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5.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6.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95" r:id="rId2"/>
    <p:sldMasterId id="2147483670" r:id="rId3"/>
    <p:sldMasterId id="2147483682" r:id="rId4"/>
    <p:sldMasterId id="2147483708" r:id="rId5"/>
    <p:sldMasterId id="2147483720" r:id="rId6"/>
    <p:sldMasterId id="2147483732" r:id="rId7"/>
  </p:sldMasterIdLst>
  <p:notesMasterIdLst>
    <p:notesMasterId r:id="rId37"/>
  </p:notesMasterIdLst>
  <p:sldIdLst>
    <p:sldId id="336" r:id="rId8"/>
    <p:sldId id="257" r:id="rId9"/>
    <p:sldId id="340" r:id="rId10"/>
    <p:sldId id="341" r:id="rId11"/>
    <p:sldId id="342" r:id="rId12"/>
    <p:sldId id="343" r:id="rId13"/>
    <p:sldId id="344" r:id="rId14"/>
    <p:sldId id="334" r:id="rId15"/>
    <p:sldId id="345" r:id="rId16"/>
    <p:sldId id="321" r:id="rId17"/>
    <p:sldId id="322" r:id="rId18"/>
    <p:sldId id="346" r:id="rId19"/>
    <p:sldId id="347" r:id="rId20"/>
    <p:sldId id="348" r:id="rId21"/>
    <p:sldId id="349" r:id="rId22"/>
    <p:sldId id="326" r:id="rId23"/>
    <p:sldId id="330" r:id="rId24"/>
    <p:sldId id="351" r:id="rId25"/>
    <p:sldId id="352" r:id="rId26"/>
    <p:sldId id="356" r:id="rId27"/>
    <p:sldId id="350" r:id="rId28"/>
    <p:sldId id="337" r:id="rId29"/>
    <p:sldId id="353" r:id="rId30"/>
    <p:sldId id="327" r:id="rId31"/>
    <p:sldId id="328" r:id="rId32"/>
    <p:sldId id="354" r:id="rId33"/>
    <p:sldId id="324" r:id="rId34"/>
    <p:sldId id="355" r:id="rId35"/>
    <p:sldId id="338" r:id="rId36"/>
  </p:sldIdLst>
  <p:sldSz cx="12192000" cy="6858000"/>
  <p:notesSz cx="6858000" cy="9144000"/>
  <p:embeddedFontLst>
    <p:embeddedFont>
      <p:font typeface="等线" panose="02010600030101010101" pitchFamily="2" charset="-122"/>
      <p:regular r:id="rId38"/>
      <p:bold r:id="rId39"/>
    </p:embeddedFont>
    <p:embeddedFont>
      <p:font typeface="等线 Light" panose="02010600030101010101" pitchFamily="2" charset="-122"/>
      <p:regular r:id="rId40"/>
    </p:embeddedFont>
    <p:embeddedFont>
      <p:font typeface="#9Slide03 AmpleSoft Bold" panose="02000000000000000000" pitchFamily="2" charset="0"/>
      <p:regular r:id="rId41"/>
    </p:embeddedFont>
    <p:embeddedFont>
      <p:font typeface="#9Slide03 Arima Madurai Black" panose="00000A00000000000000" pitchFamily="2" charset="0"/>
      <p:bold r:id="rId42"/>
    </p:embeddedFont>
    <p:embeddedFont>
      <p:font typeface="#9Slide03 Arima Madurai ExtraBo" panose="00000900000000000000" pitchFamily="2" charset="0"/>
      <p:bold r:id="rId43"/>
    </p:embeddedFont>
    <p:embeddedFont>
      <p:font typeface="#9Slide04 SFU TimesTen Bold" panose="00000700000000000000" pitchFamily="2" charset="0"/>
      <p:bold r:id="rId44"/>
    </p:embeddedFont>
    <p:embeddedFont>
      <p:font typeface="#9Slide05 HLT Boulevard" panose="00000400000000000000" pitchFamily="2" charset="0"/>
      <p:italic r:id="rId45"/>
    </p:embeddedFont>
    <p:embeddedFont>
      <p:font typeface="Calibri" panose="020F0502020204030204" pitchFamily="34" charset="0"/>
      <p:regular r:id="rId46"/>
      <p:bold r:id="rId47"/>
      <p:italic r:id="rId48"/>
      <p:boldItalic r:id="rId49"/>
    </p:embeddedFont>
    <p:embeddedFont>
      <p:font typeface="Calibri Light" panose="020F0302020204030204" pitchFamily="34" charset="0"/>
      <p:regular r:id="rId50"/>
      <p:italic r:id="rId51"/>
    </p:embeddedFont>
    <p:embeddedFont>
      <p:font typeface="Microsoft YaHei" panose="020B0503020204020204" pitchFamily="34" charset="-122"/>
      <p:regular r:id="rId52"/>
      <p:bold r:id="rId53"/>
    </p:embeddedFont>
    <p:embeddedFont>
      <p:font typeface="UTM Showcard" panose="02040603050506020204" pitchFamily="18" charset="0"/>
      <p:regular r:id="rId54"/>
    </p:embeddedFont>
    <p:embeddedFont>
      <p:font typeface="UVF Salome" panose="02000503040000020003" pitchFamily="50" charset="0"/>
      <p:regular r:id="rId55"/>
    </p:embeddedFont>
    <p:embeddedFont>
      <p:font typeface="UVN Ai Cap Nang" panose="02040803050506020204" pitchFamily="18" charset="0"/>
      <p:bold r:id="rId56"/>
    </p:embeddedFont>
    <p:embeddedFont>
      <p:font typeface="UVN Bach Tuyet Nang" panose="02090907080705020403" pitchFamily="18" charset="0"/>
      <p:regular r:id="rId57"/>
      <p:italic r:id="rId58"/>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459B"/>
    <a:srgbClr val="FF99CC"/>
    <a:srgbClr val="CC0099"/>
    <a:srgbClr val="CDEAFF"/>
    <a:srgbClr val="2F86C7"/>
    <a:srgbClr val="E11C18"/>
    <a:srgbClr val="004A82"/>
    <a:srgbClr val="0D97FF"/>
    <a:srgbClr val="007AD6"/>
    <a:srgbClr val="8BCDFF"/>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525" autoAdjust="0"/>
    <p:restoredTop sz="93979" autoAdjust="0"/>
  </p:normalViewPr>
  <p:slideViewPr>
    <p:cSldViewPr snapToGrid="0" showGuides="1">
      <p:cViewPr>
        <p:scale>
          <a:sx n="41" d="100"/>
          <a:sy n="41" d="100"/>
        </p:scale>
        <p:origin x="3272" y="40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font" Target="fonts/font2.fntdata"/><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font" Target="fonts/font5.fntdata"/><Relationship Id="rId47" Type="http://schemas.openxmlformats.org/officeDocument/2006/relationships/font" Target="fonts/font10.fntdata"/><Relationship Id="rId50" Type="http://schemas.openxmlformats.org/officeDocument/2006/relationships/font" Target="fonts/font13.fntdata"/><Relationship Id="rId55" Type="http://schemas.openxmlformats.org/officeDocument/2006/relationships/font" Target="fonts/font18.fntdata"/><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3" Type="http://schemas.openxmlformats.org/officeDocument/2006/relationships/font" Target="fonts/font16.fntdata"/><Relationship Id="rId58" Type="http://schemas.openxmlformats.org/officeDocument/2006/relationships/font" Target="fonts/font21.fntdata"/><Relationship Id="rId5" Type="http://schemas.openxmlformats.org/officeDocument/2006/relationships/slideMaster" Target="slideMasters/slideMaster5.xml"/><Relationship Id="rId61" Type="http://schemas.openxmlformats.org/officeDocument/2006/relationships/theme" Target="theme/theme1.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font" Target="fonts/font6.fntdata"/><Relationship Id="rId48" Type="http://schemas.openxmlformats.org/officeDocument/2006/relationships/font" Target="fonts/font11.fntdata"/><Relationship Id="rId56" Type="http://schemas.openxmlformats.org/officeDocument/2006/relationships/font" Target="fonts/font19.fntdata"/><Relationship Id="rId8" Type="http://schemas.openxmlformats.org/officeDocument/2006/relationships/slide" Target="slides/slide1.xml"/><Relationship Id="rId51" Type="http://schemas.openxmlformats.org/officeDocument/2006/relationships/font" Target="fonts/font14.fntdata"/><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font" Target="fonts/font1.fntdata"/><Relationship Id="rId46" Type="http://schemas.openxmlformats.org/officeDocument/2006/relationships/font" Target="fonts/font9.fntdata"/><Relationship Id="rId59" Type="http://schemas.openxmlformats.org/officeDocument/2006/relationships/presProps" Target="presProps.xml"/><Relationship Id="rId20" Type="http://schemas.openxmlformats.org/officeDocument/2006/relationships/slide" Target="slides/slide13.xml"/><Relationship Id="rId41" Type="http://schemas.openxmlformats.org/officeDocument/2006/relationships/font" Target="fonts/font4.fntdata"/><Relationship Id="rId54" Type="http://schemas.openxmlformats.org/officeDocument/2006/relationships/font" Target="fonts/font17.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font" Target="fonts/font12.fntdata"/><Relationship Id="rId57" Type="http://schemas.openxmlformats.org/officeDocument/2006/relationships/font" Target="fonts/font20.fntdata"/><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font" Target="fonts/font7.fntdata"/><Relationship Id="rId52" Type="http://schemas.openxmlformats.org/officeDocument/2006/relationships/font" Target="fonts/font15.fntdata"/><Relationship Id="rId60"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56F8596-C5D1-40C1-93C6-EAE3ED1D5A67}" type="datetimeFigureOut">
              <a:rPr lang="zh-CN" altLang="en-US" smtClean="0"/>
              <a:t>2021/11/23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A22516-44E7-491C-893A-DEC36F951C59}" type="slidenum">
              <a:rPr lang="zh-CN" altLang="en-US" smtClean="0"/>
              <a:t>‹#›</a:t>
            </a:fld>
            <a:endParaRPr lang="zh-CN" altLang="en-US"/>
          </a:p>
        </p:txBody>
      </p:sp>
    </p:spTree>
    <p:extLst>
      <p:ext uri="{BB962C8B-B14F-4D97-AF65-F5344CB8AC3E}">
        <p14:creationId xmlns:p14="http://schemas.microsoft.com/office/powerpoint/2010/main" val="7216516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A22516-44E7-491C-893A-DEC36F951C59}" type="slidenum">
              <a:rPr lang="zh-CN" altLang="en-US" smtClean="0"/>
              <a:t>1</a:t>
            </a:fld>
            <a:endParaRPr lang="zh-CN" altLang="en-US"/>
          </a:p>
        </p:txBody>
      </p:sp>
    </p:spTree>
    <p:extLst>
      <p:ext uri="{BB962C8B-B14F-4D97-AF65-F5344CB8AC3E}">
        <p14:creationId xmlns:p14="http://schemas.microsoft.com/office/powerpoint/2010/main" val="393316469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A22516-44E7-491C-893A-DEC36F951C59}" type="slidenum">
              <a:rPr lang="zh-CN" altLang="en-US" smtClean="0"/>
              <a:t>16</a:t>
            </a:fld>
            <a:endParaRPr lang="zh-CN" altLang="en-US"/>
          </a:p>
        </p:txBody>
      </p:sp>
    </p:spTree>
    <p:extLst>
      <p:ext uri="{BB962C8B-B14F-4D97-AF65-F5344CB8AC3E}">
        <p14:creationId xmlns:p14="http://schemas.microsoft.com/office/powerpoint/2010/main" val="15310409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A22516-44E7-491C-893A-DEC36F951C59}" type="slidenum">
              <a:rPr lang="zh-CN" altLang="en-US" smtClean="0"/>
              <a:t>17</a:t>
            </a:fld>
            <a:endParaRPr lang="zh-CN" altLang="en-US"/>
          </a:p>
        </p:txBody>
      </p:sp>
    </p:spTree>
    <p:extLst>
      <p:ext uri="{BB962C8B-B14F-4D97-AF65-F5344CB8AC3E}">
        <p14:creationId xmlns:p14="http://schemas.microsoft.com/office/powerpoint/2010/main" val="40786799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8A22516-44E7-491C-893A-DEC36F951C5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0232702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A22516-44E7-491C-893A-DEC36F951C59}" type="slidenum">
              <a:rPr lang="zh-CN" altLang="en-US" smtClean="0"/>
              <a:t>20</a:t>
            </a:fld>
            <a:endParaRPr lang="zh-CN" altLang="en-US"/>
          </a:p>
        </p:txBody>
      </p:sp>
    </p:spTree>
    <p:extLst>
      <p:ext uri="{BB962C8B-B14F-4D97-AF65-F5344CB8AC3E}">
        <p14:creationId xmlns:p14="http://schemas.microsoft.com/office/powerpoint/2010/main" val="38701909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A22516-44E7-491C-893A-DEC36F951C59}" type="slidenum">
              <a:rPr lang="zh-CN" altLang="en-US" smtClean="0"/>
              <a:t>22</a:t>
            </a:fld>
            <a:endParaRPr lang="zh-CN" altLang="en-US"/>
          </a:p>
        </p:txBody>
      </p:sp>
    </p:spTree>
    <p:extLst>
      <p:ext uri="{BB962C8B-B14F-4D97-AF65-F5344CB8AC3E}">
        <p14:creationId xmlns:p14="http://schemas.microsoft.com/office/powerpoint/2010/main" val="30943989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A22516-44E7-491C-893A-DEC36F951C59}" type="slidenum">
              <a:rPr lang="zh-CN" altLang="en-US" smtClean="0"/>
              <a:t>23</a:t>
            </a:fld>
            <a:endParaRPr lang="zh-CN" altLang="en-US"/>
          </a:p>
        </p:txBody>
      </p:sp>
    </p:spTree>
    <p:extLst>
      <p:ext uri="{BB962C8B-B14F-4D97-AF65-F5344CB8AC3E}">
        <p14:creationId xmlns:p14="http://schemas.microsoft.com/office/powerpoint/2010/main" val="2318478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A22516-44E7-491C-893A-DEC36F951C59}" type="slidenum">
              <a:rPr lang="zh-CN" altLang="en-US" smtClean="0"/>
              <a:t>24</a:t>
            </a:fld>
            <a:endParaRPr lang="zh-CN" altLang="en-US"/>
          </a:p>
        </p:txBody>
      </p:sp>
    </p:spTree>
    <p:extLst>
      <p:ext uri="{BB962C8B-B14F-4D97-AF65-F5344CB8AC3E}">
        <p14:creationId xmlns:p14="http://schemas.microsoft.com/office/powerpoint/2010/main" val="20961859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A22516-44E7-491C-893A-DEC36F951C59}" type="slidenum">
              <a:rPr lang="zh-CN" altLang="en-US" smtClean="0"/>
              <a:t>25</a:t>
            </a:fld>
            <a:endParaRPr lang="zh-CN" altLang="en-US"/>
          </a:p>
        </p:txBody>
      </p:sp>
    </p:spTree>
    <p:extLst>
      <p:ext uri="{BB962C8B-B14F-4D97-AF65-F5344CB8AC3E}">
        <p14:creationId xmlns:p14="http://schemas.microsoft.com/office/powerpoint/2010/main" val="5807673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A22516-44E7-491C-893A-DEC36F951C59}" type="slidenum">
              <a:rPr lang="zh-CN" altLang="en-US" smtClean="0"/>
              <a:t>26</a:t>
            </a:fld>
            <a:endParaRPr lang="zh-CN" altLang="en-US"/>
          </a:p>
        </p:txBody>
      </p:sp>
    </p:spTree>
    <p:extLst>
      <p:ext uri="{BB962C8B-B14F-4D97-AF65-F5344CB8AC3E}">
        <p14:creationId xmlns:p14="http://schemas.microsoft.com/office/powerpoint/2010/main" val="64038969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A22516-44E7-491C-893A-DEC36F951C59}" type="slidenum">
              <a:rPr lang="zh-CN" altLang="en-US" smtClean="0"/>
              <a:t>27</a:t>
            </a:fld>
            <a:endParaRPr lang="zh-CN" altLang="en-US"/>
          </a:p>
        </p:txBody>
      </p:sp>
    </p:spTree>
    <p:extLst>
      <p:ext uri="{BB962C8B-B14F-4D97-AF65-F5344CB8AC3E}">
        <p14:creationId xmlns:p14="http://schemas.microsoft.com/office/powerpoint/2010/main" val="1360066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A22516-44E7-491C-893A-DEC36F951C59}" type="slidenum">
              <a:rPr lang="zh-CN" altLang="en-US" smtClean="0"/>
              <a:t>2</a:t>
            </a:fld>
            <a:endParaRPr lang="zh-CN" altLang="en-US"/>
          </a:p>
        </p:txBody>
      </p:sp>
    </p:spTree>
    <p:extLst>
      <p:ext uri="{BB962C8B-B14F-4D97-AF65-F5344CB8AC3E}">
        <p14:creationId xmlns:p14="http://schemas.microsoft.com/office/powerpoint/2010/main" val="248900699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Chọn</a:t>
            </a:r>
            <a:r>
              <a:rPr lang="vi-VN" baseline="0" dirty="0"/>
              <a:t> từ câu 1 đến câu 6</a:t>
            </a:r>
            <a:endParaRPr lang="en-US" dirty="0"/>
          </a:p>
        </p:txBody>
      </p:sp>
      <p:sp>
        <p:nvSpPr>
          <p:cNvPr id="4" name="Slide Number Placeholder 3"/>
          <p:cNvSpPr>
            <a:spLocks noGrp="1"/>
          </p:cNvSpPr>
          <p:nvPr>
            <p:ph type="sldNum" sz="quarter" idx="10"/>
          </p:nvPr>
        </p:nvSpPr>
        <p:spPr/>
        <p:txBody>
          <a:bodyPr/>
          <a:lstStyle/>
          <a:p>
            <a:fld id="{E8A22516-44E7-491C-893A-DEC36F951C59}" type="slidenum">
              <a:rPr lang="zh-CN" altLang="en-US" smtClean="0"/>
              <a:t>28</a:t>
            </a:fld>
            <a:endParaRPr lang="zh-CN" altLang="en-US"/>
          </a:p>
        </p:txBody>
      </p:sp>
    </p:spTree>
    <p:extLst>
      <p:ext uri="{BB962C8B-B14F-4D97-AF65-F5344CB8AC3E}">
        <p14:creationId xmlns:p14="http://schemas.microsoft.com/office/powerpoint/2010/main" val="12964602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A22516-44E7-491C-893A-DEC36F951C59}" type="slidenum">
              <a:rPr lang="zh-CN" altLang="en-US" smtClean="0"/>
              <a:t>29</a:t>
            </a:fld>
            <a:endParaRPr lang="zh-CN" altLang="en-US"/>
          </a:p>
        </p:txBody>
      </p:sp>
    </p:spTree>
    <p:extLst>
      <p:ext uri="{BB962C8B-B14F-4D97-AF65-F5344CB8AC3E}">
        <p14:creationId xmlns:p14="http://schemas.microsoft.com/office/powerpoint/2010/main" val="2557719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NHẤN</a:t>
            </a:r>
            <a:r>
              <a:rPr lang="vi-VN" baseline="0" dirty="0"/>
              <a:t> VÀO MŨI TÊN ĐỂ TỚI BÀI HỌC</a:t>
            </a:r>
            <a:endParaRPr lang="en-US" dirty="0"/>
          </a:p>
        </p:txBody>
      </p:sp>
      <p:sp>
        <p:nvSpPr>
          <p:cNvPr id="4" name="Slide Number Placeholder 3"/>
          <p:cNvSpPr>
            <a:spLocks noGrp="1"/>
          </p:cNvSpPr>
          <p:nvPr>
            <p:ph type="sldNum" sz="quarter" idx="10"/>
          </p:nvPr>
        </p:nvSpPr>
        <p:spPr/>
        <p:txBody>
          <a:bodyPr/>
          <a:lstStyle/>
          <a:p>
            <a:fld id="{E8A22516-44E7-491C-893A-DEC36F951C59}" type="slidenum">
              <a:rPr lang="zh-CN" altLang="en-US" smtClean="0"/>
              <a:t>3</a:t>
            </a:fld>
            <a:endParaRPr lang="zh-CN" altLang="en-US"/>
          </a:p>
        </p:txBody>
      </p:sp>
    </p:spTree>
    <p:extLst>
      <p:ext uri="{BB962C8B-B14F-4D97-AF65-F5344CB8AC3E}">
        <p14:creationId xmlns:p14="http://schemas.microsoft.com/office/powerpoint/2010/main" val="34550032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dirty="0"/>
              <a:t>NHẤN</a:t>
            </a:r>
            <a:r>
              <a:rPr lang="vi-VN" baseline="0" dirty="0"/>
              <a:t> VÀO TẢNG ĐÁ BÊN TRÁI ĐỂ QUAY LẠI</a:t>
            </a:r>
            <a:endParaRPr lang="en-US" dirty="0"/>
          </a:p>
        </p:txBody>
      </p:sp>
      <p:sp>
        <p:nvSpPr>
          <p:cNvPr id="4" name="Slide Number Placeholder 3"/>
          <p:cNvSpPr>
            <a:spLocks noGrp="1"/>
          </p:cNvSpPr>
          <p:nvPr>
            <p:ph type="sldNum" sz="quarter" idx="10"/>
          </p:nvPr>
        </p:nvSpPr>
        <p:spPr/>
        <p:txBody>
          <a:bodyPr/>
          <a:lstStyle/>
          <a:p>
            <a:fld id="{E8A22516-44E7-491C-893A-DEC36F951C59}" type="slidenum">
              <a:rPr lang="zh-CN" altLang="en-US" smtClean="0"/>
              <a:t>4</a:t>
            </a:fld>
            <a:endParaRPr lang="zh-CN" altLang="en-US"/>
          </a:p>
        </p:txBody>
      </p:sp>
    </p:spTree>
    <p:extLst>
      <p:ext uri="{BB962C8B-B14F-4D97-AF65-F5344CB8AC3E}">
        <p14:creationId xmlns:p14="http://schemas.microsoft.com/office/powerpoint/2010/main" val="27614144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A22516-44E7-491C-893A-DEC36F951C59}" type="slidenum">
              <a:rPr lang="zh-CN" altLang="en-US" smtClean="0"/>
              <a:t>8</a:t>
            </a:fld>
            <a:endParaRPr lang="zh-CN" altLang="en-US"/>
          </a:p>
        </p:txBody>
      </p:sp>
    </p:spTree>
    <p:extLst>
      <p:ext uri="{BB962C8B-B14F-4D97-AF65-F5344CB8AC3E}">
        <p14:creationId xmlns:p14="http://schemas.microsoft.com/office/powerpoint/2010/main" val="7318325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A22516-44E7-491C-893A-DEC36F951C59}" type="slidenum">
              <a:rPr lang="zh-CN" altLang="en-US" smtClean="0"/>
              <a:t>10</a:t>
            </a:fld>
            <a:endParaRPr lang="zh-CN" altLang="en-US"/>
          </a:p>
        </p:txBody>
      </p:sp>
    </p:spTree>
    <p:extLst>
      <p:ext uri="{BB962C8B-B14F-4D97-AF65-F5344CB8AC3E}">
        <p14:creationId xmlns:p14="http://schemas.microsoft.com/office/powerpoint/2010/main" val="32057103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A22516-44E7-491C-893A-DEC36F951C59}" type="slidenum">
              <a:rPr lang="zh-CN" altLang="en-US" smtClean="0"/>
              <a:t>11</a:t>
            </a:fld>
            <a:endParaRPr lang="zh-CN" altLang="en-US"/>
          </a:p>
        </p:txBody>
      </p:sp>
    </p:spTree>
    <p:extLst>
      <p:ext uri="{BB962C8B-B14F-4D97-AF65-F5344CB8AC3E}">
        <p14:creationId xmlns:p14="http://schemas.microsoft.com/office/powerpoint/2010/main" val="14324199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E8A22516-44E7-491C-893A-DEC36F951C59}" type="slidenum">
              <a:rPr lang="zh-CN" altLang="en-US" smtClean="0"/>
              <a:t>13</a:t>
            </a:fld>
            <a:endParaRPr lang="zh-CN" altLang="en-US"/>
          </a:p>
        </p:txBody>
      </p:sp>
    </p:spTree>
    <p:extLst>
      <p:ext uri="{BB962C8B-B14F-4D97-AF65-F5344CB8AC3E}">
        <p14:creationId xmlns:p14="http://schemas.microsoft.com/office/powerpoint/2010/main" val="24675651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8A22516-44E7-491C-893A-DEC36F951C59}" type="slidenum">
              <a:rPr lang="zh-CN" altLang="en-US" smtClean="0"/>
              <a:t>15</a:t>
            </a:fld>
            <a:endParaRPr lang="zh-CN" altLang="en-US"/>
          </a:p>
        </p:txBody>
      </p:sp>
    </p:spTree>
    <p:extLst>
      <p:ext uri="{BB962C8B-B14F-4D97-AF65-F5344CB8AC3E}">
        <p14:creationId xmlns:p14="http://schemas.microsoft.com/office/powerpoint/2010/main" val="26794338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9491391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CE24B0F-A471-4999-9C42-195846D49B0E}" type="datetimeFigureOut">
              <a:rPr lang="en-US" smtClean="0"/>
              <a:t>11/23/2021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5F3BE2-B4C3-4BD1-B757-5B5DCA92D106}" type="slidenum">
              <a:rPr lang="en-US" smtClean="0"/>
              <a:t>‹#›</a:t>
            </a:fld>
            <a:endParaRPr lang="en-US"/>
          </a:p>
        </p:txBody>
      </p:sp>
    </p:spTree>
    <p:extLst>
      <p:ext uri="{BB962C8B-B14F-4D97-AF65-F5344CB8AC3E}">
        <p14:creationId xmlns:p14="http://schemas.microsoft.com/office/powerpoint/2010/main" val="530244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E24B0F-A471-4999-9C42-195846D49B0E}" type="datetimeFigureOut">
              <a:rPr lang="en-US" smtClean="0"/>
              <a:t>11/23/2021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5F3BE2-B4C3-4BD1-B757-5B5DCA92D106}" type="slidenum">
              <a:rPr lang="en-US" smtClean="0"/>
              <a:t>‹#›</a:t>
            </a:fld>
            <a:endParaRPr lang="en-US"/>
          </a:p>
        </p:txBody>
      </p:sp>
    </p:spTree>
    <p:extLst>
      <p:ext uri="{BB962C8B-B14F-4D97-AF65-F5344CB8AC3E}">
        <p14:creationId xmlns:p14="http://schemas.microsoft.com/office/powerpoint/2010/main" val="35502425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CE24B0F-A471-4999-9C42-195846D49B0E}" type="datetimeFigureOut">
              <a:rPr lang="en-US" smtClean="0"/>
              <a:t>11/23/2021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5F3BE2-B4C3-4BD1-B757-5B5DCA92D106}" type="slidenum">
              <a:rPr lang="en-US" smtClean="0"/>
              <a:t>‹#›</a:t>
            </a:fld>
            <a:endParaRPr lang="en-US"/>
          </a:p>
        </p:txBody>
      </p:sp>
    </p:spTree>
    <p:extLst>
      <p:ext uri="{BB962C8B-B14F-4D97-AF65-F5344CB8AC3E}">
        <p14:creationId xmlns:p14="http://schemas.microsoft.com/office/powerpoint/2010/main" val="18627905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CE24B0F-A471-4999-9C42-195846D49B0E}" type="datetimeFigureOut">
              <a:rPr lang="en-US" smtClean="0"/>
              <a:t>11/23/2021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5F3BE2-B4C3-4BD1-B757-5B5DCA92D106}" type="slidenum">
              <a:rPr lang="en-US" smtClean="0"/>
              <a:t>‹#›</a:t>
            </a:fld>
            <a:endParaRPr lang="en-US"/>
          </a:p>
        </p:txBody>
      </p:sp>
    </p:spTree>
    <p:extLst>
      <p:ext uri="{BB962C8B-B14F-4D97-AF65-F5344CB8AC3E}">
        <p14:creationId xmlns:p14="http://schemas.microsoft.com/office/powerpoint/2010/main" val="23919448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E24B0F-A471-4999-9C42-195846D49B0E}" type="datetimeFigureOut">
              <a:rPr lang="en-US" smtClean="0"/>
              <a:t>11/23/2021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5F3BE2-B4C3-4BD1-B757-5B5DCA92D106}" type="slidenum">
              <a:rPr lang="en-US" smtClean="0"/>
              <a:t>‹#›</a:t>
            </a:fld>
            <a:endParaRPr lang="en-US"/>
          </a:p>
        </p:txBody>
      </p:sp>
    </p:spTree>
    <p:extLst>
      <p:ext uri="{BB962C8B-B14F-4D97-AF65-F5344CB8AC3E}">
        <p14:creationId xmlns:p14="http://schemas.microsoft.com/office/powerpoint/2010/main" val="41585189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E24B0F-A471-4999-9C42-195846D49B0E}" type="datetimeFigureOut">
              <a:rPr lang="en-US" smtClean="0"/>
              <a:t>11/23/2021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5F3BE2-B4C3-4BD1-B757-5B5DCA92D106}" type="slidenum">
              <a:rPr lang="en-US" smtClean="0"/>
              <a:t>‹#›</a:t>
            </a:fld>
            <a:endParaRPr lang="en-US"/>
          </a:p>
        </p:txBody>
      </p:sp>
    </p:spTree>
    <p:extLst>
      <p:ext uri="{BB962C8B-B14F-4D97-AF65-F5344CB8AC3E}">
        <p14:creationId xmlns:p14="http://schemas.microsoft.com/office/powerpoint/2010/main" val="718229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DA514-9278-4B02-B31E-68158278CE5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B7972F7-21F7-475C-9E25-C1FE8E25B4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8599019-3758-4A32-9765-026E5AE4AC80}"/>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9F759A-DE83-4305-83F1-EE0F125AF9C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73A3646E-ACCC-49D7-B924-E7CB19C4408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10A82CE5-7B10-4B32-AFC5-444CAC326ED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462126-3192-4341-A61F-E8A1F739ACF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43248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01397-0401-4C10-9B59-A3A6045B25F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2CD84CE-223E-4FDD-92EC-987FCECEE0A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E1E1A6-D46A-4B02-90D9-12F078FFC119}"/>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9F759A-DE83-4305-83F1-EE0F125AF9C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CF293FC0-0145-483B-8E9B-F75CF79E169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94FA56F2-D742-4780-847D-8E261E95F4B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462126-3192-4341-A61F-E8A1F739ACF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68891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0908FE-4841-44B5-86A5-798F129C8DB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6FAD6ACF-3999-40BF-AAA7-1906A67C8CA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F33C25E-77A0-41CC-BFE5-4C7D5C7D005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9F759A-DE83-4305-83F1-EE0F125AF9C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B419ECA3-2145-45F4-B232-38C25F61BE3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8A817CC4-3525-4B78-B7CF-37F696F0E6B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462126-3192-4341-A61F-E8A1F739ACF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88173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261378-8184-4018-AC7F-63AE5CE0584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07A836F-70DF-4959-9417-D8B69F3553D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D5D127C-4142-4CC9-9E85-FF37424DD06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53B1AE6-C5A3-49E7-8727-8295AA95BCCE}"/>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9F759A-DE83-4305-83F1-EE0F125AF9C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0B50F822-6D71-4B0F-9C1E-538FD7BD4DB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B2CDD7DA-AC3C-4997-AA77-3A6A8640F92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462126-3192-4341-A61F-E8A1F739ACF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45028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733F6ED9-5C8D-4230-A0B8-54E91BB166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4" y="0"/>
            <a:ext cx="12190471" cy="6857140"/>
          </a:xfrm>
          <a:prstGeom prst="rect">
            <a:avLst/>
          </a:prstGeom>
        </p:spPr>
      </p:pic>
      <p:sp>
        <p:nvSpPr>
          <p:cNvPr id="6" name="TextBox 5">
            <a:extLst>
              <a:ext uri="{FF2B5EF4-FFF2-40B4-BE49-F238E27FC236}">
                <a16:creationId xmlns:a16="http://schemas.microsoft.com/office/drawing/2014/main" id="{D039CA26-7CED-436F-A460-C865A131357D}"/>
              </a:ext>
            </a:extLst>
          </p:cNvPr>
          <p:cNvSpPr txBox="1"/>
          <p:nvPr userDrawn="1"/>
        </p:nvSpPr>
        <p:spPr>
          <a:xfrm>
            <a:off x="0" y="112991"/>
            <a:ext cx="1238250" cy="369332"/>
          </a:xfrm>
          <a:prstGeom prst="rect">
            <a:avLst/>
          </a:prstGeom>
          <a:noFill/>
        </p:spPr>
        <p:txBody>
          <a:bodyPr wrap="square" rtlCol="0">
            <a:spAutoFit/>
          </a:bodyPr>
          <a:lstStyle/>
          <a:p>
            <a:r>
              <a:rPr lang="en-US" dirty="0" err="1">
                <a:solidFill>
                  <a:srgbClr val="92D050"/>
                </a:solidFill>
                <a:latin typeface="#9Slide03 Arima Madurai Black" panose="00000A00000000000000" pitchFamily="2" charset="0"/>
                <a:cs typeface="#9Slide03 Arima Madurai Black" panose="00000A00000000000000" pitchFamily="2" charset="0"/>
              </a:rPr>
              <a:t>Măng</a:t>
            </a:r>
            <a:r>
              <a:rPr lang="en-US" dirty="0">
                <a:solidFill>
                  <a:srgbClr val="92D050"/>
                </a:solidFill>
                <a:latin typeface="#9Slide03 Arima Madurai Black" panose="00000A00000000000000" pitchFamily="2" charset="0"/>
                <a:cs typeface="#9Slide03 Arima Madurai Black" panose="00000A00000000000000" pitchFamily="2" charset="0"/>
              </a:rPr>
              <a:t> Non</a:t>
            </a:r>
          </a:p>
        </p:txBody>
      </p:sp>
    </p:spTree>
    <p:extLst>
      <p:ext uri="{BB962C8B-B14F-4D97-AF65-F5344CB8AC3E}">
        <p14:creationId xmlns:p14="http://schemas.microsoft.com/office/powerpoint/2010/main" val="10000659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A4A8F5-31B4-4141-835C-1DA8E549A8F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FF0855-24AF-45F0-B4F5-FDFECF0A72E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181B1E0-493F-40B0-9398-84E97D9ABCC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EF429B1-0BF6-435E-8771-B5ECA0E38D6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2BBF8D3-4E89-4406-BB2E-4AD882AA14A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3351FFE-7973-4662-B837-42BAD4DE367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9F759A-DE83-4305-83F1-EE0F125AF9C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a:extLst>
              <a:ext uri="{FF2B5EF4-FFF2-40B4-BE49-F238E27FC236}">
                <a16:creationId xmlns:a16="http://schemas.microsoft.com/office/drawing/2014/main" id="{C0E0E719-02F2-42A2-90C3-DD5DD718DF9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a:extLst>
              <a:ext uri="{FF2B5EF4-FFF2-40B4-BE49-F238E27FC236}">
                <a16:creationId xmlns:a16="http://schemas.microsoft.com/office/drawing/2014/main" id="{A3F79A00-AEC5-44A7-841F-55346460DB3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462126-3192-4341-A61F-E8A1F739ACF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765984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B8AF88-889B-4560-8549-2B1E6B36A11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4ACD31A-318E-4B30-AA57-9B79299A9CF4}"/>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9F759A-DE83-4305-83F1-EE0F125AF9C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4DAAB716-0154-4620-A968-CF06746F962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5B2F6D62-A5FF-4FAC-A5EE-DDC2946682D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462126-3192-4341-A61F-E8A1F739ACF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3903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958F711-F324-495B-A3B2-D2D2795C40A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9F759A-DE83-4305-83F1-EE0F125AF9C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3BD91B2F-5DF9-446F-BC54-F718049273E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2783BADC-F67D-465D-B5B1-1CF7A4F6466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462126-3192-4341-A61F-E8A1F739ACF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32937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04014F-50D5-4C25-9887-B2466BAEA5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AFA27BE-B321-438F-AB91-036CC3360DC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148B43F-1F1C-49D1-960E-6F4CC2F120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A4C671-1B20-4C00-8DE0-452EADC4A9D5}"/>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9F759A-DE83-4305-83F1-EE0F125AF9C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35249F5F-4C0E-4192-8082-530DB4E39EA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4AC1D1A9-8E31-4E9B-A2F1-EDB1D9D1DAC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462126-3192-4341-A61F-E8A1F739ACF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591787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937FE-F546-4709-8CBA-877C99E813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6A0F0D5-37AB-4B3F-99AE-EF5CBE03493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34E2220-4B61-4FA5-A888-FD60438DBBD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E1CC8C9-4858-4036-B8F7-DADFD9D3EF96}"/>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9F759A-DE83-4305-83F1-EE0F125AF9C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EA97C144-59EA-4DFB-AEBA-4F3E82858519}"/>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3A176193-C459-4EC3-9226-6272158056F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462126-3192-4341-A61F-E8A1F739ACF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8572783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F57F69-999A-45C4-AF4C-4CAF51B9B7A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88F87E-8A63-4967-8B53-99DADB77C1E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1E5A6F-A6AB-4676-94CF-AC4B15A00FB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9F759A-DE83-4305-83F1-EE0F125AF9C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4C05389E-2FCA-471A-8A73-7137D64274B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18B17710-BF11-46CC-A5A1-DE28F8A0EC2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462126-3192-4341-A61F-E8A1F739ACF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55129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20DC6E5-5107-4142-8DC9-8E2043726D1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0D917B8-A81E-42F0-B38A-E1CB142ABCF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C7497FD-DFB8-43E1-833F-AC5A5F7573E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A9F759A-DE83-4305-83F1-EE0F125AF9C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DD0392A6-359C-44B8-9857-B1D8DCEBCFD6}"/>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D1A8EB52-D7F0-40A9-A25B-9CD9A0B3ED2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7462126-3192-4341-A61F-E8A1F739ACF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84767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271741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915347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11062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733F6ED9-5C8D-4230-A0B8-54E91BB1667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64" y="0"/>
            <a:ext cx="12190471" cy="6857140"/>
          </a:xfrm>
          <a:prstGeom prst="rect">
            <a:avLst/>
          </a:prstGeom>
        </p:spPr>
      </p:pic>
      <p:pic>
        <p:nvPicPr>
          <p:cNvPr id="4" name="图片 3">
            <a:extLst>
              <a:ext uri="{FF2B5EF4-FFF2-40B4-BE49-F238E27FC236}">
                <a16:creationId xmlns:a16="http://schemas.microsoft.com/office/drawing/2014/main" id="{BDCD4AA8-D808-4B2C-9445-F88240FB76DE}"/>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l="58125" t="65940" r="22969" b="9994"/>
          <a:stretch/>
        </p:blipFill>
        <p:spPr>
          <a:xfrm>
            <a:off x="6108760" y="4361267"/>
            <a:ext cx="2533650" cy="1612323"/>
          </a:xfrm>
          <a:prstGeom prst="rect">
            <a:avLst/>
          </a:prstGeom>
        </p:spPr>
      </p:pic>
      <p:sp>
        <p:nvSpPr>
          <p:cNvPr id="6" name="Picture Placeholder 5"/>
          <p:cNvSpPr>
            <a:spLocks noGrp="1"/>
          </p:cNvSpPr>
          <p:nvPr>
            <p:ph type="pic" sz="quarter" idx="10"/>
          </p:nvPr>
        </p:nvSpPr>
        <p:spPr>
          <a:xfrm>
            <a:off x="819150" y="885825"/>
            <a:ext cx="3457575" cy="3475038"/>
          </a:xfrm>
          <a:prstGeom prst="rect">
            <a:avLst/>
          </a:prstGeom>
        </p:spPr>
        <p:txBody>
          <a:bodyPr/>
          <a:lstStyle/>
          <a:p>
            <a:endParaRPr lang="en-US"/>
          </a:p>
        </p:txBody>
      </p:sp>
      <p:sp>
        <p:nvSpPr>
          <p:cNvPr id="7" name="Oval 6"/>
          <p:cNvSpPr/>
          <p:nvPr userDrawn="1"/>
        </p:nvSpPr>
        <p:spPr>
          <a:xfrm>
            <a:off x="5562600" y="627856"/>
            <a:ext cx="4305300" cy="3990975"/>
          </a:xfrm>
          <a:prstGeom prst="ellipse">
            <a:avLst/>
          </a:prstGeom>
          <a:no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0" name="TextBox 9">
            <a:extLst>
              <a:ext uri="{FF2B5EF4-FFF2-40B4-BE49-F238E27FC236}">
                <a16:creationId xmlns:a16="http://schemas.microsoft.com/office/drawing/2014/main" id="{03C8A5C9-0B3D-4F94-B079-6B2EAC7177EB}"/>
              </a:ext>
            </a:extLst>
          </p:cNvPr>
          <p:cNvSpPr txBox="1"/>
          <p:nvPr userDrawn="1"/>
        </p:nvSpPr>
        <p:spPr>
          <a:xfrm>
            <a:off x="0" y="112991"/>
            <a:ext cx="1238250" cy="369332"/>
          </a:xfrm>
          <a:prstGeom prst="rect">
            <a:avLst/>
          </a:prstGeom>
          <a:noFill/>
        </p:spPr>
        <p:txBody>
          <a:bodyPr wrap="square" rtlCol="0">
            <a:spAutoFit/>
          </a:bodyPr>
          <a:lstStyle/>
          <a:p>
            <a:r>
              <a:rPr lang="en-US" dirty="0" err="1">
                <a:solidFill>
                  <a:srgbClr val="92D050"/>
                </a:solidFill>
                <a:latin typeface="#9Slide03 Arima Madurai Black" panose="00000A00000000000000" pitchFamily="2" charset="0"/>
                <a:cs typeface="#9Slide03 Arima Madurai Black" panose="00000A00000000000000" pitchFamily="2" charset="0"/>
              </a:rPr>
              <a:t>Măng</a:t>
            </a:r>
            <a:r>
              <a:rPr lang="en-US" dirty="0">
                <a:solidFill>
                  <a:srgbClr val="92D050"/>
                </a:solidFill>
                <a:latin typeface="#9Slide03 Arima Madurai Black" panose="00000A00000000000000" pitchFamily="2" charset="0"/>
                <a:cs typeface="#9Slide03 Arima Madurai Black" panose="00000A00000000000000" pitchFamily="2" charset="0"/>
              </a:rPr>
              <a:t> Non</a:t>
            </a:r>
          </a:p>
        </p:txBody>
      </p:sp>
      <p:sp>
        <p:nvSpPr>
          <p:cNvPr id="11" name="TextBox 10">
            <a:extLst>
              <a:ext uri="{FF2B5EF4-FFF2-40B4-BE49-F238E27FC236}">
                <a16:creationId xmlns:a16="http://schemas.microsoft.com/office/drawing/2014/main" id="{8D051435-4557-4F35-8958-BE621FAA58DC}"/>
              </a:ext>
            </a:extLst>
          </p:cNvPr>
          <p:cNvSpPr txBox="1"/>
          <p:nvPr userDrawn="1"/>
        </p:nvSpPr>
        <p:spPr>
          <a:xfrm>
            <a:off x="10953750" y="6400077"/>
            <a:ext cx="1238250" cy="369332"/>
          </a:xfrm>
          <a:prstGeom prst="rect">
            <a:avLst/>
          </a:prstGeom>
          <a:noFill/>
        </p:spPr>
        <p:txBody>
          <a:bodyPr wrap="square" rtlCol="0">
            <a:spAutoFit/>
          </a:bodyPr>
          <a:lstStyle/>
          <a:p>
            <a:r>
              <a:rPr lang="en-US" dirty="0" err="1">
                <a:solidFill>
                  <a:srgbClr val="92D050"/>
                </a:solidFill>
                <a:latin typeface="#9Slide03 Arima Madurai Black" panose="00000A00000000000000" pitchFamily="2" charset="0"/>
                <a:cs typeface="#9Slide03 Arima Madurai Black" panose="00000A00000000000000" pitchFamily="2" charset="0"/>
              </a:rPr>
              <a:t>Măng</a:t>
            </a:r>
            <a:r>
              <a:rPr lang="en-US" dirty="0">
                <a:solidFill>
                  <a:srgbClr val="92D050"/>
                </a:solidFill>
                <a:latin typeface="#9Slide03 Arima Madurai Black" panose="00000A00000000000000" pitchFamily="2" charset="0"/>
                <a:cs typeface="#9Slide03 Arima Madurai Black" panose="00000A00000000000000" pitchFamily="2" charset="0"/>
              </a:rPr>
              <a:t> Non</a:t>
            </a:r>
          </a:p>
        </p:txBody>
      </p:sp>
    </p:spTree>
    <p:extLst>
      <p:ext uri="{BB962C8B-B14F-4D97-AF65-F5344CB8AC3E}">
        <p14:creationId xmlns:p14="http://schemas.microsoft.com/office/powerpoint/2010/main" val="6040421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5972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11314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20653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432181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41052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35701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175402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85164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052341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1519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7141050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7349001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04643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27433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9664910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7555203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8339452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189885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387945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1168061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05810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CE24B0F-A471-4999-9C42-195846D49B0E}" type="datetimeFigureOut">
              <a:rPr lang="en-US" smtClean="0"/>
              <a:t>11/23/2021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5F3BE2-B4C3-4BD1-B757-5B5DCA92D106}" type="slidenum">
              <a:rPr lang="en-US" smtClean="0"/>
              <a:t>‹#›</a:t>
            </a:fld>
            <a:endParaRPr lang="en-US"/>
          </a:p>
        </p:txBody>
      </p:sp>
    </p:spTree>
    <p:extLst>
      <p:ext uri="{BB962C8B-B14F-4D97-AF65-F5344CB8AC3E}">
        <p14:creationId xmlns:p14="http://schemas.microsoft.com/office/powerpoint/2010/main" val="255529277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5523659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863328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2102457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6631876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928343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170570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786064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3708978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723656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665589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CE24B0F-A471-4999-9C42-195846D49B0E}" type="datetimeFigureOut">
              <a:rPr lang="en-US" smtClean="0"/>
              <a:t>11/23/2021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5F3BE2-B4C3-4BD1-B757-5B5DCA92D106}" type="slidenum">
              <a:rPr lang="en-US" smtClean="0"/>
              <a:t>‹#›</a:t>
            </a:fld>
            <a:endParaRPr lang="en-US"/>
          </a:p>
        </p:txBody>
      </p:sp>
    </p:spTree>
    <p:extLst>
      <p:ext uri="{BB962C8B-B14F-4D97-AF65-F5344CB8AC3E}">
        <p14:creationId xmlns:p14="http://schemas.microsoft.com/office/powerpoint/2010/main" val="111032834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AEC5EC-9E60-47F4-A4DD-F68B6541A58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4210C9A-1939-459F-B52E-F49DC0C57D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77496EF-09E3-43F0-9DF6-E50CA0EA6FA3}"/>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17CC22-86CA-46B0-A99F-D84065DF07E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E67FCA93-AF08-4B83-BB34-8403E3808783}"/>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58F7C967-22F7-4433-9638-07C901BAF76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9F2C55-3727-46E4-888A-6845A365549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4178330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A7504-9A8D-4197-B556-2AF76C28850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51305FD-FDA9-472B-9351-BCAFBBEED629}"/>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02F405-DD2D-4EF6-88DF-8D05372E62F8}"/>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17CC22-86CA-46B0-A99F-D84065DF07E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1A624EDA-BDFE-4B74-902C-8FEB9C34286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90BB099D-4303-4D17-A6C8-E0798EFB8A7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9F2C55-3727-46E4-888A-6845A365549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608716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1415D5-6C06-4460-AE80-CD48F97441C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5FDEE2E-396A-4A9B-9525-8E1A6A804F2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1761CCB-12AE-419E-A177-869444B7268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17CC22-86CA-46B0-A99F-D84065DF07E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48128507-E2DC-47BE-8E87-D2119218058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B32CAB76-275A-4FBF-9BB3-D45C1B6979D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9F2C55-3727-46E4-888A-6845A365549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4396367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EE29A-1668-45AD-A745-CE0635D7143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A8D5840-14B8-4E34-9D9C-D5B79F1DE93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D03730D-1A6B-4935-9D80-072F9D5E250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85C3ADA-2173-48C3-BF76-1CA570ED8C3B}"/>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17CC22-86CA-46B0-A99F-D84065DF07E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779AFF96-5F19-4F0F-8F65-9DEC08160495}"/>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5325EC10-456B-4DC0-B1C2-33D8A825C3E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9F2C55-3727-46E4-888A-6845A365549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026884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042DA-E085-4C8F-8F65-E90F999F50B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6D0D3C6-A2AB-4A3C-BB3F-564DD9ED791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8D4E79B2-803D-4147-AF95-DB94FA6229F6}"/>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10674A5-CA13-446D-9DB3-C15976677DF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AE92EFA-21E9-47D5-9954-430150AB95A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06ABD9-B779-4C9F-B362-448B6FAB5E32}"/>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17CC22-86CA-46B0-A99F-D84065DF07E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a:extLst>
              <a:ext uri="{FF2B5EF4-FFF2-40B4-BE49-F238E27FC236}">
                <a16:creationId xmlns:a16="http://schemas.microsoft.com/office/drawing/2014/main" id="{DD132B9B-607E-40B0-AAD6-F24B02357FB2}"/>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a:extLst>
              <a:ext uri="{FF2B5EF4-FFF2-40B4-BE49-F238E27FC236}">
                <a16:creationId xmlns:a16="http://schemas.microsoft.com/office/drawing/2014/main" id="{2E9F42A4-26F6-4B22-B41C-8B1581FFEAF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9F2C55-3727-46E4-888A-6845A365549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0519701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A799B-2379-4F6B-89F2-EA43DD49EEC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4D6E496-7EA0-4B02-AB76-63336878B011}"/>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17CC22-86CA-46B0-A99F-D84065DF07E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a:extLst>
              <a:ext uri="{FF2B5EF4-FFF2-40B4-BE49-F238E27FC236}">
                <a16:creationId xmlns:a16="http://schemas.microsoft.com/office/drawing/2014/main" id="{B3EE299B-ED32-4244-AF0D-5E9859F611CC}"/>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a:extLst>
              <a:ext uri="{FF2B5EF4-FFF2-40B4-BE49-F238E27FC236}">
                <a16:creationId xmlns:a16="http://schemas.microsoft.com/office/drawing/2014/main" id="{D25DF39B-DB16-42FF-9E7C-D80A6DC8E35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9F2C55-3727-46E4-888A-6845A365549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044573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6785252-6BB9-4C21-8C83-A98C373E7CC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17CC22-86CA-46B0-A99F-D84065DF07E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a:extLst>
              <a:ext uri="{FF2B5EF4-FFF2-40B4-BE49-F238E27FC236}">
                <a16:creationId xmlns:a16="http://schemas.microsoft.com/office/drawing/2014/main" id="{2449CBD3-53AC-428D-A677-E995221FB6A8}"/>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54407AC7-059A-4219-9CDD-66838FAA00A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9F2C55-3727-46E4-888A-6845A365549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543776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67FE08-A7B8-4502-89FE-D0EE90F32D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AB37717-4731-4BB6-8A68-6A90A25043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25B9F3E-30B7-4C4B-A50E-15A81AEB1B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72BCCBAC-36D7-41CB-840F-F27649B60A4C}"/>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17CC22-86CA-46B0-A99F-D84065DF07E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E3D57697-ED09-474E-9303-872ED2CF0E2A}"/>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152458B2-7843-4791-9190-5F71DF94DE2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9F2C55-3727-46E4-888A-6845A365549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750572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55566E-9496-42F7-AB40-09FE9AF2C6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FDBA9F30-E9AA-4661-9347-EB99AA948BA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300B45A-39F9-44C5-ABC0-0763E2632B8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B6F6261-5F36-4B68-A830-F392B59EEE4D}"/>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17CC22-86CA-46B0-A99F-D84065DF07E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a:extLst>
              <a:ext uri="{FF2B5EF4-FFF2-40B4-BE49-F238E27FC236}">
                <a16:creationId xmlns:a16="http://schemas.microsoft.com/office/drawing/2014/main" id="{17E341C9-5962-4580-B28A-B4BF1D6138CF}"/>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a:extLst>
              <a:ext uri="{FF2B5EF4-FFF2-40B4-BE49-F238E27FC236}">
                <a16:creationId xmlns:a16="http://schemas.microsoft.com/office/drawing/2014/main" id="{4A5AD909-CE05-4C56-8A31-079680E3F90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9F2C55-3727-46E4-888A-6845A365549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47553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3A5F2-4B51-4973-98BA-9A8A9AD16A3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CF38C4B-8763-4521-9032-6E447E767810}"/>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0571A7-E359-4C9A-A2AC-5EA87842FDAA}"/>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17CC22-86CA-46B0-A99F-D84065DF07E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F919D723-8C84-42DB-82B8-DC652D267ADE}"/>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A0070807-0F89-476E-8832-DDDC6476C9A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9F2C55-3727-46E4-888A-6845A365549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43526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CE24B0F-A471-4999-9C42-195846D49B0E}" type="datetimeFigureOut">
              <a:rPr lang="en-US" smtClean="0"/>
              <a:t>11/23/2021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5F3BE2-B4C3-4BD1-B757-5B5DCA92D106}" type="slidenum">
              <a:rPr lang="en-US" smtClean="0"/>
              <a:t>‹#›</a:t>
            </a:fld>
            <a:endParaRPr lang="en-US"/>
          </a:p>
        </p:txBody>
      </p:sp>
    </p:spTree>
    <p:extLst>
      <p:ext uri="{BB962C8B-B14F-4D97-AF65-F5344CB8AC3E}">
        <p14:creationId xmlns:p14="http://schemas.microsoft.com/office/powerpoint/2010/main" val="333277595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7434D9-6716-433C-9E67-124EC5AD6C6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B24F04E-B627-4162-98D4-F897E2592CA0}"/>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BD885C7-B01D-451F-93EC-8BC0014CCAA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617CC22-86CA-46B0-A99F-D84065DF07E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39042EAF-0901-48B9-85C1-7017AD109087}"/>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EFC5C5C4-992B-4D07-A19C-25B600FF974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9F2C55-3727-46E4-888A-6845A365549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872177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CE24B0F-A471-4999-9C42-195846D49B0E}" type="datetimeFigureOut">
              <a:rPr lang="en-US" smtClean="0"/>
              <a:t>11/23/2021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5F3BE2-B4C3-4BD1-B757-5B5DCA92D106}" type="slidenum">
              <a:rPr lang="en-US" smtClean="0"/>
              <a:t>‹#›</a:t>
            </a:fld>
            <a:endParaRPr lang="en-US"/>
          </a:p>
        </p:txBody>
      </p:sp>
    </p:spTree>
    <p:extLst>
      <p:ext uri="{BB962C8B-B14F-4D97-AF65-F5344CB8AC3E}">
        <p14:creationId xmlns:p14="http://schemas.microsoft.com/office/powerpoint/2010/main" val="3578140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CE24B0F-A471-4999-9C42-195846D49B0E}" type="datetimeFigureOut">
              <a:rPr lang="en-US" smtClean="0"/>
              <a:t>11/23/2021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5F3BE2-B4C3-4BD1-B757-5B5DCA92D106}" type="slidenum">
              <a:rPr lang="en-US" smtClean="0"/>
              <a:t>‹#›</a:t>
            </a:fld>
            <a:endParaRPr lang="en-US"/>
          </a:p>
        </p:txBody>
      </p:sp>
    </p:spTree>
    <p:extLst>
      <p:ext uri="{BB962C8B-B14F-4D97-AF65-F5344CB8AC3E}">
        <p14:creationId xmlns:p14="http://schemas.microsoft.com/office/powerpoint/2010/main" val="777057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ags" Target="../tags/tag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ags" Target="../tags/tag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13" Type="http://schemas.openxmlformats.org/officeDocument/2006/relationships/image" Target="../media/image1.png"/><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4.png"/><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image" Target="../media/image1.png"/><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5.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image" Target="../media/image1.png"/><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theme" Target="../theme/theme6.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image" Target="../media/image1.png"/><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7.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矩形 6"/>
          <p:cNvSpPr/>
          <p:nvPr userDrawn="1">
            <p:custDataLst>
              <p:tags r:id="rId6"/>
            </p:custDataLst>
          </p:nvPr>
        </p:nvSpPr>
        <p:spPr>
          <a:xfrm>
            <a:off x="-25400000" y="-2540000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userDrawn="1">
            <p:custDataLst>
              <p:tags r:id="rId7"/>
            </p:custDataLst>
          </p:nvPr>
        </p:nvSpPr>
        <p:spPr>
          <a:xfrm>
            <a:off x="37592000" y="32258000"/>
            <a:ext cx="0" cy="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Picture 1"/>
          <p:cNvPicPr>
            <a:picLocks noChangeAspect="1"/>
          </p:cNvPicPr>
          <p:nvPr userDrawn="1"/>
        </p:nvPicPr>
        <p:blipFill>
          <a:blip r:embed="rId8" cstate="hqprint">
            <a:extLst>
              <a:ext uri="{28A0092B-C50C-407E-A947-70E740481C1C}">
                <a14:useLocalDpi xmlns:a14="http://schemas.microsoft.com/office/drawing/2010/main" val="0"/>
              </a:ext>
            </a:extLst>
          </a:blip>
          <a:stretch>
            <a:fillRect/>
          </a:stretch>
        </p:blipFill>
        <p:spPr>
          <a:xfrm>
            <a:off x="-3226120" y="2459384"/>
            <a:ext cx="1959295" cy="3331816"/>
          </a:xfrm>
          <a:prstGeom prst="rect">
            <a:avLst/>
          </a:prstGeom>
        </p:spPr>
      </p:pic>
      <p:sp>
        <p:nvSpPr>
          <p:cNvPr id="3" name="TextBox 2"/>
          <p:cNvSpPr txBox="1"/>
          <p:nvPr userDrawn="1"/>
        </p:nvSpPr>
        <p:spPr>
          <a:xfrm>
            <a:off x="0" y="152400"/>
            <a:ext cx="1238250" cy="369332"/>
          </a:xfrm>
          <a:prstGeom prst="rect">
            <a:avLst/>
          </a:prstGeom>
          <a:noFill/>
        </p:spPr>
        <p:txBody>
          <a:bodyPr wrap="square" rtlCol="0">
            <a:spAutoFit/>
          </a:bodyPr>
          <a:lstStyle/>
          <a:p>
            <a:r>
              <a:rPr lang="en-US" dirty="0" err="1">
                <a:solidFill>
                  <a:srgbClr val="92D050"/>
                </a:solidFill>
                <a:latin typeface="#9Slide03 Arima Madurai Black" panose="00000A00000000000000" pitchFamily="2" charset="0"/>
                <a:cs typeface="#9Slide03 Arima Madurai Black" panose="00000A00000000000000" pitchFamily="2" charset="0"/>
              </a:rPr>
              <a:t>Măng</a:t>
            </a:r>
            <a:r>
              <a:rPr lang="en-US" dirty="0">
                <a:solidFill>
                  <a:srgbClr val="92D050"/>
                </a:solidFill>
                <a:latin typeface="#9Slide03 Arima Madurai Black" panose="00000A00000000000000" pitchFamily="2" charset="0"/>
                <a:cs typeface="#9Slide03 Arima Madurai Black" panose="00000A00000000000000" pitchFamily="2" charset="0"/>
              </a:rPr>
              <a:t> Non</a:t>
            </a:r>
          </a:p>
        </p:txBody>
      </p:sp>
      <p:sp>
        <p:nvSpPr>
          <p:cNvPr id="9" name="TextBox 8">
            <a:extLst>
              <a:ext uri="{FF2B5EF4-FFF2-40B4-BE49-F238E27FC236}">
                <a16:creationId xmlns:a16="http://schemas.microsoft.com/office/drawing/2014/main" id="{B986BBFA-DD35-48FF-9170-777792DF3601}"/>
              </a:ext>
            </a:extLst>
          </p:cNvPr>
          <p:cNvSpPr txBox="1"/>
          <p:nvPr userDrawn="1"/>
        </p:nvSpPr>
        <p:spPr>
          <a:xfrm>
            <a:off x="10953750" y="6488668"/>
            <a:ext cx="1238250" cy="369332"/>
          </a:xfrm>
          <a:prstGeom prst="rect">
            <a:avLst/>
          </a:prstGeom>
          <a:noFill/>
        </p:spPr>
        <p:txBody>
          <a:bodyPr wrap="square" rtlCol="0">
            <a:spAutoFit/>
          </a:bodyPr>
          <a:lstStyle/>
          <a:p>
            <a:r>
              <a:rPr lang="en-US" dirty="0" err="1">
                <a:solidFill>
                  <a:srgbClr val="92D050"/>
                </a:solidFill>
                <a:latin typeface="#9Slide03 Arima Madurai Black" panose="00000A00000000000000" pitchFamily="2" charset="0"/>
                <a:cs typeface="#9Slide03 Arima Madurai Black" panose="00000A00000000000000" pitchFamily="2" charset="0"/>
              </a:rPr>
              <a:t>Măng</a:t>
            </a:r>
            <a:r>
              <a:rPr lang="en-US" dirty="0">
                <a:solidFill>
                  <a:srgbClr val="92D050"/>
                </a:solidFill>
                <a:latin typeface="#9Slide03 Arima Madurai Black" panose="00000A00000000000000" pitchFamily="2" charset="0"/>
                <a:cs typeface="#9Slide03 Arima Madurai Black" panose="00000A00000000000000" pitchFamily="2" charset="0"/>
              </a:rPr>
              <a:t> Non</a:t>
            </a:r>
          </a:p>
        </p:txBody>
      </p:sp>
    </p:spTree>
    <p:extLst>
      <p:ext uri="{BB962C8B-B14F-4D97-AF65-F5344CB8AC3E}">
        <p14:creationId xmlns:p14="http://schemas.microsoft.com/office/powerpoint/2010/main" val="4154580687"/>
      </p:ext>
    </p:extLst>
  </p:cSld>
  <p:clrMap bg1="lt1" tx1="dk1" bg2="lt2" tx2="dk2" accent1="accent1" accent2="accent2" accent3="accent3" accent4="accent4" accent5="accent5" accent6="accent6" hlink="hlink" folHlink="folHlink"/>
  <p:sldLayoutIdLst>
    <p:sldLayoutId id="2147483655" r:id="rId1"/>
    <p:sldLayoutId id="2147483657" r:id="rId2"/>
    <p:sldLayoutId id="2147483707" r:id="rId3"/>
    <p:sldLayoutId id="2147483694"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E24B0F-A471-4999-9C42-195846D49B0E}" type="datetimeFigureOut">
              <a:rPr lang="en-US" smtClean="0"/>
              <a:t>11/23/2021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5F3BE2-B4C3-4BD1-B757-5B5DCA92D106}" type="slidenum">
              <a:rPr lang="en-US" smtClean="0"/>
              <a:t>‹#›</a:t>
            </a:fld>
            <a:endParaRPr lang="en-US"/>
          </a:p>
        </p:txBody>
      </p:sp>
      <p:sp>
        <p:nvSpPr>
          <p:cNvPr id="9" name="TextBox 8">
            <a:extLst>
              <a:ext uri="{FF2B5EF4-FFF2-40B4-BE49-F238E27FC236}">
                <a16:creationId xmlns:a16="http://schemas.microsoft.com/office/drawing/2014/main" id="{42C34C97-EFE5-475D-886F-051D418376AA}"/>
              </a:ext>
            </a:extLst>
          </p:cNvPr>
          <p:cNvSpPr txBox="1"/>
          <p:nvPr userDrawn="1"/>
        </p:nvSpPr>
        <p:spPr>
          <a:xfrm>
            <a:off x="10953750" y="6488668"/>
            <a:ext cx="1238250" cy="369332"/>
          </a:xfrm>
          <a:prstGeom prst="rect">
            <a:avLst/>
          </a:prstGeom>
          <a:noFill/>
        </p:spPr>
        <p:txBody>
          <a:bodyPr wrap="square" rtlCol="0">
            <a:spAutoFit/>
          </a:bodyPr>
          <a:lstStyle/>
          <a:p>
            <a:r>
              <a:rPr lang="en-US" dirty="0" err="1">
                <a:solidFill>
                  <a:srgbClr val="92D050"/>
                </a:solidFill>
                <a:latin typeface="#9Slide03 Arima Madurai Black" panose="00000A00000000000000" pitchFamily="2" charset="0"/>
                <a:cs typeface="#9Slide03 Arima Madurai Black" panose="00000A00000000000000" pitchFamily="2" charset="0"/>
              </a:rPr>
              <a:t>Măng</a:t>
            </a:r>
            <a:r>
              <a:rPr lang="en-US" dirty="0">
                <a:solidFill>
                  <a:srgbClr val="92D050"/>
                </a:solidFill>
                <a:latin typeface="#9Slide03 Arima Madurai Black" panose="00000A00000000000000" pitchFamily="2" charset="0"/>
                <a:cs typeface="#9Slide03 Arima Madurai Black" panose="00000A00000000000000" pitchFamily="2" charset="0"/>
              </a:rPr>
              <a:t> Non</a:t>
            </a:r>
          </a:p>
        </p:txBody>
      </p:sp>
      <p:sp>
        <p:nvSpPr>
          <p:cNvPr id="10" name="TextBox 9">
            <a:extLst>
              <a:ext uri="{FF2B5EF4-FFF2-40B4-BE49-F238E27FC236}">
                <a16:creationId xmlns:a16="http://schemas.microsoft.com/office/drawing/2014/main" id="{E432E8B8-3492-4B92-9755-C10D6CCCA1EE}"/>
              </a:ext>
            </a:extLst>
          </p:cNvPr>
          <p:cNvSpPr txBox="1"/>
          <p:nvPr userDrawn="1"/>
        </p:nvSpPr>
        <p:spPr>
          <a:xfrm>
            <a:off x="0" y="112991"/>
            <a:ext cx="1238250" cy="369332"/>
          </a:xfrm>
          <a:prstGeom prst="rect">
            <a:avLst/>
          </a:prstGeom>
          <a:noFill/>
        </p:spPr>
        <p:txBody>
          <a:bodyPr wrap="square" rtlCol="0">
            <a:spAutoFit/>
          </a:bodyPr>
          <a:lstStyle/>
          <a:p>
            <a:r>
              <a:rPr lang="en-US" dirty="0" err="1">
                <a:solidFill>
                  <a:srgbClr val="92D050"/>
                </a:solidFill>
                <a:latin typeface="#9Slide03 Arima Madurai Black" panose="00000A00000000000000" pitchFamily="2" charset="0"/>
                <a:cs typeface="#9Slide03 Arima Madurai Black" panose="00000A00000000000000" pitchFamily="2" charset="0"/>
              </a:rPr>
              <a:t>Măng</a:t>
            </a:r>
            <a:r>
              <a:rPr lang="en-US" dirty="0">
                <a:solidFill>
                  <a:srgbClr val="92D050"/>
                </a:solidFill>
                <a:latin typeface="#9Slide03 Arima Madurai Black" panose="00000A00000000000000" pitchFamily="2" charset="0"/>
                <a:cs typeface="#9Slide03 Arima Madurai Black" panose="00000A00000000000000" pitchFamily="2" charset="0"/>
              </a:rPr>
              <a:t> Non</a:t>
            </a:r>
          </a:p>
        </p:txBody>
      </p:sp>
      <p:pic>
        <p:nvPicPr>
          <p:cNvPr id="11" name="Picture 10">
            <a:extLst>
              <a:ext uri="{FF2B5EF4-FFF2-40B4-BE49-F238E27FC236}">
                <a16:creationId xmlns:a16="http://schemas.microsoft.com/office/drawing/2014/main" id="{114331B1-96D6-40E6-B950-25EE96EB116B}"/>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1797370" y="-1506191"/>
            <a:ext cx="1959295" cy="3331816"/>
          </a:xfrm>
          <a:prstGeom prst="rect">
            <a:avLst/>
          </a:prstGeom>
        </p:spPr>
      </p:pic>
    </p:spTree>
    <p:extLst>
      <p:ext uri="{BB962C8B-B14F-4D97-AF65-F5344CB8AC3E}">
        <p14:creationId xmlns:p14="http://schemas.microsoft.com/office/powerpoint/2010/main" val="4029706653"/>
      </p:ext>
    </p:extLst>
  </p:cSld>
  <p:clrMap bg1="lt1" tx1="dk1" bg2="lt2" tx2="dk2" accent1="accent1" accent2="accent2" accent3="accent3" accent4="accent4" accent5="accent5" accent6="accent6" hlink="hlink" folHlink="folHlink"/>
  <p:sldLayoutIdLst>
    <p:sldLayoutId id="2147483696" r:id="rId1"/>
    <p:sldLayoutId id="2147483697" r:id="rId2"/>
    <p:sldLayoutId id="2147483698" r:id="rId3"/>
    <p:sldLayoutId id="2147483699" r:id="rId4"/>
    <p:sldLayoutId id="2147483700" r:id="rId5"/>
    <p:sldLayoutId id="2147483701" r:id="rId6"/>
    <p:sldLayoutId id="2147483702" r:id="rId7"/>
    <p:sldLayoutId id="2147483703" r:id="rId8"/>
    <p:sldLayoutId id="2147483704" r:id="rId9"/>
    <p:sldLayoutId id="2147483705" r:id="rId10"/>
    <p:sldLayoutId id="214748370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930D0A-9638-4E6A-B290-B5FBB6F3856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257979C-A2B9-487C-B09C-BDF4CDE7309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5E1FEA3-A1FB-4096-9B8B-E17554267CA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A9F759A-DE83-4305-83F1-EE0F125AF9CF}"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AF392A17-3DBC-4149-968C-A34B93A066E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0DB06EEB-EDAE-4A02-B94A-1AE70A6983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7462126-3192-4341-A61F-E8A1F739ACFD}"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7" name="Picture 6">
            <a:extLst>
              <a:ext uri="{FF2B5EF4-FFF2-40B4-BE49-F238E27FC236}">
                <a16:creationId xmlns:a16="http://schemas.microsoft.com/office/drawing/2014/main" id="{C7A60453-33E3-4555-A23D-8AB79750EE0A}"/>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3226120" y="2459384"/>
            <a:ext cx="1959295" cy="3331816"/>
          </a:xfrm>
          <a:prstGeom prst="rect">
            <a:avLst/>
          </a:prstGeom>
        </p:spPr>
      </p:pic>
      <p:sp>
        <p:nvSpPr>
          <p:cNvPr id="8" name="TextBox 7">
            <a:extLst>
              <a:ext uri="{FF2B5EF4-FFF2-40B4-BE49-F238E27FC236}">
                <a16:creationId xmlns:a16="http://schemas.microsoft.com/office/drawing/2014/main" id="{935F1EC7-6045-458D-B0E5-AEFCBF2EFD16}"/>
              </a:ext>
            </a:extLst>
          </p:cNvPr>
          <p:cNvSpPr txBox="1"/>
          <p:nvPr userDrawn="1"/>
        </p:nvSpPr>
        <p:spPr>
          <a:xfrm>
            <a:off x="0" y="112991"/>
            <a:ext cx="1238250" cy="369332"/>
          </a:xfrm>
          <a:prstGeom prst="rect">
            <a:avLst/>
          </a:prstGeom>
          <a:noFill/>
        </p:spPr>
        <p:txBody>
          <a:bodyPr wrap="square" rtlCol="0">
            <a:spAutoFit/>
          </a:bodyPr>
          <a:lstStyle/>
          <a:p>
            <a:r>
              <a:rPr lang="en-US" dirty="0" err="1">
                <a:solidFill>
                  <a:srgbClr val="92D050"/>
                </a:solidFill>
                <a:latin typeface="#9Slide03 Arima Madurai Black" panose="00000A00000000000000" pitchFamily="2" charset="0"/>
                <a:cs typeface="#9Slide03 Arima Madurai Black" panose="00000A00000000000000" pitchFamily="2" charset="0"/>
              </a:rPr>
              <a:t>Măng</a:t>
            </a:r>
            <a:r>
              <a:rPr lang="en-US" dirty="0">
                <a:solidFill>
                  <a:srgbClr val="92D050"/>
                </a:solidFill>
                <a:latin typeface="#9Slide03 Arima Madurai Black" panose="00000A00000000000000" pitchFamily="2" charset="0"/>
                <a:cs typeface="#9Slide03 Arima Madurai Black" panose="00000A00000000000000" pitchFamily="2" charset="0"/>
              </a:rPr>
              <a:t> Non</a:t>
            </a:r>
          </a:p>
        </p:txBody>
      </p:sp>
      <p:pic>
        <p:nvPicPr>
          <p:cNvPr id="9" name="Picture 8">
            <a:extLst>
              <a:ext uri="{FF2B5EF4-FFF2-40B4-BE49-F238E27FC236}">
                <a16:creationId xmlns:a16="http://schemas.microsoft.com/office/drawing/2014/main" id="{80E74AB1-CC31-4A21-89B8-B42095E4452E}"/>
              </a:ext>
            </a:extLst>
          </p:cNvPr>
          <p:cNvPicPr>
            <a:picLocks noChangeAspect="1"/>
          </p:cNvPicPr>
          <p:nvPr userDrawn="1"/>
        </p:nvPicPr>
        <p:blipFill>
          <a:blip r:embed="rId14" cstate="hqprint">
            <a:extLst>
              <a:ext uri="{28A0092B-C50C-407E-A947-70E740481C1C}">
                <a14:useLocalDpi xmlns:a14="http://schemas.microsoft.com/office/drawing/2010/main" val="0"/>
              </a:ext>
            </a:extLst>
          </a:blip>
          <a:stretch>
            <a:fillRect/>
          </a:stretch>
        </p:blipFill>
        <p:spPr>
          <a:xfrm>
            <a:off x="14166530" y="5055567"/>
            <a:ext cx="1959295" cy="3331816"/>
          </a:xfrm>
          <a:prstGeom prst="rect">
            <a:avLst/>
          </a:prstGeom>
        </p:spPr>
      </p:pic>
    </p:spTree>
    <p:extLst>
      <p:ext uri="{BB962C8B-B14F-4D97-AF65-F5344CB8AC3E}">
        <p14:creationId xmlns:p14="http://schemas.microsoft.com/office/powerpoint/2010/main" val="1202443560"/>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EB1B36A0-46B6-4639-AA09-64C62097C045}"/>
              </a:ext>
            </a:extLst>
          </p:cNvPr>
          <p:cNvSpPr txBox="1"/>
          <p:nvPr userDrawn="1"/>
        </p:nvSpPr>
        <p:spPr>
          <a:xfrm>
            <a:off x="0" y="112991"/>
            <a:ext cx="1238250" cy="369332"/>
          </a:xfrm>
          <a:prstGeom prst="rect">
            <a:avLst/>
          </a:prstGeom>
          <a:noFill/>
        </p:spPr>
        <p:txBody>
          <a:bodyPr wrap="square" rtlCol="0">
            <a:spAutoFit/>
          </a:bodyPr>
          <a:lstStyle/>
          <a:p>
            <a:r>
              <a:rPr lang="en-US" dirty="0" err="1">
                <a:solidFill>
                  <a:srgbClr val="92D050"/>
                </a:solidFill>
                <a:latin typeface="#9Slide03 Arima Madurai Black" panose="00000A00000000000000" pitchFamily="2" charset="0"/>
                <a:cs typeface="#9Slide03 Arima Madurai Black" panose="00000A00000000000000" pitchFamily="2" charset="0"/>
              </a:rPr>
              <a:t>Măng</a:t>
            </a:r>
            <a:r>
              <a:rPr lang="en-US" dirty="0">
                <a:solidFill>
                  <a:srgbClr val="92D050"/>
                </a:solidFill>
                <a:latin typeface="#9Slide03 Arima Madurai Black" panose="00000A00000000000000" pitchFamily="2" charset="0"/>
                <a:cs typeface="#9Slide03 Arima Madurai Black" panose="00000A00000000000000" pitchFamily="2" charset="0"/>
              </a:rPr>
              <a:t> Non</a:t>
            </a:r>
          </a:p>
        </p:txBody>
      </p:sp>
      <p:sp>
        <p:nvSpPr>
          <p:cNvPr id="8" name="TextBox 7">
            <a:extLst>
              <a:ext uri="{FF2B5EF4-FFF2-40B4-BE49-F238E27FC236}">
                <a16:creationId xmlns:a16="http://schemas.microsoft.com/office/drawing/2014/main" id="{0F653C8D-232F-4DEC-83DA-235E534D0F26}"/>
              </a:ext>
            </a:extLst>
          </p:cNvPr>
          <p:cNvSpPr txBox="1"/>
          <p:nvPr userDrawn="1"/>
        </p:nvSpPr>
        <p:spPr>
          <a:xfrm>
            <a:off x="10953750" y="90766"/>
            <a:ext cx="1238250" cy="369332"/>
          </a:xfrm>
          <a:prstGeom prst="rect">
            <a:avLst/>
          </a:prstGeom>
          <a:noFill/>
        </p:spPr>
        <p:txBody>
          <a:bodyPr wrap="square" rtlCol="0">
            <a:spAutoFit/>
          </a:bodyPr>
          <a:lstStyle/>
          <a:p>
            <a:r>
              <a:rPr lang="en-US" dirty="0" err="1">
                <a:solidFill>
                  <a:srgbClr val="92D050"/>
                </a:solidFill>
                <a:latin typeface="#9Slide03 Arima Madurai Black" panose="00000A00000000000000" pitchFamily="2" charset="0"/>
                <a:cs typeface="#9Slide03 Arima Madurai Black" panose="00000A00000000000000" pitchFamily="2" charset="0"/>
              </a:rPr>
              <a:t>Măng</a:t>
            </a:r>
            <a:r>
              <a:rPr lang="en-US" dirty="0">
                <a:solidFill>
                  <a:srgbClr val="92D050"/>
                </a:solidFill>
                <a:latin typeface="#9Slide03 Arima Madurai Black" panose="00000A00000000000000" pitchFamily="2" charset="0"/>
                <a:cs typeface="#9Slide03 Arima Madurai Black" panose="00000A00000000000000" pitchFamily="2" charset="0"/>
              </a:rPr>
              <a:t> Non</a:t>
            </a:r>
          </a:p>
        </p:txBody>
      </p:sp>
      <p:pic>
        <p:nvPicPr>
          <p:cNvPr id="9" name="Picture 8">
            <a:extLst>
              <a:ext uri="{FF2B5EF4-FFF2-40B4-BE49-F238E27FC236}">
                <a16:creationId xmlns:a16="http://schemas.microsoft.com/office/drawing/2014/main" id="{67CD6B0D-CA7F-486B-9B58-7A6AA1760792}"/>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1797370" y="-1506191"/>
            <a:ext cx="1959295" cy="3331816"/>
          </a:xfrm>
          <a:prstGeom prst="rect">
            <a:avLst/>
          </a:prstGeom>
        </p:spPr>
      </p:pic>
      <p:pic>
        <p:nvPicPr>
          <p:cNvPr id="10" name="Picture 9">
            <a:extLst>
              <a:ext uri="{FF2B5EF4-FFF2-40B4-BE49-F238E27FC236}">
                <a16:creationId xmlns:a16="http://schemas.microsoft.com/office/drawing/2014/main" id="{170E6D44-D89F-4AE3-B910-23F00736D8AE}"/>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37216080" y="14613755"/>
            <a:ext cx="2291715" cy="3897101"/>
          </a:xfrm>
          <a:prstGeom prst="rect">
            <a:avLst/>
          </a:prstGeom>
        </p:spPr>
      </p:pic>
    </p:spTree>
    <p:extLst>
      <p:ext uri="{BB962C8B-B14F-4D97-AF65-F5344CB8AC3E}">
        <p14:creationId xmlns:p14="http://schemas.microsoft.com/office/powerpoint/2010/main" val="2459020274"/>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CFB2BA71-5ACC-402E-A4A6-2517433E5D80}"/>
              </a:ext>
            </a:extLst>
          </p:cNvPr>
          <p:cNvSpPr txBox="1"/>
          <p:nvPr userDrawn="1"/>
        </p:nvSpPr>
        <p:spPr>
          <a:xfrm>
            <a:off x="0" y="112991"/>
            <a:ext cx="1238250" cy="369332"/>
          </a:xfrm>
          <a:prstGeom prst="rect">
            <a:avLst/>
          </a:prstGeom>
          <a:noFill/>
        </p:spPr>
        <p:txBody>
          <a:bodyPr wrap="square" rtlCol="0">
            <a:spAutoFit/>
          </a:bodyPr>
          <a:lstStyle/>
          <a:p>
            <a:r>
              <a:rPr lang="en-US" dirty="0" err="1">
                <a:solidFill>
                  <a:srgbClr val="92D050"/>
                </a:solidFill>
                <a:latin typeface="#9Slide03 Arima Madurai Black" panose="00000A00000000000000" pitchFamily="2" charset="0"/>
                <a:cs typeface="#9Slide03 Arima Madurai Black" panose="00000A00000000000000" pitchFamily="2" charset="0"/>
              </a:rPr>
              <a:t>Măng</a:t>
            </a:r>
            <a:r>
              <a:rPr lang="en-US" dirty="0">
                <a:solidFill>
                  <a:srgbClr val="92D050"/>
                </a:solidFill>
                <a:latin typeface="#9Slide03 Arima Madurai Black" panose="00000A00000000000000" pitchFamily="2" charset="0"/>
                <a:cs typeface="#9Slide03 Arima Madurai Black" panose="00000A00000000000000" pitchFamily="2" charset="0"/>
              </a:rPr>
              <a:t> Non</a:t>
            </a:r>
          </a:p>
        </p:txBody>
      </p:sp>
    </p:spTree>
    <p:extLst>
      <p:ext uri="{BB962C8B-B14F-4D97-AF65-F5344CB8AC3E}">
        <p14:creationId xmlns:p14="http://schemas.microsoft.com/office/powerpoint/2010/main" val="2394376230"/>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D11EF8B-CBDF-4F3F-82DC-13312C32F27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41BDD4A-6259-49C2-93AD-41E8D957E3F9}"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0D29D85E-DEC2-4F43-8ECF-4CAE63A27509}"/>
              </a:ext>
            </a:extLst>
          </p:cNvPr>
          <p:cNvSpPr txBox="1"/>
          <p:nvPr userDrawn="1"/>
        </p:nvSpPr>
        <p:spPr>
          <a:xfrm>
            <a:off x="0" y="112991"/>
            <a:ext cx="1238250" cy="369332"/>
          </a:xfrm>
          <a:prstGeom prst="rect">
            <a:avLst/>
          </a:prstGeom>
          <a:noFill/>
        </p:spPr>
        <p:txBody>
          <a:bodyPr wrap="square" rtlCol="0">
            <a:spAutoFit/>
          </a:bodyPr>
          <a:lstStyle/>
          <a:p>
            <a:r>
              <a:rPr lang="en-US" dirty="0" err="1">
                <a:solidFill>
                  <a:srgbClr val="92D050"/>
                </a:solidFill>
                <a:latin typeface="#9Slide03 Arima Madurai Black" panose="00000A00000000000000" pitchFamily="2" charset="0"/>
                <a:cs typeface="#9Slide03 Arima Madurai Black" panose="00000A00000000000000" pitchFamily="2" charset="0"/>
              </a:rPr>
              <a:t>Măng</a:t>
            </a:r>
            <a:r>
              <a:rPr lang="en-US" dirty="0">
                <a:solidFill>
                  <a:srgbClr val="92D050"/>
                </a:solidFill>
                <a:latin typeface="#9Slide03 Arima Madurai Black" panose="00000A00000000000000" pitchFamily="2" charset="0"/>
                <a:cs typeface="#9Slide03 Arima Madurai Black" panose="00000A00000000000000" pitchFamily="2" charset="0"/>
              </a:rPr>
              <a:t> Non</a:t>
            </a:r>
          </a:p>
        </p:txBody>
      </p:sp>
      <p:pic>
        <p:nvPicPr>
          <p:cNvPr id="8" name="Picture 7">
            <a:extLst>
              <a:ext uri="{FF2B5EF4-FFF2-40B4-BE49-F238E27FC236}">
                <a16:creationId xmlns:a16="http://schemas.microsoft.com/office/drawing/2014/main" id="{F2512C69-289F-4590-A81F-24EA4B6CD940}"/>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1797370" y="-1506191"/>
            <a:ext cx="1959295" cy="3331816"/>
          </a:xfrm>
          <a:prstGeom prst="rect">
            <a:avLst/>
          </a:prstGeom>
        </p:spPr>
      </p:pic>
      <p:pic>
        <p:nvPicPr>
          <p:cNvPr id="9" name="Picture 8">
            <a:extLst>
              <a:ext uri="{FF2B5EF4-FFF2-40B4-BE49-F238E27FC236}">
                <a16:creationId xmlns:a16="http://schemas.microsoft.com/office/drawing/2014/main" id="{E9E354E6-267C-4AC5-9CF3-3489BC8F508F}"/>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30128530" y="17894329"/>
            <a:ext cx="1959295" cy="3331816"/>
          </a:xfrm>
          <a:prstGeom prst="rect">
            <a:avLst/>
          </a:prstGeom>
        </p:spPr>
      </p:pic>
    </p:spTree>
    <p:extLst>
      <p:ext uri="{BB962C8B-B14F-4D97-AF65-F5344CB8AC3E}">
        <p14:creationId xmlns:p14="http://schemas.microsoft.com/office/powerpoint/2010/main" val="202578332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C324737-913F-4F59-8D98-974A58A02B4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2D8B8D0-81B1-4B02-BA29-1354740B01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DDA18CF-EF20-45C5-87E6-61789F12BB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617CC22-86CA-46B0-A99F-D84065DF07E4}"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11/23/2021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a:extLst>
              <a:ext uri="{FF2B5EF4-FFF2-40B4-BE49-F238E27FC236}">
                <a16:creationId xmlns:a16="http://schemas.microsoft.com/office/drawing/2014/main" id="{0ECF329B-2C01-457B-B5C2-EAD412413DF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A21416D8-5D4F-4C2D-A5A6-5D1C5CBC308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49F2C55-3727-46E4-888A-6845A3655498}"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088125DF-30B3-4A38-A0BE-AEB2F8018D7F}"/>
              </a:ext>
            </a:extLst>
          </p:cNvPr>
          <p:cNvSpPr txBox="1"/>
          <p:nvPr userDrawn="1"/>
        </p:nvSpPr>
        <p:spPr>
          <a:xfrm>
            <a:off x="0" y="112991"/>
            <a:ext cx="1238250" cy="369332"/>
          </a:xfrm>
          <a:prstGeom prst="rect">
            <a:avLst/>
          </a:prstGeom>
          <a:noFill/>
        </p:spPr>
        <p:txBody>
          <a:bodyPr wrap="square" rtlCol="0">
            <a:spAutoFit/>
          </a:bodyPr>
          <a:lstStyle/>
          <a:p>
            <a:r>
              <a:rPr lang="en-US" dirty="0" err="1">
                <a:solidFill>
                  <a:srgbClr val="92D050"/>
                </a:solidFill>
                <a:latin typeface="#9Slide03 Arima Madurai Black" panose="00000A00000000000000" pitchFamily="2" charset="0"/>
                <a:cs typeface="#9Slide03 Arima Madurai Black" panose="00000A00000000000000" pitchFamily="2" charset="0"/>
              </a:rPr>
              <a:t>Măng</a:t>
            </a:r>
            <a:r>
              <a:rPr lang="en-US" dirty="0">
                <a:solidFill>
                  <a:srgbClr val="92D050"/>
                </a:solidFill>
                <a:latin typeface="#9Slide03 Arima Madurai Black" panose="00000A00000000000000" pitchFamily="2" charset="0"/>
                <a:cs typeface="#9Slide03 Arima Madurai Black" panose="00000A00000000000000" pitchFamily="2" charset="0"/>
              </a:rPr>
              <a:t> Non</a:t>
            </a:r>
          </a:p>
        </p:txBody>
      </p:sp>
      <p:sp>
        <p:nvSpPr>
          <p:cNvPr id="8" name="TextBox 7">
            <a:extLst>
              <a:ext uri="{FF2B5EF4-FFF2-40B4-BE49-F238E27FC236}">
                <a16:creationId xmlns:a16="http://schemas.microsoft.com/office/drawing/2014/main" id="{4B1E6C52-4A1C-4B03-8353-790DB683B218}"/>
              </a:ext>
            </a:extLst>
          </p:cNvPr>
          <p:cNvSpPr txBox="1"/>
          <p:nvPr userDrawn="1"/>
        </p:nvSpPr>
        <p:spPr>
          <a:xfrm>
            <a:off x="10953750" y="6492875"/>
            <a:ext cx="1238250" cy="369332"/>
          </a:xfrm>
          <a:prstGeom prst="rect">
            <a:avLst/>
          </a:prstGeom>
          <a:noFill/>
        </p:spPr>
        <p:txBody>
          <a:bodyPr wrap="square" rtlCol="0">
            <a:spAutoFit/>
          </a:bodyPr>
          <a:lstStyle/>
          <a:p>
            <a:r>
              <a:rPr lang="en-US" dirty="0" err="1">
                <a:solidFill>
                  <a:srgbClr val="92D050"/>
                </a:solidFill>
                <a:latin typeface="#9Slide03 Arima Madurai Black" panose="00000A00000000000000" pitchFamily="2" charset="0"/>
                <a:cs typeface="#9Slide03 Arima Madurai Black" panose="00000A00000000000000" pitchFamily="2" charset="0"/>
              </a:rPr>
              <a:t>Măng</a:t>
            </a:r>
            <a:r>
              <a:rPr lang="en-US" dirty="0">
                <a:solidFill>
                  <a:srgbClr val="92D050"/>
                </a:solidFill>
                <a:latin typeface="#9Slide03 Arima Madurai Black" panose="00000A00000000000000" pitchFamily="2" charset="0"/>
                <a:cs typeface="#9Slide03 Arima Madurai Black" panose="00000A00000000000000" pitchFamily="2" charset="0"/>
              </a:rPr>
              <a:t> Non</a:t>
            </a:r>
          </a:p>
        </p:txBody>
      </p:sp>
      <p:pic>
        <p:nvPicPr>
          <p:cNvPr id="9" name="Picture 8">
            <a:extLst>
              <a:ext uri="{FF2B5EF4-FFF2-40B4-BE49-F238E27FC236}">
                <a16:creationId xmlns:a16="http://schemas.microsoft.com/office/drawing/2014/main" id="{0D0F7708-DF0C-4224-B581-F35C1DBAADBD}"/>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1797370" y="-1506191"/>
            <a:ext cx="1959295" cy="3331816"/>
          </a:xfrm>
          <a:prstGeom prst="rect">
            <a:avLst/>
          </a:prstGeom>
        </p:spPr>
      </p:pic>
      <p:pic>
        <p:nvPicPr>
          <p:cNvPr id="10" name="Picture 9">
            <a:extLst>
              <a:ext uri="{FF2B5EF4-FFF2-40B4-BE49-F238E27FC236}">
                <a16:creationId xmlns:a16="http://schemas.microsoft.com/office/drawing/2014/main" id="{FCD508A1-0CCE-44CE-A065-04C4FD986177}"/>
              </a:ext>
            </a:extLst>
          </p:cNvPr>
          <p:cNvPicPr>
            <a:picLocks noChangeAspect="1"/>
          </p:cNvPicPr>
          <p:nvPr userDrawn="1"/>
        </p:nvPicPr>
        <p:blipFill>
          <a:blip r:embed="rId13" cstate="hqprint">
            <a:extLst>
              <a:ext uri="{28A0092B-C50C-407E-A947-70E740481C1C}">
                <a14:useLocalDpi xmlns:a14="http://schemas.microsoft.com/office/drawing/2010/main" val="0"/>
              </a:ext>
            </a:extLst>
          </a:blip>
          <a:stretch>
            <a:fillRect/>
          </a:stretch>
        </p:blipFill>
        <p:spPr>
          <a:xfrm>
            <a:off x="-30128530" y="17208529"/>
            <a:ext cx="1959295" cy="3331816"/>
          </a:xfrm>
          <a:prstGeom prst="rect">
            <a:avLst/>
          </a:prstGeom>
        </p:spPr>
      </p:pic>
    </p:spTree>
    <p:extLst>
      <p:ext uri="{BB962C8B-B14F-4D97-AF65-F5344CB8AC3E}">
        <p14:creationId xmlns:p14="http://schemas.microsoft.com/office/powerpoint/2010/main" val="1085158671"/>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1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image" Target="../media/image53.png"/><Relationship Id="rId4" Type="http://schemas.openxmlformats.org/officeDocument/2006/relationships/image" Target="../media/image52.png"/></Relationships>
</file>

<file path=ppt/slides/_rels/slide12.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6.jpeg"/><Relationship Id="rId4" Type="http://schemas.openxmlformats.org/officeDocument/2006/relationships/image" Target="../media/image52.png"/></Relationships>
</file>

<file path=ppt/slides/_rels/slide14.xml.rels><?xml version="1.0" encoding="UTF-8" standalone="yes"?>
<Relationships xmlns="http://schemas.openxmlformats.org/package/2006/relationships"><Relationship Id="rId8" Type="http://schemas.openxmlformats.org/officeDocument/2006/relationships/image" Target="../media/image46.png"/><Relationship Id="rId3" Type="http://schemas.microsoft.com/office/2007/relationships/hdphoto" Target="../media/hdphoto11.wdp"/><Relationship Id="rId7" Type="http://schemas.microsoft.com/office/2007/relationships/hdphoto" Target="../media/hdphoto13.wdp"/><Relationship Id="rId2" Type="http://schemas.openxmlformats.org/officeDocument/2006/relationships/image" Target="../media/image42.png"/><Relationship Id="rId1" Type="http://schemas.openxmlformats.org/officeDocument/2006/relationships/slideLayout" Target="../slideLayouts/slideLayout38.xml"/><Relationship Id="rId6" Type="http://schemas.openxmlformats.org/officeDocument/2006/relationships/image" Target="../media/image58.png"/><Relationship Id="rId11" Type="http://schemas.openxmlformats.org/officeDocument/2006/relationships/image" Target="../media/image60.jpeg"/><Relationship Id="rId5" Type="http://schemas.openxmlformats.org/officeDocument/2006/relationships/image" Target="../media/image44.png"/><Relationship Id="rId10" Type="http://schemas.openxmlformats.org/officeDocument/2006/relationships/image" Target="../media/image59.png"/><Relationship Id="rId4" Type="http://schemas.openxmlformats.org/officeDocument/2006/relationships/image" Target="../media/image57.png"/><Relationship Id="rId9" Type="http://schemas.microsoft.com/office/2007/relationships/hdphoto" Target="../media/hdphoto12.wdp"/></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62.png"/></Relationships>
</file>

<file path=ppt/slides/_rels/slide1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10.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8" Type="http://schemas.microsoft.com/office/2007/relationships/hdphoto" Target="../media/hdphoto16.wdp"/><Relationship Id="rId3" Type="http://schemas.openxmlformats.org/officeDocument/2006/relationships/image" Target="../media/image64.png"/><Relationship Id="rId7" Type="http://schemas.openxmlformats.org/officeDocument/2006/relationships/image" Target="../media/image66.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microsoft.com/office/2007/relationships/hdphoto" Target="../media/hdphoto15.wdp"/><Relationship Id="rId11" Type="http://schemas.openxmlformats.org/officeDocument/2006/relationships/image" Target="../media/image36.png"/><Relationship Id="rId5" Type="http://schemas.openxmlformats.org/officeDocument/2006/relationships/image" Target="../media/image65.png"/><Relationship Id="rId10" Type="http://schemas.microsoft.com/office/2007/relationships/hdphoto" Target="../media/hdphoto17.wdp"/><Relationship Id="rId4" Type="http://schemas.microsoft.com/office/2007/relationships/hdphoto" Target="../media/hdphoto14.wdp"/><Relationship Id="rId9" Type="http://schemas.openxmlformats.org/officeDocument/2006/relationships/image" Target="../media/image67.png"/></Relationships>
</file>

<file path=ppt/slides/_rels/slide21.xml.rels><?xml version="1.0" encoding="UTF-8" standalone="yes"?>
<Relationships xmlns="http://schemas.openxmlformats.org/package/2006/relationships"><Relationship Id="rId3" Type="http://schemas.microsoft.com/office/2007/relationships/hdphoto" Target="../media/hdphoto11.wdp"/><Relationship Id="rId7" Type="http://schemas.openxmlformats.org/officeDocument/2006/relationships/image" Target="../media/image71.jpg"/><Relationship Id="rId2" Type="http://schemas.openxmlformats.org/officeDocument/2006/relationships/image" Target="../media/image42.png"/><Relationship Id="rId1" Type="http://schemas.openxmlformats.org/officeDocument/2006/relationships/slideLayout" Target="../slideLayouts/slideLayout49.xml"/><Relationship Id="rId6" Type="http://schemas.openxmlformats.org/officeDocument/2006/relationships/image" Target="../media/image70.jpg"/><Relationship Id="rId5" Type="http://schemas.openxmlformats.org/officeDocument/2006/relationships/image" Target="../media/image69.jpeg"/><Relationship Id="rId4" Type="http://schemas.openxmlformats.org/officeDocument/2006/relationships/image" Target="../media/image68.jpg"/></Relationships>
</file>

<file path=ppt/slides/_rels/slide2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68.jpg"/><Relationship Id="rId5" Type="http://schemas.openxmlformats.org/officeDocument/2006/relationships/image" Target="../media/image73.png"/><Relationship Id="rId4" Type="http://schemas.openxmlformats.org/officeDocument/2006/relationships/image" Target="../media/image52.png"/></Relationships>
</file>

<file path=ppt/slides/_rels/slide2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73.png"/><Relationship Id="rId4" Type="http://schemas.openxmlformats.org/officeDocument/2006/relationships/image" Target="../media/image52.png"/></Relationships>
</file>

<file path=ppt/slides/_rels/slide2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41.png"/><Relationship Id="rId4" Type="http://schemas.openxmlformats.org/officeDocument/2006/relationships/image" Target="../media/image39.png"/></Relationships>
</file>

<file path=ppt/slides/_rels/slide2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microsoft.com/office/2007/relationships/hdphoto" Target="../media/hdphoto19.wdp"/><Relationship Id="rId5" Type="http://schemas.openxmlformats.org/officeDocument/2006/relationships/image" Target="../media/image75.png"/><Relationship Id="rId4" Type="http://schemas.microsoft.com/office/2007/relationships/hdphoto" Target="../media/hdphoto18.wdp"/></Relationships>
</file>

<file path=ppt/slides/_rels/slide2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audio" Target="../media/audio6.wav"/><Relationship Id="rId2" Type="http://schemas.openxmlformats.org/officeDocument/2006/relationships/notesSlide" Target="../notesSlides/notesSlide20.xml"/><Relationship Id="rId1" Type="http://schemas.openxmlformats.org/officeDocument/2006/relationships/slideLayout" Target="../slideLayouts/slideLayout60.xml"/><Relationship Id="rId4" Type="http://schemas.openxmlformats.org/officeDocument/2006/relationships/audio" Target="../media/audio7.wav"/></Relationships>
</file>

<file path=ppt/slides/_rels/slide2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13" Type="http://schemas.openxmlformats.org/officeDocument/2006/relationships/image" Target="../media/image15.png"/><Relationship Id="rId18" Type="http://schemas.openxmlformats.org/officeDocument/2006/relationships/image" Target="../media/image20.png"/><Relationship Id="rId26" Type="http://schemas.microsoft.com/office/2007/relationships/hdphoto" Target="../media/hdphoto6.wdp"/><Relationship Id="rId39" Type="http://schemas.microsoft.com/office/2007/relationships/hdphoto" Target="../media/hdphoto10.wdp"/><Relationship Id="rId21" Type="http://schemas.openxmlformats.org/officeDocument/2006/relationships/image" Target="../media/image22.png"/><Relationship Id="rId34" Type="http://schemas.openxmlformats.org/officeDocument/2006/relationships/image" Target="../media/image28.png"/><Relationship Id="rId7" Type="http://schemas.openxmlformats.org/officeDocument/2006/relationships/image" Target="../media/image11.png"/><Relationship Id="rId2" Type="http://schemas.openxmlformats.org/officeDocument/2006/relationships/audio" Target="../media/media1.mp3"/><Relationship Id="rId16" Type="http://schemas.openxmlformats.org/officeDocument/2006/relationships/image" Target="../media/image18.png"/><Relationship Id="rId20" Type="http://schemas.microsoft.com/office/2007/relationships/hdphoto" Target="../media/hdphoto4.wdp"/><Relationship Id="rId29" Type="http://schemas.microsoft.com/office/2007/relationships/hdphoto" Target="../media/hdphoto7.wdp"/><Relationship Id="rId41" Type="http://schemas.openxmlformats.org/officeDocument/2006/relationships/slide" Target="slide8.xml"/><Relationship Id="rId1" Type="http://schemas.microsoft.com/office/2007/relationships/media" Target="../media/media1.mp3"/><Relationship Id="rId6" Type="http://schemas.openxmlformats.org/officeDocument/2006/relationships/audio" Target="../media/audio2.wav"/><Relationship Id="rId11" Type="http://schemas.microsoft.com/office/2007/relationships/hdphoto" Target="../media/hdphoto3.wdp"/><Relationship Id="rId24" Type="http://schemas.microsoft.com/office/2007/relationships/hdphoto" Target="../media/hdphoto5.wdp"/><Relationship Id="rId32" Type="http://schemas.microsoft.com/office/2007/relationships/hdphoto" Target="../media/hdphoto8.wdp"/><Relationship Id="rId37" Type="http://schemas.openxmlformats.org/officeDocument/2006/relationships/slide" Target="slide7.xml"/><Relationship Id="rId40" Type="http://schemas.openxmlformats.org/officeDocument/2006/relationships/image" Target="../media/image31.png"/><Relationship Id="rId5" Type="http://schemas.openxmlformats.org/officeDocument/2006/relationships/audio" Target="../media/audio1.wav"/><Relationship Id="rId15" Type="http://schemas.openxmlformats.org/officeDocument/2006/relationships/image" Target="../media/image17.png"/><Relationship Id="rId23" Type="http://schemas.openxmlformats.org/officeDocument/2006/relationships/image" Target="../media/image24.png"/><Relationship Id="rId28" Type="http://schemas.openxmlformats.org/officeDocument/2006/relationships/image" Target="../media/image26.png"/><Relationship Id="rId36" Type="http://schemas.openxmlformats.org/officeDocument/2006/relationships/image" Target="../media/image29.png"/><Relationship Id="rId10" Type="http://schemas.openxmlformats.org/officeDocument/2006/relationships/image" Target="../media/image13.png"/><Relationship Id="rId19" Type="http://schemas.openxmlformats.org/officeDocument/2006/relationships/image" Target="../media/image21.png"/><Relationship Id="rId31" Type="http://schemas.openxmlformats.org/officeDocument/2006/relationships/image" Target="../media/image27.png"/><Relationship Id="rId4" Type="http://schemas.openxmlformats.org/officeDocument/2006/relationships/notesSlide" Target="../notesSlides/notesSlide3.xml"/><Relationship Id="rId9" Type="http://schemas.microsoft.com/office/2007/relationships/hdphoto" Target="../media/hdphoto2.wdp"/><Relationship Id="rId14" Type="http://schemas.openxmlformats.org/officeDocument/2006/relationships/image" Target="../media/image16.png"/><Relationship Id="rId22" Type="http://schemas.openxmlformats.org/officeDocument/2006/relationships/image" Target="../media/image23.png"/><Relationship Id="rId27" Type="http://schemas.openxmlformats.org/officeDocument/2006/relationships/slide" Target="slide4.xml"/><Relationship Id="rId30" Type="http://schemas.openxmlformats.org/officeDocument/2006/relationships/slide" Target="slide5.xml"/><Relationship Id="rId35" Type="http://schemas.microsoft.com/office/2007/relationships/hdphoto" Target="../media/hdphoto9.wdp"/><Relationship Id="rId8" Type="http://schemas.openxmlformats.org/officeDocument/2006/relationships/image" Target="../media/image12.png"/><Relationship Id="rId3" Type="http://schemas.openxmlformats.org/officeDocument/2006/relationships/slideLayout" Target="../slideLayouts/slideLayout16.xml"/><Relationship Id="rId12" Type="http://schemas.openxmlformats.org/officeDocument/2006/relationships/image" Target="../media/image14.png"/><Relationship Id="rId17" Type="http://schemas.openxmlformats.org/officeDocument/2006/relationships/image" Target="../media/image19.png"/><Relationship Id="rId25" Type="http://schemas.openxmlformats.org/officeDocument/2006/relationships/image" Target="../media/image25.png"/><Relationship Id="rId33" Type="http://schemas.openxmlformats.org/officeDocument/2006/relationships/slide" Target="slide6.xml"/><Relationship Id="rId38" Type="http://schemas.openxmlformats.org/officeDocument/2006/relationships/image" Target="../media/image30.png"/></Relationships>
</file>

<file path=ppt/slides/_rels/slide4.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audio" Target="../media/audio3.wav"/><Relationship Id="rId7" Type="http://schemas.openxmlformats.org/officeDocument/2006/relationships/image" Target="../media/image32.png"/><Relationship Id="rId12" Type="http://schemas.openxmlformats.org/officeDocument/2006/relationships/image" Target="../media/image35.png"/><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audio" Target="../media/audio1.wav"/><Relationship Id="rId11" Type="http://schemas.openxmlformats.org/officeDocument/2006/relationships/image" Target="../media/image18.png"/><Relationship Id="rId5" Type="http://schemas.openxmlformats.org/officeDocument/2006/relationships/audio" Target="../media/audio5.wav"/><Relationship Id="rId10" Type="http://schemas.openxmlformats.org/officeDocument/2006/relationships/slide" Target="slide3.xml"/><Relationship Id="rId4" Type="http://schemas.openxmlformats.org/officeDocument/2006/relationships/audio" Target="../media/audio4.wav"/><Relationship Id="rId9" Type="http://schemas.openxmlformats.org/officeDocument/2006/relationships/image" Target="../media/image34.png"/></Relationships>
</file>

<file path=ppt/slides/_rels/slide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audio" Target="../media/audio4.wav"/><Relationship Id="rId7" Type="http://schemas.openxmlformats.org/officeDocument/2006/relationships/image" Target="../media/image33.png"/><Relationship Id="rId2" Type="http://schemas.openxmlformats.org/officeDocument/2006/relationships/audio" Target="../media/audio3.wav"/><Relationship Id="rId1" Type="http://schemas.openxmlformats.org/officeDocument/2006/relationships/slideLayout" Target="../slideLayouts/slideLayout16.xml"/><Relationship Id="rId6" Type="http://schemas.openxmlformats.org/officeDocument/2006/relationships/image" Target="../media/image32.png"/><Relationship Id="rId11" Type="http://schemas.openxmlformats.org/officeDocument/2006/relationships/image" Target="../media/image35.png"/><Relationship Id="rId5" Type="http://schemas.openxmlformats.org/officeDocument/2006/relationships/audio" Target="../media/audio1.wav"/><Relationship Id="rId10" Type="http://schemas.openxmlformats.org/officeDocument/2006/relationships/image" Target="../media/image18.png"/><Relationship Id="rId4" Type="http://schemas.openxmlformats.org/officeDocument/2006/relationships/audio" Target="../media/audio5.wav"/><Relationship Id="rId9" Type="http://schemas.openxmlformats.org/officeDocument/2006/relationships/slide" Target="slide3.xml"/></Relationships>
</file>

<file path=ppt/slides/_rels/slide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audio" Target="../media/audio4.wav"/><Relationship Id="rId7" Type="http://schemas.openxmlformats.org/officeDocument/2006/relationships/image" Target="../media/image33.png"/><Relationship Id="rId2" Type="http://schemas.openxmlformats.org/officeDocument/2006/relationships/audio" Target="../media/audio3.wav"/><Relationship Id="rId1" Type="http://schemas.openxmlformats.org/officeDocument/2006/relationships/slideLayout" Target="../slideLayouts/slideLayout16.xml"/><Relationship Id="rId6" Type="http://schemas.openxmlformats.org/officeDocument/2006/relationships/image" Target="../media/image32.png"/><Relationship Id="rId11" Type="http://schemas.openxmlformats.org/officeDocument/2006/relationships/image" Target="../media/image35.png"/><Relationship Id="rId5" Type="http://schemas.openxmlformats.org/officeDocument/2006/relationships/audio" Target="../media/audio1.wav"/><Relationship Id="rId10" Type="http://schemas.openxmlformats.org/officeDocument/2006/relationships/image" Target="../media/image18.png"/><Relationship Id="rId4" Type="http://schemas.openxmlformats.org/officeDocument/2006/relationships/audio" Target="../media/audio5.wav"/><Relationship Id="rId9" Type="http://schemas.openxmlformats.org/officeDocument/2006/relationships/slide" Target="slide3.xml"/></Relationships>
</file>

<file path=ppt/slides/_rels/slide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audio" Target="../media/audio4.wav"/><Relationship Id="rId7" Type="http://schemas.openxmlformats.org/officeDocument/2006/relationships/image" Target="../media/image33.png"/><Relationship Id="rId2" Type="http://schemas.openxmlformats.org/officeDocument/2006/relationships/audio" Target="../media/audio3.wav"/><Relationship Id="rId1" Type="http://schemas.openxmlformats.org/officeDocument/2006/relationships/slideLayout" Target="../slideLayouts/slideLayout16.xml"/><Relationship Id="rId6" Type="http://schemas.openxmlformats.org/officeDocument/2006/relationships/image" Target="../media/image32.png"/><Relationship Id="rId11" Type="http://schemas.openxmlformats.org/officeDocument/2006/relationships/image" Target="../media/image35.png"/><Relationship Id="rId5" Type="http://schemas.openxmlformats.org/officeDocument/2006/relationships/audio" Target="../media/audio1.wav"/><Relationship Id="rId10" Type="http://schemas.openxmlformats.org/officeDocument/2006/relationships/image" Target="../media/image18.png"/><Relationship Id="rId4" Type="http://schemas.openxmlformats.org/officeDocument/2006/relationships/audio" Target="../media/audio5.wav"/><Relationship Id="rId9" Type="http://schemas.openxmlformats.org/officeDocument/2006/relationships/slide" Target="slide3.xml"/></Relationships>
</file>

<file path=ppt/slides/_rels/slide8.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9.xml.rels><?xml version="1.0" encoding="UTF-8" standalone="yes"?>
<Relationships xmlns="http://schemas.openxmlformats.org/package/2006/relationships"><Relationship Id="rId8" Type="http://schemas.openxmlformats.org/officeDocument/2006/relationships/image" Target="../media/image46.png"/><Relationship Id="rId3" Type="http://schemas.microsoft.com/office/2007/relationships/hdphoto" Target="../media/hdphoto11.wdp"/><Relationship Id="rId7" Type="http://schemas.microsoft.com/office/2007/relationships/hdphoto" Target="../media/hdphoto12.wdp"/><Relationship Id="rId2" Type="http://schemas.openxmlformats.org/officeDocument/2006/relationships/image" Target="../media/image42.png"/><Relationship Id="rId1" Type="http://schemas.openxmlformats.org/officeDocument/2006/relationships/slideLayout" Target="../slideLayouts/slideLayout27.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8.jpeg"/><Relationship Id="rId4" Type="http://schemas.openxmlformats.org/officeDocument/2006/relationships/image" Target="../media/image43.png"/><Relationship Id="rId9" Type="http://schemas.openxmlformats.org/officeDocument/2006/relationships/image" Target="../media/image4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D9E18D3F-ED43-425F-8E69-F7A71534E05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1113"/>
          <a:stretch/>
        </p:blipFill>
        <p:spPr>
          <a:xfrm>
            <a:off x="-1" y="0"/>
            <a:ext cx="12192001" cy="6857140"/>
          </a:xfrm>
          <a:prstGeom prst="rect">
            <a:avLst/>
          </a:prstGeom>
        </p:spPr>
      </p:pic>
      <p:pic>
        <p:nvPicPr>
          <p:cNvPr id="10" name="图片 9">
            <a:extLst>
              <a:ext uri="{FF2B5EF4-FFF2-40B4-BE49-F238E27FC236}">
                <a16:creationId xmlns:a16="http://schemas.microsoft.com/office/drawing/2014/main" id="{5EF67F04-253E-4B48-BE89-4F8E23D3283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8125" t="65940" r="22969" b="9994"/>
          <a:stretch/>
        </p:blipFill>
        <p:spPr>
          <a:xfrm>
            <a:off x="6108760" y="4361267"/>
            <a:ext cx="2533650" cy="1612323"/>
          </a:xfrm>
          <a:prstGeom prst="rect">
            <a:avLst/>
          </a:prstGeom>
        </p:spPr>
      </p:pic>
      <p:pic>
        <p:nvPicPr>
          <p:cNvPr id="12" name="图片 11">
            <a:extLst>
              <a:ext uri="{FF2B5EF4-FFF2-40B4-BE49-F238E27FC236}">
                <a16:creationId xmlns:a16="http://schemas.microsoft.com/office/drawing/2014/main" id="{A1BE5040-22DE-466D-8098-AD486E4F05A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7032" t="17808" r="55625" b="50000"/>
          <a:stretch/>
        </p:blipFill>
        <p:spPr>
          <a:xfrm>
            <a:off x="1193860" y="1104900"/>
            <a:ext cx="3333750" cy="1962150"/>
          </a:xfrm>
          <a:prstGeom prst="rect">
            <a:avLst/>
          </a:prstGeom>
        </p:spPr>
      </p:pic>
      <p:pic>
        <p:nvPicPr>
          <p:cNvPr id="14" name="图片 13">
            <a:extLst>
              <a:ext uri="{FF2B5EF4-FFF2-40B4-BE49-F238E27FC236}">
                <a16:creationId xmlns:a16="http://schemas.microsoft.com/office/drawing/2014/main" id="{306B0C90-F617-47E4-9699-F7C2E347274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23705" y="-212380"/>
            <a:ext cx="4512307" cy="7012370"/>
          </a:xfrm>
          <a:prstGeom prst="rect">
            <a:avLst/>
          </a:prstGeom>
        </p:spPr>
      </p:pic>
      <p:pic>
        <p:nvPicPr>
          <p:cNvPr id="28" name="图片 27">
            <a:extLst>
              <a:ext uri="{FF2B5EF4-FFF2-40B4-BE49-F238E27FC236}">
                <a16:creationId xmlns:a16="http://schemas.microsoft.com/office/drawing/2014/main" id="{EE5A703F-5612-4572-9F7A-F2675F47C81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341" y="-212380"/>
            <a:ext cx="1658578" cy="7012370"/>
          </a:xfrm>
          <a:prstGeom prst="rect">
            <a:avLst/>
          </a:prstGeom>
        </p:spPr>
      </p:pic>
      <p:pic>
        <p:nvPicPr>
          <p:cNvPr id="30" name="图片 29">
            <a:extLst>
              <a:ext uri="{FF2B5EF4-FFF2-40B4-BE49-F238E27FC236}">
                <a16:creationId xmlns:a16="http://schemas.microsoft.com/office/drawing/2014/main" id="{8688133D-C937-44C1-9FB0-7939B05CD54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98020" y="389061"/>
            <a:ext cx="1524000" cy="5809488"/>
          </a:xfrm>
          <a:prstGeom prst="rect">
            <a:avLst/>
          </a:prstGeom>
        </p:spPr>
      </p:pic>
      <p:sp>
        <p:nvSpPr>
          <p:cNvPr id="32" name="文本框 31">
            <a:extLst>
              <a:ext uri="{FF2B5EF4-FFF2-40B4-BE49-F238E27FC236}">
                <a16:creationId xmlns:a16="http://schemas.microsoft.com/office/drawing/2014/main" id="{CD1452FE-7D7F-4A42-ADE9-CF9870F968E2}"/>
              </a:ext>
            </a:extLst>
          </p:cNvPr>
          <p:cNvSpPr txBox="1"/>
          <p:nvPr/>
        </p:nvSpPr>
        <p:spPr>
          <a:xfrm>
            <a:off x="3813924" y="1824353"/>
            <a:ext cx="8093989" cy="2862322"/>
          </a:xfrm>
          <a:prstGeom prst="rect">
            <a:avLst/>
          </a:prstGeom>
          <a:noFill/>
        </p:spPr>
        <p:txBody>
          <a:bodyPr wrap="square" rtlCol="0">
            <a:spAutoFit/>
          </a:bodyPr>
          <a:lstStyle/>
          <a:p>
            <a:pPr algn="ctr" defTabSz="457200"/>
            <a:r>
              <a:rPr lang="vi-VN" altLang="zh-CN" sz="6000" b="1" i="1" spc="600" dirty="0">
                <a:gradFill>
                  <a:gsLst>
                    <a:gs pos="0">
                      <a:srgbClr val="0D97FF"/>
                    </a:gs>
                    <a:gs pos="100000">
                      <a:srgbClr val="004A82"/>
                    </a:gs>
                  </a:gsLst>
                  <a:lin ang="5400000" scaled="1"/>
                </a:gradFill>
                <a:effectLst>
                  <a:outerShdw blurRad="38100" dist="38100" dir="2700000" algn="tl">
                    <a:srgbClr val="000000">
                      <a:alpha val="43137"/>
                    </a:srgbClr>
                  </a:outerShdw>
                  <a:reflection blurRad="6350" stA="50000" endA="300" endPos="50000" dist="29997" dir="5400000" sy="-100000" algn="bl" rotWithShape="0"/>
                </a:effectLst>
                <a:latin typeface="#9Slide03 Arima Madurai ExtraBo" panose="00000900000000000000" pitchFamily="2" charset="0"/>
                <a:ea typeface="汉仪铸字木头人W" panose="00020600040101010101" pitchFamily="18" charset="-122"/>
                <a:cs typeface="#9Slide03 Arima Madurai ExtraBo" panose="00000900000000000000" pitchFamily="2" charset="0"/>
                <a:sym typeface="+mn-lt"/>
              </a:rPr>
              <a:t>Chào mừng các em đến với tiết </a:t>
            </a:r>
            <a:endParaRPr lang="en-US" altLang="zh-CN" sz="6000" b="1" i="1" spc="600" dirty="0">
              <a:gradFill>
                <a:gsLst>
                  <a:gs pos="0">
                    <a:srgbClr val="0D97FF"/>
                  </a:gs>
                  <a:gs pos="100000">
                    <a:srgbClr val="004A82"/>
                  </a:gs>
                </a:gsLst>
                <a:lin ang="5400000" scaled="1"/>
              </a:gradFill>
              <a:effectLst>
                <a:outerShdw blurRad="38100" dist="38100" dir="2700000" algn="tl">
                  <a:srgbClr val="000000">
                    <a:alpha val="43137"/>
                  </a:srgbClr>
                </a:outerShdw>
                <a:reflection blurRad="6350" stA="50000" endA="300" endPos="50000" dist="29997" dir="5400000" sy="-100000" algn="bl" rotWithShape="0"/>
              </a:effectLst>
              <a:latin typeface="#9Slide03 Arima Madurai ExtraBo" panose="00000900000000000000" pitchFamily="2" charset="0"/>
              <a:ea typeface="汉仪铸字木头人W" panose="00020600040101010101" pitchFamily="18" charset="-122"/>
              <a:cs typeface="#9Slide03 Arima Madurai ExtraBo" panose="00000900000000000000" pitchFamily="2" charset="0"/>
              <a:sym typeface="+mn-lt"/>
            </a:endParaRPr>
          </a:p>
          <a:p>
            <a:pPr algn="ctr" defTabSz="457200"/>
            <a:r>
              <a:rPr lang="en-US" altLang="zh-CN" sz="6000" b="1" i="1" spc="600" dirty="0" err="1">
                <a:solidFill>
                  <a:srgbClr val="FF99CC"/>
                </a:solidFill>
                <a:effectLst>
                  <a:outerShdw blurRad="38100" dist="38100" dir="2700000" algn="tl">
                    <a:srgbClr val="000000">
                      <a:alpha val="43137"/>
                    </a:srgbClr>
                  </a:outerShdw>
                  <a:reflection blurRad="6350" stA="50000" endA="300" endPos="50000" dist="29997" dir="5400000" sy="-100000" algn="bl" rotWithShape="0"/>
                </a:effectLst>
                <a:latin typeface="#9Slide03 Arima Madurai ExtraBo" panose="00000900000000000000" pitchFamily="2" charset="0"/>
                <a:ea typeface="汉仪铸字木头人W" panose="00020600040101010101" pitchFamily="18" charset="-122"/>
                <a:cs typeface="#9Slide03 Arima Madurai ExtraBo" panose="00000900000000000000" pitchFamily="2" charset="0"/>
                <a:sym typeface="+mn-lt"/>
              </a:rPr>
              <a:t>Luyện</a:t>
            </a:r>
            <a:r>
              <a:rPr lang="en-US" altLang="zh-CN" sz="6000" b="1" i="1" spc="600" dirty="0">
                <a:solidFill>
                  <a:srgbClr val="FF99CC"/>
                </a:solidFill>
                <a:effectLst>
                  <a:outerShdw blurRad="38100" dist="38100" dir="2700000" algn="tl">
                    <a:srgbClr val="000000">
                      <a:alpha val="43137"/>
                    </a:srgbClr>
                  </a:outerShdw>
                  <a:reflection blurRad="6350" stA="50000" endA="300" endPos="50000" dist="29997" dir="5400000" sy="-100000" algn="bl" rotWithShape="0"/>
                </a:effectLst>
                <a:latin typeface="#9Slide03 Arima Madurai ExtraBo" panose="00000900000000000000" pitchFamily="2" charset="0"/>
                <a:ea typeface="汉仪铸字木头人W" panose="00020600040101010101" pitchFamily="18" charset="-122"/>
                <a:cs typeface="#9Slide03 Arima Madurai ExtraBo" panose="00000900000000000000" pitchFamily="2" charset="0"/>
                <a:sym typeface="+mn-lt"/>
              </a:rPr>
              <a:t> </a:t>
            </a:r>
            <a:r>
              <a:rPr lang="en-US" altLang="zh-CN" sz="6000" b="1" i="1" spc="600" dirty="0" err="1">
                <a:solidFill>
                  <a:srgbClr val="FF99CC"/>
                </a:solidFill>
                <a:effectLst>
                  <a:outerShdw blurRad="38100" dist="38100" dir="2700000" algn="tl">
                    <a:srgbClr val="000000">
                      <a:alpha val="43137"/>
                    </a:srgbClr>
                  </a:outerShdw>
                  <a:reflection blurRad="6350" stA="50000" endA="300" endPos="50000" dist="29997" dir="5400000" sy="-100000" algn="bl" rotWithShape="0"/>
                </a:effectLst>
                <a:latin typeface="#9Slide03 Arima Madurai ExtraBo" panose="00000900000000000000" pitchFamily="2" charset="0"/>
                <a:ea typeface="汉仪铸字木头人W" panose="00020600040101010101" pitchFamily="18" charset="-122"/>
                <a:cs typeface="#9Slide03 Arima Madurai ExtraBo" panose="00000900000000000000" pitchFamily="2" charset="0"/>
                <a:sym typeface="+mn-lt"/>
              </a:rPr>
              <a:t>từ</a:t>
            </a:r>
            <a:r>
              <a:rPr lang="en-US" altLang="zh-CN" sz="6000" b="1" i="1" spc="600" dirty="0">
                <a:solidFill>
                  <a:srgbClr val="FF99CC"/>
                </a:solidFill>
                <a:effectLst>
                  <a:outerShdw blurRad="38100" dist="38100" dir="2700000" algn="tl">
                    <a:srgbClr val="000000">
                      <a:alpha val="43137"/>
                    </a:srgbClr>
                  </a:outerShdw>
                  <a:reflection blurRad="6350" stA="50000" endA="300" endPos="50000" dist="29997" dir="5400000" sy="-100000" algn="bl" rotWithShape="0"/>
                </a:effectLst>
                <a:latin typeface="#9Slide03 Arima Madurai ExtraBo" panose="00000900000000000000" pitchFamily="2" charset="0"/>
                <a:ea typeface="汉仪铸字木头人W" panose="00020600040101010101" pitchFamily="18" charset="-122"/>
                <a:cs typeface="#9Slide03 Arima Madurai ExtraBo" panose="00000900000000000000" pitchFamily="2" charset="0"/>
                <a:sym typeface="+mn-lt"/>
              </a:rPr>
              <a:t> </a:t>
            </a:r>
            <a:r>
              <a:rPr lang="en-US" altLang="zh-CN" sz="6000" b="1" i="1" spc="600" dirty="0" err="1">
                <a:solidFill>
                  <a:srgbClr val="FF99CC"/>
                </a:solidFill>
                <a:effectLst>
                  <a:outerShdw blurRad="38100" dist="38100" dir="2700000" algn="tl">
                    <a:srgbClr val="000000">
                      <a:alpha val="43137"/>
                    </a:srgbClr>
                  </a:outerShdw>
                  <a:reflection blurRad="6350" stA="50000" endA="300" endPos="50000" dist="29997" dir="5400000" sy="-100000" algn="bl" rotWithShape="0"/>
                </a:effectLst>
                <a:latin typeface="#9Slide03 Arima Madurai ExtraBo" panose="00000900000000000000" pitchFamily="2" charset="0"/>
                <a:ea typeface="汉仪铸字木头人W" panose="00020600040101010101" pitchFamily="18" charset="-122"/>
                <a:cs typeface="#9Slide03 Arima Madurai ExtraBo" panose="00000900000000000000" pitchFamily="2" charset="0"/>
                <a:sym typeface="+mn-lt"/>
              </a:rPr>
              <a:t>và</a:t>
            </a:r>
            <a:r>
              <a:rPr lang="en-US" altLang="zh-CN" sz="6000" b="1" i="1" spc="600" dirty="0">
                <a:solidFill>
                  <a:srgbClr val="FF99CC"/>
                </a:solidFill>
                <a:effectLst>
                  <a:outerShdw blurRad="38100" dist="38100" dir="2700000" algn="tl">
                    <a:srgbClr val="000000">
                      <a:alpha val="43137"/>
                    </a:srgbClr>
                  </a:outerShdw>
                  <a:reflection blurRad="6350" stA="50000" endA="300" endPos="50000" dist="29997" dir="5400000" sy="-100000" algn="bl" rotWithShape="0"/>
                </a:effectLst>
                <a:latin typeface="#9Slide03 Arima Madurai ExtraBo" panose="00000900000000000000" pitchFamily="2" charset="0"/>
                <a:ea typeface="汉仪铸字木头人W" panose="00020600040101010101" pitchFamily="18" charset="-122"/>
                <a:cs typeface="#9Slide03 Arima Madurai ExtraBo" panose="00000900000000000000" pitchFamily="2" charset="0"/>
                <a:sym typeface="+mn-lt"/>
              </a:rPr>
              <a:t> </a:t>
            </a:r>
            <a:r>
              <a:rPr lang="en-US" altLang="zh-CN" sz="6000" b="1" i="1" spc="600" dirty="0" err="1">
                <a:solidFill>
                  <a:srgbClr val="FF99CC"/>
                </a:solidFill>
                <a:effectLst>
                  <a:outerShdw blurRad="38100" dist="38100" dir="2700000" algn="tl">
                    <a:srgbClr val="000000">
                      <a:alpha val="43137"/>
                    </a:srgbClr>
                  </a:outerShdw>
                  <a:reflection blurRad="6350" stA="50000" endA="300" endPos="50000" dist="29997" dir="5400000" sy="-100000" algn="bl" rotWithShape="0"/>
                </a:effectLst>
                <a:latin typeface="#9Slide03 Arima Madurai ExtraBo" panose="00000900000000000000" pitchFamily="2" charset="0"/>
                <a:ea typeface="汉仪铸字木头人W" panose="00020600040101010101" pitchFamily="18" charset="-122"/>
                <a:cs typeface="#9Slide03 Arima Madurai ExtraBo" panose="00000900000000000000" pitchFamily="2" charset="0"/>
                <a:sym typeface="+mn-lt"/>
              </a:rPr>
              <a:t>câu</a:t>
            </a:r>
            <a:r>
              <a:rPr lang="en-US" altLang="zh-CN" sz="6000" b="1" i="1" spc="600" dirty="0">
                <a:solidFill>
                  <a:srgbClr val="FF99CC"/>
                </a:solidFill>
                <a:effectLst>
                  <a:outerShdw blurRad="38100" dist="38100" dir="2700000" algn="tl">
                    <a:srgbClr val="000000">
                      <a:alpha val="43137"/>
                    </a:srgbClr>
                  </a:outerShdw>
                  <a:reflection blurRad="6350" stA="50000" endA="300" endPos="50000" dist="29997" dir="5400000" sy="-100000" algn="bl" rotWithShape="0"/>
                </a:effectLst>
                <a:latin typeface="#9Slide03 Arima Madurai ExtraBo" panose="00000900000000000000" pitchFamily="2" charset="0"/>
                <a:ea typeface="汉仪铸字木头人W" panose="00020600040101010101" pitchFamily="18" charset="-122"/>
                <a:cs typeface="#9Slide03 Arima Madurai ExtraBo" panose="00000900000000000000" pitchFamily="2" charset="0"/>
                <a:sym typeface="+mn-lt"/>
              </a:rPr>
              <a:t>!</a:t>
            </a:r>
            <a:endParaRPr lang="zh-CN" altLang="en-US" sz="6000" b="1" i="1" spc="600" dirty="0">
              <a:solidFill>
                <a:srgbClr val="FF99CC"/>
              </a:solidFill>
              <a:effectLst>
                <a:outerShdw blurRad="38100" dist="38100" dir="2700000" algn="tl">
                  <a:srgbClr val="000000">
                    <a:alpha val="43137"/>
                  </a:srgbClr>
                </a:outerShdw>
                <a:reflection blurRad="6350" stA="50000" endA="300" endPos="50000" dist="29997" dir="5400000" sy="-100000" algn="bl" rotWithShape="0"/>
              </a:effectLst>
              <a:latin typeface="#9Slide03 Arima Madurai ExtraBo" panose="00000900000000000000" pitchFamily="2" charset="0"/>
              <a:ea typeface="汉仪铸字木头人W" panose="00020600040101010101" pitchFamily="18" charset="-122"/>
              <a:cs typeface="#9Slide03 Arima Madurai ExtraBo" panose="00000900000000000000" pitchFamily="2" charset="0"/>
              <a:sym typeface="+mn-lt"/>
            </a:endParaRPr>
          </a:p>
        </p:txBody>
      </p:sp>
    </p:spTree>
    <p:extLst>
      <p:ext uri="{BB962C8B-B14F-4D97-AF65-F5344CB8AC3E}">
        <p14:creationId xmlns:p14="http://schemas.microsoft.com/office/powerpoint/2010/main" val="13992670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childTnLst>
                          </p:cTn>
                        </p:par>
                        <p:par>
                          <p:cTn id="8" fill="hold">
                            <p:stCondLst>
                              <p:cond delay="500"/>
                            </p:stCondLst>
                            <p:childTnLst>
                              <p:par>
                                <p:cTn id="9" presetID="53" presetClass="entr" presetSubtype="16" fill="hold" nodeType="afterEffect">
                                  <p:stCondLst>
                                    <p:cond delay="0"/>
                                  </p:stCondLst>
                                  <p:childTnLst>
                                    <p:set>
                                      <p:cBhvr>
                                        <p:cTn id="10" dur="1" fill="hold">
                                          <p:stCondLst>
                                            <p:cond delay="0"/>
                                          </p:stCondLst>
                                        </p:cTn>
                                        <p:tgtEl>
                                          <p:spTgt spid="14"/>
                                        </p:tgtEl>
                                        <p:attrNameLst>
                                          <p:attrName>style.visibility</p:attrName>
                                        </p:attrNameLst>
                                      </p:cBhvr>
                                      <p:to>
                                        <p:strVal val="visible"/>
                                      </p:to>
                                    </p:set>
                                    <p:anim calcmode="lin" valueType="num">
                                      <p:cBhvr>
                                        <p:cTn id="11" dur="500" fill="hold"/>
                                        <p:tgtEl>
                                          <p:spTgt spid="14"/>
                                        </p:tgtEl>
                                        <p:attrNameLst>
                                          <p:attrName>ppt_w</p:attrName>
                                        </p:attrNameLst>
                                      </p:cBhvr>
                                      <p:tavLst>
                                        <p:tav tm="0">
                                          <p:val>
                                            <p:fltVal val="0"/>
                                          </p:val>
                                        </p:tav>
                                        <p:tav tm="100000">
                                          <p:val>
                                            <p:strVal val="#ppt_w"/>
                                          </p:val>
                                        </p:tav>
                                      </p:tavLst>
                                    </p:anim>
                                    <p:anim calcmode="lin" valueType="num">
                                      <p:cBhvr>
                                        <p:cTn id="12" dur="500" fill="hold"/>
                                        <p:tgtEl>
                                          <p:spTgt spid="14"/>
                                        </p:tgtEl>
                                        <p:attrNameLst>
                                          <p:attrName>ppt_h</p:attrName>
                                        </p:attrNameLst>
                                      </p:cBhvr>
                                      <p:tavLst>
                                        <p:tav tm="0">
                                          <p:val>
                                            <p:fltVal val="0"/>
                                          </p:val>
                                        </p:tav>
                                        <p:tav tm="100000">
                                          <p:val>
                                            <p:strVal val="#ppt_h"/>
                                          </p:val>
                                        </p:tav>
                                      </p:tavLst>
                                    </p:anim>
                                    <p:animEffect transition="in" filter="fade">
                                      <p:cBhvr>
                                        <p:cTn id="13" dur="500"/>
                                        <p:tgtEl>
                                          <p:spTgt spid="14"/>
                                        </p:tgtEl>
                                      </p:cBhvr>
                                    </p:animEffect>
                                  </p:childTnLst>
                                </p:cTn>
                              </p:par>
                            </p:childTnLst>
                          </p:cTn>
                        </p:par>
                        <p:par>
                          <p:cTn id="14" fill="hold">
                            <p:stCondLst>
                              <p:cond delay="1000"/>
                            </p:stCondLst>
                            <p:childTnLst>
                              <p:par>
                                <p:cTn id="15" presetID="42" presetClass="entr" presetSubtype="0" fill="hold" nodeType="after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1000"/>
                                        <p:tgtEl>
                                          <p:spTgt spid="28"/>
                                        </p:tgtEl>
                                      </p:cBhvr>
                                    </p:animEffect>
                                    <p:anim calcmode="lin" valueType="num">
                                      <p:cBhvr>
                                        <p:cTn id="18" dur="1000" fill="hold"/>
                                        <p:tgtEl>
                                          <p:spTgt spid="28"/>
                                        </p:tgtEl>
                                        <p:attrNameLst>
                                          <p:attrName>ppt_x</p:attrName>
                                        </p:attrNameLst>
                                      </p:cBhvr>
                                      <p:tavLst>
                                        <p:tav tm="0">
                                          <p:val>
                                            <p:strVal val="#ppt_x"/>
                                          </p:val>
                                        </p:tav>
                                        <p:tav tm="100000">
                                          <p:val>
                                            <p:strVal val="#ppt_x"/>
                                          </p:val>
                                        </p:tav>
                                      </p:tavLst>
                                    </p:anim>
                                    <p:anim calcmode="lin" valueType="num">
                                      <p:cBhvr>
                                        <p:cTn id="19" dur="1000" fill="hold"/>
                                        <p:tgtEl>
                                          <p:spTgt spid="28"/>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42" presetClass="entr" presetSubtype="0" fill="hold" nodeType="afterEffect">
                                  <p:stCondLst>
                                    <p:cond delay="0"/>
                                  </p:stCondLst>
                                  <p:childTnLst>
                                    <p:set>
                                      <p:cBhvr>
                                        <p:cTn id="22" dur="1" fill="hold">
                                          <p:stCondLst>
                                            <p:cond delay="0"/>
                                          </p:stCondLst>
                                        </p:cTn>
                                        <p:tgtEl>
                                          <p:spTgt spid="30"/>
                                        </p:tgtEl>
                                        <p:attrNameLst>
                                          <p:attrName>style.visibility</p:attrName>
                                        </p:attrNameLst>
                                      </p:cBhvr>
                                      <p:to>
                                        <p:strVal val="visible"/>
                                      </p:to>
                                    </p:set>
                                    <p:animEffect transition="in" filter="fade">
                                      <p:cBhvr>
                                        <p:cTn id="23" dur="1000"/>
                                        <p:tgtEl>
                                          <p:spTgt spid="30"/>
                                        </p:tgtEl>
                                      </p:cBhvr>
                                    </p:animEffect>
                                    <p:anim calcmode="lin" valueType="num">
                                      <p:cBhvr>
                                        <p:cTn id="24" dur="1000" fill="hold"/>
                                        <p:tgtEl>
                                          <p:spTgt spid="30"/>
                                        </p:tgtEl>
                                        <p:attrNameLst>
                                          <p:attrName>ppt_x</p:attrName>
                                        </p:attrNameLst>
                                      </p:cBhvr>
                                      <p:tavLst>
                                        <p:tav tm="0">
                                          <p:val>
                                            <p:strVal val="#ppt_x"/>
                                          </p:val>
                                        </p:tav>
                                        <p:tav tm="100000">
                                          <p:val>
                                            <p:strVal val="#ppt_x"/>
                                          </p:val>
                                        </p:tav>
                                      </p:tavLst>
                                    </p:anim>
                                    <p:anim calcmode="lin" valueType="num">
                                      <p:cBhvr>
                                        <p:cTn id="25" dur="1000" fill="hold"/>
                                        <p:tgtEl>
                                          <p:spTgt spid="30"/>
                                        </p:tgtEl>
                                        <p:attrNameLst>
                                          <p:attrName>ppt_y</p:attrName>
                                        </p:attrNameLst>
                                      </p:cBhvr>
                                      <p:tavLst>
                                        <p:tav tm="0">
                                          <p:val>
                                            <p:strVal val="#ppt_y+.1"/>
                                          </p:val>
                                        </p:tav>
                                        <p:tav tm="100000">
                                          <p:val>
                                            <p:strVal val="#ppt_y"/>
                                          </p:val>
                                        </p:tav>
                                      </p:tavLst>
                                    </p:anim>
                                  </p:childTnLst>
                                </p:cTn>
                              </p:par>
                            </p:childTnLst>
                          </p:cTn>
                        </p:par>
                        <p:par>
                          <p:cTn id="26" fill="hold">
                            <p:stCondLst>
                              <p:cond delay="3000"/>
                            </p:stCondLst>
                            <p:childTnLst>
                              <p:par>
                                <p:cTn id="27" presetID="53" presetClass="entr" presetSubtype="16" fill="hold" nodeType="afterEffect">
                                  <p:stCondLst>
                                    <p:cond delay="0"/>
                                  </p:stCondLst>
                                  <p:childTnLst>
                                    <p:set>
                                      <p:cBhvr>
                                        <p:cTn id="28" dur="1" fill="hold">
                                          <p:stCondLst>
                                            <p:cond delay="0"/>
                                          </p:stCondLst>
                                        </p:cTn>
                                        <p:tgtEl>
                                          <p:spTgt spid="10"/>
                                        </p:tgtEl>
                                        <p:attrNameLst>
                                          <p:attrName>style.visibility</p:attrName>
                                        </p:attrNameLst>
                                      </p:cBhvr>
                                      <p:to>
                                        <p:strVal val="visible"/>
                                      </p:to>
                                    </p:set>
                                    <p:anim calcmode="lin" valueType="num">
                                      <p:cBhvr>
                                        <p:cTn id="29" dur="500" fill="hold"/>
                                        <p:tgtEl>
                                          <p:spTgt spid="10"/>
                                        </p:tgtEl>
                                        <p:attrNameLst>
                                          <p:attrName>ppt_w</p:attrName>
                                        </p:attrNameLst>
                                      </p:cBhvr>
                                      <p:tavLst>
                                        <p:tav tm="0">
                                          <p:val>
                                            <p:fltVal val="0"/>
                                          </p:val>
                                        </p:tav>
                                        <p:tav tm="100000">
                                          <p:val>
                                            <p:strVal val="#ppt_w"/>
                                          </p:val>
                                        </p:tav>
                                      </p:tavLst>
                                    </p:anim>
                                    <p:anim calcmode="lin" valueType="num">
                                      <p:cBhvr>
                                        <p:cTn id="30" dur="500" fill="hold"/>
                                        <p:tgtEl>
                                          <p:spTgt spid="10"/>
                                        </p:tgtEl>
                                        <p:attrNameLst>
                                          <p:attrName>ppt_h</p:attrName>
                                        </p:attrNameLst>
                                      </p:cBhvr>
                                      <p:tavLst>
                                        <p:tav tm="0">
                                          <p:val>
                                            <p:fltVal val="0"/>
                                          </p:val>
                                        </p:tav>
                                        <p:tav tm="100000">
                                          <p:val>
                                            <p:strVal val="#ppt_h"/>
                                          </p:val>
                                        </p:tav>
                                      </p:tavLst>
                                    </p:anim>
                                    <p:animEffect transition="in" filter="fade">
                                      <p:cBhvr>
                                        <p:cTn id="31" dur="500"/>
                                        <p:tgtEl>
                                          <p:spTgt spid="10"/>
                                        </p:tgtEl>
                                      </p:cBhvr>
                                    </p:animEffect>
                                  </p:childTnLst>
                                </p:cTn>
                              </p:par>
                            </p:childTnLst>
                          </p:cTn>
                        </p:par>
                        <p:par>
                          <p:cTn id="32" fill="hold">
                            <p:stCondLst>
                              <p:cond delay="3500"/>
                            </p:stCondLst>
                            <p:childTnLst>
                              <p:par>
                                <p:cTn id="33" presetID="41" presetClass="entr" presetSubtype="0" fill="hold" grpId="0" nodeType="afterEffect">
                                  <p:stCondLst>
                                    <p:cond delay="0"/>
                                  </p:stCondLst>
                                  <p:iterate type="lt">
                                    <p:tmPct val="10000"/>
                                  </p:iterate>
                                  <p:childTnLst>
                                    <p:set>
                                      <p:cBhvr>
                                        <p:cTn id="34" dur="1" fill="hold">
                                          <p:stCondLst>
                                            <p:cond delay="0"/>
                                          </p:stCondLst>
                                        </p:cTn>
                                        <p:tgtEl>
                                          <p:spTgt spid="32">
                                            <p:txEl>
                                              <p:pRg st="0" end="0"/>
                                            </p:txEl>
                                          </p:spTgt>
                                        </p:tgtEl>
                                        <p:attrNameLst>
                                          <p:attrName>style.visibility</p:attrName>
                                        </p:attrNameLst>
                                      </p:cBhvr>
                                      <p:to>
                                        <p:strVal val="visible"/>
                                      </p:to>
                                    </p:set>
                                    <p:anim calcmode="lin" valueType="num">
                                      <p:cBhvr>
                                        <p:cTn id="35" dur="500" fill="hold"/>
                                        <p:tgtEl>
                                          <p:spTgt spid="3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36" dur="500" fill="hold"/>
                                        <p:tgtEl>
                                          <p:spTgt spid="32">
                                            <p:txEl>
                                              <p:pRg st="0" end="0"/>
                                            </p:txEl>
                                          </p:spTgt>
                                        </p:tgtEl>
                                        <p:attrNameLst>
                                          <p:attrName>ppt_y</p:attrName>
                                        </p:attrNameLst>
                                      </p:cBhvr>
                                      <p:tavLst>
                                        <p:tav tm="0">
                                          <p:val>
                                            <p:strVal val="#ppt_y"/>
                                          </p:val>
                                        </p:tav>
                                        <p:tav tm="100000">
                                          <p:val>
                                            <p:strVal val="#ppt_y"/>
                                          </p:val>
                                        </p:tav>
                                      </p:tavLst>
                                    </p:anim>
                                    <p:anim calcmode="lin" valueType="num">
                                      <p:cBhvr>
                                        <p:cTn id="37" dur="500" fill="hold"/>
                                        <p:tgtEl>
                                          <p:spTgt spid="3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8" dur="500" fill="hold"/>
                                        <p:tgtEl>
                                          <p:spTgt spid="3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9" dur="500" tmFilter="0,0; .5, 1; 1, 1"/>
                                        <p:tgtEl>
                                          <p:spTgt spid="32">
                                            <p:txEl>
                                              <p:pRg st="0" end="0"/>
                                            </p:txEl>
                                          </p:spTgt>
                                        </p:tgtEl>
                                      </p:cBhvr>
                                    </p:animEffect>
                                  </p:childTnLst>
                                </p:cTn>
                              </p:par>
                            </p:childTnLst>
                          </p:cTn>
                        </p:par>
                        <p:par>
                          <p:cTn id="40" fill="hold">
                            <p:stCondLst>
                              <p:cond delay="5100"/>
                            </p:stCondLst>
                            <p:childTnLst>
                              <p:par>
                                <p:cTn id="41" presetID="41" presetClass="entr" presetSubtype="0" fill="hold" grpId="0" nodeType="afterEffect">
                                  <p:stCondLst>
                                    <p:cond delay="0"/>
                                  </p:stCondLst>
                                  <p:iterate type="lt">
                                    <p:tmPct val="10000"/>
                                  </p:iterate>
                                  <p:childTnLst>
                                    <p:set>
                                      <p:cBhvr>
                                        <p:cTn id="42" dur="1" fill="hold">
                                          <p:stCondLst>
                                            <p:cond delay="0"/>
                                          </p:stCondLst>
                                        </p:cTn>
                                        <p:tgtEl>
                                          <p:spTgt spid="32">
                                            <p:txEl>
                                              <p:pRg st="1" end="1"/>
                                            </p:txEl>
                                          </p:spTgt>
                                        </p:tgtEl>
                                        <p:attrNameLst>
                                          <p:attrName>style.visibility</p:attrName>
                                        </p:attrNameLst>
                                      </p:cBhvr>
                                      <p:to>
                                        <p:strVal val="visible"/>
                                      </p:to>
                                    </p:set>
                                    <p:anim calcmode="lin" valueType="num">
                                      <p:cBhvr>
                                        <p:cTn id="43" dur="500" fill="hold"/>
                                        <p:tgtEl>
                                          <p:spTgt spid="32">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44" dur="500" fill="hold"/>
                                        <p:tgtEl>
                                          <p:spTgt spid="32">
                                            <p:txEl>
                                              <p:pRg st="1" end="1"/>
                                            </p:txEl>
                                          </p:spTgt>
                                        </p:tgtEl>
                                        <p:attrNameLst>
                                          <p:attrName>ppt_y</p:attrName>
                                        </p:attrNameLst>
                                      </p:cBhvr>
                                      <p:tavLst>
                                        <p:tav tm="0">
                                          <p:val>
                                            <p:strVal val="#ppt_y"/>
                                          </p:val>
                                        </p:tav>
                                        <p:tav tm="100000">
                                          <p:val>
                                            <p:strVal val="#ppt_y"/>
                                          </p:val>
                                        </p:tav>
                                      </p:tavLst>
                                    </p:anim>
                                    <p:anim calcmode="lin" valueType="num">
                                      <p:cBhvr>
                                        <p:cTn id="45" dur="500" fill="hold"/>
                                        <p:tgtEl>
                                          <p:spTgt spid="32">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6" dur="500" fill="hold"/>
                                        <p:tgtEl>
                                          <p:spTgt spid="32">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7" dur="500" tmFilter="0,0; .5, 1; 1, 1"/>
                                        <p:tgtEl>
                                          <p:spTgt spid="3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文本框 7">
            <a:extLst>
              <a:ext uri="{FF2B5EF4-FFF2-40B4-BE49-F238E27FC236}">
                <a16:creationId xmlns:a16="http://schemas.microsoft.com/office/drawing/2014/main" id="{E61766D8-D604-4865-899B-DEF209AB8C05}"/>
              </a:ext>
            </a:extLst>
          </p:cNvPr>
          <p:cNvSpPr txBox="1"/>
          <p:nvPr/>
        </p:nvSpPr>
        <p:spPr>
          <a:xfrm>
            <a:off x="637011" y="4109851"/>
            <a:ext cx="5260169" cy="1569660"/>
          </a:xfrm>
          <a:prstGeom prst="rect">
            <a:avLst/>
          </a:prstGeom>
          <a:noFill/>
        </p:spPr>
        <p:txBody>
          <a:bodyPr wrap="square" rtlCol="0">
            <a:spAutoFit/>
          </a:bodyPr>
          <a:lstStyle>
            <a:defPPr>
              <a:defRPr lang="en-US"/>
            </a:defPPr>
            <a:lvl1pPr algn="ctr">
              <a:defRPr sz="6600" b="1">
                <a:solidFill>
                  <a:srgbClr val="FFC000"/>
                </a:solidFill>
                <a:effectLst>
                  <a:outerShdw blurRad="38100" dist="38100" dir="2700000" algn="tl">
                    <a:srgbClr val="000000">
                      <a:alpha val="43137"/>
                    </a:srgbClr>
                  </a:outerShdw>
                </a:effectLst>
                <a:cs typeface="+mn-ea"/>
              </a:defRPr>
            </a:lvl1pPr>
          </a:lstStyle>
          <a:p>
            <a:r>
              <a:rPr lang="en-US" altLang="en-US" sz="3200" dirty="0">
                <a:solidFill>
                  <a:srgbClr val="0070C0"/>
                </a:solidFill>
                <a:latin typeface="#9Slide03 Arima Madurai ExtraBo" panose="00000900000000000000" pitchFamily="2" charset="0"/>
                <a:cs typeface="#9Slide03 Arima Madurai ExtraBo" panose="00000900000000000000" pitchFamily="2" charset="0"/>
              </a:rPr>
              <a:t> </a:t>
            </a:r>
            <a:r>
              <a:rPr lang="en-US" altLang="en-US" sz="3200" dirty="0">
                <a:solidFill>
                  <a:srgbClr val="FF0000"/>
                </a:solidFill>
                <a:latin typeface="#9Slide03 Arima Madurai ExtraBo" panose="00000900000000000000" pitchFamily="2" charset="0"/>
                <a:cs typeface="#9Slide03 Arima Madurai ExtraBo" panose="00000900000000000000" pitchFamily="2" charset="0"/>
              </a:rPr>
              <a:t>Lu-</a:t>
            </a:r>
            <a:r>
              <a:rPr lang="en-US" altLang="en-US" sz="3200" dirty="0" err="1">
                <a:solidFill>
                  <a:srgbClr val="FF0000"/>
                </a:solidFill>
                <a:latin typeface="#9Slide03 Arima Madurai ExtraBo" panose="00000900000000000000" pitchFamily="2" charset="0"/>
                <a:cs typeface="#9Slide03 Arima Madurai ExtraBo" panose="00000900000000000000" pitchFamily="2" charset="0"/>
              </a:rPr>
              <a:t>i</a:t>
            </a:r>
            <a:r>
              <a:rPr lang="en-US" altLang="en-US" sz="3200" dirty="0">
                <a:solidFill>
                  <a:srgbClr val="FF0000"/>
                </a:solidFill>
                <a:latin typeface="#9Slide03 Arima Madurai ExtraBo" panose="00000900000000000000" pitchFamily="2" charset="0"/>
                <a:cs typeface="#9Slide03 Arima Madurai ExtraBo" panose="00000900000000000000" pitchFamily="2" charset="0"/>
              </a:rPr>
              <a:t> Pa-</a:t>
            </a:r>
            <a:r>
              <a:rPr lang="en-US" altLang="en-US" sz="3200" dirty="0" err="1">
                <a:solidFill>
                  <a:srgbClr val="FF0000"/>
                </a:solidFill>
                <a:latin typeface="#9Slide03 Arima Madurai ExtraBo" panose="00000900000000000000" pitchFamily="2" charset="0"/>
                <a:cs typeface="#9Slide03 Arima Madurai ExtraBo" panose="00000900000000000000" pitchFamily="2" charset="0"/>
              </a:rPr>
              <a:t>xt</a:t>
            </a:r>
            <a:r>
              <a:rPr lang="vi-VN" altLang="en-US" sz="3200" dirty="0">
                <a:solidFill>
                  <a:srgbClr val="FF0000"/>
                </a:solidFill>
                <a:latin typeface="#9Slide03 Arima Madurai ExtraBo" panose="00000900000000000000" pitchFamily="2" charset="0"/>
                <a:cs typeface="#9Slide03 Arima Madurai ExtraBo" panose="00000900000000000000" pitchFamily="2" charset="0"/>
              </a:rPr>
              <a:t>ơ</a:t>
            </a:r>
            <a:r>
              <a:rPr lang="en-US" altLang="en-US" sz="3200" dirty="0">
                <a:solidFill>
                  <a:srgbClr val="FF0000"/>
                </a:solidFill>
                <a:latin typeface="#9Slide03 Arima Madurai ExtraBo" panose="00000900000000000000" pitchFamily="2" charset="0"/>
                <a:cs typeface="#9Slide03 Arima Madurai ExtraBo" panose="00000900000000000000" pitchFamily="2" charset="0"/>
              </a:rPr>
              <a:t> </a:t>
            </a:r>
            <a:r>
              <a:rPr lang="en-US" altLang="en-US" sz="3200" dirty="0">
                <a:solidFill>
                  <a:srgbClr val="0070C0"/>
                </a:solidFill>
                <a:latin typeface="#9Slide03 Arima Madurai ExtraBo" panose="00000900000000000000" pitchFamily="2" charset="0"/>
                <a:cs typeface="#9Slide03 Arima Madurai ExtraBo" panose="00000900000000000000" pitchFamily="2" charset="0"/>
              </a:rPr>
              <a:t>(1822-1895)</a:t>
            </a:r>
          </a:p>
          <a:p>
            <a:r>
              <a:rPr lang="en-US" altLang="en-US" sz="3200" dirty="0" err="1">
                <a:solidFill>
                  <a:srgbClr val="0070C0"/>
                </a:solidFill>
                <a:latin typeface="#9Slide03 Arima Madurai ExtraBo" panose="00000900000000000000" pitchFamily="2" charset="0"/>
                <a:cs typeface="#9Slide03 Arima Madurai ExtraBo" panose="00000900000000000000" pitchFamily="2" charset="0"/>
              </a:rPr>
              <a:t>nhà</a:t>
            </a:r>
            <a:r>
              <a:rPr lang="en-US" altLang="en-US" sz="3200" dirty="0">
                <a:solidFill>
                  <a:srgbClr val="0070C0"/>
                </a:solidFill>
                <a:latin typeface="#9Slide03 Arima Madurai ExtraBo" panose="00000900000000000000" pitchFamily="2" charset="0"/>
                <a:cs typeface="#9Slide03 Arima Madurai ExtraBo" panose="00000900000000000000" pitchFamily="2" charset="0"/>
              </a:rPr>
              <a:t> </a:t>
            </a:r>
            <a:r>
              <a:rPr lang="en-US" altLang="en-US" sz="3200" dirty="0" err="1">
                <a:solidFill>
                  <a:srgbClr val="0070C0"/>
                </a:solidFill>
                <a:latin typeface="#9Slide03 Arima Madurai ExtraBo" panose="00000900000000000000" pitchFamily="2" charset="0"/>
                <a:cs typeface="#9Slide03 Arima Madurai ExtraBo" panose="00000900000000000000" pitchFamily="2" charset="0"/>
              </a:rPr>
              <a:t>bác</a:t>
            </a:r>
            <a:r>
              <a:rPr lang="en-US" altLang="en-US" sz="3200" dirty="0">
                <a:solidFill>
                  <a:srgbClr val="0070C0"/>
                </a:solidFill>
                <a:latin typeface="#9Slide03 Arima Madurai ExtraBo" panose="00000900000000000000" pitchFamily="2" charset="0"/>
                <a:cs typeface="#9Slide03 Arima Madurai ExtraBo" panose="00000900000000000000" pitchFamily="2" charset="0"/>
              </a:rPr>
              <a:t> </a:t>
            </a:r>
            <a:r>
              <a:rPr lang="en-US" altLang="en-US" sz="3200" dirty="0" err="1">
                <a:solidFill>
                  <a:srgbClr val="0070C0"/>
                </a:solidFill>
                <a:latin typeface="#9Slide03 Arima Madurai ExtraBo" panose="00000900000000000000" pitchFamily="2" charset="0"/>
                <a:cs typeface="#9Slide03 Arima Madurai ExtraBo" panose="00000900000000000000" pitchFamily="2" charset="0"/>
              </a:rPr>
              <a:t>học</a:t>
            </a:r>
            <a:r>
              <a:rPr lang="en-US" altLang="en-US" sz="3200" dirty="0">
                <a:solidFill>
                  <a:srgbClr val="0070C0"/>
                </a:solidFill>
                <a:latin typeface="#9Slide03 Arima Madurai ExtraBo" panose="00000900000000000000" pitchFamily="2" charset="0"/>
                <a:cs typeface="#9Slide03 Arima Madurai ExtraBo" panose="00000900000000000000" pitchFamily="2" charset="0"/>
              </a:rPr>
              <a:t> </a:t>
            </a:r>
            <a:r>
              <a:rPr lang="en-US" altLang="en-US" sz="3200" dirty="0" err="1">
                <a:solidFill>
                  <a:srgbClr val="0070C0"/>
                </a:solidFill>
                <a:latin typeface="#9Slide03 Arima Madurai ExtraBo" panose="00000900000000000000" pitchFamily="2" charset="0"/>
                <a:cs typeface="#9Slide03 Arima Madurai ExtraBo" panose="00000900000000000000" pitchFamily="2" charset="0"/>
              </a:rPr>
              <a:t>nổi</a:t>
            </a:r>
            <a:r>
              <a:rPr lang="en-US" altLang="en-US" sz="3200" dirty="0">
                <a:solidFill>
                  <a:srgbClr val="0070C0"/>
                </a:solidFill>
                <a:latin typeface="#9Slide03 Arima Madurai ExtraBo" panose="00000900000000000000" pitchFamily="2" charset="0"/>
                <a:cs typeface="#9Slide03 Arima Madurai ExtraBo" panose="00000900000000000000" pitchFamily="2" charset="0"/>
              </a:rPr>
              <a:t> </a:t>
            </a:r>
            <a:r>
              <a:rPr lang="en-US" altLang="en-US" sz="3200" dirty="0" err="1">
                <a:solidFill>
                  <a:srgbClr val="0070C0"/>
                </a:solidFill>
                <a:latin typeface="#9Slide03 Arima Madurai ExtraBo" panose="00000900000000000000" pitchFamily="2" charset="0"/>
                <a:cs typeface="#9Slide03 Arima Madurai ExtraBo" panose="00000900000000000000" pitchFamily="2" charset="0"/>
              </a:rPr>
              <a:t>tiếng</a:t>
            </a:r>
            <a:r>
              <a:rPr lang="en-US" altLang="en-US" sz="3200" dirty="0">
                <a:solidFill>
                  <a:srgbClr val="0070C0"/>
                </a:solidFill>
                <a:latin typeface="#9Slide03 Arima Madurai ExtraBo" panose="00000900000000000000" pitchFamily="2" charset="0"/>
                <a:cs typeface="#9Slide03 Arima Madurai ExtraBo" panose="00000900000000000000" pitchFamily="2" charset="0"/>
              </a:rPr>
              <a:t> ng</a:t>
            </a:r>
            <a:r>
              <a:rPr lang="vi-VN" altLang="en-US" sz="3200" dirty="0">
                <a:solidFill>
                  <a:srgbClr val="0070C0"/>
                </a:solidFill>
                <a:latin typeface="#9Slide03 Arima Madurai ExtraBo" panose="00000900000000000000" pitchFamily="2" charset="0"/>
                <a:cs typeface="#9Slide03 Arima Madurai ExtraBo" panose="00000900000000000000" pitchFamily="2" charset="0"/>
              </a:rPr>
              <a:t>ười</a:t>
            </a:r>
            <a:r>
              <a:rPr lang="en-US" altLang="en-US" sz="3200" dirty="0">
                <a:solidFill>
                  <a:srgbClr val="0070C0"/>
                </a:solidFill>
                <a:latin typeface="#9Slide03 Arima Madurai ExtraBo" panose="00000900000000000000" pitchFamily="2" charset="0"/>
                <a:cs typeface="#9Slide03 Arima Madurai ExtraBo" panose="00000900000000000000" pitchFamily="2" charset="0"/>
              </a:rPr>
              <a:t> </a:t>
            </a:r>
            <a:r>
              <a:rPr lang="en-US" altLang="en-US" sz="3200" dirty="0" err="1">
                <a:solidFill>
                  <a:srgbClr val="0070C0"/>
                </a:solidFill>
                <a:latin typeface="#9Slide03 Arima Madurai ExtraBo" panose="00000900000000000000" pitchFamily="2" charset="0"/>
                <a:cs typeface="#9Slide03 Arima Madurai ExtraBo" panose="00000900000000000000" pitchFamily="2" charset="0"/>
              </a:rPr>
              <a:t>Pháp</a:t>
            </a:r>
            <a:endParaRPr lang="zh-CN" altLang="en-US" sz="3200" dirty="0">
              <a:solidFill>
                <a:srgbClr val="007AD6"/>
              </a:solidFill>
              <a:latin typeface="#9Slide03 Arima Madurai ExtraBo" panose="00000900000000000000" pitchFamily="2" charset="0"/>
              <a:ea typeface="汉仪铸字木头人W" panose="00020600040101010101" pitchFamily="18" charset="-122"/>
              <a:cs typeface="#9Slide03 Arima Madurai ExtraBo" panose="00000900000000000000" pitchFamily="2" charset="0"/>
              <a:sym typeface="+mn-lt"/>
            </a:endParaRPr>
          </a:p>
        </p:txBody>
      </p:sp>
      <p:sp>
        <p:nvSpPr>
          <p:cNvPr id="9" name="文本框 8">
            <a:extLst>
              <a:ext uri="{FF2B5EF4-FFF2-40B4-BE49-F238E27FC236}">
                <a16:creationId xmlns:a16="http://schemas.microsoft.com/office/drawing/2014/main" id="{0FAA0B6D-E397-49E0-BFD9-8C30F4527044}"/>
              </a:ext>
            </a:extLst>
          </p:cNvPr>
          <p:cNvSpPr txBox="1"/>
          <p:nvPr/>
        </p:nvSpPr>
        <p:spPr>
          <a:xfrm>
            <a:off x="5108632" y="376671"/>
            <a:ext cx="6779861" cy="3506729"/>
          </a:xfrm>
          <a:prstGeom prst="rect">
            <a:avLst/>
          </a:prstGeom>
        </p:spPr>
        <p:txBody>
          <a:bodyPr wrap="square">
            <a:spAutoFit/>
          </a:bodyPr>
          <a:lstStyle>
            <a:defPPr>
              <a:defRPr lang="en-US"/>
            </a:defPPr>
            <a:lvl1pPr algn="just">
              <a:lnSpc>
                <a:spcPct val="150000"/>
              </a:lnSpc>
              <a:defRPr sz="1600">
                <a:solidFill>
                  <a:srgbClr val="00B050"/>
                </a:solidFill>
                <a:latin typeface="华康少女文字W5(P)" panose="040F0500000000000000" pitchFamily="82" charset="-122"/>
                <a:ea typeface="华康少女文字W5(P)" panose="040F0500000000000000" pitchFamily="82" charset="-122"/>
                <a:cs typeface="+mn-ea"/>
              </a:defRPr>
            </a:lvl1pPr>
          </a:lstStyle>
          <a:p>
            <a:r>
              <a:rPr lang="en-US" altLang="en-US" sz="2500" b="1" dirty="0">
                <a:solidFill>
                  <a:schemeClr val="tx1"/>
                </a:solidFill>
                <a:latin typeface="#9Slide03 Arima Madurai ExtraBo" panose="00000900000000000000" pitchFamily="2" charset="0"/>
                <a:cs typeface="#9Slide03 Arima Madurai ExtraBo" panose="00000900000000000000" pitchFamily="2" charset="0"/>
              </a:rPr>
              <a:t>Lu-</a:t>
            </a:r>
            <a:r>
              <a:rPr lang="en-US" altLang="en-US" sz="2500" b="1" dirty="0" err="1">
                <a:solidFill>
                  <a:schemeClr val="tx1"/>
                </a:solidFill>
                <a:latin typeface="#9Slide03 Arima Madurai ExtraBo" panose="00000900000000000000" pitchFamily="2" charset="0"/>
                <a:cs typeface="#9Slide03 Arima Madurai ExtraBo" panose="00000900000000000000" pitchFamily="2" charset="0"/>
              </a:rPr>
              <a:t>i</a:t>
            </a:r>
            <a:r>
              <a:rPr lang="en-US" altLang="en-US" sz="2500" b="1" dirty="0">
                <a:solidFill>
                  <a:schemeClr val="tx1"/>
                </a:solidFill>
                <a:latin typeface="#9Slide03 Arima Madurai ExtraBo" panose="00000900000000000000" pitchFamily="2" charset="0"/>
                <a:cs typeface="#9Slide03 Arima Madurai ExtraBo" panose="00000900000000000000" pitchFamily="2" charset="0"/>
              </a:rPr>
              <a:t> Pa-</a:t>
            </a:r>
            <a:r>
              <a:rPr lang="en-US" altLang="en-US" sz="2500" b="1" dirty="0" err="1">
                <a:solidFill>
                  <a:schemeClr val="tx1"/>
                </a:solidFill>
                <a:latin typeface="#9Slide03 Arima Madurai ExtraBo" panose="00000900000000000000" pitchFamily="2" charset="0"/>
                <a:cs typeface="#9Slide03 Arima Madurai ExtraBo" panose="00000900000000000000" pitchFamily="2" charset="0"/>
              </a:rPr>
              <a:t>xtơ</a:t>
            </a:r>
            <a:r>
              <a:rPr lang="vi-VN" altLang="en-US" sz="2500" dirty="0">
                <a:solidFill>
                  <a:schemeClr val="tx1"/>
                </a:solidFill>
                <a:latin typeface="#9Slide03 Arima Madurai ExtraBo" panose="00000900000000000000" pitchFamily="2" charset="0"/>
                <a:cs typeface="#9Slide03 Arima Madurai ExtraBo" panose="00000900000000000000" pitchFamily="2" charset="0"/>
              </a:rPr>
              <a:t> được tôn vinh là "cha đẻ của ngành vi sinh vật học". Ông chưa bao giờ chính thức học</a:t>
            </a:r>
            <a:r>
              <a:rPr lang="en-US" altLang="en-US" sz="2500" dirty="0">
                <a:solidFill>
                  <a:schemeClr val="tx1"/>
                </a:solidFill>
                <a:latin typeface="#9Slide03 Arima Madurai ExtraBo" panose="00000900000000000000" pitchFamily="2" charset="0"/>
                <a:cs typeface="#9Slide03 Arima Madurai ExtraBo" panose="00000900000000000000" pitchFamily="2" charset="0"/>
              </a:rPr>
              <a:t> y </a:t>
            </a:r>
            <a:r>
              <a:rPr lang="en-US" altLang="en-US" sz="2500" dirty="0" err="1">
                <a:solidFill>
                  <a:schemeClr val="tx1"/>
                </a:solidFill>
                <a:latin typeface="#9Slide03 Arima Madurai ExtraBo" panose="00000900000000000000" pitchFamily="2" charset="0"/>
                <a:cs typeface="#9Slide03 Arima Madurai ExtraBo" panose="00000900000000000000" pitchFamily="2" charset="0"/>
              </a:rPr>
              <a:t>khoa</a:t>
            </a:r>
            <a:r>
              <a:rPr lang="vi-VN" altLang="en-US" sz="2500" dirty="0">
                <a:solidFill>
                  <a:schemeClr val="tx1"/>
                </a:solidFill>
                <a:latin typeface="#9Slide03 Arima Madurai ExtraBo" panose="00000900000000000000" pitchFamily="2" charset="0"/>
                <a:cs typeface="#9Slide03 Arima Madurai ExtraBo" panose="00000900000000000000" pitchFamily="2" charset="0"/>
              </a:rPr>
              <a:t> nhưng vẫn được coi là một thầy thuốc vĩ đại và là Ân nhân của Nhân loại</a:t>
            </a:r>
            <a:r>
              <a:rPr lang="en-US" altLang="en-US" sz="2500" dirty="0">
                <a:solidFill>
                  <a:schemeClr val="tx1"/>
                </a:solidFill>
                <a:latin typeface="#9Slide03 Arima Madurai ExtraBo" panose="00000900000000000000" pitchFamily="2" charset="0"/>
                <a:cs typeface="#9Slide03 Arima Madurai ExtraBo" panose="00000900000000000000" pitchFamily="2" charset="0"/>
              </a:rPr>
              <a:t>. </a:t>
            </a:r>
            <a:r>
              <a:rPr lang="en-US" altLang="en-US" sz="2500" dirty="0" err="1">
                <a:solidFill>
                  <a:schemeClr val="tx1"/>
                </a:solidFill>
                <a:latin typeface="#9Slide03 Arima Madurai ExtraBo" panose="00000900000000000000" pitchFamily="2" charset="0"/>
                <a:cs typeface="#9Slide03 Arima Madurai ExtraBo" panose="00000900000000000000" pitchFamily="2" charset="0"/>
              </a:rPr>
              <a:t>Ông</a:t>
            </a:r>
            <a:r>
              <a:rPr lang="en-US" altLang="en-US" sz="2500" dirty="0">
                <a:solidFill>
                  <a:schemeClr val="tx1"/>
                </a:solidFill>
                <a:latin typeface="#9Slide03 Arima Madurai ExtraBo" panose="00000900000000000000" pitchFamily="2" charset="0"/>
                <a:cs typeface="#9Slide03 Arima Madurai ExtraBo" panose="00000900000000000000" pitchFamily="2" charset="0"/>
              </a:rPr>
              <a:t> </a:t>
            </a:r>
            <a:r>
              <a:rPr lang="en-US" altLang="en-US" sz="2500" dirty="0" err="1">
                <a:solidFill>
                  <a:schemeClr val="tx1"/>
                </a:solidFill>
                <a:latin typeface="#9Slide03 Arima Madurai ExtraBo" panose="00000900000000000000" pitchFamily="2" charset="0"/>
                <a:cs typeface="#9Slide03 Arima Madurai ExtraBo" panose="00000900000000000000" pitchFamily="2" charset="0"/>
              </a:rPr>
              <a:t>còn</a:t>
            </a:r>
            <a:r>
              <a:rPr lang="en-US" altLang="en-US" sz="2500" dirty="0">
                <a:solidFill>
                  <a:schemeClr val="tx1"/>
                </a:solidFill>
                <a:latin typeface="#9Slide03 Arima Madurai ExtraBo" panose="00000900000000000000" pitchFamily="2" charset="0"/>
                <a:cs typeface="#9Slide03 Arima Madurai ExtraBo" panose="00000900000000000000" pitchFamily="2" charset="0"/>
              </a:rPr>
              <a:t> </a:t>
            </a:r>
            <a:r>
              <a:rPr lang="en-US" altLang="en-US" sz="2500" dirty="0" err="1">
                <a:solidFill>
                  <a:schemeClr val="tx1"/>
                </a:solidFill>
                <a:latin typeface="#9Slide03 Arima Madurai ExtraBo" panose="00000900000000000000" pitchFamily="2" charset="0"/>
                <a:cs typeface="#9Slide03 Arima Madurai ExtraBo" panose="00000900000000000000" pitchFamily="2" charset="0"/>
              </a:rPr>
              <a:t>có</a:t>
            </a:r>
            <a:r>
              <a:rPr lang="en-US" altLang="en-US" sz="2500" dirty="0">
                <a:solidFill>
                  <a:schemeClr val="tx1"/>
                </a:solidFill>
                <a:latin typeface="#9Slide03 Arima Madurai ExtraBo" panose="00000900000000000000" pitchFamily="2" charset="0"/>
                <a:cs typeface="#9Slide03 Arima Madurai ExtraBo" panose="00000900000000000000" pitchFamily="2" charset="0"/>
              </a:rPr>
              <a:t> </a:t>
            </a:r>
            <a:r>
              <a:rPr lang="en-US" altLang="en-US" sz="2500" dirty="0" err="1">
                <a:solidFill>
                  <a:schemeClr val="tx1"/>
                </a:solidFill>
                <a:latin typeface="#9Slide03 Arima Madurai ExtraBo" panose="00000900000000000000" pitchFamily="2" charset="0"/>
                <a:cs typeface="#9Slide03 Arima Madurai ExtraBo" panose="00000900000000000000" pitchFamily="2" charset="0"/>
              </a:rPr>
              <a:t>nhiều</a:t>
            </a:r>
            <a:r>
              <a:rPr lang="en-US" altLang="en-US" sz="2500" dirty="0">
                <a:solidFill>
                  <a:schemeClr val="tx1"/>
                </a:solidFill>
                <a:latin typeface="#9Slide03 Arima Madurai ExtraBo" panose="00000900000000000000" pitchFamily="2" charset="0"/>
                <a:cs typeface="#9Slide03 Arima Madurai ExtraBo" panose="00000900000000000000" pitchFamily="2" charset="0"/>
              </a:rPr>
              <a:t> </a:t>
            </a:r>
            <a:r>
              <a:rPr lang="en-US" altLang="en-US" sz="2500" dirty="0" err="1">
                <a:solidFill>
                  <a:schemeClr val="tx1"/>
                </a:solidFill>
                <a:latin typeface="#9Slide03 Arima Madurai ExtraBo" panose="00000900000000000000" pitchFamily="2" charset="0"/>
                <a:cs typeface="#9Slide03 Arima Madurai ExtraBo" panose="00000900000000000000" pitchFamily="2" charset="0"/>
              </a:rPr>
              <a:t>công</a:t>
            </a:r>
            <a:r>
              <a:rPr lang="en-US" altLang="en-US" sz="2500" dirty="0">
                <a:solidFill>
                  <a:schemeClr val="tx1"/>
                </a:solidFill>
                <a:latin typeface="#9Slide03 Arima Madurai ExtraBo" panose="00000900000000000000" pitchFamily="2" charset="0"/>
                <a:cs typeface="#9Slide03 Arima Madurai ExtraBo" panose="00000900000000000000" pitchFamily="2" charset="0"/>
              </a:rPr>
              <a:t> </a:t>
            </a:r>
            <a:r>
              <a:rPr lang="en-US" altLang="en-US" sz="2500" dirty="0" err="1">
                <a:solidFill>
                  <a:schemeClr val="tx1"/>
                </a:solidFill>
                <a:latin typeface="#9Slide03 Arima Madurai ExtraBo" panose="00000900000000000000" pitchFamily="2" charset="0"/>
                <a:cs typeface="#9Slide03 Arima Madurai ExtraBo" panose="00000900000000000000" pitchFamily="2" charset="0"/>
              </a:rPr>
              <a:t>trình</a:t>
            </a:r>
            <a:r>
              <a:rPr lang="en-US" altLang="en-US" sz="2500" dirty="0">
                <a:solidFill>
                  <a:schemeClr val="tx1"/>
                </a:solidFill>
                <a:latin typeface="#9Slide03 Arima Madurai ExtraBo" panose="00000900000000000000" pitchFamily="2" charset="0"/>
                <a:cs typeface="#9Slide03 Arima Madurai ExtraBo" panose="00000900000000000000" pitchFamily="2" charset="0"/>
              </a:rPr>
              <a:t> </a:t>
            </a:r>
            <a:r>
              <a:rPr lang="en-US" altLang="en-US" sz="2500" dirty="0" err="1">
                <a:solidFill>
                  <a:schemeClr val="tx1"/>
                </a:solidFill>
                <a:latin typeface="#9Slide03 Arima Madurai ExtraBo" panose="00000900000000000000" pitchFamily="2" charset="0"/>
                <a:cs typeface="#9Slide03 Arima Madurai ExtraBo" panose="00000900000000000000" pitchFamily="2" charset="0"/>
              </a:rPr>
              <a:t>nghiên</a:t>
            </a:r>
            <a:r>
              <a:rPr lang="en-US" altLang="en-US" sz="2500" dirty="0">
                <a:solidFill>
                  <a:schemeClr val="tx1"/>
                </a:solidFill>
                <a:latin typeface="#9Slide03 Arima Madurai ExtraBo" panose="00000900000000000000" pitchFamily="2" charset="0"/>
                <a:cs typeface="#9Slide03 Arima Madurai ExtraBo" panose="00000900000000000000" pitchFamily="2" charset="0"/>
              </a:rPr>
              <a:t> </a:t>
            </a:r>
            <a:r>
              <a:rPr lang="en-US" altLang="en-US" sz="2500" dirty="0" err="1">
                <a:solidFill>
                  <a:schemeClr val="tx1"/>
                </a:solidFill>
                <a:latin typeface="#9Slide03 Arima Madurai ExtraBo" panose="00000900000000000000" pitchFamily="2" charset="0"/>
                <a:cs typeface="#9Slide03 Arima Madurai ExtraBo" panose="00000900000000000000" pitchFamily="2" charset="0"/>
              </a:rPr>
              <a:t>cứu</a:t>
            </a:r>
            <a:r>
              <a:rPr lang="en-US" altLang="en-US" sz="2500" dirty="0">
                <a:solidFill>
                  <a:schemeClr val="tx1"/>
                </a:solidFill>
                <a:latin typeface="#9Slide03 Arima Madurai ExtraBo" panose="00000900000000000000" pitchFamily="2" charset="0"/>
                <a:cs typeface="#9Slide03 Arima Madurai ExtraBo" panose="00000900000000000000" pitchFamily="2" charset="0"/>
              </a:rPr>
              <a:t> </a:t>
            </a:r>
            <a:r>
              <a:rPr lang="en-US" altLang="en-US" sz="2500" dirty="0" err="1">
                <a:solidFill>
                  <a:schemeClr val="tx1"/>
                </a:solidFill>
                <a:latin typeface="#9Slide03 Arima Madurai ExtraBo" panose="00000900000000000000" pitchFamily="2" charset="0"/>
                <a:cs typeface="#9Slide03 Arima Madurai ExtraBo" panose="00000900000000000000" pitchFamily="2" charset="0"/>
              </a:rPr>
              <a:t>khoa</a:t>
            </a:r>
            <a:r>
              <a:rPr lang="en-US" altLang="en-US" sz="2500" dirty="0">
                <a:solidFill>
                  <a:schemeClr val="tx1"/>
                </a:solidFill>
                <a:latin typeface="#9Slide03 Arima Madurai ExtraBo" panose="00000900000000000000" pitchFamily="2" charset="0"/>
                <a:cs typeface="#9Slide03 Arima Madurai ExtraBo" panose="00000900000000000000" pitchFamily="2" charset="0"/>
              </a:rPr>
              <a:t> </a:t>
            </a:r>
            <a:r>
              <a:rPr lang="en-US" altLang="en-US" sz="2500" dirty="0" err="1">
                <a:solidFill>
                  <a:schemeClr val="tx1"/>
                </a:solidFill>
                <a:latin typeface="#9Slide03 Arima Madurai ExtraBo" panose="00000900000000000000" pitchFamily="2" charset="0"/>
                <a:cs typeface="#9Slide03 Arima Madurai ExtraBo" panose="00000900000000000000" pitchFamily="2" charset="0"/>
              </a:rPr>
              <a:t>học</a:t>
            </a:r>
            <a:r>
              <a:rPr lang="en-US" altLang="en-US" sz="2500" dirty="0">
                <a:solidFill>
                  <a:schemeClr val="tx1"/>
                </a:solidFill>
                <a:latin typeface="#9Slide03 Arima Madurai ExtraBo" panose="00000900000000000000" pitchFamily="2" charset="0"/>
                <a:cs typeface="#9Slide03 Arima Madurai ExtraBo" panose="00000900000000000000" pitchFamily="2" charset="0"/>
              </a:rPr>
              <a:t> </a:t>
            </a:r>
            <a:r>
              <a:rPr lang="en-US" altLang="en-US" sz="2500" dirty="0" err="1">
                <a:solidFill>
                  <a:schemeClr val="tx1"/>
                </a:solidFill>
                <a:latin typeface="#9Slide03 Arima Madurai ExtraBo" panose="00000900000000000000" pitchFamily="2" charset="0"/>
                <a:cs typeface="#9Slide03 Arima Madurai ExtraBo" panose="00000900000000000000" pitchFamily="2" charset="0"/>
              </a:rPr>
              <a:t>mang</a:t>
            </a:r>
            <a:r>
              <a:rPr lang="en-US" altLang="en-US" sz="2500" dirty="0">
                <a:solidFill>
                  <a:schemeClr val="tx1"/>
                </a:solidFill>
                <a:latin typeface="#9Slide03 Arima Madurai ExtraBo" panose="00000900000000000000" pitchFamily="2" charset="0"/>
                <a:cs typeface="#9Slide03 Arima Madurai ExtraBo" panose="00000900000000000000" pitchFamily="2" charset="0"/>
              </a:rPr>
              <a:t> </a:t>
            </a:r>
            <a:r>
              <a:rPr lang="en-US" altLang="en-US" sz="2500" dirty="0" err="1">
                <a:solidFill>
                  <a:schemeClr val="tx1"/>
                </a:solidFill>
                <a:latin typeface="#9Slide03 Arima Madurai ExtraBo" panose="00000900000000000000" pitchFamily="2" charset="0"/>
                <a:cs typeface="#9Slide03 Arima Madurai ExtraBo" panose="00000900000000000000" pitchFamily="2" charset="0"/>
              </a:rPr>
              <a:t>lại</a:t>
            </a:r>
            <a:r>
              <a:rPr lang="en-US" altLang="en-US" sz="2500" dirty="0">
                <a:solidFill>
                  <a:schemeClr val="tx1"/>
                </a:solidFill>
                <a:latin typeface="#9Slide03 Arima Madurai ExtraBo" panose="00000900000000000000" pitchFamily="2" charset="0"/>
                <a:cs typeface="#9Slide03 Arima Madurai ExtraBo" panose="00000900000000000000" pitchFamily="2" charset="0"/>
              </a:rPr>
              <a:t> </a:t>
            </a:r>
            <a:r>
              <a:rPr lang="en-US" altLang="en-US" sz="2500" dirty="0" err="1">
                <a:solidFill>
                  <a:schemeClr val="tx1"/>
                </a:solidFill>
                <a:latin typeface="#9Slide03 Arima Madurai ExtraBo" panose="00000900000000000000" pitchFamily="2" charset="0"/>
                <a:cs typeface="#9Slide03 Arima Madurai ExtraBo" panose="00000900000000000000" pitchFamily="2" charset="0"/>
              </a:rPr>
              <a:t>lợi</a:t>
            </a:r>
            <a:r>
              <a:rPr lang="en-US" altLang="en-US" sz="2500" dirty="0">
                <a:solidFill>
                  <a:schemeClr val="tx1"/>
                </a:solidFill>
                <a:latin typeface="#9Slide03 Arima Madurai ExtraBo" panose="00000900000000000000" pitchFamily="2" charset="0"/>
                <a:cs typeface="#9Slide03 Arima Madurai ExtraBo" panose="00000900000000000000" pitchFamily="2" charset="0"/>
              </a:rPr>
              <a:t> </a:t>
            </a:r>
            <a:r>
              <a:rPr lang="en-US" altLang="en-US" sz="2500" dirty="0" err="1">
                <a:solidFill>
                  <a:schemeClr val="tx1"/>
                </a:solidFill>
                <a:latin typeface="#9Slide03 Arima Madurai ExtraBo" panose="00000900000000000000" pitchFamily="2" charset="0"/>
                <a:cs typeface="#9Slide03 Arima Madurai ExtraBo" panose="00000900000000000000" pitchFamily="2" charset="0"/>
              </a:rPr>
              <a:t>ích</a:t>
            </a:r>
            <a:r>
              <a:rPr lang="en-US" altLang="en-US" sz="2500" dirty="0">
                <a:solidFill>
                  <a:schemeClr val="tx1"/>
                </a:solidFill>
                <a:latin typeface="#9Slide03 Arima Madurai ExtraBo" panose="00000900000000000000" pitchFamily="2" charset="0"/>
                <a:cs typeface="#9Slide03 Arima Madurai ExtraBo" panose="00000900000000000000" pitchFamily="2" charset="0"/>
              </a:rPr>
              <a:t> </a:t>
            </a:r>
            <a:r>
              <a:rPr lang="en-US" altLang="en-US" sz="2500" dirty="0" err="1">
                <a:solidFill>
                  <a:schemeClr val="tx1"/>
                </a:solidFill>
                <a:latin typeface="#9Slide03 Arima Madurai ExtraBo" panose="00000900000000000000" pitchFamily="2" charset="0"/>
                <a:cs typeface="#9Slide03 Arima Madurai ExtraBo" panose="00000900000000000000" pitchFamily="2" charset="0"/>
              </a:rPr>
              <a:t>cho</a:t>
            </a:r>
            <a:r>
              <a:rPr lang="en-US" altLang="en-US" sz="2500" dirty="0">
                <a:solidFill>
                  <a:schemeClr val="tx1"/>
                </a:solidFill>
                <a:latin typeface="#9Slide03 Arima Madurai ExtraBo" panose="00000900000000000000" pitchFamily="2" charset="0"/>
                <a:cs typeface="#9Slide03 Arima Madurai ExtraBo" panose="00000900000000000000" pitchFamily="2" charset="0"/>
              </a:rPr>
              <a:t> </a:t>
            </a:r>
            <a:r>
              <a:rPr lang="en-US" altLang="en-US" sz="2500" dirty="0" err="1">
                <a:solidFill>
                  <a:schemeClr val="tx1"/>
                </a:solidFill>
                <a:latin typeface="#9Slide03 Arima Madurai ExtraBo" panose="00000900000000000000" pitchFamily="2" charset="0"/>
                <a:cs typeface="#9Slide03 Arima Madurai ExtraBo" panose="00000900000000000000" pitchFamily="2" charset="0"/>
              </a:rPr>
              <a:t>nhân</a:t>
            </a:r>
            <a:r>
              <a:rPr lang="en-US" altLang="en-US" sz="2500" dirty="0">
                <a:solidFill>
                  <a:schemeClr val="tx1"/>
                </a:solidFill>
                <a:latin typeface="#9Slide03 Arima Madurai ExtraBo" panose="00000900000000000000" pitchFamily="2" charset="0"/>
                <a:cs typeface="#9Slide03 Arima Madurai ExtraBo" panose="00000900000000000000" pitchFamily="2" charset="0"/>
              </a:rPr>
              <a:t> </a:t>
            </a:r>
            <a:r>
              <a:rPr lang="en-US" altLang="en-US" sz="2500" dirty="0" err="1">
                <a:solidFill>
                  <a:schemeClr val="tx1"/>
                </a:solidFill>
                <a:latin typeface="#9Slide03 Arima Madurai ExtraBo" panose="00000900000000000000" pitchFamily="2" charset="0"/>
                <a:cs typeface="#9Slide03 Arima Madurai ExtraBo" panose="00000900000000000000" pitchFamily="2" charset="0"/>
              </a:rPr>
              <a:t>loại</a:t>
            </a:r>
            <a:r>
              <a:rPr lang="en-US" altLang="en-US" sz="2500" dirty="0">
                <a:solidFill>
                  <a:schemeClr val="tx1"/>
                </a:solidFill>
                <a:latin typeface="#9Slide03 Arima Madurai ExtraBo" panose="00000900000000000000" pitchFamily="2" charset="0"/>
                <a:cs typeface="#9Slide03 Arima Madurai ExtraBo" panose="00000900000000000000" pitchFamily="2" charset="0"/>
              </a:rPr>
              <a:t>.</a:t>
            </a:r>
          </a:p>
        </p:txBody>
      </p:sp>
      <p:cxnSp>
        <p:nvCxnSpPr>
          <p:cNvPr id="3" name="直接连接符 2">
            <a:extLst>
              <a:ext uri="{FF2B5EF4-FFF2-40B4-BE49-F238E27FC236}">
                <a16:creationId xmlns:a16="http://schemas.microsoft.com/office/drawing/2014/main" id="{8F7927F3-7D20-4D5D-9FDF-8A3105401907}"/>
              </a:ext>
            </a:extLst>
          </p:cNvPr>
          <p:cNvCxnSpPr>
            <a:cxnSpLocks/>
          </p:cNvCxnSpPr>
          <p:nvPr/>
        </p:nvCxnSpPr>
        <p:spPr>
          <a:xfrm>
            <a:off x="1695236" y="331366"/>
            <a:ext cx="2850377" cy="0"/>
          </a:xfrm>
          <a:prstGeom prst="line">
            <a:avLst/>
          </a:prstGeom>
          <a:ln w="28575">
            <a:solidFill>
              <a:srgbClr val="007AD6"/>
            </a:solidFill>
            <a:prstDash val="sysDash"/>
          </a:ln>
        </p:spPr>
        <p:style>
          <a:lnRef idx="1">
            <a:schemeClr val="accent1"/>
          </a:lnRef>
          <a:fillRef idx="0">
            <a:schemeClr val="accent1"/>
          </a:fillRef>
          <a:effectRef idx="0">
            <a:schemeClr val="accent1"/>
          </a:effectRef>
          <a:fontRef idx="minor">
            <a:schemeClr val="tx1"/>
          </a:fontRef>
        </p:style>
      </p:cxnSp>
      <p:cxnSp>
        <p:nvCxnSpPr>
          <p:cNvPr id="13" name="直接连接符 12">
            <a:extLst>
              <a:ext uri="{FF2B5EF4-FFF2-40B4-BE49-F238E27FC236}">
                <a16:creationId xmlns:a16="http://schemas.microsoft.com/office/drawing/2014/main" id="{9C9FBD30-4223-4122-905E-6FD0D8F8794C}"/>
              </a:ext>
            </a:extLst>
          </p:cNvPr>
          <p:cNvCxnSpPr>
            <a:cxnSpLocks/>
          </p:cNvCxnSpPr>
          <p:nvPr/>
        </p:nvCxnSpPr>
        <p:spPr>
          <a:xfrm>
            <a:off x="4378789" y="721776"/>
            <a:ext cx="14491" cy="2601917"/>
          </a:xfrm>
          <a:prstGeom prst="line">
            <a:avLst/>
          </a:prstGeom>
          <a:ln w="28575">
            <a:solidFill>
              <a:srgbClr val="007AD6"/>
            </a:solidFill>
            <a:prstDash val="sysDash"/>
          </a:ln>
        </p:spPr>
        <p:style>
          <a:lnRef idx="1">
            <a:schemeClr val="accent1"/>
          </a:lnRef>
          <a:fillRef idx="0">
            <a:schemeClr val="accent1"/>
          </a:fillRef>
          <a:effectRef idx="0">
            <a:schemeClr val="accent1"/>
          </a:effectRef>
          <a:fontRef idx="minor">
            <a:schemeClr val="tx1"/>
          </a:fontRef>
        </p:style>
      </p:cxnSp>
      <p:pic>
        <p:nvPicPr>
          <p:cNvPr id="19" name="图片 18">
            <a:extLst>
              <a:ext uri="{FF2B5EF4-FFF2-40B4-BE49-F238E27FC236}">
                <a16:creationId xmlns:a16="http://schemas.microsoft.com/office/drawing/2014/main" id="{42749B1E-6218-4476-A8D8-48A46B9268A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2689" t="17080" r="24163" b="13192"/>
          <a:stretch/>
        </p:blipFill>
        <p:spPr>
          <a:xfrm flipH="1">
            <a:off x="8914185" y="4109851"/>
            <a:ext cx="3480849" cy="2761271"/>
          </a:xfrm>
          <a:prstGeom prst="rect">
            <a:avLst/>
          </a:prstGeom>
        </p:spPr>
      </p:pic>
      <p:pic>
        <p:nvPicPr>
          <p:cNvPr id="12" name="Picture 9" descr="C:\Users\PC\Desktop\Louis_Pasteur.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6712" y="450664"/>
            <a:ext cx="3780077" cy="3505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492348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5"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vertic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41" presetClass="entr" presetSubtype="0" fill="hold" grpId="0" nodeType="clickEffect">
                                  <p:stCondLst>
                                    <p:cond delay="0"/>
                                  </p:stCondLst>
                                  <p:iterate type="lt">
                                    <p:tmPct val="10000"/>
                                  </p:iterate>
                                  <p:childTnLst>
                                    <p:set>
                                      <p:cBhvr>
                                        <p:cTn id="11" dur="1" fill="hold">
                                          <p:stCondLst>
                                            <p:cond delay="0"/>
                                          </p:stCondLst>
                                        </p:cTn>
                                        <p:tgtEl>
                                          <p:spTgt spid="8">
                                            <p:txEl>
                                              <p:pRg st="0" end="0"/>
                                            </p:txEl>
                                          </p:spTgt>
                                        </p:tgtEl>
                                        <p:attrNameLst>
                                          <p:attrName>style.visibility</p:attrName>
                                        </p:attrNameLst>
                                      </p:cBhvr>
                                      <p:to>
                                        <p:strVal val="visible"/>
                                      </p:to>
                                    </p:set>
                                    <p:anim calcmode="lin" valueType="num">
                                      <p:cBhvr>
                                        <p:cTn id="12" dur="500" fill="hold"/>
                                        <p:tgtEl>
                                          <p:spTgt spid="8">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3" dur="500" fill="hold"/>
                                        <p:tgtEl>
                                          <p:spTgt spid="8">
                                            <p:txEl>
                                              <p:pRg st="0" end="0"/>
                                            </p:txEl>
                                          </p:spTgt>
                                        </p:tgtEl>
                                        <p:attrNameLst>
                                          <p:attrName>ppt_y</p:attrName>
                                        </p:attrNameLst>
                                      </p:cBhvr>
                                      <p:tavLst>
                                        <p:tav tm="0">
                                          <p:val>
                                            <p:strVal val="#ppt_y"/>
                                          </p:val>
                                        </p:tav>
                                        <p:tav tm="100000">
                                          <p:val>
                                            <p:strVal val="#ppt_y"/>
                                          </p:val>
                                        </p:tav>
                                      </p:tavLst>
                                    </p:anim>
                                    <p:anim calcmode="lin" valueType="num">
                                      <p:cBhvr>
                                        <p:cTn id="14" dur="500" fill="hold"/>
                                        <p:tgtEl>
                                          <p:spTgt spid="8">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5" dur="500" fill="hold"/>
                                        <p:tgtEl>
                                          <p:spTgt spid="8">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6" dur="500" tmFilter="0,0; .5, 1; 1, 1"/>
                                        <p:tgtEl>
                                          <p:spTgt spid="8">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41" presetClass="entr" presetSubtype="0" fill="hold" grpId="0" nodeType="clickEffect">
                                  <p:stCondLst>
                                    <p:cond delay="0"/>
                                  </p:stCondLst>
                                  <p:iterate type="lt">
                                    <p:tmPct val="10000"/>
                                  </p:iterate>
                                  <p:childTnLst>
                                    <p:set>
                                      <p:cBhvr>
                                        <p:cTn id="20" dur="1" fill="hold">
                                          <p:stCondLst>
                                            <p:cond delay="0"/>
                                          </p:stCondLst>
                                        </p:cTn>
                                        <p:tgtEl>
                                          <p:spTgt spid="8">
                                            <p:txEl>
                                              <p:pRg st="1" end="1"/>
                                            </p:txEl>
                                          </p:spTgt>
                                        </p:tgtEl>
                                        <p:attrNameLst>
                                          <p:attrName>style.visibility</p:attrName>
                                        </p:attrNameLst>
                                      </p:cBhvr>
                                      <p:to>
                                        <p:strVal val="visible"/>
                                      </p:to>
                                    </p:set>
                                    <p:anim calcmode="lin" valueType="num">
                                      <p:cBhvr>
                                        <p:cTn id="21" dur="500" fill="hold"/>
                                        <p:tgtEl>
                                          <p:spTgt spid="8">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8">
                                            <p:txEl>
                                              <p:pRg st="1" end="1"/>
                                            </p:txEl>
                                          </p:spTgt>
                                        </p:tgtEl>
                                        <p:attrNameLst>
                                          <p:attrName>ppt_y</p:attrName>
                                        </p:attrNameLst>
                                      </p:cBhvr>
                                      <p:tavLst>
                                        <p:tav tm="0">
                                          <p:val>
                                            <p:strVal val="#ppt_y"/>
                                          </p:val>
                                        </p:tav>
                                        <p:tav tm="100000">
                                          <p:val>
                                            <p:strVal val="#ppt_y"/>
                                          </p:val>
                                        </p:tav>
                                      </p:tavLst>
                                    </p:anim>
                                    <p:anim calcmode="lin" valueType="num">
                                      <p:cBhvr>
                                        <p:cTn id="23" dur="500" fill="hold"/>
                                        <p:tgtEl>
                                          <p:spTgt spid="8">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8">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8">
                                            <p:txEl>
                                              <p:pRg st="1" end="1"/>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1000"/>
                                        <p:tgtEl>
                                          <p:spTgt spid="12"/>
                                        </p:tgtEl>
                                      </p:cBhvr>
                                    </p:animEffect>
                                    <p:anim calcmode="lin" valueType="num">
                                      <p:cBhvr>
                                        <p:cTn id="31" dur="1000" fill="hold"/>
                                        <p:tgtEl>
                                          <p:spTgt spid="12"/>
                                        </p:tgtEl>
                                        <p:attrNameLst>
                                          <p:attrName>ppt_x</p:attrName>
                                        </p:attrNameLst>
                                      </p:cBhvr>
                                      <p:tavLst>
                                        <p:tav tm="0">
                                          <p:val>
                                            <p:strVal val="#ppt_x"/>
                                          </p:val>
                                        </p:tav>
                                        <p:tav tm="100000">
                                          <p:val>
                                            <p:strVal val="#ppt_x"/>
                                          </p:val>
                                        </p:tav>
                                      </p:tavLst>
                                    </p:anim>
                                    <p:anim calcmode="lin" valueType="num">
                                      <p:cBhvr>
                                        <p:cTn id="3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3"/>
                                        </p:tgtEl>
                                        <p:attrNameLst>
                                          <p:attrName>style.visibility</p:attrName>
                                        </p:attrNameLst>
                                      </p:cBhvr>
                                      <p:to>
                                        <p:strVal val="visible"/>
                                      </p:to>
                                    </p:set>
                                    <p:animEffect transition="in" filter="wipe(left)">
                                      <p:cBhvr>
                                        <p:cTn id="37" dur="500"/>
                                        <p:tgtEl>
                                          <p:spTgt spid="3"/>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42"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barn(outHorizontal)">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42" presetClass="entr" presetSubtype="0"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fade">
                                      <p:cBhvr>
                                        <p:cTn id="47" dur="1000"/>
                                        <p:tgtEl>
                                          <p:spTgt spid="9"/>
                                        </p:tgtEl>
                                      </p:cBhvr>
                                    </p:animEffect>
                                    <p:anim calcmode="lin" valueType="num">
                                      <p:cBhvr>
                                        <p:cTn id="48" dur="1000" fill="hold"/>
                                        <p:tgtEl>
                                          <p:spTgt spid="9"/>
                                        </p:tgtEl>
                                        <p:attrNameLst>
                                          <p:attrName>ppt_x</p:attrName>
                                        </p:attrNameLst>
                                      </p:cBhvr>
                                      <p:tavLst>
                                        <p:tav tm="0">
                                          <p:val>
                                            <p:strVal val="#ppt_x"/>
                                          </p:val>
                                        </p:tav>
                                        <p:tav tm="100000">
                                          <p:val>
                                            <p:strVal val="#ppt_x"/>
                                          </p:val>
                                        </p:tav>
                                      </p:tavLst>
                                    </p:anim>
                                    <p:anim calcmode="lin" valueType="num">
                                      <p:cBhvr>
                                        <p:cTn id="4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16E4EDA2-3D7B-459F-853F-C9A02892FB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1039" y="1101604"/>
            <a:ext cx="9429921" cy="5111564"/>
          </a:xfrm>
          <a:prstGeom prst="rect">
            <a:avLst/>
          </a:prstGeom>
        </p:spPr>
      </p:pic>
      <p:pic>
        <p:nvPicPr>
          <p:cNvPr id="4" name="图片 3">
            <a:extLst>
              <a:ext uri="{FF2B5EF4-FFF2-40B4-BE49-F238E27FC236}">
                <a16:creationId xmlns:a16="http://schemas.microsoft.com/office/drawing/2014/main" id="{30A6FC56-6051-439A-8251-AB64E642C40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1124"/>
          <a:stretch/>
        </p:blipFill>
        <p:spPr>
          <a:xfrm>
            <a:off x="-116379" y="228386"/>
            <a:ext cx="12192001" cy="6858000"/>
          </a:xfrm>
          <a:prstGeom prst="rect">
            <a:avLst/>
          </a:prstGeom>
        </p:spPr>
      </p:pic>
      <p:pic>
        <p:nvPicPr>
          <p:cNvPr id="30" name="图片 29">
            <a:extLst>
              <a:ext uri="{FF2B5EF4-FFF2-40B4-BE49-F238E27FC236}">
                <a16:creationId xmlns:a16="http://schemas.microsoft.com/office/drawing/2014/main" id="{24CC2A4A-97C2-4EC8-B84E-26B9F71575FE}"/>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32416" t="16021" r="32736" b="20178"/>
          <a:stretch/>
        </p:blipFill>
        <p:spPr>
          <a:xfrm>
            <a:off x="9541512" y="3160210"/>
            <a:ext cx="2762573" cy="3612213"/>
          </a:xfrm>
          <a:prstGeom prst="rect">
            <a:avLst/>
          </a:prstGeom>
        </p:spPr>
      </p:pic>
      <p:pic>
        <p:nvPicPr>
          <p:cNvPr id="22" name="Picture 4"/>
          <p:cNvPicPr>
            <a:picLocks noChangeAspect="1"/>
          </p:cNvPicPr>
          <p:nvPr/>
        </p:nvPicPr>
        <p:blipFill>
          <a:blip r:embed="rId6">
            <a:extLst>
              <a:ext uri="{28A0092B-C50C-407E-A947-70E740481C1C}">
                <a14:useLocalDpi xmlns:a14="http://schemas.microsoft.com/office/drawing/2010/main" val="0"/>
              </a:ext>
            </a:extLst>
          </a:blip>
          <a:srcRect l="3638" r="8182"/>
          <a:stretch>
            <a:fillRect/>
          </a:stretch>
        </p:blipFill>
        <p:spPr bwMode="auto">
          <a:xfrm>
            <a:off x="2093484" y="1292161"/>
            <a:ext cx="7772276" cy="459493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文本框 11">
            <a:extLst>
              <a:ext uri="{FF2B5EF4-FFF2-40B4-BE49-F238E27FC236}">
                <a16:creationId xmlns:a16="http://schemas.microsoft.com/office/drawing/2014/main" id="{B617B4DB-CE57-4FB2-8401-6F6B232E85C8}"/>
              </a:ext>
            </a:extLst>
          </p:cNvPr>
          <p:cNvSpPr txBox="1"/>
          <p:nvPr/>
        </p:nvSpPr>
        <p:spPr>
          <a:xfrm>
            <a:off x="1078785" y="270312"/>
            <a:ext cx="10459093" cy="707886"/>
          </a:xfrm>
          <a:prstGeom prst="rect">
            <a:avLst/>
          </a:prstGeom>
          <a:noFill/>
        </p:spPr>
        <p:txBody>
          <a:bodyPr wrap="square" rtlCol="0">
            <a:spAutoFit/>
          </a:bodyPr>
          <a:lstStyle/>
          <a:p>
            <a:pPr defTabSz="457200"/>
            <a:r>
              <a:rPr lang="en-US" sz="3600"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 </a:t>
            </a:r>
            <a:r>
              <a:rPr lang="en-US" sz="4000" b="1" dirty="0" err="1">
                <a:solidFill>
                  <a:srgbClr val="0070C0"/>
                </a:solidFill>
                <a:effectLst>
                  <a:outerShdw blurRad="38100" dist="38100" dir="2700000" algn="tl">
                    <a:srgbClr val="000000">
                      <a:alpha val="43137"/>
                    </a:srgbClr>
                  </a:outerShdw>
                </a:effectLst>
                <a:latin typeface="UVN Ai Cap Nang" panose="02040803050506020204" pitchFamily="18" charset="0"/>
                <a:cs typeface="Times New Roman" pitchFamily="18" charset="0"/>
              </a:rPr>
              <a:t>Viện</a:t>
            </a:r>
            <a:r>
              <a:rPr lang="en-US" sz="4000" b="1" dirty="0">
                <a:solidFill>
                  <a:srgbClr val="0070C0"/>
                </a:solidFill>
                <a:effectLst>
                  <a:outerShdw blurRad="38100" dist="38100" dir="2700000" algn="tl">
                    <a:srgbClr val="000000">
                      <a:alpha val="43137"/>
                    </a:srgbClr>
                  </a:outerShdw>
                </a:effectLst>
                <a:latin typeface="UVN Ai Cap Nang" panose="02040803050506020204" pitchFamily="18" charset="0"/>
                <a:cs typeface="Times New Roman" pitchFamily="18" charset="0"/>
              </a:rPr>
              <a:t> </a:t>
            </a:r>
            <a:r>
              <a:rPr lang="en-US" sz="4000" b="1" dirty="0" err="1">
                <a:solidFill>
                  <a:srgbClr val="0070C0"/>
                </a:solidFill>
                <a:effectLst>
                  <a:outerShdw blurRad="38100" dist="38100" dir="2700000" algn="tl">
                    <a:srgbClr val="000000">
                      <a:alpha val="43137"/>
                    </a:srgbClr>
                  </a:outerShdw>
                </a:effectLst>
                <a:latin typeface="UVN Ai Cap Nang" panose="02040803050506020204" pitchFamily="18" charset="0"/>
                <a:cs typeface="Times New Roman" pitchFamily="18" charset="0"/>
              </a:rPr>
              <a:t>nghiên</a:t>
            </a:r>
            <a:r>
              <a:rPr lang="en-US" sz="4000" b="1" dirty="0">
                <a:solidFill>
                  <a:srgbClr val="0070C0"/>
                </a:solidFill>
                <a:effectLst>
                  <a:outerShdw blurRad="38100" dist="38100" dir="2700000" algn="tl">
                    <a:srgbClr val="000000">
                      <a:alpha val="43137"/>
                    </a:srgbClr>
                  </a:outerShdw>
                </a:effectLst>
                <a:latin typeface="UVN Ai Cap Nang" panose="02040803050506020204" pitchFamily="18" charset="0"/>
                <a:cs typeface="Times New Roman" pitchFamily="18" charset="0"/>
              </a:rPr>
              <a:t> </a:t>
            </a:r>
            <a:r>
              <a:rPr lang="en-US" sz="4000" b="1" dirty="0" err="1">
                <a:solidFill>
                  <a:srgbClr val="0070C0"/>
                </a:solidFill>
                <a:effectLst>
                  <a:outerShdw blurRad="38100" dist="38100" dir="2700000" algn="tl">
                    <a:srgbClr val="000000">
                      <a:alpha val="43137"/>
                    </a:srgbClr>
                  </a:outerShdw>
                </a:effectLst>
                <a:latin typeface="UVN Ai Cap Nang" panose="02040803050506020204" pitchFamily="18" charset="0"/>
                <a:cs typeface="Times New Roman" pitchFamily="18" charset="0"/>
              </a:rPr>
              <a:t>cứu</a:t>
            </a:r>
            <a:r>
              <a:rPr lang="en-US" sz="4000" b="1" dirty="0">
                <a:solidFill>
                  <a:srgbClr val="0070C0"/>
                </a:solidFill>
                <a:effectLst>
                  <a:outerShdw blurRad="38100" dist="38100" dir="2700000" algn="tl">
                    <a:srgbClr val="000000">
                      <a:alpha val="43137"/>
                    </a:srgbClr>
                  </a:outerShdw>
                </a:effectLst>
                <a:latin typeface="UVN Ai Cap Nang" panose="02040803050506020204" pitchFamily="18" charset="0"/>
                <a:cs typeface="Times New Roman" pitchFamily="18" charset="0"/>
              </a:rPr>
              <a:t> </a:t>
            </a:r>
            <a:r>
              <a:rPr lang="en-US" sz="4000" b="1" dirty="0" err="1">
                <a:solidFill>
                  <a:srgbClr val="0070C0"/>
                </a:solidFill>
                <a:effectLst>
                  <a:outerShdw blurRad="38100" dist="38100" dir="2700000" algn="tl">
                    <a:srgbClr val="000000">
                      <a:alpha val="43137"/>
                    </a:srgbClr>
                  </a:outerShdw>
                </a:effectLst>
                <a:latin typeface="UVN Ai Cap Nang" panose="02040803050506020204" pitchFamily="18" charset="0"/>
                <a:cs typeface="Times New Roman" pitchFamily="18" charset="0"/>
              </a:rPr>
              <a:t>mang</a:t>
            </a:r>
            <a:r>
              <a:rPr lang="en-US" sz="4000" b="1" dirty="0">
                <a:solidFill>
                  <a:srgbClr val="0070C0"/>
                </a:solidFill>
                <a:effectLst>
                  <a:outerShdw blurRad="38100" dist="38100" dir="2700000" algn="tl">
                    <a:srgbClr val="000000">
                      <a:alpha val="43137"/>
                    </a:srgbClr>
                  </a:outerShdw>
                </a:effectLst>
                <a:latin typeface="UVN Ai Cap Nang" panose="02040803050506020204" pitchFamily="18" charset="0"/>
                <a:cs typeface="Times New Roman" pitchFamily="18" charset="0"/>
              </a:rPr>
              <a:t> </a:t>
            </a:r>
            <a:r>
              <a:rPr lang="en-US" sz="4000" b="1" dirty="0" err="1">
                <a:solidFill>
                  <a:srgbClr val="0070C0"/>
                </a:solidFill>
                <a:effectLst>
                  <a:outerShdw blurRad="38100" dist="38100" dir="2700000" algn="tl">
                    <a:srgbClr val="000000">
                      <a:alpha val="43137"/>
                    </a:srgbClr>
                  </a:outerShdw>
                </a:effectLst>
                <a:latin typeface="UVN Ai Cap Nang" panose="02040803050506020204" pitchFamily="18" charset="0"/>
                <a:cs typeface="Times New Roman" pitchFamily="18" charset="0"/>
              </a:rPr>
              <a:t>tên</a:t>
            </a:r>
            <a:r>
              <a:rPr lang="en-US" sz="4000" b="1" dirty="0">
                <a:solidFill>
                  <a:srgbClr val="0070C0"/>
                </a:solidFill>
                <a:effectLst>
                  <a:outerShdw blurRad="38100" dist="38100" dir="2700000" algn="tl">
                    <a:srgbClr val="000000">
                      <a:alpha val="43137"/>
                    </a:srgbClr>
                  </a:outerShdw>
                </a:effectLst>
                <a:latin typeface="UVN Ai Cap Nang" panose="02040803050506020204" pitchFamily="18" charset="0"/>
                <a:cs typeface="Times New Roman" pitchFamily="18" charset="0"/>
              </a:rPr>
              <a:t> </a:t>
            </a:r>
            <a:r>
              <a:rPr lang="en-US" sz="4000" b="1" dirty="0" err="1">
                <a:solidFill>
                  <a:srgbClr val="0070C0"/>
                </a:solidFill>
                <a:effectLst>
                  <a:outerShdw blurRad="38100" dist="38100" dir="2700000" algn="tl">
                    <a:srgbClr val="000000">
                      <a:alpha val="43137"/>
                    </a:srgbClr>
                  </a:outerShdw>
                </a:effectLst>
                <a:latin typeface="UVN Ai Cap Nang" panose="02040803050506020204" pitchFamily="18" charset="0"/>
                <a:cs typeface="Times New Roman" pitchFamily="18" charset="0"/>
              </a:rPr>
              <a:t>ông</a:t>
            </a:r>
            <a:r>
              <a:rPr lang="en-US" sz="4000" b="1" dirty="0">
                <a:solidFill>
                  <a:srgbClr val="0070C0"/>
                </a:solidFill>
                <a:effectLst>
                  <a:outerShdw blurRad="38100" dist="38100" dir="2700000" algn="tl">
                    <a:srgbClr val="000000">
                      <a:alpha val="43137"/>
                    </a:srgbClr>
                  </a:outerShdw>
                </a:effectLst>
                <a:latin typeface="UVN Ai Cap Nang" panose="02040803050506020204" pitchFamily="18" charset="0"/>
                <a:cs typeface="Times New Roman" pitchFamily="18" charset="0"/>
              </a:rPr>
              <a:t> ở </a:t>
            </a:r>
            <a:r>
              <a:rPr lang="en-US" sz="4000" b="1" dirty="0" err="1">
                <a:solidFill>
                  <a:srgbClr val="0070C0"/>
                </a:solidFill>
                <a:effectLst>
                  <a:outerShdw blurRad="38100" dist="38100" dir="2700000" algn="tl">
                    <a:srgbClr val="000000">
                      <a:alpha val="43137"/>
                    </a:srgbClr>
                  </a:outerShdw>
                </a:effectLst>
                <a:latin typeface="UVN Ai Cap Nang" panose="02040803050506020204" pitchFamily="18" charset="0"/>
                <a:cs typeface="Times New Roman" pitchFamily="18" charset="0"/>
              </a:rPr>
              <a:t>Nha</a:t>
            </a:r>
            <a:r>
              <a:rPr lang="en-US" sz="4000" b="1" dirty="0">
                <a:solidFill>
                  <a:srgbClr val="0070C0"/>
                </a:solidFill>
                <a:effectLst>
                  <a:outerShdw blurRad="38100" dist="38100" dir="2700000" algn="tl">
                    <a:srgbClr val="000000">
                      <a:alpha val="43137"/>
                    </a:srgbClr>
                  </a:outerShdw>
                </a:effectLst>
                <a:latin typeface="UVN Ai Cap Nang" panose="02040803050506020204" pitchFamily="18" charset="0"/>
                <a:cs typeface="Times New Roman" pitchFamily="18" charset="0"/>
              </a:rPr>
              <a:t> </a:t>
            </a:r>
            <a:r>
              <a:rPr lang="en-US" sz="4000" b="1" dirty="0" err="1">
                <a:solidFill>
                  <a:srgbClr val="0070C0"/>
                </a:solidFill>
                <a:effectLst>
                  <a:outerShdw blurRad="38100" dist="38100" dir="2700000" algn="tl">
                    <a:srgbClr val="000000">
                      <a:alpha val="43137"/>
                    </a:srgbClr>
                  </a:outerShdw>
                </a:effectLst>
                <a:latin typeface="UVN Ai Cap Nang" panose="02040803050506020204" pitchFamily="18" charset="0"/>
                <a:cs typeface="Times New Roman" pitchFamily="18" charset="0"/>
              </a:rPr>
              <a:t>Trang</a:t>
            </a:r>
            <a:endParaRPr lang="zh-CN" altLang="en-US" sz="4000" b="1" dirty="0">
              <a:solidFill>
                <a:srgbClr val="007AD6"/>
              </a:solidFill>
              <a:effectLst>
                <a:outerShdw blurRad="38100" dist="38100" dir="2700000" algn="tl">
                  <a:srgbClr val="000000">
                    <a:alpha val="43137"/>
                  </a:srgbClr>
                </a:outerShdw>
              </a:effectLst>
              <a:latin typeface="UVN Ai Cap Nang" panose="02040803050506020204" pitchFamily="18" charset="0"/>
              <a:ea typeface="腾祥金砖黑简" panose="01010104010101010101" pitchFamily="2" charset="-122"/>
              <a:cs typeface="+mn-ea"/>
              <a:sym typeface="+mn-lt"/>
            </a:endParaRPr>
          </a:p>
        </p:txBody>
      </p:sp>
    </p:spTree>
    <p:extLst>
      <p:ext uri="{BB962C8B-B14F-4D97-AF65-F5344CB8AC3E}">
        <p14:creationId xmlns:p14="http://schemas.microsoft.com/office/powerpoint/2010/main" val="33454189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randombar(vertical)">
                                      <p:cBhvr>
                                        <p:cTn id="7" dur="500"/>
                                        <p:tgtEl>
                                          <p:spTgt spid="3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500"/>
                                        <p:tgtEl>
                                          <p:spTgt spid="22"/>
                                        </p:tgtEl>
                                      </p:cBhvr>
                                    </p:animEffect>
                                  </p:childTnLst>
                                </p:cTn>
                              </p:par>
                            </p:childTnLst>
                          </p:cTn>
                        </p:par>
                        <p:par>
                          <p:cTn id="13" fill="hold">
                            <p:stCondLst>
                              <p:cond delay="500"/>
                            </p:stCondLst>
                            <p:childTnLst>
                              <p:par>
                                <p:cTn id="14" presetID="6" presetClass="entr" presetSubtype="16" fill="hold"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circle(in)">
                                      <p:cBhvr>
                                        <p:cTn id="16"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347306" y="538730"/>
            <a:ext cx="7415374" cy="4676362"/>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
        <p:nvSpPr>
          <p:cNvPr id="4" name="Rectangle 3"/>
          <p:cNvSpPr/>
          <p:nvPr/>
        </p:nvSpPr>
        <p:spPr>
          <a:xfrm>
            <a:off x="7762680" y="1877419"/>
            <a:ext cx="4082014" cy="3108543"/>
          </a:xfrm>
          <a:prstGeom prst="rect">
            <a:avLst/>
          </a:prstGeom>
        </p:spPr>
        <p:txBody>
          <a:bodyPr wrap="square">
            <a:spAutoFit/>
          </a:bodyPr>
          <a:lstStyle/>
          <a:p>
            <a:pPr>
              <a:spcBef>
                <a:spcPct val="50000"/>
              </a:spcBef>
            </a:pPr>
            <a:r>
              <a:rPr lang="en-US" altLang="en-US" sz="2800" b="1" dirty="0">
                <a:solidFill>
                  <a:srgbClr val="FF99CC"/>
                </a:solidFill>
                <a:latin typeface="UVF Salome" panose="02000503040000020003" pitchFamily="50" charset="0"/>
              </a:rPr>
              <a:t> -</a:t>
            </a:r>
            <a:r>
              <a:rPr lang="en-US" altLang="en-US" sz="2800" b="1" dirty="0" err="1">
                <a:solidFill>
                  <a:srgbClr val="FF99CC"/>
                </a:solidFill>
                <a:latin typeface="UVF Salome" panose="02000503040000020003" pitchFamily="50" charset="0"/>
              </a:rPr>
              <a:t>Đồ</a:t>
            </a:r>
            <a:r>
              <a:rPr lang="en-US" altLang="en-US" sz="2800" b="1" dirty="0">
                <a:solidFill>
                  <a:srgbClr val="FF99CC"/>
                </a:solidFill>
                <a:latin typeface="UVF Salome" panose="02000503040000020003" pitchFamily="50" charset="0"/>
              </a:rPr>
              <a:t> </a:t>
            </a:r>
            <a:r>
              <a:rPr lang="en-US" altLang="en-US" sz="2800" b="1" dirty="0" err="1">
                <a:solidFill>
                  <a:srgbClr val="FF99CC"/>
                </a:solidFill>
                <a:latin typeface="UVF Salome" panose="02000503040000020003" pitchFamily="50" charset="0"/>
              </a:rPr>
              <a:t>sộ</a:t>
            </a:r>
            <a:r>
              <a:rPr lang="en-US" altLang="en-US" sz="2800" b="1" dirty="0">
                <a:solidFill>
                  <a:srgbClr val="FF99CC"/>
                </a:solidFill>
                <a:latin typeface="UVF Salome" panose="02000503040000020003" pitchFamily="50" charset="0"/>
              </a:rPr>
              <a:t>: </a:t>
            </a:r>
            <a:r>
              <a:rPr lang="en-US" altLang="en-US" sz="2800" b="1" i="1" dirty="0" err="1">
                <a:latin typeface="UVF Salome" panose="02000503040000020003" pitchFamily="50" charset="0"/>
              </a:rPr>
              <a:t>hết</a:t>
            </a:r>
            <a:r>
              <a:rPr lang="en-US" altLang="en-US" sz="2800" b="1" i="1" dirty="0">
                <a:latin typeface="UVF Salome" panose="02000503040000020003" pitchFamily="50" charset="0"/>
              </a:rPr>
              <a:t> </a:t>
            </a:r>
            <a:r>
              <a:rPr lang="en-US" altLang="en-US" sz="2800" b="1" i="1" dirty="0" err="1">
                <a:latin typeface="UVF Salome" panose="02000503040000020003" pitchFamily="50" charset="0"/>
              </a:rPr>
              <a:t>sức</a:t>
            </a:r>
            <a:r>
              <a:rPr lang="en-US" altLang="en-US" sz="2800" b="1" i="1" dirty="0">
                <a:latin typeface="UVF Salome" panose="02000503040000020003" pitchFamily="50" charset="0"/>
              </a:rPr>
              <a:t> to </a:t>
            </a:r>
            <a:r>
              <a:rPr lang="en-US" altLang="en-US" sz="2800" b="1" i="1" dirty="0" err="1">
                <a:latin typeface="UVF Salome" panose="02000503040000020003" pitchFamily="50" charset="0"/>
              </a:rPr>
              <a:t>lớn</a:t>
            </a:r>
            <a:endParaRPr lang="en-US" altLang="en-US" sz="2800" b="1" i="1" dirty="0">
              <a:latin typeface="UVF Salome" panose="02000503040000020003" pitchFamily="50" charset="0"/>
            </a:endParaRPr>
          </a:p>
          <a:p>
            <a:pPr>
              <a:spcBef>
                <a:spcPct val="50000"/>
              </a:spcBef>
            </a:pPr>
            <a:r>
              <a:rPr lang="en-US" altLang="en-US" sz="2800" b="1" dirty="0">
                <a:solidFill>
                  <a:srgbClr val="FF99CC"/>
                </a:solidFill>
                <a:latin typeface="UVF Salome" panose="02000503040000020003" pitchFamily="50" charset="0"/>
              </a:rPr>
              <a:t> -</a:t>
            </a:r>
            <a:r>
              <a:rPr lang="en-US" altLang="en-US" sz="2800" b="1" dirty="0" err="1">
                <a:solidFill>
                  <a:srgbClr val="FF99CC"/>
                </a:solidFill>
                <a:latin typeface="UVF Salome" panose="02000503040000020003" pitchFamily="50" charset="0"/>
              </a:rPr>
              <a:t>Nguy</a:t>
            </a:r>
            <a:r>
              <a:rPr lang="en-US" altLang="en-US" sz="2800" b="1" dirty="0">
                <a:solidFill>
                  <a:srgbClr val="FF99CC"/>
                </a:solidFill>
                <a:latin typeface="UVF Salome" panose="02000503040000020003" pitchFamily="50" charset="0"/>
              </a:rPr>
              <a:t> </a:t>
            </a:r>
            <a:r>
              <a:rPr lang="en-US" altLang="en-US" sz="2800" b="1" dirty="0" err="1">
                <a:solidFill>
                  <a:srgbClr val="FF99CC"/>
                </a:solidFill>
                <a:latin typeface="UVF Salome" panose="02000503040000020003" pitchFamily="50" charset="0"/>
              </a:rPr>
              <a:t>nga</a:t>
            </a:r>
            <a:r>
              <a:rPr lang="en-US" altLang="en-US" sz="2800" b="1" dirty="0">
                <a:solidFill>
                  <a:srgbClr val="FF99CC"/>
                </a:solidFill>
                <a:latin typeface="UVF Salome" panose="02000503040000020003" pitchFamily="50" charset="0"/>
              </a:rPr>
              <a:t>: </a:t>
            </a:r>
            <a:r>
              <a:rPr lang="en-US" altLang="en-US" sz="2800" b="1" i="1" dirty="0">
                <a:latin typeface="UVF Salome" panose="02000503040000020003" pitchFamily="50" charset="0"/>
              </a:rPr>
              <a:t>to </a:t>
            </a:r>
            <a:r>
              <a:rPr lang="en-US" altLang="en-US" sz="2800" b="1" i="1" dirty="0" err="1">
                <a:latin typeface="UVF Salome" panose="02000503040000020003" pitchFamily="50" charset="0"/>
              </a:rPr>
              <a:t>lớn</a:t>
            </a:r>
            <a:r>
              <a:rPr lang="en-US" altLang="en-US" sz="2800" b="1" i="1" dirty="0">
                <a:latin typeface="UVF Salome" panose="02000503040000020003" pitchFamily="50" charset="0"/>
              </a:rPr>
              <a:t>, </a:t>
            </a:r>
            <a:r>
              <a:rPr lang="en-US" altLang="en-US" sz="2800" b="1" i="1" dirty="0" err="1">
                <a:latin typeface="UVF Salome" panose="02000503040000020003" pitchFamily="50" charset="0"/>
              </a:rPr>
              <a:t>đẹp</a:t>
            </a:r>
            <a:r>
              <a:rPr lang="en-US" altLang="en-US" sz="2800" b="1" i="1" dirty="0">
                <a:latin typeface="UVF Salome" panose="02000503040000020003" pitchFamily="50" charset="0"/>
              </a:rPr>
              <a:t> </a:t>
            </a:r>
            <a:r>
              <a:rPr lang="en-US" altLang="en-US" sz="2800" b="1" i="1" dirty="0" err="1">
                <a:latin typeface="UVF Salome" panose="02000503040000020003" pitchFamily="50" charset="0"/>
              </a:rPr>
              <a:t>đẽ</a:t>
            </a:r>
            <a:endParaRPr lang="vi-VN" altLang="en-US" sz="2800" b="1" i="1" dirty="0">
              <a:latin typeface="UVF Salome" panose="02000503040000020003" pitchFamily="50" charset="0"/>
            </a:endParaRPr>
          </a:p>
          <a:p>
            <a:pPr>
              <a:spcBef>
                <a:spcPct val="50000"/>
              </a:spcBef>
            </a:pPr>
            <a:r>
              <a:rPr lang="en-US" altLang="en-US" sz="2800" b="1" i="1" dirty="0">
                <a:solidFill>
                  <a:schemeClr val="accent6">
                    <a:lumMod val="90000"/>
                    <a:lumOff val="10000"/>
                  </a:schemeClr>
                </a:solidFill>
                <a:latin typeface="UVF Salome" panose="02000503040000020003" pitchFamily="50" charset="0"/>
              </a:rPr>
              <a:t>( </a:t>
            </a:r>
            <a:r>
              <a:rPr lang="en-US" altLang="en-US" sz="2800" b="1" i="1" dirty="0" err="1">
                <a:solidFill>
                  <a:schemeClr val="accent6">
                    <a:lumMod val="90000"/>
                    <a:lumOff val="10000"/>
                  </a:schemeClr>
                </a:solidFill>
                <a:latin typeface="UVF Salome" panose="02000503040000020003" pitchFamily="50" charset="0"/>
              </a:rPr>
              <a:t>công</a:t>
            </a:r>
            <a:r>
              <a:rPr lang="en-US" altLang="en-US" sz="2800" b="1" i="1" dirty="0">
                <a:solidFill>
                  <a:schemeClr val="accent6">
                    <a:lumMod val="90000"/>
                    <a:lumOff val="10000"/>
                  </a:schemeClr>
                </a:solidFill>
                <a:latin typeface="UVF Salome" panose="02000503040000020003" pitchFamily="50" charset="0"/>
              </a:rPr>
              <a:t> </a:t>
            </a:r>
            <a:r>
              <a:rPr lang="en-US" altLang="en-US" sz="2800" b="1" i="1" dirty="0" err="1">
                <a:solidFill>
                  <a:schemeClr val="accent6">
                    <a:lumMod val="90000"/>
                    <a:lumOff val="10000"/>
                  </a:schemeClr>
                </a:solidFill>
                <a:latin typeface="UVF Salome" panose="02000503040000020003" pitchFamily="50" charset="0"/>
              </a:rPr>
              <a:t>trình</a:t>
            </a:r>
            <a:r>
              <a:rPr lang="en-US" altLang="en-US" sz="2800" b="1" i="1" dirty="0">
                <a:solidFill>
                  <a:schemeClr val="accent6">
                    <a:lumMod val="90000"/>
                    <a:lumOff val="10000"/>
                  </a:schemeClr>
                </a:solidFill>
                <a:latin typeface="UVF Salome" panose="02000503040000020003" pitchFamily="50" charset="0"/>
              </a:rPr>
              <a:t> </a:t>
            </a:r>
            <a:r>
              <a:rPr lang="en-US" altLang="en-US" sz="2800" b="1" i="1" dirty="0" err="1">
                <a:solidFill>
                  <a:schemeClr val="accent6">
                    <a:lumMod val="90000"/>
                    <a:lumOff val="10000"/>
                  </a:schemeClr>
                </a:solidFill>
                <a:latin typeface="UVF Salome" panose="02000503040000020003" pitchFamily="50" charset="0"/>
              </a:rPr>
              <a:t>kiến</a:t>
            </a:r>
            <a:r>
              <a:rPr lang="en-US" altLang="en-US" sz="2800" b="1" i="1" dirty="0">
                <a:solidFill>
                  <a:schemeClr val="accent6">
                    <a:lumMod val="90000"/>
                    <a:lumOff val="10000"/>
                  </a:schemeClr>
                </a:solidFill>
                <a:latin typeface="UVF Salome" panose="02000503040000020003" pitchFamily="50" charset="0"/>
              </a:rPr>
              <a:t> </a:t>
            </a:r>
            <a:r>
              <a:rPr lang="en-US" altLang="en-US" sz="2800" b="1" i="1" dirty="0" err="1">
                <a:solidFill>
                  <a:schemeClr val="accent6">
                    <a:lumMod val="90000"/>
                    <a:lumOff val="10000"/>
                  </a:schemeClr>
                </a:solidFill>
                <a:latin typeface="UVF Salome" panose="02000503040000020003" pitchFamily="50" charset="0"/>
              </a:rPr>
              <a:t>trúc</a:t>
            </a:r>
            <a:r>
              <a:rPr lang="en-US" altLang="en-US" sz="2800" b="1" i="1" dirty="0">
                <a:solidFill>
                  <a:schemeClr val="accent6">
                    <a:lumMod val="90000"/>
                    <a:lumOff val="10000"/>
                  </a:schemeClr>
                </a:solidFill>
                <a:latin typeface="UVF Salome" panose="02000503040000020003" pitchFamily="50" charset="0"/>
              </a:rPr>
              <a:t>) </a:t>
            </a:r>
            <a:endParaRPr lang="vi-VN" altLang="en-US" sz="2800" b="1" i="1" dirty="0">
              <a:solidFill>
                <a:schemeClr val="accent6">
                  <a:lumMod val="90000"/>
                  <a:lumOff val="10000"/>
                </a:schemeClr>
              </a:solidFill>
              <a:latin typeface="UVF Salome" panose="02000503040000020003" pitchFamily="50" charset="0"/>
            </a:endParaRPr>
          </a:p>
        </p:txBody>
      </p:sp>
    </p:spTree>
    <p:extLst>
      <p:ext uri="{BB962C8B-B14F-4D97-AF65-F5344CB8AC3E}">
        <p14:creationId xmlns:p14="http://schemas.microsoft.com/office/powerpoint/2010/main" val="403218969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16E4EDA2-3D7B-459F-853F-C9A02892FBB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81039" y="1101604"/>
            <a:ext cx="9429921" cy="5111564"/>
          </a:xfrm>
          <a:prstGeom prst="rect">
            <a:avLst/>
          </a:prstGeom>
        </p:spPr>
      </p:pic>
      <p:pic>
        <p:nvPicPr>
          <p:cNvPr id="4" name="图片 3">
            <a:extLst>
              <a:ext uri="{FF2B5EF4-FFF2-40B4-BE49-F238E27FC236}">
                <a16:creationId xmlns:a16="http://schemas.microsoft.com/office/drawing/2014/main" id="{30A6FC56-6051-439A-8251-AB64E642C406}"/>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1124"/>
          <a:stretch/>
        </p:blipFill>
        <p:spPr>
          <a:xfrm>
            <a:off x="-116379" y="228386"/>
            <a:ext cx="12192001" cy="6858000"/>
          </a:xfrm>
          <a:prstGeom prst="rect">
            <a:avLst/>
          </a:prstGeom>
        </p:spPr>
      </p:pic>
      <p:sp>
        <p:nvSpPr>
          <p:cNvPr id="12" name="文本框 11">
            <a:extLst>
              <a:ext uri="{FF2B5EF4-FFF2-40B4-BE49-F238E27FC236}">
                <a16:creationId xmlns:a16="http://schemas.microsoft.com/office/drawing/2014/main" id="{B617B4DB-CE57-4FB2-8401-6F6B232E85C8}"/>
              </a:ext>
            </a:extLst>
          </p:cNvPr>
          <p:cNvSpPr txBox="1"/>
          <p:nvPr/>
        </p:nvSpPr>
        <p:spPr>
          <a:xfrm>
            <a:off x="3338155" y="321666"/>
            <a:ext cx="5282932" cy="646331"/>
          </a:xfrm>
          <a:prstGeom prst="rect">
            <a:avLst/>
          </a:prstGeom>
          <a:noFill/>
        </p:spPr>
        <p:txBody>
          <a:bodyPr wrap="square" rtlCol="0">
            <a:spAutoFit/>
          </a:bodyPr>
          <a:lstStyle/>
          <a:p>
            <a:pPr>
              <a:spcBef>
                <a:spcPct val="50000"/>
              </a:spcBef>
            </a:pPr>
            <a:r>
              <a:rPr lang="en-US" altLang="en-US" sz="3600" b="1" dirty="0" err="1">
                <a:solidFill>
                  <a:srgbClr val="0070C0"/>
                </a:solidFill>
                <a:latin typeface="UVN Bach Tuyet Nang" panose="02090907080705020403" pitchFamily="18" charset="0"/>
              </a:rPr>
              <a:t>Ngôi</a:t>
            </a:r>
            <a:r>
              <a:rPr lang="en-US" altLang="en-US" sz="3600" b="1" dirty="0">
                <a:solidFill>
                  <a:srgbClr val="0070C0"/>
                </a:solidFill>
                <a:latin typeface="UVN Bach Tuyet Nang" panose="02090907080705020403" pitchFamily="18" charset="0"/>
              </a:rPr>
              <a:t> </a:t>
            </a:r>
            <a:r>
              <a:rPr lang="en-US" altLang="en-US" sz="3600" b="1" dirty="0" err="1">
                <a:solidFill>
                  <a:srgbClr val="0070C0"/>
                </a:solidFill>
                <a:latin typeface="UVN Bach Tuyet Nang" panose="02090907080705020403" pitchFamily="18" charset="0"/>
              </a:rPr>
              <a:t>nhà</a:t>
            </a:r>
            <a:r>
              <a:rPr lang="en-US" altLang="en-US" sz="3600" b="1" dirty="0">
                <a:solidFill>
                  <a:srgbClr val="0070C0"/>
                </a:solidFill>
                <a:latin typeface="UVN Bach Tuyet Nang" panose="02090907080705020403" pitchFamily="18" charset="0"/>
              </a:rPr>
              <a:t> </a:t>
            </a:r>
            <a:r>
              <a:rPr lang="en-US" altLang="en-US" sz="3600" b="1" dirty="0" err="1">
                <a:solidFill>
                  <a:srgbClr val="0070C0"/>
                </a:solidFill>
                <a:latin typeface="UVN Bach Tuyet Nang" panose="02090907080705020403" pitchFamily="18" charset="0"/>
              </a:rPr>
              <a:t>cổ</a:t>
            </a:r>
            <a:r>
              <a:rPr lang="en-US" altLang="en-US" sz="3600" b="1" dirty="0">
                <a:solidFill>
                  <a:srgbClr val="0070C0"/>
                </a:solidFill>
                <a:latin typeface="UVN Bach Tuyet Nang" panose="02090907080705020403" pitchFamily="18" charset="0"/>
              </a:rPr>
              <a:t> </a:t>
            </a:r>
            <a:r>
              <a:rPr lang="en-US" altLang="en-US" sz="3600" b="1" dirty="0" err="1">
                <a:solidFill>
                  <a:srgbClr val="0070C0"/>
                </a:solidFill>
                <a:latin typeface="UVN Bach Tuyet Nang" panose="02090907080705020403" pitchFamily="18" charset="0"/>
              </a:rPr>
              <a:t>kính</a:t>
            </a:r>
            <a:endParaRPr lang="en-US" altLang="en-US" sz="3600" b="1" dirty="0">
              <a:solidFill>
                <a:srgbClr val="0070C0"/>
              </a:solidFill>
              <a:latin typeface="UVN Bach Tuyet Nang" panose="02090907080705020403" pitchFamily="18" charset="0"/>
            </a:endParaRPr>
          </a:p>
        </p:txBody>
      </p:sp>
      <p:pic>
        <p:nvPicPr>
          <p:cNvPr id="8" name="Picture 9" descr="Ngôi làng cổ kính nhất nước Pháp"/>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65840" y="1439455"/>
            <a:ext cx="7950747" cy="479666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图片 29">
            <a:extLst>
              <a:ext uri="{FF2B5EF4-FFF2-40B4-BE49-F238E27FC236}">
                <a16:creationId xmlns:a16="http://schemas.microsoft.com/office/drawing/2014/main" id="{24CC2A4A-97C2-4EC8-B84E-26B9F71575FE}"/>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32416" t="16021" r="32736" b="20178"/>
          <a:stretch/>
        </p:blipFill>
        <p:spPr>
          <a:xfrm>
            <a:off x="-1616223" y="3340609"/>
            <a:ext cx="2762573" cy="3612213"/>
          </a:xfrm>
          <a:prstGeom prst="rect">
            <a:avLst/>
          </a:prstGeom>
        </p:spPr>
      </p:pic>
    </p:spTree>
    <p:extLst>
      <p:ext uri="{BB962C8B-B14F-4D97-AF65-F5344CB8AC3E}">
        <p14:creationId xmlns:p14="http://schemas.microsoft.com/office/powerpoint/2010/main" val="99891528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ircle(in)">
                                      <p:cBhvr>
                                        <p:cTn id="7" dur="20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63" presetClass="path" presetSubtype="0" accel="50000" decel="50000" fill="hold" nodeType="clickEffect">
                                  <p:stCondLst>
                                    <p:cond delay="0"/>
                                  </p:stCondLst>
                                  <p:childTnLst>
                                    <p:animMotion origin="layout" path="M 4.16667E-6 -7.40741E-7 L 0.92265 -0.02014 " pathEditMode="relative" rAng="0" ptsTypes="AA">
                                      <p:cBhvr>
                                        <p:cTn id="11" dur="2000" fill="hold"/>
                                        <p:tgtEl>
                                          <p:spTgt spid="8"/>
                                        </p:tgtEl>
                                        <p:attrNameLst>
                                          <p:attrName>ppt_x</p:attrName>
                                          <p:attrName>ppt_y</p:attrName>
                                        </p:attrNameLst>
                                      </p:cBhvr>
                                      <p:rCtr x="46133" y="-1019"/>
                                    </p:animMotion>
                                  </p:childTnLst>
                                </p:cTn>
                              </p:par>
                              <p:par>
                                <p:cTn id="12" presetID="63" presetClass="path" presetSubtype="0" accel="50000" decel="50000" fill="hold" nodeType="withEffect">
                                  <p:stCondLst>
                                    <p:cond delay="0"/>
                                  </p:stCondLst>
                                  <p:childTnLst>
                                    <p:animMotion origin="layout" path="M 8.33333E-7 -2.96296E-6 L 0.90599 0.00162 " pathEditMode="relative" rAng="0" ptsTypes="AA">
                                      <p:cBhvr>
                                        <p:cTn id="13" dur="2000" fill="hold"/>
                                        <p:tgtEl>
                                          <p:spTgt spid="30"/>
                                        </p:tgtEl>
                                        <p:attrNameLst>
                                          <p:attrName>ppt_x</p:attrName>
                                          <p:attrName>ppt_y</p:attrName>
                                        </p:attrNameLst>
                                      </p:cBhvr>
                                      <p:rCtr x="45299" y="6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b="10444"/>
          <a:stretch/>
        </p:blipFill>
        <p:spPr>
          <a:xfrm>
            <a:off x="7195323" y="2382203"/>
            <a:ext cx="4405005" cy="2164446"/>
          </a:xfrm>
          <a:prstGeom prst="rect">
            <a:avLst/>
          </a:prstGeom>
          <a:ln>
            <a:noFill/>
          </a:ln>
          <a:effectLst>
            <a:softEdge rad="112500"/>
          </a:effectLst>
        </p:spPr>
      </p:pic>
      <p:grpSp>
        <p:nvGrpSpPr>
          <p:cNvPr id="13" name="Group 12"/>
          <p:cNvGrpSpPr/>
          <p:nvPr/>
        </p:nvGrpSpPr>
        <p:grpSpPr>
          <a:xfrm>
            <a:off x="7445235" y="687875"/>
            <a:ext cx="2733041" cy="1733162"/>
            <a:chOff x="5221096" y="4380700"/>
            <a:chExt cx="3624840" cy="2338818"/>
          </a:xfrm>
        </p:grpSpPr>
        <p:pic>
          <p:nvPicPr>
            <p:cNvPr id="5" name="Picture 4"/>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842947" y="4500951"/>
              <a:ext cx="2002989" cy="2218567"/>
            </a:xfrm>
            <a:prstGeom prst="rect">
              <a:avLst/>
            </a:prstGeom>
          </p:spPr>
        </p:pic>
        <p:grpSp>
          <p:nvGrpSpPr>
            <p:cNvPr id="12" name="Group 11"/>
            <p:cNvGrpSpPr/>
            <p:nvPr/>
          </p:nvGrpSpPr>
          <p:grpSpPr>
            <a:xfrm>
              <a:off x="5221096" y="4380700"/>
              <a:ext cx="1526041" cy="2338818"/>
              <a:chOff x="5221096" y="4380700"/>
              <a:chExt cx="1526041" cy="2338818"/>
            </a:xfrm>
          </p:grpSpPr>
          <p:pic>
            <p:nvPicPr>
              <p:cNvPr id="6" name="Picture 5"/>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4875" b="93250" l="20000" r="82750">
                            <a14:foregroundMark x1="42125" y1="31875" x2="41000" y2="32125"/>
                            <a14:foregroundMark x1="70250" y1="65000" x2="69250" y2="65375"/>
                            <a14:backgroundMark x1="42000" y1="12375" x2="42125" y2="27250"/>
                            <a14:backgroundMark x1="35375" y1="15500" x2="36875" y2="24875"/>
                            <a14:backgroundMark x1="73375" y1="51250" x2="69500" y2="62375"/>
                            <a14:backgroundMark x1="63250" y1="58375" x2="67000" y2="61375"/>
                            <a14:backgroundMark x1="47375" y1="24875" x2="40875" y2="27250"/>
                            <a14:backgroundMark x1="74750" y1="58500" x2="70000" y2="61625"/>
                            <a14:backgroundMark x1="34625" y1="24750" x2="36125" y2="27500"/>
                          </a14:backgroundRemoval>
                        </a14:imgEffect>
                      </a14:imgLayer>
                    </a14:imgProps>
                  </a:ext>
                  <a:ext uri="{28A0092B-C50C-407E-A947-70E740481C1C}">
                    <a14:useLocalDpi xmlns:a14="http://schemas.microsoft.com/office/drawing/2010/main" val="0"/>
                  </a:ext>
                </a:extLst>
              </a:blip>
              <a:srcRect l="20052" t="6230" r="17269" b="6417"/>
              <a:stretch/>
            </p:blipFill>
            <p:spPr>
              <a:xfrm flipH="1">
                <a:off x="5316906" y="4795158"/>
                <a:ext cx="1430231" cy="1924360"/>
              </a:xfrm>
              <a:prstGeom prst="rect">
                <a:avLst/>
              </a:prstGeom>
            </p:spPr>
          </p:pic>
          <p:pic>
            <p:nvPicPr>
              <p:cNvPr id="10" name="Picture 9"/>
              <p:cNvPicPr>
                <a:picLocks noChangeAspect="1"/>
              </p:cNvPicPr>
              <p:nvPr/>
            </p:nvPicPr>
            <p:blipFill rotWithShape="1">
              <a:blip r:embed="rId8" cstate="print">
                <a:extLst>
                  <a:ext uri="{BEBA8EAE-BF5A-486C-A8C5-ECC9F3942E4B}">
                    <a14:imgProps xmlns:a14="http://schemas.microsoft.com/office/drawing/2010/main">
                      <a14:imgLayer r:embed="rId9">
                        <a14:imgEffect>
                          <a14:backgroundRemoval t="7625" b="33375" l="30750" r="51500">
                            <a14:backgroundMark x1="42125" y1="31750" x2="40000" y2="32250"/>
                            <a14:backgroundMark x1="39250" y1="31375" x2="42250" y2="32750"/>
                          </a14:backgroundRemoval>
                        </a14:imgEffect>
                      </a14:imgLayer>
                    </a14:imgProps>
                  </a:ext>
                  <a:ext uri="{28A0092B-C50C-407E-A947-70E740481C1C}">
                    <a14:useLocalDpi xmlns:a14="http://schemas.microsoft.com/office/drawing/2010/main" val="0"/>
                  </a:ext>
                </a:extLst>
              </a:blip>
              <a:srcRect l="28995" t="6230" r="47340" b="66191"/>
              <a:stretch/>
            </p:blipFill>
            <p:spPr>
              <a:xfrm flipH="1">
                <a:off x="5753323" y="4380700"/>
                <a:ext cx="993814" cy="1118133"/>
              </a:xfrm>
              <a:prstGeom prst="rect">
                <a:avLst/>
              </a:prstGeom>
            </p:spPr>
          </p:pic>
          <p:pic>
            <p:nvPicPr>
              <p:cNvPr id="11" name="Picture 10"/>
              <p:cNvPicPr>
                <a:picLocks noChangeAspect="1"/>
              </p:cNvPicPr>
              <p:nvPr/>
            </p:nvPicPr>
            <p:blipFill rotWithShape="1">
              <a:blip r:embed="rId10" cstate="print">
                <a:extLst>
                  <a:ext uri="{BEBA8EAE-BF5A-486C-A8C5-ECC9F3942E4B}">
                    <a14:imgProps xmlns:a14="http://schemas.microsoft.com/office/drawing/2010/main">
                      <a14:imgLayer r:embed="rId9">
                        <a14:imgEffect>
                          <a14:backgroundRemoval t="46250" b="64375" l="60750" r="79750"/>
                        </a14:imgEffect>
                      </a14:imgLayer>
                    </a14:imgProps>
                  </a:ext>
                  <a:ext uri="{28A0092B-C50C-407E-A947-70E740481C1C}">
                    <a14:useLocalDpi xmlns:a14="http://schemas.microsoft.com/office/drawing/2010/main" val="0"/>
                  </a:ext>
                </a:extLst>
              </a:blip>
              <a:srcRect l="59449" t="45447" r="19323" b="35438"/>
              <a:stretch/>
            </p:blipFill>
            <p:spPr>
              <a:xfrm flipH="1">
                <a:off x="5221096" y="5495072"/>
                <a:ext cx="706379" cy="614103"/>
              </a:xfrm>
              <a:prstGeom prst="rect">
                <a:avLst/>
              </a:prstGeom>
            </p:spPr>
          </p:pic>
        </p:grpSp>
      </p:grpSp>
      <p:pic>
        <p:nvPicPr>
          <p:cNvPr id="14" name="Picture 1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305292" y="4592686"/>
            <a:ext cx="4185065" cy="2022747"/>
          </a:xfrm>
          <a:prstGeom prst="rect">
            <a:avLst/>
          </a:prstGeom>
          <a:ln>
            <a:noFill/>
          </a:ln>
          <a:effectLst>
            <a:softEdge rad="112500"/>
          </a:effectLst>
        </p:spPr>
      </p:pic>
      <p:sp>
        <p:nvSpPr>
          <p:cNvPr id="15" name="Rectangle 14"/>
          <p:cNvSpPr/>
          <p:nvPr/>
        </p:nvSpPr>
        <p:spPr>
          <a:xfrm>
            <a:off x="467524" y="151179"/>
            <a:ext cx="6263263" cy="6555641"/>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chemeClr val="accent6">
                    <a:lumMod val="50000"/>
                  </a:schemeClr>
                </a:solidFill>
                <a:effectLst/>
                <a:uLnTx/>
                <a:uFillTx/>
                <a:latin typeface="Times New Roman" panose="02020603050405020304" pitchFamily="18" charset="0"/>
                <a:cs typeface="Times New Roman" panose="02020603050405020304" pitchFamily="18" charset="0"/>
              </a:rPr>
              <a:t>2</a:t>
            </a:r>
            <a:r>
              <a:rPr kumimoji="0" lang="vi-VN" sz="2800" b="1"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 Tìm các từ trong truyện trên miêu tả.</a:t>
            </a:r>
            <a:endParaRPr kumimoji="0" lang="vi-VN" sz="2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endParaRPr>
          </a:p>
          <a:p>
            <a:pPr marL="342900" marR="0" lvl="0" indent="-342900" algn="just" defTabSz="914400" rtl="0" eaLnBrk="1" fontAlgn="auto" latinLnBrk="0" hangingPunct="1">
              <a:lnSpc>
                <a:spcPct val="100000"/>
              </a:lnSpc>
              <a:spcBef>
                <a:spcPts val="0"/>
              </a:spcBef>
              <a:spcAft>
                <a:spcPts val="0"/>
              </a:spcAft>
              <a:buClrTx/>
              <a:buSzTx/>
              <a:buFontTx/>
              <a:buAutoNum type="alphaLcParenR"/>
              <a:tabLst/>
              <a:defRPr/>
            </a:pPr>
            <a:r>
              <a:rPr kumimoji="0" lang="vi-VN" sz="2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Tính tình, tư chất của cậu bé Lu-i</a:t>
            </a:r>
            <a:endParaRPr kumimoji="0" lang="en-US" sz="2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b) Màu sắc của sự vật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 Những chiếc cầu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 </a:t>
            </a:r>
            <a:r>
              <a:rPr kumimoji="0" lang="vi-VN" sz="2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Mái tóc của thầy Rơ-nê</a:t>
            </a:r>
            <a:endParaRPr kumimoji="0" lang="en-US" sz="2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c) Hình dáng, kích thước và các đặc điểm khác của sự vật :</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 Thị trấn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 Vườn nho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 Những ngôi nhà</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 Dòng sông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 Da của thầy Rơ-nê</a:t>
            </a:r>
          </a:p>
        </p:txBody>
      </p:sp>
    </p:spTree>
    <p:extLst>
      <p:ext uri="{BB962C8B-B14F-4D97-AF65-F5344CB8AC3E}">
        <p14:creationId xmlns:p14="http://schemas.microsoft.com/office/powerpoint/2010/main" val="209143959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5"/>
          <p:cNvSpPr txBox="1">
            <a:spLocks noChangeArrowheads="1"/>
          </p:cNvSpPr>
          <p:nvPr/>
        </p:nvSpPr>
        <p:spPr bwMode="auto">
          <a:xfrm>
            <a:off x="852753" y="172948"/>
            <a:ext cx="4419600" cy="5884863"/>
          </a:xfrm>
          <a:prstGeom prst="rect">
            <a:avLst/>
          </a:prstGeom>
          <a:ln>
            <a:solidFill>
              <a:srgbClr val="004A82"/>
            </a:solidFill>
            <a:headEnd/>
            <a:tailEnd/>
          </a:ln>
        </p:spPr>
        <p:style>
          <a:lnRef idx="2">
            <a:schemeClr val="accent1"/>
          </a:lnRef>
          <a:fillRef idx="1">
            <a:schemeClr val="lt1"/>
          </a:fillRef>
          <a:effectRef idx="0">
            <a:schemeClr val="accent1"/>
          </a:effectRef>
          <a:fontRef idx="minor">
            <a:schemeClr val="dk1"/>
          </a:fontRef>
        </p:style>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just" eaLnBrk="1" hangingPunct="1">
              <a:buFont typeface="Arial" panose="020B0604020202020204" pitchFamily="34" charset="0"/>
              <a:buNone/>
            </a:pPr>
            <a:r>
              <a:rPr lang="en-US" altLang="en-US" sz="2400">
                <a:latin typeface="Times New Roman" panose="02020603050405020304" pitchFamily="18" charset="0"/>
              </a:rPr>
              <a:t>     </a:t>
            </a:r>
            <a:r>
              <a:rPr lang="en-US" altLang="en-US" sz="2400" b="1">
                <a:latin typeface="Times New Roman" panose="02020603050405020304" pitchFamily="18" charset="0"/>
              </a:rPr>
              <a:t>Cậu học sinh ở Ác-boa</a:t>
            </a:r>
          </a:p>
          <a:p>
            <a:pPr algn="just" eaLnBrk="1" hangingPunct="1">
              <a:buFont typeface="Arial" panose="020B0604020202020204" pitchFamily="34" charset="0"/>
              <a:buNone/>
            </a:pPr>
            <a:r>
              <a:rPr lang="en-US" altLang="en-US" sz="2400">
                <a:latin typeface="Times New Roman" panose="02020603050405020304" pitchFamily="18" charset="0"/>
              </a:rPr>
              <a:t>  </a:t>
            </a:r>
            <a:r>
              <a:rPr lang="en-US" altLang="en-US" sz="2200">
                <a:latin typeface="Times New Roman" panose="02020603050405020304" pitchFamily="18" charset="0"/>
                <a:cs typeface="Times New Roman" panose="02020603050405020304" pitchFamily="18" charset="0"/>
              </a:rPr>
              <a:t>Ác-boa là một thị trấn nhỏ, không có những lâu đài đồ sộ, nguy nga, chỉ thấy những ngôi nhà nhỏ bé, cổ kính và những vườn nho con con. Dòng sông Quy-dăng-xơ hiền hòa lượn quanh thành phố với những chiếc cầu trắng phau.</a:t>
            </a:r>
          </a:p>
          <a:p>
            <a:pPr algn="just" eaLnBrk="1" hangingPunct="1">
              <a:buFont typeface="Arial" panose="020B0604020202020204" pitchFamily="34" charset="0"/>
              <a:buNone/>
            </a:pPr>
            <a:r>
              <a:rPr lang="en-US" altLang="en-US" sz="2200">
                <a:latin typeface="Times New Roman" panose="02020603050405020304" pitchFamily="18" charset="0"/>
                <a:cs typeface="Times New Roman" panose="02020603050405020304" pitchFamily="18" charset="0"/>
              </a:rPr>
              <a:t>       Ông bố dắt con đến gặp thầy giáo để xin học. Thầy Rơ-nê đã già, mái tóc ngả màu xám, da nhăn nheo, nhưng đi lại vẫn nhanh nhẹn…Thầy cứ lắc đầu chê Lu-i còn bé quá.</a:t>
            </a:r>
          </a:p>
          <a:p>
            <a:pPr algn="just" eaLnBrk="1" hangingPunct="1">
              <a:buFont typeface="Arial" panose="020B0604020202020204" pitchFamily="34" charset="0"/>
              <a:buNone/>
            </a:pPr>
            <a:r>
              <a:rPr lang="en-US" altLang="en-US" sz="2200">
                <a:latin typeface="Times New Roman" panose="02020603050405020304" pitchFamily="18" charset="0"/>
                <a:cs typeface="Times New Roman" panose="02020603050405020304" pitchFamily="18" charset="0"/>
              </a:rPr>
              <a:t>      Thế mà chỉ ít lâu sau, Lu-i đã khiến thầy rất hài lòng. Cậu là học sinh chăm chỉ và giỏi nhất lớp.</a:t>
            </a:r>
          </a:p>
          <a:p>
            <a:pPr algn="just" eaLnBrk="1" hangingPunct="1">
              <a:buFont typeface="Arial" panose="020B0604020202020204" pitchFamily="34" charset="0"/>
              <a:buNone/>
            </a:pPr>
            <a:r>
              <a:rPr lang="en-US" altLang="en-US" sz="2200" i="1">
                <a:latin typeface="Times New Roman" panose="02020603050405020304" pitchFamily="18" charset="0"/>
                <a:cs typeface="Times New Roman" panose="02020603050405020304" pitchFamily="18" charset="0"/>
              </a:rPr>
              <a:t>                            </a:t>
            </a:r>
            <a:r>
              <a:rPr lang="en-US" altLang="en-US" sz="2200" b="1" i="1">
                <a:latin typeface="Times New Roman" panose="02020603050405020304" pitchFamily="18" charset="0"/>
                <a:cs typeface="Times New Roman" panose="02020603050405020304" pitchFamily="18" charset="0"/>
              </a:rPr>
              <a:t>Theo Đức Hoài</a:t>
            </a:r>
          </a:p>
        </p:txBody>
      </p:sp>
      <p:sp>
        <p:nvSpPr>
          <p:cNvPr id="4" name="Rectangle 6"/>
          <p:cNvSpPr>
            <a:spLocks noChangeArrowheads="1"/>
          </p:cNvSpPr>
          <p:nvPr/>
        </p:nvSpPr>
        <p:spPr bwMode="auto">
          <a:xfrm>
            <a:off x="5500953" y="630148"/>
            <a:ext cx="4060825"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buFontTx/>
              <a:buAutoNum type="alphaLcPeriod"/>
            </a:pPr>
            <a:r>
              <a:rPr lang="en-US" altLang="en-US" sz="2200" b="1" i="1">
                <a:latin typeface="Times New Roman" panose="02020603050405020304" pitchFamily="18" charset="0"/>
              </a:rPr>
              <a:t>Tính tình, tư chất của:</a:t>
            </a:r>
          </a:p>
          <a:p>
            <a:pPr eaLnBrk="1" hangingPunct="1"/>
            <a:r>
              <a:rPr lang="en-US" altLang="en-US" sz="2200" b="1" i="1">
                <a:latin typeface="Times New Roman" panose="02020603050405020304" pitchFamily="18" charset="0"/>
              </a:rPr>
              <a:t>  -Cậu bé Lu-i:</a:t>
            </a:r>
          </a:p>
        </p:txBody>
      </p:sp>
      <p:sp>
        <p:nvSpPr>
          <p:cNvPr id="5" name="Rectangle 8"/>
          <p:cNvSpPr>
            <a:spLocks noChangeArrowheads="1"/>
          </p:cNvSpPr>
          <p:nvPr/>
        </p:nvSpPr>
        <p:spPr bwMode="auto">
          <a:xfrm>
            <a:off x="5500953" y="1544548"/>
            <a:ext cx="2855913"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en-US" altLang="en-US" sz="2200" b="1" i="1">
                <a:latin typeface="Times New Roman" panose="02020603050405020304" pitchFamily="18" charset="0"/>
              </a:rPr>
              <a:t>b. Màu sắc của sự vật :</a:t>
            </a:r>
          </a:p>
        </p:txBody>
      </p:sp>
      <p:sp>
        <p:nvSpPr>
          <p:cNvPr id="6" name="Rectangle 9"/>
          <p:cNvSpPr>
            <a:spLocks noChangeArrowheads="1"/>
          </p:cNvSpPr>
          <p:nvPr/>
        </p:nvSpPr>
        <p:spPr bwMode="auto">
          <a:xfrm>
            <a:off x="5346966" y="1887448"/>
            <a:ext cx="2730500"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en-US" altLang="en-US" sz="2200" b="1">
                <a:latin typeface="Times New Roman" panose="02020603050405020304" pitchFamily="18" charset="0"/>
              </a:rPr>
              <a:t>    - Những chiếc cầu:</a:t>
            </a:r>
          </a:p>
        </p:txBody>
      </p:sp>
      <p:sp>
        <p:nvSpPr>
          <p:cNvPr id="7" name="Rectangle 10"/>
          <p:cNvSpPr>
            <a:spLocks noChangeArrowheads="1"/>
          </p:cNvSpPr>
          <p:nvPr/>
        </p:nvSpPr>
        <p:spPr bwMode="auto">
          <a:xfrm>
            <a:off x="5423166" y="2344648"/>
            <a:ext cx="347662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en-US" altLang="en-US" sz="2200" b="1">
                <a:latin typeface="Times New Roman" panose="02020603050405020304" pitchFamily="18" charset="0"/>
              </a:rPr>
              <a:t>   - Mái tóc của thầy Rơ-nê:</a:t>
            </a:r>
          </a:p>
        </p:txBody>
      </p:sp>
      <p:sp>
        <p:nvSpPr>
          <p:cNvPr id="8" name="Rectangle 13"/>
          <p:cNvSpPr>
            <a:spLocks noChangeArrowheads="1"/>
          </p:cNvSpPr>
          <p:nvPr/>
        </p:nvSpPr>
        <p:spPr bwMode="auto">
          <a:xfrm>
            <a:off x="5424753" y="2839948"/>
            <a:ext cx="4572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en-US" altLang="en-US" sz="2200" b="1" i="1">
                <a:latin typeface="Times New Roman" panose="02020603050405020304" pitchFamily="18" charset="0"/>
              </a:rPr>
              <a:t>c. Hình dáng, kích thước và các đặc điểm khác của sự vật :</a:t>
            </a:r>
          </a:p>
        </p:txBody>
      </p:sp>
      <p:sp>
        <p:nvSpPr>
          <p:cNvPr id="9" name="Rectangle 14"/>
          <p:cNvSpPr>
            <a:spLocks noChangeArrowheads="1"/>
          </p:cNvSpPr>
          <p:nvPr/>
        </p:nvSpPr>
        <p:spPr bwMode="auto">
          <a:xfrm>
            <a:off x="5718441" y="3601948"/>
            <a:ext cx="1443037"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en-US" altLang="en-US" sz="2200" b="1">
                <a:latin typeface="Times New Roman" panose="02020603050405020304" pitchFamily="18" charset="0"/>
              </a:rPr>
              <a:t>- Thị trấn:</a:t>
            </a:r>
          </a:p>
        </p:txBody>
      </p:sp>
      <p:sp>
        <p:nvSpPr>
          <p:cNvPr id="10" name="Rectangle 15"/>
          <p:cNvSpPr>
            <a:spLocks noChangeArrowheads="1"/>
          </p:cNvSpPr>
          <p:nvPr/>
        </p:nvSpPr>
        <p:spPr bwMode="auto">
          <a:xfrm>
            <a:off x="5718441" y="4059148"/>
            <a:ext cx="164147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en-US" altLang="en-US" sz="2200">
                <a:latin typeface="Times New Roman" panose="02020603050405020304" pitchFamily="18" charset="0"/>
              </a:rPr>
              <a:t>- </a:t>
            </a:r>
            <a:r>
              <a:rPr lang="en-US" altLang="en-US" sz="2200" b="1">
                <a:latin typeface="Times New Roman" panose="02020603050405020304" pitchFamily="18" charset="0"/>
              </a:rPr>
              <a:t>Vườn nho:</a:t>
            </a:r>
          </a:p>
        </p:txBody>
      </p:sp>
      <p:sp>
        <p:nvSpPr>
          <p:cNvPr id="11" name="Rectangle 16"/>
          <p:cNvSpPr>
            <a:spLocks noChangeArrowheads="1"/>
          </p:cNvSpPr>
          <p:nvPr/>
        </p:nvSpPr>
        <p:spPr bwMode="auto">
          <a:xfrm>
            <a:off x="5710503" y="4478248"/>
            <a:ext cx="2435225" cy="427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en-US" altLang="en-US" sz="2200" b="1">
                <a:latin typeface="Times New Roman" panose="02020603050405020304" pitchFamily="18" charset="0"/>
              </a:rPr>
              <a:t>- Những ngôi nhà: </a:t>
            </a:r>
          </a:p>
        </p:txBody>
      </p:sp>
      <p:sp>
        <p:nvSpPr>
          <p:cNvPr id="12" name="Rectangle 17"/>
          <p:cNvSpPr>
            <a:spLocks noChangeArrowheads="1"/>
          </p:cNvSpPr>
          <p:nvPr/>
        </p:nvSpPr>
        <p:spPr bwMode="auto">
          <a:xfrm>
            <a:off x="5673991" y="4905286"/>
            <a:ext cx="1690687"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en-US" altLang="en-US" sz="2200" b="1">
                <a:latin typeface="Times New Roman" panose="02020603050405020304" pitchFamily="18" charset="0"/>
              </a:rPr>
              <a:t>- Dòng sông:</a:t>
            </a:r>
          </a:p>
        </p:txBody>
      </p:sp>
      <p:sp>
        <p:nvSpPr>
          <p:cNvPr id="13" name="Rectangle 18"/>
          <p:cNvSpPr>
            <a:spLocks noChangeArrowheads="1"/>
          </p:cNvSpPr>
          <p:nvPr/>
        </p:nvSpPr>
        <p:spPr bwMode="auto">
          <a:xfrm>
            <a:off x="5732728" y="5343436"/>
            <a:ext cx="2652713"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en-US" altLang="en-US" sz="2200" b="1">
                <a:latin typeface="Times New Roman" panose="02020603050405020304" pitchFamily="18" charset="0"/>
              </a:rPr>
              <a:t>- Da của thầy Rơ-nê</a:t>
            </a:r>
            <a:r>
              <a:rPr lang="en-US" altLang="en-US" sz="2200">
                <a:latin typeface="Times New Roman" panose="02020603050405020304" pitchFamily="18" charset="0"/>
              </a:rPr>
              <a:t>:</a:t>
            </a:r>
          </a:p>
        </p:txBody>
      </p:sp>
      <p:sp>
        <p:nvSpPr>
          <p:cNvPr id="14" name="Text Box 25"/>
          <p:cNvSpPr txBox="1">
            <a:spLocks noChangeArrowheads="1"/>
          </p:cNvSpPr>
          <p:nvPr/>
        </p:nvSpPr>
        <p:spPr bwMode="auto">
          <a:xfrm>
            <a:off x="5272353" y="203111"/>
            <a:ext cx="4724400" cy="427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spcBef>
                <a:spcPct val="50000"/>
              </a:spcBef>
              <a:buFont typeface="Arial" panose="020B0604020202020204" pitchFamily="34" charset="0"/>
              <a:buNone/>
            </a:pPr>
            <a:r>
              <a:rPr lang="en-US" altLang="en-US" sz="2200" b="1">
                <a:latin typeface="Times New Roman" panose="02020603050405020304" pitchFamily="18" charset="0"/>
              </a:rPr>
              <a:t>2. </a:t>
            </a:r>
            <a:r>
              <a:rPr lang="en-US" altLang="en-US" sz="2200" b="1">
                <a:solidFill>
                  <a:srgbClr val="006600"/>
                </a:solidFill>
                <a:latin typeface="Times New Roman" panose="02020603050405020304" pitchFamily="18" charset="0"/>
              </a:rPr>
              <a:t>Tìm các từ trong truyện miêu tả:</a:t>
            </a:r>
            <a:endParaRPr lang="en-US" altLang="en-US" sz="2200" b="1">
              <a:solidFill>
                <a:srgbClr val="6600CC"/>
              </a:solidFill>
              <a:latin typeface="Times New Roman" panose="02020603050405020304" pitchFamily="18" charset="0"/>
            </a:endParaRPr>
          </a:p>
        </p:txBody>
      </p:sp>
      <p:sp>
        <p:nvSpPr>
          <p:cNvPr id="15" name="Rectangle 14"/>
          <p:cNvSpPr/>
          <p:nvPr/>
        </p:nvSpPr>
        <p:spPr>
          <a:xfrm>
            <a:off x="5272353" y="172948"/>
            <a:ext cx="4648200" cy="5867400"/>
          </a:xfrm>
          <a:prstGeom prst="rect">
            <a:avLst/>
          </a:prstGeom>
          <a:noFill/>
          <a:ln w="38100">
            <a:solidFill>
              <a:srgbClr val="0D97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vi-VN" sz="3600">
              <a:solidFill>
                <a:srgbClr val="FFFFFF"/>
              </a:solidFill>
              <a:latin typeface="Times New Roman" pitchFamily="18" charset="0"/>
            </a:endParaRPr>
          </a:p>
        </p:txBody>
      </p:sp>
      <p:sp>
        <p:nvSpPr>
          <p:cNvPr id="16" name="Line 27"/>
          <p:cNvSpPr>
            <a:spLocks noChangeShapeType="1"/>
          </p:cNvSpPr>
          <p:nvPr/>
        </p:nvSpPr>
        <p:spPr bwMode="auto">
          <a:xfrm>
            <a:off x="2910153" y="5619661"/>
            <a:ext cx="455613" cy="0"/>
          </a:xfrm>
          <a:prstGeom prst="line">
            <a:avLst/>
          </a:prstGeom>
          <a:noFill/>
          <a:ln w="28575" cap="sq">
            <a:solidFill>
              <a:srgbClr val="FF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7" name="Line 28"/>
          <p:cNvSpPr>
            <a:spLocks noChangeShapeType="1"/>
          </p:cNvSpPr>
          <p:nvPr/>
        </p:nvSpPr>
        <p:spPr bwMode="auto">
          <a:xfrm>
            <a:off x="1538553" y="5608548"/>
            <a:ext cx="914400" cy="0"/>
          </a:xfrm>
          <a:prstGeom prst="line">
            <a:avLst/>
          </a:prstGeom>
          <a:noFill/>
          <a:ln w="28575" cap="sq">
            <a:solidFill>
              <a:srgbClr val="FF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8" name="Line 29"/>
          <p:cNvSpPr>
            <a:spLocks noChangeShapeType="1"/>
          </p:cNvSpPr>
          <p:nvPr/>
        </p:nvSpPr>
        <p:spPr bwMode="auto">
          <a:xfrm>
            <a:off x="1005153" y="2927261"/>
            <a:ext cx="1143000" cy="0"/>
          </a:xfrm>
          <a:prstGeom prst="line">
            <a:avLst/>
          </a:prstGeom>
          <a:noFill/>
          <a:ln w="28575" cap="sq">
            <a:solidFill>
              <a:srgbClr val="FF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19" name="Line 30"/>
          <p:cNvSpPr>
            <a:spLocks noChangeShapeType="1"/>
          </p:cNvSpPr>
          <p:nvPr/>
        </p:nvSpPr>
        <p:spPr bwMode="auto">
          <a:xfrm>
            <a:off x="2986353" y="3979773"/>
            <a:ext cx="379413" cy="0"/>
          </a:xfrm>
          <a:prstGeom prst="line">
            <a:avLst/>
          </a:prstGeom>
          <a:noFill/>
          <a:ln w="28575" cap="sq">
            <a:solidFill>
              <a:srgbClr val="FF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0" name="Line 31"/>
          <p:cNvSpPr>
            <a:spLocks noChangeShapeType="1"/>
          </p:cNvSpPr>
          <p:nvPr/>
        </p:nvSpPr>
        <p:spPr bwMode="auto">
          <a:xfrm>
            <a:off x="3824553" y="934948"/>
            <a:ext cx="455613" cy="0"/>
          </a:xfrm>
          <a:prstGeom prst="line">
            <a:avLst/>
          </a:prstGeom>
          <a:noFill/>
          <a:ln w="28575" cap="sq">
            <a:solidFill>
              <a:srgbClr val="FF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1" name="Line 32"/>
          <p:cNvSpPr>
            <a:spLocks noChangeShapeType="1"/>
          </p:cNvSpPr>
          <p:nvPr/>
        </p:nvSpPr>
        <p:spPr bwMode="auto">
          <a:xfrm>
            <a:off x="3443553" y="1925548"/>
            <a:ext cx="838200" cy="0"/>
          </a:xfrm>
          <a:prstGeom prst="line">
            <a:avLst/>
          </a:prstGeom>
          <a:noFill/>
          <a:ln w="28575" cap="sq">
            <a:solidFill>
              <a:srgbClr val="FF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2" name="Line 33"/>
          <p:cNvSpPr>
            <a:spLocks noChangeShapeType="1"/>
          </p:cNvSpPr>
          <p:nvPr/>
        </p:nvSpPr>
        <p:spPr bwMode="auto">
          <a:xfrm>
            <a:off x="3367353" y="1620748"/>
            <a:ext cx="838200" cy="0"/>
          </a:xfrm>
          <a:prstGeom prst="line">
            <a:avLst/>
          </a:prstGeom>
          <a:noFill/>
          <a:ln w="28575" cap="sq">
            <a:solidFill>
              <a:srgbClr val="FF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3" name="Line 34"/>
          <p:cNvSpPr>
            <a:spLocks noChangeShapeType="1"/>
          </p:cNvSpPr>
          <p:nvPr/>
        </p:nvSpPr>
        <p:spPr bwMode="auto">
          <a:xfrm>
            <a:off x="4281753" y="1620748"/>
            <a:ext cx="838200" cy="0"/>
          </a:xfrm>
          <a:prstGeom prst="line">
            <a:avLst/>
          </a:prstGeom>
          <a:noFill/>
          <a:ln w="28575" cap="sq">
            <a:solidFill>
              <a:srgbClr val="FF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4" name="Line 35"/>
          <p:cNvSpPr>
            <a:spLocks noChangeShapeType="1"/>
          </p:cNvSpPr>
          <p:nvPr/>
        </p:nvSpPr>
        <p:spPr bwMode="auto">
          <a:xfrm>
            <a:off x="3330841" y="2306548"/>
            <a:ext cx="1066800" cy="0"/>
          </a:xfrm>
          <a:prstGeom prst="line">
            <a:avLst/>
          </a:prstGeom>
          <a:noFill/>
          <a:ln w="28575" cap="sq">
            <a:solidFill>
              <a:srgbClr val="FF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5" name="Line 36"/>
          <p:cNvSpPr>
            <a:spLocks noChangeShapeType="1"/>
          </p:cNvSpPr>
          <p:nvPr/>
        </p:nvSpPr>
        <p:spPr bwMode="auto">
          <a:xfrm>
            <a:off x="3900753" y="3982948"/>
            <a:ext cx="1143000" cy="0"/>
          </a:xfrm>
          <a:prstGeom prst="line">
            <a:avLst/>
          </a:prstGeom>
          <a:noFill/>
          <a:ln w="28575" cap="sq">
            <a:solidFill>
              <a:srgbClr val="FF0000"/>
            </a:solidFill>
            <a:round/>
            <a:headEnd type="none" w="sm" len="sm"/>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26" name="Rectangle 6"/>
          <p:cNvSpPr>
            <a:spLocks noChangeArrowheads="1"/>
          </p:cNvSpPr>
          <p:nvPr/>
        </p:nvSpPr>
        <p:spPr bwMode="auto">
          <a:xfrm>
            <a:off x="8315591" y="5308511"/>
            <a:ext cx="1466850" cy="381000"/>
          </a:xfrm>
          <a:prstGeom prst="rect">
            <a:avLst/>
          </a:prstGeom>
          <a:noFill/>
          <a:ln>
            <a:noFill/>
          </a:ln>
        </p:spPr>
        <p:txBody>
          <a:bodyPr/>
          <a:lstStyle/>
          <a:p>
            <a:pPr marL="342900" indent="-342900" eaLnBrk="1" hangingPunct="1">
              <a:buFont typeface="Arial" charset="0"/>
              <a:buNone/>
              <a:defRPr/>
            </a:pPr>
            <a:r>
              <a:rPr lang="en-US" altLang="en-US" sz="2200" b="1" i="1" dirty="0" err="1">
                <a:solidFill>
                  <a:srgbClr val="FF0000"/>
                </a:solidFill>
                <a:latin typeface="Times New Roman" pitchFamily="18" charset="0"/>
              </a:rPr>
              <a:t>nhăn</a:t>
            </a:r>
            <a:r>
              <a:rPr lang="en-US" altLang="en-US" sz="2200" b="1" i="1" dirty="0">
                <a:solidFill>
                  <a:srgbClr val="FF0000"/>
                </a:solidFill>
                <a:latin typeface="Times New Roman" pitchFamily="18" charset="0"/>
              </a:rPr>
              <a:t> </a:t>
            </a:r>
            <a:r>
              <a:rPr lang="en-US" altLang="en-US" sz="2200" b="1" i="1" dirty="0" err="1">
                <a:solidFill>
                  <a:srgbClr val="FF0000"/>
                </a:solidFill>
                <a:latin typeface="Times New Roman" pitchFamily="18" charset="0"/>
              </a:rPr>
              <a:t>nheo</a:t>
            </a:r>
            <a:endParaRPr lang="en-US" sz="2200" b="1" u="sng" dirty="0">
              <a:solidFill>
                <a:srgbClr val="FF0000"/>
              </a:solidFill>
              <a:latin typeface="Times New Roman" pitchFamily="18" charset="0"/>
            </a:endParaRPr>
          </a:p>
        </p:txBody>
      </p:sp>
      <p:sp>
        <p:nvSpPr>
          <p:cNvPr id="27" name="Rectangle 6"/>
          <p:cNvSpPr>
            <a:spLocks noChangeArrowheads="1"/>
          </p:cNvSpPr>
          <p:nvPr/>
        </p:nvSpPr>
        <p:spPr bwMode="auto">
          <a:xfrm>
            <a:off x="7253553" y="934948"/>
            <a:ext cx="2209800" cy="381000"/>
          </a:xfrm>
          <a:prstGeom prst="rect">
            <a:avLst/>
          </a:prstGeom>
          <a:noFill/>
          <a:ln>
            <a:noFill/>
          </a:ln>
        </p:spPr>
        <p:txBody>
          <a:bodyPr/>
          <a:lstStyle/>
          <a:p>
            <a:pPr marL="342900" indent="-342900" eaLnBrk="1" hangingPunct="1">
              <a:buFont typeface="Arial" charset="0"/>
              <a:buNone/>
              <a:defRPr/>
            </a:pPr>
            <a:r>
              <a:rPr lang="en-US" altLang="en-US" sz="2200" b="1" i="1" dirty="0">
                <a:solidFill>
                  <a:schemeClr val="accent1">
                    <a:lumMod val="50000"/>
                  </a:schemeClr>
                </a:solidFill>
                <a:latin typeface="Times New Roman" pitchFamily="18" charset="0"/>
              </a:rPr>
              <a:t>  </a:t>
            </a:r>
            <a:r>
              <a:rPr lang="en-US" altLang="en-US" sz="2200" b="1" i="1" dirty="0" err="1">
                <a:solidFill>
                  <a:srgbClr val="FF0000"/>
                </a:solidFill>
                <a:latin typeface="Times New Roman" pitchFamily="18" charset="0"/>
              </a:rPr>
              <a:t>chăm</a:t>
            </a:r>
            <a:r>
              <a:rPr lang="en-US" altLang="en-US" sz="2200" b="1" i="1" dirty="0">
                <a:solidFill>
                  <a:srgbClr val="FF0000"/>
                </a:solidFill>
                <a:latin typeface="Times New Roman" pitchFamily="18" charset="0"/>
              </a:rPr>
              <a:t> </a:t>
            </a:r>
            <a:r>
              <a:rPr lang="en-US" altLang="en-US" sz="2200" b="1" i="1" dirty="0" err="1">
                <a:solidFill>
                  <a:srgbClr val="FF0000"/>
                </a:solidFill>
                <a:latin typeface="Times New Roman" pitchFamily="18" charset="0"/>
              </a:rPr>
              <a:t>chỉ</a:t>
            </a:r>
            <a:r>
              <a:rPr lang="en-US" altLang="en-US" sz="2200" b="1" i="1" dirty="0">
                <a:solidFill>
                  <a:srgbClr val="FF0000"/>
                </a:solidFill>
                <a:latin typeface="Times New Roman" pitchFamily="18" charset="0"/>
              </a:rPr>
              <a:t>, </a:t>
            </a:r>
            <a:r>
              <a:rPr lang="en-US" altLang="en-US" sz="2200" b="1" i="1" dirty="0" err="1">
                <a:solidFill>
                  <a:srgbClr val="FF0000"/>
                </a:solidFill>
                <a:latin typeface="Times New Roman" pitchFamily="18" charset="0"/>
              </a:rPr>
              <a:t>giỏi</a:t>
            </a:r>
            <a:endParaRPr lang="en-US" sz="2200" b="1" u="sng" dirty="0">
              <a:solidFill>
                <a:srgbClr val="FF0000"/>
              </a:solidFill>
              <a:latin typeface="Times New Roman" pitchFamily="18" charset="0"/>
            </a:endParaRPr>
          </a:p>
        </p:txBody>
      </p:sp>
      <p:sp>
        <p:nvSpPr>
          <p:cNvPr id="28" name="Rectangle 6"/>
          <p:cNvSpPr>
            <a:spLocks noChangeArrowheads="1"/>
          </p:cNvSpPr>
          <p:nvPr/>
        </p:nvSpPr>
        <p:spPr bwMode="auto">
          <a:xfrm>
            <a:off x="7801241" y="1887448"/>
            <a:ext cx="1981200" cy="381000"/>
          </a:xfrm>
          <a:prstGeom prst="rect">
            <a:avLst/>
          </a:prstGeom>
          <a:noFill/>
          <a:ln>
            <a:noFill/>
          </a:ln>
        </p:spPr>
        <p:txBody>
          <a:bodyPr/>
          <a:lstStyle/>
          <a:p>
            <a:pPr marL="342900" indent="-342900" eaLnBrk="1" hangingPunct="1">
              <a:buFont typeface="Arial" charset="0"/>
              <a:buNone/>
              <a:defRPr/>
            </a:pPr>
            <a:r>
              <a:rPr lang="en-US" altLang="en-US" sz="2200" b="1" i="1" dirty="0">
                <a:solidFill>
                  <a:schemeClr val="accent1">
                    <a:lumMod val="50000"/>
                  </a:schemeClr>
                </a:solidFill>
                <a:latin typeface="Times New Roman" pitchFamily="18" charset="0"/>
              </a:rPr>
              <a:t>   </a:t>
            </a:r>
            <a:r>
              <a:rPr lang="en-US" altLang="en-US" sz="2200" b="1" i="1" dirty="0" err="1">
                <a:solidFill>
                  <a:srgbClr val="FF0000"/>
                </a:solidFill>
                <a:latin typeface="Times New Roman" pitchFamily="18" charset="0"/>
              </a:rPr>
              <a:t>trắng</a:t>
            </a:r>
            <a:r>
              <a:rPr lang="en-US" altLang="en-US" sz="2200" b="1" i="1" dirty="0">
                <a:solidFill>
                  <a:srgbClr val="FF0000"/>
                </a:solidFill>
                <a:latin typeface="Times New Roman" pitchFamily="18" charset="0"/>
              </a:rPr>
              <a:t> </a:t>
            </a:r>
            <a:r>
              <a:rPr lang="en-US" altLang="en-US" sz="2200" b="1" i="1" dirty="0" err="1">
                <a:solidFill>
                  <a:srgbClr val="FF0000"/>
                </a:solidFill>
                <a:latin typeface="Times New Roman" pitchFamily="18" charset="0"/>
              </a:rPr>
              <a:t>phau</a:t>
            </a:r>
            <a:endParaRPr lang="en-US" sz="2200" b="1" u="sng" dirty="0">
              <a:solidFill>
                <a:srgbClr val="FF0000"/>
              </a:solidFill>
              <a:latin typeface="Times New Roman" pitchFamily="18" charset="0"/>
            </a:endParaRPr>
          </a:p>
        </p:txBody>
      </p:sp>
      <p:sp>
        <p:nvSpPr>
          <p:cNvPr id="29" name="Rectangle 6"/>
          <p:cNvSpPr>
            <a:spLocks noChangeArrowheads="1"/>
          </p:cNvSpPr>
          <p:nvPr/>
        </p:nvSpPr>
        <p:spPr bwMode="auto">
          <a:xfrm>
            <a:off x="8791841" y="2327186"/>
            <a:ext cx="762000" cy="381000"/>
          </a:xfrm>
          <a:prstGeom prst="rect">
            <a:avLst/>
          </a:prstGeom>
          <a:noFill/>
          <a:ln>
            <a:noFill/>
          </a:ln>
        </p:spPr>
        <p:txBody>
          <a:bodyPr/>
          <a:lstStyle/>
          <a:p>
            <a:pPr marL="342900" indent="-342900" eaLnBrk="1" hangingPunct="1">
              <a:buFont typeface="Arial" charset="0"/>
              <a:buNone/>
              <a:defRPr/>
            </a:pPr>
            <a:r>
              <a:rPr lang="en-US" altLang="en-US" sz="2200" b="1" i="1" dirty="0" err="1">
                <a:solidFill>
                  <a:srgbClr val="FF0000"/>
                </a:solidFill>
                <a:latin typeface="Times New Roman" pitchFamily="18" charset="0"/>
              </a:rPr>
              <a:t>xám</a:t>
            </a:r>
            <a:endParaRPr lang="en-US" sz="2200" b="1" u="sng" dirty="0">
              <a:solidFill>
                <a:srgbClr val="FF0000"/>
              </a:solidFill>
              <a:latin typeface="Times New Roman" pitchFamily="18" charset="0"/>
            </a:endParaRPr>
          </a:p>
        </p:txBody>
      </p:sp>
      <p:sp>
        <p:nvSpPr>
          <p:cNvPr id="30" name="Rectangle 6"/>
          <p:cNvSpPr>
            <a:spLocks noChangeArrowheads="1"/>
          </p:cNvSpPr>
          <p:nvPr/>
        </p:nvSpPr>
        <p:spPr bwMode="auto">
          <a:xfrm>
            <a:off x="7253553" y="3601948"/>
            <a:ext cx="762000" cy="381000"/>
          </a:xfrm>
          <a:prstGeom prst="rect">
            <a:avLst/>
          </a:prstGeom>
          <a:noFill/>
          <a:ln>
            <a:noFill/>
          </a:ln>
        </p:spPr>
        <p:txBody>
          <a:bodyPr/>
          <a:lstStyle/>
          <a:p>
            <a:pPr marL="342900" indent="-342900" eaLnBrk="1" hangingPunct="1">
              <a:buFont typeface="Arial" charset="0"/>
              <a:buNone/>
              <a:defRPr/>
            </a:pPr>
            <a:r>
              <a:rPr lang="en-US" altLang="en-US" sz="2200" b="1" i="1" dirty="0" err="1">
                <a:solidFill>
                  <a:srgbClr val="FF0000"/>
                </a:solidFill>
                <a:latin typeface="Times New Roman" pitchFamily="18" charset="0"/>
              </a:rPr>
              <a:t>nhỏ</a:t>
            </a:r>
            <a:endParaRPr lang="en-US" sz="2200" b="1" u="sng" dirty="0">
              <a:solidFill>
                <a:srgbClr val="FF0000"/>
              </a:solidFill>
              <a:latin typeface="Times New Roman" pitchFamily="18" charset="0"/>
            </a:endParaRPr>
          </a:p>
        </p:txBody>
      </p:sp>
      <p:sp>
        <p:nvSpPr>
          <p:cNvPr id="31" name="Rectangle 30"/>
          <p:cNvSpPr>
            <a:spLocks noChangeArrowheads="1"/>
          </p:cNvSpPr>
          <p:nvPr/>
        </p:nvSpPr>
        <p:spPr bwMode="auto">
          <a:xfrm>
            <a:off x="7428178" y="4065498"/>
            <a:ext cx="1295400" cy="381000"/>
          </a:xfrm>
          <a:prstGeom prst="rect">
            <a:avLst/>
          </a:prstGeom>
          <a:noFill/>
          <a:ln>
            <a:noFill/>
          </a:ln>
        </p:spPr>
        <p:txBody>
          <a:bodyPr/>
          <a:lstStyle/>
          <a:p>
            <a:pPr marL="342900" indent="-342900" eaLnBrk="1" hangingPunct="1">
              <a:buFont typeface="Arial" charset="0"/>
              <a:buNone/>
              <a:defRPr/>
            </a:pPr>
            <a:r>
              <a:rPr lang="en-US" altLang="en-US" sz="2200" b="1" i="1" dirty="0">
                <a:solidFill>
                  <a:srgbClr val="FF0000"/>
                </a:solidFill>
                <a:latin typeface="Times New Roman" pitchFamily="18" charset="0"/>
              </a:rPr>
              <a:t>con </a:t>
            </a:r>
            <a:r>
              <a:rPr lang="en-US" altLang="en-US" sz="2200" b="1" i="1" dirty="0" err="1">
                <a:solidFill>
                  <a:srgbClr val="FF0000"/>
                </a:solidFill>
                <a:latin typeface="Times New Roman" pitchFamily="18" charset="0"/>
              </a:rPr>
              <a:t>con</a:t>
            </a:r>
            <a:endParaRPr lang="en-US" sz="2200" b="1" u="sng" dirty="0">
              <a:solidFill>
                <a:srgbClr val="FF0000"/>
              </a:solidFill>
              <a:latin typeface="Times New Roman" pitchFamily="18" charset="0"/>
            </a:endParaRPr>
          </a:p>
        </p:txBody>
      </p:sp>
      <p:sp>
        <p:nvSpPr>
          <p:cNvPr id="32" name="Rectangle 6"/>
          <p:cNvSpPr>
            <a:spLocks noChangeArrowheads="1"/>
          </p:cNvSpPr>
          <p:nvPr/>
        </p:nvSpPr>
        <p:spPr bwMode="auto">
          <a:xfrm>
            <a:off x="7982216" y="4446498"/>
            <a:ext cx="2133600" cy="381000"/>
          </a:xfrm>
          <a:prstGeom prst="rect">
            <a:avLst/>
          </a:prstGeom>
          <a:noFill/>
          <a:ln>
            <a:noFill/>
          </a:ln>
        </p:spPr>
        <p:txBody>
          <a:bodyPr/>
          <a:lstStyle/>
          <a:p>
            <a:pPr marL="342900" indent="-342900" eaLnBrk="1" hangingPunct="1">
              <a:buFont typeface="Arial" charset="0"/>
              <a:buNone/>
              <a:defRPr/>
            </a:pPr>
            <a:r>
              <a:rPr lang="en-US" altLang="en-US" sz="2200" b="1" i="1" dirty="0" err="1">
                <a:solidFill>
                  <a:srgbClr val="FF0000"/>
                </a:solidFill>
                <a:latin typeface="Times New Roman" pitchFamily="18" charset="0"/>
              </a:rPr>
              <a:t>nhỏ</a:t>
            </a:r>
            <a:r>
              <a:rPr lang="en-US" altLang="en-US" sz="2200" b="1" i="1" dirty="0">
                <a:solidFill>
                  <a:srgbClr val="FF0000"/>
                </a:solidFill>
                <a:latin typeface="Times New Roman" pitchFamily="18" charset="0"/>
              </a:rPr>
              <a:t> </a:t>
            </a:r>
            <a:r>
              <a:rPr lang="en-US" altLang="en-US" sz="2200" b="1" i="1" dirty="0" err="1">
                <a:solidFill>
                  <a:srgbClr val="FF0000"/>
                </a:solidFill>
                <a:latin typeface="Times New Roman" pitchFamily="18" charset="0"/>
              </a:rPr>
              <a:t>bé</a:t>
            </a:r>
            <a:r>
              <a:rPr lang="en-US" altLang="en-US" sz="2200" b="1" i="1" dirty="0">
                <a:solidFill>
                  <a:srgbClr val="FF0000"/>
                </a:solidFill>
                <a:latin typeface="Times New Roman" pitchFamily="18" charset="0"/>
              </a:rPr>
              <a:t>, </a:t>
            </a:r>
            <a:r>
              <a:rPr lang="en-US" altLang="en-US" sz="2200" b="1" i="1" dirty="0" err="1">
                <a:solidFill>
                  <a:srgbClr val="FF0000"/>
                </a:solidFill>
                <a:latin typeface="Times New Roman" pitchFamily="18" charset="0"/>
              </a:rPr>
              <a:t>cổ</a:t>
            </a:r>
            <a:r>
              <a:rPr lang="en-US" altLang="en-US" sz="2200" b="1" i="1" dirty="0">
                <a:solidFill>
                  <a:srgbClr val="FF0000"/>
                </a:solidFill>
                <a:latin typeface="Times New Roman" pitchFamily="18" charset="0"/>
              </a:rPr>
              <a:t> </a:t>
            </a:r>
            <a:r>
              <a:rPr lang="en-US" altLang="en-US" sz="2200" b="1" i="1" dirty="0" err="1">
                <a:solidFill>
                  <a:srgbClr val="FF0000"/>
                </a:solidFill>
                <a:latin typeface="Times New Roman" pitchFamily="18" charset="0"/>
              </a:rPr>
              <a:t>kính</a:t>
            </a:r>
            <a:endParaRPr lang="en-US" sz="2200" b="1" u="sng" dirty="0">
              <a:solidFill>
                <a:srgbClr val="FF0000"/>
              </a:solidFill>
              <a:latin typeface="Times New Roman" pitchFamily="18" charset="0"/>
            </a:endParaRPr>
          </a:p>
        </p:txBody>
      </p:sp>
      <p:sp>
        <p:nvSpPr>
          <p:cNvPr id="33" name="Rectangle 6"/>
          <p:cNvSpPr>
            <a:spLocks noChangeArrowheads="1"/>
          </p:cNvSpPr>
          <p:nvPr/>
        </p:nvSpPr>
        <p:spPr bwMode="auto">
          <a:xfrm>
            <a:off x="7464691" y="4876711"/>
            <a:ext cx="1295400" cy="381000"/>
          </a:xfrm>
          <a:prstGeom prst="rect">
            <a:avLst/>
          </a:prstGeom>
          <a:noFill/>
          <a:ln>
            <a:noFill/>
          </a:ln>
        </p:spPr>
        <p:txBody>
          <a:bodyPr/>
          <a:lstStyle/>
          <a:p>
            <a:pPr marL="342900" indent="-342900" eaLnBrk="1" hangingPunct="1">
              <a:buFont typeface="Arial" charset="0"/>
              <a:buNone/>
              <a:defRPr/>
            </a:pPr>
            <a:r>
              <a:rPr lang="en-US" altLang="en-US" sz="2200" b="1" i="1" dirty="0" err="1">
                <a:solidFill>
                  <a:srgbClr val="FF0000"/>
                </a:solidFill>
                <a:latin typeface="Times New Roman" pitchFamily="18" charset="0"/>
              </a:rPr>
              <a:t>hiền</a:t>
            </a:r>
            <a:r>
              <a:rPr lang="en-US" altLang="en-US" sz="2200" b="1" i="1" dirty="0">
                <a:solidFill>
                  <a:srgbClr val="FF0000"/>
                </a:solidFill>
                <a:latin typeface="Times New Roman" pitchFamily="18" charset="0"/>
              </a:rPr>
              <a:t> </a:t>
            </a:r>
            <a:r>
              <a:rPr lang="en-US" altLang="en-US" sz="2200" b="1" i="1" dirty="0" err="1">
                <a:solidFill>
                  <a:srgbClr val="FF0000"/>
                </a:solidFill>
                <a:latin typeface="Times New Roman" pitchFamily="18" charset="0"/>
              </a:rPr>
              <a:t>hòa</a:t>
            </a:r>
            <a:endParaRPr lang="en-US" sz="2200" b="1" u="sng" dirty="0">
              <a:solidFill>
                <a:srgbClr val="FF0000"/>
              </a:solidFill>
              <a:latin typeface="Times New Roman" pitchFamily="18" charset="0"/>
            </a:endParaRPr>
          </a:p>
        </p:txBody>
      </p:sp>
      <p:sp>
        <p:nvSpPr>
          <p:cNvPr id="34" name="AutoShape 30"/>
          <p:cNvSpPr>
            <a:spLocks/>
          </p:cNvSpPr>
          <p:nvPr/>
        </p:nvSpPr>
        <p:spPr bwMode="auto">
          <a:xfrm>
            <a:off x="9900000" y="104456"/>
            <a:ext cx="304800" cy="5967413"/>
          </a:xfrm>
          <a:prstGeom prst="rightBrace">
            <a:avLst>
              <a:gd name="adj1" fmla="val 86108"/>
              <a:gd name="adj2" fmla="val 50000"/>
            </a:avLst>
          </a:prstGeom>
          <a:noFill/>
          <a:ln w="25400">
            <a:solidFill>
              <a:srgbClr val="0099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vi-VN" altLang="en-US" sz="1800">
              <a:solidFill>
                <a:srgbClr val="009900"/>
              </a:solidFill>
            </a:endParaRPr>
          </a:p>
        </p:txBody>
      </p:sp>
      <p:sp>
        <p:nvSpPr>
          <p:cNvPr id="35" name="Text Box 31" descr="Papyrus"/>
          <p:cNvSpPr txBox="1">
            <a:spLocks noChangeArrowheads="1"/>
          </p:cNvSpPr>
          <p:nvPr/>
        </p:nvSpPr>
        <p:spPr bwMode="auto">
          <a:xfrm>
            <a:off x="10272185" y="853221"/>
            <a:ext cx="1135062" cy="4524315"/>
          </a:xfrm>
          <a:prstGeom prst="rect">
            <a:avLst/>
          </a:prstGeom>
          <a:solidFill>
            <a:srgbClr val="CDEAFF"/>
          </a:solidFill>
          <a:ln>
            <a:noFill/>
          </a:ln>
        </p:spPr>
        <p:style>
          <a:lnRef idx="1">
            <a:schemeClr val="accent3"/>
          </a:lnRef>
          <a:fillRef idx="2">
            <a:schemeClr val="accent3"/>
          </a:fillRef>
          <a:effectRef idx="1">
            <a:schemeClr val="accent3"/>
          </a:effectRef>
          <a:fontRef idx="minor">
            <a:schemeClr val="dk1"/>
          </a:fontRef>
        </p:style>
        <p:txBody>
          <a:bodyPr wrap="square">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algn="ctr"/>
            <a:r>
              <a:rPr lang="en-US" altLang="en-US" sz="2400" b="1" i="1" dirty="0" err="1">
                <a:latin typeface="Times New Roman" panose="02020603050405020304" pitchFamily="18" charset="0"/>
              </a:rPr>
              <a:t>Những</a:t>
            </a:r>
            <a:r>
              <a:rPr lang="en-US" altLang="en-US" sz="2400" b="1" i="1" dirty="0">
                <a:latin typeface="Times New Roman" panose="02020603050405020304" pitchFamily="18" charset="0"/>
              </a:rPr>
              <a:t> </a:t>
            </a:r>
            <a:r>
              <a:rPr lang="en-US" altLang="en-US" sz="2400" b="1" i="1" dirty="0" err="1">
                <a:latin typeface="Times New Roman" panose="02020603050405020304" pitchFamily="18" charset="0"/>
              </a:rPr>
              <a:t>từ</a:t>
            </a:r>
            <a:endParaRPr lang="en-US" altLang="en-US" sz="2400" b="1" i="1" dirty="0">
              <a:latin typeface="Times New Roman" panose="02020603050405020304" pitchFamily="18" charset="0"/>
            </a:endParaRPr>
          </a:p>
          <a:p>
            <a:pPr algn="ctr"/>
            <a:r>
              <a:rPr lang="en-US" altLang="en-US" sz="2400" b="1" i="1" dirty="0">
                <a:latin typeface="Times New Roman" panose="02020603050405020304" pitchFamily="18" charset="0"/>
              </a:rPr>
              <a:t> </a:t>
            </a:r>
            <a:r>
              <a:rPr lang="en-US" altLang="en-US" sz="2400" b="1" i="1" dirty="0" err="1">
                <a:solidFill>
                  <a:srgbClr val="0643CC"/>
                </a:solidFill>
                <a:latin typeface="Times New Roman" panose="02020603050405020304" pitchFamily="18" charset="0"/>
              </a:rPr>
              <a:t>miêu</a:t>
            </a:r>
            <a:r>
              <a:rPr lang="en-US" altLang="en-US" sz="2400" b="1" i="1" dirty="0">
                <a:solidFill>
                  <a:srgbClr val="0643CC"/>
                </a:solidFill>
                <a:latin typeface="Times New Roman" panose="02020603050405020304" pitchFamily="18" charset="0"/>
              </a:rPr>
              <a:t> </a:t>
            </a:r>
            <a:r>
              <a:rPr lang="en-US" altLang="en-US" sz="2400" b="1" i="1" dirty="0" err="1">
                <a:solidFill>
                  <a:srgbClr val="0643CC"/>
                </a:solidFill>
                <a:latin typeface="Times New Roman" panose="02020603050405020304" pitchFamily="18" charset="0"/>
              </a:rPr>
              <a:t>tả</a:t>
            </a:r>
            <a:r>
              <a:rPr lang="en-US" altLang="en-US" sz="2400" b="1" i="1" dirty="0">
                <a:solidFill>
                  <a:srgbClr val="0643CC"/>
                </a:solidFill>
                <a:latin typeface="Times New Roman" panose="02020603050405020304" pitchFamily="18" charset="0"/>
              </a:rPr>
              <a:t> </a:t>
            </a:r>
            <a:r>
              <a:rPr lang="en-US" altLang="en-US" sz="2400" b="1" i="1" dirty="0" err="1">
                <a:solidFill>
                  <a:srgbClr val="FF0101"/>
                </a:solidFill>
                <a:latin typeface="Times New Roman" panose="02020603050405020304" pitchFamily="18" charset="0"/>
              </a:rPr>
              <a:t>đặc</a:t>
            </a:r>
            <a:r>
              <a:rPr lang="en-US" altLang="en-US" sz="2400" b="1" i="1" dirty="0">
                <a:solidFill>
                  <a:srgbClr val="FF0101"/>
                </a:solidFill>
                <a:latin typeface="Times New Roman" panose="02020603050405020304" pitchFamily="18" charset="0"/>
              </a:rPr>
              <a:t> </a:t>
            </a:r>
            <a:r>
              <a:rPr lang="en-US" altLang="en-US" sz="2400" b="1" i="1" dirty="0" err="1">
                <a:solidFill>
                  <a:srgbClr val="FF0101"/>
                </a:solidFill>
                <a:latin typeface="Times New Roman" panose="02020603050405020304" pitchFamily="18" charset="0"/>
              </a:rPr>
              <a:t>điểm</a:t>
            </a:r>
            <a:r>
              <a:rPr lang="en-US" altLang="en-US" sz="2400" b="1" i="1" dirty="0">
                <a:solidFill>
                  <a:srgbClr val="FF0101"/>
                </a:solidFill>
                <a:latin typeface="Times New Roman" panose="02020603050405020304" pitchFamily="18" charset="0"/>
              </a:rPr>
              <a:t> </a:t>
            </a:r>
            <a:r>
              <a:rPr lang="en-US" altLang="en-US" sz="2400" b="1" i="1" dirty="0" err="1">
                <a:latin typeface="Times New Roman" panose="02020603050405020304" pitchFamily="18" charset="0"/>
              </a:rPr>
              <a:t>hoặc</a:t>
            </a:r>
            <a:endParaRPr lang="en-US" altLang="en-US" sz="2400" b="1" i="1" dirty="0">
              <a:latin typeface="Times New Roman" panose="02020603050405020304" pitchFamily="18" charset="0"/>
            </a:endParaRPr>
          </a:p>
          <a:p>
            <a:pPr algn="ctr"/>
            <a:r>
              <a:rPr lang="en-US" altLang="en-US" sz="2400" b="1" i="1" dirty="0">
                <a:latin typeface="Times New Roman" panose="02020603050405020304" pitchFamily="18" charset="0"/>
              </a:rPr>
              <a:t> </a:t>
            </a:r>
            <a:r>
              <a:rPr lang="en-US" altLang="en-US" sz="2400" b="1" i="1" dirty="0" err="1">
                <a:solidFill>
                  <a:srgbClr val="FF0101"/>
                </a:solidFill>
                <a:latin typeface="Times New Roman" panose="02020603050405020304" pitchFamily="18" charset="0"/>
              </a:rPr>
              <a:t>tính</a:t>
            </a:r>
            <a:r>
              <a:rPr lang="en-US" altLang="en-US" sz="2400" b="1" i="1" dirty="0">
                <a:solidFill>
                  <a:srgbClr val="FF0101"/>
                </a:solidFill>
                <a:latin typeface="Times New Roman" panose="02020603050405020304" pitchFamily="18" charset="0"/>
              </a:rPr>
              <a:t> </a:t>
            </a:r>
            <a:r>
              <a:rPr lang="en-US" altLang="en-US" sz="2400" b="1" i="1" dirty="0" err="1">
                <a:solidFill>
                  <a:srgbClr val="FF0101"/>
                </a:solidFill>
                <a:latin typeface="Times New Roman" panose="02020603050405020304" pitchFamily="18" charset="0"/>
              </a:rPr>
              <a:t>chất</a:t>
            </a:r>
            <a:r>
              <a:rPr lang="en-US" altLang="en-US" sz="2400" b="1" i="1" dirty="0">
                <a:latin typeface="Times New Roman" panose="02020603050405020304" pitchFamily="18" charset="0"/>
              </a:rPr>
              <a:t>  </a:t>
            </a:r>
            <a:r>
              <a:rPr lang="en-US" altLang="en-US" sz="2400" b="1" i="1" dirty="0" err="1">
                <a:latin typeface="Times New Roman" panose="02020603050405020304" pitchFamily="18" charset="0"/>
              </a:rPr>
              <a:t>của</a:t>
            </a:r>
            <a:endParaRPr lang="en-US" altLang="en-US" sz="2400" b="1" i="1" dirty="0">
              <a:latin typeface="Times New Roman" panose="02020603050405020304" pitchFamily="18" charset="0"/>
            </a:endParaRPr>
          </a:p>
          <a:p>
            <a:pPr algn="ctr"/>
            <a:r>
              <a:rPr lang="en-US" altLang="en-US" sz="2400" b="1" i="1" dirty="0">
                <a:latin typeface="Times New Roman" panose="02020603050405020304" pitchFamily="18" charset="0"/>
              </a:rPr>
              <a:t> </a:t>
            </a:r>
            <a:r>
              <a:rPr lang="en-US" altLang="en-US" sz="2400" b="1" i="1" dirty="0" err="1">
                <a:latin typeface="Times New Roman" panose="02020603050405020304" pitchFamily="18" charset="0"/>
              </a:rPr>
              <a:t>sự</a:t>
            </a:r>
            <a:r>
              <a:rPr lang="en-US" altLang="en-US" sz="2400" b="1" i="1" dirty="0">
                <a:latin typeface="Times New Roman" panose="02020603050405020304" pitchFamily="18" charset="0"/>
              </a:rPr>
              <a:t> </a:t>
            </a:r>
            <a:r>
              <a:rPr lang="en-US" altLang="en-US" sz="2400" b="1" i="1" dirty="0" err="1">
                <a:latin typeface="Times New Roman" panose="02020603050405020304" pitchFamily="18" charset="0"/>
              </a:rPr>
              <a:t>vật</a:t>
            </a:r>
            <a:r>
              <a:rPr lang="en-US" altLang="en-US" sz="2400" b="1" i="1" dirty="0">
                <a:latin typeface="Times New Roman" panose="02020603050405020304" pitchFamily="18" charset="0"/>
              </a:rPr>
              <a:t> </a:t>
            </a:r>
          </a:p>
          <a:p>
            <a:pPr algn="ctr"/>
            <a:r>
              <a:rPr lang="en-US" altLang="en-US" sz="2400" b="1" i="1" dirty="0" err="1">
                <a:latin typeface="Times New Roman" panose="02020603050405020304" pitchFamily="18" charset="0"/>
              </a:rPr>
              <a:t>là</a:t>
            </a:r>
            <a:r>
              <a:rPr lang="en-US" altLang="en-US" sz="2400" b="1" i="1" dirty="0">
                <a:latin typeface="Times New Roman" panose="02020603050405020304" pitchFamily="18" charset="0"/>
              </a:rPr>
              <a:t> </a:t>
            </a:r>
          </a:p>
          <a:p>
            <a:pPr algn="ctr"/>
            <a:r>
              <a:rPr lang="en-US" altLang="en-US" sz="2400" b="1" i="1" dirty="0" err="1">
                <a:latin typeface="Times New Roman" panose="02020603050405020304" pitchFamily="18" charset="0"/>
              </a:rPr>
              <a:t>tính</a:t>
            </a:r>
            <a:r>
              <a:rPr lang="en-US" altLang="en-US" sz="2400" b="1" i="1" dirty="0">
                <a:latin typeface="Times New Roman" panose="02020603050405020304" pitchFamily="18" charset="0"/>
              </a:rPr>
              <a:t> </a:t>
            </a:r>
            <a:r>
              <a:rPr lang="en-US" altLang="en-US" sz="2400" b="1" i="1" dirty="0" err="1">
                <a:latin typeface="Times New Roman" panose="02020603050405020304" pitchFamily="18" charset="0"/>
              </a:rPr>
              <a:t>từ</a:t>
            </a:r>
            <a:r>
              <a:rPr lang="en-US" altLang="en-US" sz="2400" b="1" i="1" dirty="0">
                <a:latin typeface="Times New Roman" panose="02020603050405020304" pitchFamily="18" charset="0"/>
              </a:rPr>
              <a:t>.</a:t>
            </a:r>
          </a:p>
        </p:txBody>
      </p:sp>
    </p:spTree>
    <p:extLst>
      <p:ext uri="{BB962C8B-B14F-4D97-AF65-F5344CB8AC3E}">
        <p14:creationId xmlns:p14="http://schemas.microsoft.com/office/powerpoint/2010/main" val="110904308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5"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2000"/>
                                        <p:tgtEl>
                                          <p:spTgt spid="17"/>
                                        </p:tgtEl>
                                      </p:cBhvr>
                                    </p:animEffect>
                                    <p:anim calcmode="lin" valueType="num">
                                      <p:cBhvr>
                                        <p:cTn id="8" dur="2000" fill="hold"/>
                                        <p:tgtEl>
                                          <p:spTgt spid="17"/>
                                        </p:tgtEl>
                                        <p:attrNameLst>
                                          <p:attrName>style.rotation</p:attrName>
                                        </p:attrNameLst>
                                      </p:cBhvr>
                                      <p:tavLst>
                                        <p:tav tm="0">
                                          <p:val>
                                            <p:fltVal val="720"/>
                                          </p:val>
                                        </p:tav>
                                        <p:tav tm="100000">
                                          <p:val>
                                            <p:fltVal val="0"/>
                                          </p:val>
                                        </p:tav>
                                      </p:tavLst>
                                    </p:anim>
                                    <p:anim calcmode="lin" valueType="num">
                                      <p:cBhvr>
                                        <p:cTn id="9" dur="2000" fill="hold"/>
                                        <p:tgtEl>
                                          <p:spTgt spid="17"/>
                                        </p:tgtEl>
                                        <p:attrNameLst>
                                          <p:attrName>ppt_h</p:attrName>
                                        </p:attrNameLst>
                                      </p:cBhvr>
                                      <p:tavLst>
                                        <p:tav tm="0">
                                          <p:val>
                                            <p:fltVal val="0"/>
                                          </p:val>
                                        </p:tav>
                                        <p:tav tm="100000">
                                          <p:val>
                                            <p:strVal val="#ppt_h"/>
                                          </p:val>
                                        </p:tav>
                                      </p:tavLst>
                                    </p:anim>
                                    <p:anim calcmode="lin" valueType="num">
                                      <p:cBhvr>
                                        <p:cTn id="10" dur="2000" fill="hold"/>
                                        <p:tgtEl>
                                          <p:spTgt spid="17"/>
                                        </p:tgtEl>
                                        <p:attrNameLst>
                                          <p:attrName>ppt_w</p:attrName>
                                        </p:attrNameLst>
                                      </p:cBhvr>
                                      <p:tavLst>
                                        <p:tav tm="0">
                                          <p:val>
                                            <p:fltVal val="0"/>
                                          </p:val>
                                        </p:tav>
                                        <p:tav tm="100000">
                                          <p:val>
                                            <p:strVal val="#ppt_w"/>
                                          </p:val>
                                        </p:tav>
                                      </p:tavLst>
                                    </p:anim>
                                  </p:childTnLst>
                                </p:cTn>
                              </p:par>
                              <p:par>
                                <p:cTn id="11" presetID="35" presetClass="entr" presetSubtype="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2000"/>
                                        <p:tgtEl>
                                          <p:spTgt spid="16"/>
                                        </p:tgtEl>
                                      </p:cBhvr>
                                    </p:animEffect>
                                    <p:anim calcmode="lin" valueType="num">
                                      <p:cBhvr>
                                        <p:cTn id="14" dur="2000" fill="hold"/>
                                        <p:tgtEl>
                                          <p:spTgt spid="16"/>
                                        </p:tgtEl>
                                        <p:attrNameLst>
                                          <p:attrName>style.rotation</p:attrName>
                                        </p:attrNameLst>
                                      </p:cBhvr>
                                      <p:tavLst>
                                        <p:tav tm="0">
                                          <p:val>
                                            <p:fltVal val="720"/>
                                          </p:val>
                                        </p:tav>
                                        <p:tav tm="100000">
                                          <p:val>
                                            <p:fltVal val="0"/>
                                          </p:val>
                                        </p:tav>
                                      </p:tavLst>
                                    </p:anim>
                                    <p:anim calcmode="lin" valueType="num">
                                      <p:cBhvr>
                                        <p:cTn id="15" dur="2000" fill="hold"/>
                                        <p:tgtEl>
                                          <p:spTgt spid="16"/>
                                        </p:tgtEl>
                                        <p:attrNameLst>
                                          <p:attrName>ppt_h</p:attrName>
                                        </p:attrNameLst>
                                      </p:cBhvr>
                                      <p:tavLst>
                                        <p:tav tm="0">
                                          <p:val>
                                            <p:fltVal val="0"/>
                                          </p:val>
                                        </p:tav>
                                        <p:tav tm="100000">
                                          <p:val>
                                            <p:strVal val="#ppt_h"/>
                                          </p:val>
                                        </p:tav>
                                      </p:tavLst>
                                    </p:anim>
                                    <p:anim calcmode="lin" valueType="num">
                                      <p:cBhvr>
                                        <p:cTn id="16" dur="2000" fill="hold"/>
                                        <p:tgtEl>
                                          <p:spTgt spid="16"/>
                                        </p:tgtEl>
                                        <p:attrNameLst>
                                          <p:attrName>ppt_w</p:attrName>
                                        </p:attrNameLst>
                                      </p:cBhvr>
                                      <p:tavLst>
                                        <p:tav tm="0">
                                          <p:val>
                                            <p:fltVal val="0"/>
                                          </p:val>
                                        </p:tav>
                                        <p:tav tm="100000">
                                          <p:val>
                                            <p:strVal val="#ppt_w"/>
                                          </p:val>
                                        </p:tav>
                                      </p:tavLst>
                                    </p:anim>
                                  </p:childTnLst>
                                </p:cTn>
                              </p:par>
                            </p:childTnLst>
                          </p:cTn>
                        </p:par>
                      </p:childTnLst>
                    </p:cTn>
                  </p:par>
                  <p:par>
                    <p:cTn id="17" fill="hold">
                      <p:stCondLst>
                        <p:cond delay="indefinite"/>
                      </p:stCondLst>
                      <p:childTnLst>
                        <p:par>
                          <p:cTn id="18" fill="hold">
                            <p:stCondLst>
                              <p:cond delay="0"/>
                            </p:stCondLst>
                            <p:childTnLst>
                              <p:par>
                                <p:cTn id="19" presetID="17" presetClass="entr" presetSubtype="10" fill="hold" nodeType="clickEffect">
                                  <p:stCondLst>
                                    <p:cond delay="0"/>
                                  </p:stCondLst>
                                  <p:childTnLst>
                                    <p:set>
                                      <p:cBhvr>
                                        <p:cTn id="20" dur="1" fill="hold">
                                          <p:stCondLst>
                                            <p:cond delay="0"/>
                                          </p:stCondLst>
                                        </p:cTn>
                                        <p:tgtEl>
                                          <p:spTgt spid="27">
                                            <p:txEl>
                                              <p:pRg st="0" end="0"/>
                                            </p:txEl>
                                          </p:spTgt>
                                        </p:tgtEl>
                                        <p:attrNameLst>
                                          <p:attrName>style.visibility</p:attrName>
                                        </p:attrNameLst>
                                      </p:cBhvr>
                                      <p:to>
                                        <p:strVal val="visible"/>
                                      </p:to>
                                    </p:set>
                                    <p:anim calcmode="lin" valueType="num">
                                      <p:cBhvr>
                                        <p:cTn id="21" dur="500" fill="hold"/>
                                        <p:tgtEl>
                                          <p:spTgt spid="27">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27">
                                            <p:txEl>
                                              <p:pRg st="0" end="0"/>
                                            </p:txEl>
                                          </p:spTgt>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9"/>
                                            </p:cond>
                                          </p:stCondLst>
                                          <p:endCondLst>
                                            <p:cond evt="onStopAudio" delay="0">
                                              <p:tgtEl>
                                                <p:sldTgt/>
                                              </p:tgtEl>
                                            </p:cond>
                                          </p:endCondLst>
                                        </p:cTn>
                                        <p:tgtEl>
                                          <p:sndTgt r:embed="rId3" name="chimes.wav"/>
                                        </p:tgtEl>
                                      </p:cMediaNode>
                                    </p:audio>
                                  </p:subTnLst>
                                </p:cTn>
                              </p:par>
                            </p:childTnLst>
                          </p:cTn>
                        </p:par>
                      </p:childTnLst>
                    </p:cTn>
                  </p:par>
                  <p:par>
                    <p:cTn id="23" fill="hold">
                      <p:stCondLst>
                        <p:cond delay="indefinite"/>
                      </p:stCondLst>
                      <p:childTnLst>
                        <p:par>
                          <p:cTn id="24" fill="hold">
                            <p:stCondLst>
                              <p:cond delay="0"/>
                            </p:stCondLst>
                            <p:childTnLst>
                              <p:par>
                                <p:cTn id="25" presetID="35" presetClass="entr" presetSubtype="0" fill="hold" nodeType="clickEffect">
                                  <p:stCondLst>
                                    <p:cond delay="0"/>
                                  </p:stCondLst>
                                  <p:childTnLst>
                                    <p:set>
                                      <p:cBhvr>
                                        <p:cTn id="26" dur="1" fill="hold">
                                          <p:stCondLst>
                                            <p:cond delay="0"/>
                                          </p:stCondLst>
                                        </p:cTn>
                                        <p:tgtEl>
                                          <p:spTgt spid="18"/>
                                        </p:tgtEl>
                                        <p:attrNameLst>
                                          <p:attrName>style.visibility</p:attrName>
                                        </p:attrNameLst>
                                      </p:cBhvr>
                                      <p:to>
                                        <p:strVal val="visible"/>
                                      </p:to>
                                    </p:set>
                                    <p:animEffect transition="in" filter="fade">
                                      <p:cBhvr>
                                        <p:cTn id="27" dur="2000"/>
                                        <p:tgtEl>
                                          <p:spTgt spid="18"/>
                                        </p:tgtEl>
                                      </p:cBhvr>
                                    </p:animEffect>
                                    <p:anim calcmode="lin" valueType="num">
                                      <p:cBhvr>
                                        <p:cTn id="28" dur="2000" fill="hold"/>
                                        <p:tgtEl>
                                          <p:spTgt spid="18"/>
                                        </p:tgtEl>
                                        <p:attrNameLst>
                                          <p:attrName>style.rotation</p:attrName>
                                        </p:attrNameLst>
                                      </p:cBhvr>
                                      <p:tavLst>
                                        <p:tav tm="0">
                                          <p:val>
                                            <p:fltVal val="720"/>
                                          </p:val>
                                        </p:tav>
                                        <p:tav tm="100000">
                                          <p:val>
                                            <p:fltVal val="0"/>
                                          </p:val>
                                        </p:tav>
                                      </p:tavLst>
                                    </p:anim>
                                    <p:anim calcmode="lin" valueType="num">
                                      <p:cBhvr>
                                        <p:cTn id="29" dur="2000" fill="hold"/>
                                        <p:tgtEl>
                                          <p:spTgt spid="18"/>
                                        </p:tgtEl>
                                        <p:attrNameLst>
                                          <p:attrName>ppt_h</p:attrName>
                                        </p:attrNameLst>
                                      </p:cBhvr>
                                      <p:tavLst>
                                        <p:tav tm="0">
                                          <p:val>
                                            <p:fltVal val="0"/>
                                          </p:val>
                                        </p:tav>
                                        <p:tav tm="100000">
                                          <p:val>
                                            <p:strVal val="#ppt_h"/>
                                          </p:val>
                                        </p:tav>
                                      </p:tavLst>
                                    </p:anim>
                                    <p:anim calcmode="lin" valueType="num">
                                      <p:cBhvr>
                                        <p:cTn id="30" dur="2000" fill="hold"/>
                                        <p:tgtEl>
                                          <p:spTgt spid="18"/>
                                        </p:tgtEl>
                                        <p:attrNameLst>
                                          <p:attrName>ppt_w</p:attrName>
                                        </p:attrNameLst>
                                      </p:cBhvr>
                                      <p:tavLst>
                                        <p:tav tm="0">
                                          <p:val>
                                            <p:fltVal val="0"/>
                                          </p:val>
                                        </p:tav>
                                        <p:tav tm="100000">
                                          <p:val>
                                            <p:strVal val="#ppt_w"/>
                                          </p:val>
                                        </p:tav>
                                      </p:tavLst>
                                    </p:anim>
                                  </p:childTnLst>
                                </p:cTn>
                              </p:par>
                            </p:childTnLst>
                          </p:cTn>
                        </p:par>
                      </p:childTnLst>
                    </p:cTn>
                  </p:par>
                  <p:par>
                    <p:cTn id="31" fill="hold">
                      <p:stCondLst>
                        <p:cond delay="indefinite"/>
                      </p:stCondLst>
                      <p:childTnLst>
                        <p:par>
                          <p:cTn id="32" fill="hold">
                            <p:stCondLst>
                              <p:cond delay="0"/>
                            </p:stCondLst>
                            <p:childTnLst>
                              <p:par>
                                <p:cTn id="33" presetID="17" presetClass="entr" presetSubtype="10" fill="hold" nodeType="clickEffect">
                                  <p:stCondLst>
                                    <p:cond delay="0"/>
                                  </p:stCondLst>
                                  <p:childTnLst>
                                    <p:set>
                                      <p:cBhvr>
                                        <p:cTn id="34" dur="1" fill="hold">
                                          <p:stCondLst>
                                            <p:cond delay="0"/>
                                          </p:stCondLst>
                                        </p:cTn>
                                        <p:tgtEl>
                                          <p:spTgt spid="28">
                                            <p:txEl>
                                              <p:pRg st="0" end="0"/>
                                            </p:txEl>
                                          </p:spTgt>
                                        </p:tgtEl>
                                        <p:attrNameLst>
                                          <p:attrName>style.visibility</p:attrName>
                                        </p:attrNameLst>
                                      </p:cBhvr>
                                      <p:to>
                                        <p:strVal val="visible"/>
                                      </p:to>
                                    </p:set>
                                    <p:anim calcmode="lin" valueType="num">
                                      <p:cBhvr>
                                        <p:cTn id="35" dur="500" fill="hold"/>
                                        <p:tgtEl>
                                          <p:spTgt spid="28">
                                            <p:txEl>
                                              <p:pRg st="0" end="0"/>
                                            </p:txEl>
                                          </p:spTgt>
                                        </p:tgtEl>
                                        <p:attrNameLst>
                                          <p:attrName>ppt_w</p:attrName>
                                        </p:attrNameLst>
                                      </p:cBhvr>
                                      <p:tavLst>
                                        <p:tav tm="0">
                                          <p:val>
                                            <p:fltVal val="0"/>
                                          </p:val>
                                        </p:tav>
                                        <p:tav tm="100000">
                                          <p:val>
                                            <p:strVal val="#ppt_w"/>
                                          </p:val>
                                        </p:tav>
                                      </p:tavLst>
                                    </p:anim>
                                    <p:anim calcmode="lin" valueType="num">
                                      <p:cBhvr>
                                        <p:cTn id="36" dur="500" fill="hold"/>
                                        <p:tgtEl>
                                          <p:spTgt spid="28">
                                            <p:txEl>
                                              <p:pRg st="0" end="0"/>
                                            </p:txEl>
                                          </p:spTgt>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3"/>
                                            </p:cond>
                                          </p:stCondLst>
                                          <p:endCondLst>
                                            <p:cond evt="onStopAudio" delay="0">
                                              <p:tgtEl>
                                                <p:sldTgt/>
                                              </p:tgtEl>
                                            </p:cond>
                                          </p:endCondLst>
                                        </p:cTn>
                                        <p:tgtEl>
                                          <p:sndTgt r:embed="rId3" name="chimes.wav"/>
                                        </p:tgtEl>
                                      </p:cMediaNode>
                                    </p:audio>
                                  </p:subTnLst>
                                </p:cTn>
                              </p:par>
                            </p:childTnLst>
                          </p:cTn>
                        </p:par>
                      </p:childTnLst>
                    </p:cTn>
                  </p:par>
                  <p:par>
                    <p:cTn id="37" fill="hold">
                      <p:stCondLst>
                        <p:cond delay="indefinite"/>
                      </p:stCondLst>
                      <p:childTnLst>
                        <p:par>
                          <p:cTn id="38" fill="hold">
                            <p:stCondLst>
                              <p:cond delay="0"/>
                            </p:stCondLst>
                            <p:childTnLst>
                              <p:par>
                                <p:cTn id="39" presetID="35" presetClass="entr" presetSubtype="0" fill="hold" nodeType="clickEffect">
                                  <p:stCondLst>
                                    <p:cond delay="0"/>
                                  </p:stCondLst>
                                  <p:childTnLst>
                                    <p:set>
                                      <p:cBhvr>
                                        <p:cTn id="40" dur="1" fill="hold">
                                          <p:stCondLst>
                                            <p:cond delay="0"/>
                                          </p:stCondLst>
                                        </p:cTn>
                                        <p:tgtEl>
                                          <p:spTgt spid="19"/>
                                        </p:tgtEl>
                                        <p:attrNameLst>
                                          <p:attrName>style.visibility</p:attrName>
                                        </p:attrNameLst>
                                      </p:cBhvr>
                                      <p:to>
                                        <p:strVal val="visible"/>
                                      </p:to>
                                    </p:set>
                                    <p:animEffect transition="in" filter="fade">
                                      <p:cBhvr>
                                        <p:cTn id="41" dur="2000"/>
                                        <p:tgtEl>
                                          <p:spTgt spid="19"/>
                                        </p:tgtEl>
                                      </p:cBhvr>
                                    </p:animEffect>
                                    <p:anim calcmode="lin" valueType="num">
                                      <p:cBhvr>
                                        <p:cTn id="42" dur="2000" fill="hold"/>
                                        <p:tgtEl>
                                          <p:spTgt spid="19"/>
                                        </p:tgtEl>
                                        <p:attrNameLst>
                                          <p:attrName>style.rotation</p:attrName>
                                        </p:attrNameLst>
                                      </p:cBhvr>
                                      <p:tavLst>
                                        <p:tav tm="0">
                                          <p:val>
                                            <p:fltVal val="720"/>
                                          </p:val>
                                        </p:tav>
                                        <p:tav tm="100000">
                                          <p:val>
                                            <p:fltVal val="0"/>
                                          </p:val>
                                        </p:tav>
                                      </p:tavLst>
                                    </p:anim>
                                    <p:anim calcmode="lin" valueType="num">
                                      <p:cBhvr>
                                        <p:cTn id="43" dur="2000" fill="hold"/>
                                        <p:tgtEl>
                                          <p:spTgt spid="19"/>
                                        </p:tgtEl>
                                        <p:attrNameLst>
                                          <p:attrName>ppt_h</p:attrName>
                                        </p:attrNameLst>
                                      </p:cBhvr>
                                      <p:tavLst>
                                        <p:tav tm="0">
                                          <p:val>
                                            <p:fltVal val="0"/>
                                          </p:val>
                                        </p:tav>
                                        <p:tav tm="100000">
                                          <p:val>
                                            <p:strVal val="#ppt_h"/>
                                          </p:val>
                                        </p:tav>
                                      </p:tavLst>
                                    </p:anim>
                                    <p:anim calcmode="lin" valueType="num">
                                      <p:cBhvr>
                                        <p:cTn id="44" dur="2000" fill="hold"/>
                                        <p:tgtEl>
                                          <p:spTgt spid="19"/>
                                        </p:tgtEl>
                                        <p:attrNameLst>
                                          <p:attrName>ppt_w</p:attrName>
                                        </p:attrNameLst>
                                      </p:cBhvr>
                                      <p:tavLst>
                                        <p:tav tm="0">
                                          <p:val>
                                            <p:fltVal val="0"/>
                                          </p:val>
                                        </p:tav>
                                        <p:tav tm="100000">
                                          <p:val>
                                            <p:strVal val="#ppt_w"/>
                                          </p:val>
                                        </p:tav>
                                      </p:tavLst>
                                    </p:anim>
                                  </p:childTnLst>
                                </p:cTn>
                              </p:par>
                            </p:childTnLst>
                          </p:cTn>
                        </p:par>
                      </p:childTnLst>
                    </p:cTn>
                  </p:par>
                  <p:par>
                    <p:cTn id="45" fill="hold">
                      <p:stCondLst>
                        <p:cond delay="indefinite"/>
                      </p:stCondLst>
                      <p:childTnLst>
                        <p:par>
                          <p:cTn id="46" fill="hold">
                            <p:stCondLst>
                              <p:cond delay="0"/>
                            </p:stCondLst>
                            <p:childTnLst>
                              <p:par>
                                <p:cTn id="47" presetID="17" presetClass="entr" presetSubtype="10" fill="hold" nodeType="clickEffect">
                                  <p:stCondLst>
                                    <p:cond delay="0"/>
                                  </p:stCondLst>
                                  <p:childTnLst>
                                    <p:set>
                                      <p:cBhvr>
                                        <p:cTn id="48" dur="1" fill="hold">
                                          <p:stCondLst>
                                            <p:cond delay="0"/>
                                          </p:stCondLst>
                                        </p:cTn>
                                        <p:tgtEl>
                                          <p:spTgt spid="29">
                                            <p:txEl>
                                              <p:pRg st="0" end="0"/>
                                            </p:txEl>
                                          </p:spTgt>
                                        </p:tgtEl>
                                        <p:attrNameLst>
                                          <p:attrName>style.visibility</p:attrName>
                                        </p:attrNameLst>
                                      </p:cBhvr>
                                      <p:to>
                                        <p:strVal val="visible"/>
                                      </p:to>
                                    </p:set>
                                    <p:anim calcmode="lin" valueType="num">
                                      <p:cBhvr>
                                        <p:cTn id="49" dur="500" fill="hold"/>
                                        <p:tgtEl>
                                          <p:spTgt spid="29">
                                            <p:txEl>
                                              <p:pRg st="0" end="0"/>
                                            </p:txEl>
                                          </p:spTgt>
                                        </p:tgtEl>
                                        <p:attrNameLst>
                                          <p:attrName>ppt_w</p:attrName>
                                        </p:attrNameLst>
                                      </p:cBhvr>
                                      <p:tavLst>
                                        <p:tav tm="0">
                                          <p:val>
                                            <p:fltVal val="0"/>
                                          </p:val>
                                        </p:tav>
                                        <p:tav tm="100000">
                                          <p:val>
                                            <p:strVal val="#ppt_w"/>
                                          </p:val>
                                        </p:tav>
                                      </p:tavLst>
                                    </p:anim>
                                    <p:anim calcmode="lin" valueType="num">
                                      <p:cBhvr>
                                        <p:cTn id="50" dur="500" fill="hold"/>
                                        <p:tgtEl>
                                          <p:spTgt spid="29">
                                            <p:txEl>
                                              <p:pRg st="0" end="0"/>
                                            </p:txEl>
                                          </p:spTgt>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3" name="chimes.wav"/>
                                        </p:tgtEl>
                                      </p:cMediaNode>
                                    </p:audio>
                                  </p:subTnLst>
                                </p:cTn>
                              </p:par>
                            </p:childTnLst>
                          </p:cTn>
                        </p:par>
                      </p:childTnLst>
                    </p:cTn>
                  </p:par>
                  <p:par>
                    <p:cTn id="51" fill="hold">
                      <p:stCondLst>
                        <p:cond delay="indefinite"/>
                      </p:stCondLst>
                      <p:childTnLst>
                        <p:par>
                          <p:cTn id="52" fill="hold">
                            <p:stCondLst>
                              <p:cond delay="0"/>
                            </p:stCondLst>
                            <p:childTnLst>
                              <p:par>
                                <p:cTn id="53" presetID="35" presetClass="entr" presetSubtype="0" fill="hold" nodeType="click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fade">
                                      <p:cBhvr>
                                        <p:cTn id="55" dur="2000"/>
                                        <p:tgtEl>
                                          <p:spTgt spid="20"/>
                                        </p:tgtEl>
                                      </p:cBhvr>
                                    </p:animEffect>
                                    <p:anim calcmode="lin" valueType="num">
                                      <p:cBhvr>
                                        <p:cTn id="56" dur="2000" fill="hold"/>
                                        <p:tgtEl>
                                          <p:spTgt spid="20"/>
                                        </p:tgtEl>
                                        <p:attrNameLst>
                                          <p:attrName>style.rotation</p:attrName>
                                        </p:attrNameLst>
                                      </p:cBhvr>
                                      <p:tavLst>
                                        <p:tav tm="0">
                                          <p:val>
                                            <p:fltVal val="720"/>
                                          </p:val>
                                        </p:tav>
                                        <p:tav tm="100000">
                                          <p:val>
                                            <p:fltVal val="0"/>
                                          </p:val>
                                        </p:tav>
                                      </p:tavLst>
                                    </p:anim>
                                    <p:anim calcmode="lin" valueType="num">
                                      <p:cBhvr>
                                        <p:cTn id="57" dur="2000" fill="hold"/>
                                        <p:tgtEl>
                                          <p:spTgt spid="20"/>
                                        </p:tgtEl>
                                        <p:attrNameLst>
                                          <p:attrName>ppt_h</p:attrName>
                                        </p:attrNameLst>
                                      </p:cBhvr>
                                      <p:tavLst>
                                        <p:tav tm="0">
                                          <p:val>
                                            <p:fltVal val="0"/>
                                          </p:val>
                                        </p:tav>
                                        <p:tav tm="100000">
                                          <p:val>
                                            <p:strVal val="#ppt_h"/>
                                          </p:val>
                                        </p:tav>
                                      </p:tavLst>
                                    </p:anim>
                                    <p:anim calcmode="lin" valueType="num">
                                      <p:cBhvr>
                                        <p:cTn id="58" dur="2000" fill="hold"/>
                                        <p:tgtEl>
                                          <p:spTgt spid="20"/>
                                        </p:tgtEl>
                                        <p:attrNameLst>
                                          <p:attrName>ppt_w</p:attrName>
                                        </p:attrNameLst>
                                      </p:cBhvr>
                                      <p:tavLst>
                                        <p:tav tm="0">
                                          <p:val>
                                            <p:fltVal val="0"/>
                                          </p:val>
                                        </p:tav>
                                        <p:tav tm="100000">
                                          <p:val>
                                            <p:strVal val="#ppt_w"/>
                                          </p:val>
                                        </p:tav>
                                      </p:tavLst>
                                    </p:anim>
                                  </p:childTnLst>
                                </p:cTn>
                              </p:par>
                            </p:childTnLst>
                          </p:cTn>
                        </p:par>
                      </p:childTnLst>
                    </p:cTn>
                  </p:par>
                  <p:par>
                    <p:cTn id="59" fill="hold">
                      <p:stCondLst>
                        <p:cond delay="indefinite"/>
                      </p:stCondLst>
                      <p:childTnLst>
                        <p:par>
                          <p:cTn id="60" fill="hold">
                            <p:stCondLst>
                              <p:cond delay="0"/>
                            </p:stCondLst>
                            <p:childTnLst>
                              <p:par>
                                <p:cTn id="61" presetID="17" presetClass="entr" presetSubtype="10" fill="hold" nodeType="clickEffect">
                                  <p:stCondLst>
                                    <p:cond delay="0"/>
                                  </p:stCondLst>
                                  <p:childTnLst>
                                    <p:set>
                                      <p:cBhvr>
                                        <p:cTn id="62" dur="1" fill="hold">
                                          <p:stCondLst>
                                            <p:cond delay="0"/>
                                          </p:stCondLst>
                                        </p:cTn>
                                        <p:tgtEl>
                                          <p:spTgt spid="30">
                                            <p:txEl>
                                              <p:pRg st="0" end="0"/>
                                            </p:txEl>
                                          </p:spTgt>
                                        </p:tgtEl>
                                        <p:attrNameLst>
                                          <p:attrName>style.visibility</p:attrName>
                                        </p:attrNameLst>
                                      </p:cBhvr>
                                      <p:to>
                                        <p:strVal val="visible"/>
                                      </p:to>
                                    </p:set>
                                    <p:anim calcmode="lin" valueType="num">
                                      <p:cBhvr>
                                        <p:cTn id="63" dur="500" fill="hold"/>
                                        <p:tgtEl>
                                          <p:spTgt spid="30">
                                            <p:txEl>
                                              <p:pRg st="0" end="0"/>
                                            </p:txEl>
                                          </p:spTgt>
                                        </p:tgtEl>
                                        <p:attrNameLst>
                                          <p:attrName>ppt_w</p:attrName>
                                        </p:attrNameLst>
                                      </p:cBhvr>
                                      <p:tavLst>
                                        <p:tav tm="0">
                                          <p:val>
                                            <p:fltVal val="0"/>
                                          </p:val>
                                        </p:tav>
                                        <p:tav tm="100000">
                                          <p:val>
                                            <p:strVal val="#ppt_w"/>
                                          </p:val>
                                        </p:tav>
                                      </p:tavLst>
                                    </p:anim>
                                    <p:anim calcmode="lin" valueType="num">
                                      <p:cBhvr>
                                        <p:cTn id="64" dur="500" fill="hold"/>
                                        <p:tgtEl>
                                          <p:spTgt spid="30">
                                            <p:txEl>
                                              <p:pRg st="0" end="0"/>
                                            </p:txEl>
                                          </p:spTgt>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61"/>
                                            </p:cond>
                                          </p:stCondLst>
                                          <p:endCondLst>
                                            <p:cond evt="onStopAudio" delay="0">
                                              <p:tgtEl>
                                                <p:sldTgt/>
                                              </p:tgtEl>
                                            </p:cond>
                                          </p:endCondLst>
                                        </p:cTn>
                                        <p:tgtEl>
                                          <p:sndTgt r:embed="rId3" name="chimes.wav"/>
                                        </p:tgtEl>
                                      </p:cMediaNode>
                                    </p:audio>
                                  </p:subTnLst>
                                </p:cTn>
                              </p:par>
                            </p:childTnLst>
                          </p:cTn>
                        </p:par>
                      </p:childTnLst>
                    </p:cTn>
                  </p:par>
                  <p:par>
                    <p:cTn id="65" fill="hold">
                      <p:stCondLst>
                        <p:cond delay="indefinite"/>
                      </p:stCondLst>
                      <p:childTnLst>
                        <p:par>
                          <p:cTn id="66" fill="hold">
                            <p:stCondLst>
                              <p:cond delay="0"/>
                            </p:stCondLst>
                            <p:childTnLst>
                              <p:par>
                                <p:cTn id="67" presetID="35" presetClass="entr" presetSubtype="0" fill="hold" nodeType="clickEffect">
                                  <p:stCondLst>
                                    <p:cond delay="0"/>
                                  </p:stCondLst>
                                  <p:childTnLst>
                                    <p:set>
                                      <p:cBhvr>
                                        <p:cTn id="68" dur="1" fill="hold">
                                          <p:stCondLst>
                                            <p:cond delay="0"/>
                                          </p:stCondLst>
                                        </p:cTn>
                                        <p:tgtEl>
                                          <p:spTgt spid="21"/>
                                        </p:tgtEl>
                                        <p:attrNameLst>
                                          <p:attrName>style.visibility</p:attrName>
                                        </p:attrNameLst>
                                      </p:cBhvr>
                                      <p:to>
                                        <p:strVal val="visible"/>
                                      </p:to>
                                    </p:set>
                                    <p:animEffect transition="in" filter="fade">
                                      <p:cBhvr>
                                        <p:cTn id="69" dur="2000"/>
                                        <p:tgtEl>
                                          <p:spTgt spid="21"/>
                                        </p:tgtEl>
                                      </p:cBhvr>
                                    </p:animEffect>
                                    <p:anim calcmode="lin" valueType="num">
                                      <p:cBhvr>
                                        <p:cTn id="70" dur="2000" fill="hold"/>
                                        <p:tgtEl>
                                          <p:spTgt spid="21"/>
                                        </p:tgtEl>
                                        <p:attrNameLst>
                                          <p:attrName>style.rotation</p:attrName>
                                        </p:attrNameLst>
                                      </p:cBhvr>
                                      <p:tavLst>
                                        <p:tav tm="0">
                                          <p:val>
                                            <p:fltVal val="720"/>
                                          </p:val>
                                        </p:tav>
                                        <p:tav tm="100000">
                                          <p:val>
                                            <p:fltVal val="0"/>
                                          </p:val>
                                        </p:tav>
                                      </p:tavLst>
                                    </p:anim>
                                    <p:anim calcmode="lin" valueType="num">
                                      <p:cBhvr>
                                        <p:cTn id="71" dur="2000" fill="hold"/>
                                        <p:tgtEl>
                                          <p:spTgt spid="21"/>
                                        </p:tgtEl>
                                        <p:attrNameLst>
                                          <p:attrName>ppt_h</p:attrName>
                                        </p:attrNameLst>
                                      </p:cBhvr>
                                      <p:tavLst>
                                        <p:tav tm="0">
                                          <p:val>
                                            <p:fltVal val="0"/>
                                          </p:val>
                                        </p:tav>
                                        <p:tav tm="100000">
                                          <p:val>
                                            <p:strVal val="#ppt_h"/>
                                          </p:val>
                                        </p:tav>
                                      </p:tavLst>
                                    </p:anim>
                                    <p:anim calcmode="lin" valueType="num">
                                      <p:cBhvr>
                                        <p:cTn id="72" dur="2000" fill="hold"/>
                                        <p:tgtEl>
                                          <p:spTgt spid="21"/>
                                        </p:tgtEl>
                                        <p:attrNameLst>
                                          <p:attrName>ppt_w</p:attrName>
                                        </p:attrNameLst>
                                      </p:cBhvr>
                                      <p:tavLst>
                                        <p:tav tm="0">
                                          <p:val>
                                            <p:fltVal val="0"/>
                                          </p:val>
                                        </p:tav>
                                        <p:tav tm="100000">
                                          <p:val>
                                            <p:strVal val="#ppt_w"/>
                                          </p:val>
                                        </p:tav>
                                      </p:tavLst>
                                    </p:anim>
                                  </p:childTnLst>
                                </p:cTn>
                              </p:par>
                            </p:childTnLst>
                          </p:cTn>
                        </p:par>
                      </p:childTnLst>
                    </p:cTn>
                  </p:par>
                  <p:par>
                    <p:cTn id="73" fill="hold">
                      <p:stCondLst>
                        <p:cond delay="indefinite"/>
                      </p:stCondLst>
                      <p:childTnLst>
                        <p:par>
                          <p:cTn id="74" fill="hold">
                            <p:stCondLst>
                              <p:cond delay="0"/>
                            </p:stCondLst>
                            <p:childTnLst>
                              <p:par>
                                <p:cTn id="75" presetID="17" presetClass="entr" presetSubtype="10" fill="hold" nodeType="clickEffect">
                                  <p:stCondLst>
                                    <p:cond delay="0"/>
                                  </p:stCondLst>
                                  <p:childTnLst>
                                    <p:set>
                                      <p:cBhvr>
                                        <p:cTn id="76" dur="1" fill="hold">
                                          <p:stCondLst>
                                            <p:cond delay="0"/>
                                          </p:stCondLst>
                                        </p:cTn>
                                        <p:tgtEl>
                                          <p:spTgt spid="31">
                                            <p:txEl>
                                              <p:pRg st="0" end="0"/>
                                            </p:txEl>
                                          </p:spTgt>
                                        </p:tgtEl>
                                        <p:attrNameLst>
                                          <p:attrName>style.visibility</p:attrName>
                                        </p:attrNameLst>
                                      </p:cBhvr>
                                      <p:to>
                                        <p:strVal val="visible"/>
                                      </p:to>
                                    </p:set>
                                    <p:anim calcmode="lin" valueType="num">
                                      <p:cBhvr>
                                        <p:cTn id="77" dur="500" fill="hold"/>
                                        <p:tgtEl>
                                          <p:spTgt spid="31">
                                            <p:txEl>
                                              <p:pRg st="0" end="0"/>
                                            </p:txEl>
                                          </p:spTgt>
                                        </p:tgtEl>
                                        <p:attrNameLst>
                                          <p:attrName>ppt_w</p:attrName>
                                        </p:attrNameLst>
                                      </p:cBhvr>
                                      <p:tavLst>
                                        <p:tav tm="0">
                                          <p:val>
                                            <p:fltVal val="0"/>
                                          </p:val>
                                        </p:tav>
                                        <p:tav tm="100000">
                                          <p:val>
                                            <p:strVal val="#ppt_w"/>
                                          </p:val>
                                        </p:tav>
                                      </p:tavLst>
                                    </p:anim>
                                    <p:anim calcmode="lin" valueType="num">
                                      <p:cBhvr>
                                        <p:cTn id="78" dur="500" fill="hold"/>
                                        <p:tgtEl>
                                          <p:spTgt spid="31">
                                            <p:txEl>
                                              <p:pRg st="0" end="0"/>
                                            </p:txEl>
                                          </p:spTgt>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75"/>
                                            </p:cond>
                                          </p:stCondLst>
                                          <p:endCondLst>
                                            <p:cond evt="onStopAudio" delay="0">
                                              <p:tgtEl>
                                                <p:sldTgt/>
                                              </p:tgtEl>
                                            </p:cond>
                                          </p:endCondLst>
                                        </p:cTn>
                                        <p:tgtEl>
                                          <p:sndTgt r:embed="rId3" name="chimes.wav"/>
                                        </p:tgtEl>
                                      </p:cMediaNode>
                                    </p:audio>
                                  </p:subTnLst>
                                </p:cTn>
                              </p:par>
                            </p:childTnLst>
                          </p:cTn>
                        </p:par>
                      </p:childTnLst>
                    </p:cTn>
                  </p:par>
                  <p:par>
                    <p:cTn id="79" fill="hold">
                      <p:stCondLst>
                        <p:cond delay="indefinite"/>
                      </p:stCondLst>
                      <p:childTnLst>
                        <p:par>
                          <p:cTn id="80" fill="hold">
                            <p:stCondLst>
                              <p:cond delay="0"/>
                            </p:stCondLst>
                            <p:childTnLst>
                              <p:par>
                                <p:cTn id="81" presetID="35" presetClass="entr" presetSubtype="0" fill="hold" nodeType="clickEffect">
                                  <p:stCondLst>
                                    <p:cond delay="0"/>
                                  </p:stCondLst>
                                  <p:childTnLst>
                                    <p:set>
                                      <p:cBhvr>
                                        <p:cTn id="82" dur="1" fill="hold">
                                          <p:stCondLst>
                                            <p:cond delay="0"/>
                                          </p:stCondLst>
                                        </p:cTn>
                                        <p:tgtEl>
                                          <p:spTgt spid="22"/>
                                        </p:tgtEl>
                                        <p:attrNameLst>
                                          <p:attrName>style.visibility</p:attrName>
                                        </p:attrNameLst>
                                      </p:cBhvr>
                                      <p:to>
                                        <p:strVal val="visible"/>
                                      </p:to>
                                    </p:set>
                                    <p:animEffect transition="in" filter="fade">
                                      <p:cBhvr>
                                        <p:cTn id="83" dur="2000"/>
                                        <p:tgtEl>
                                          <p:spTgt spid="22"/>
                                        </p:tgtEl>
                                      </p:cBhvr>
                                    </p:animEffect>
                                    <p:anim calcmode="lin" valueType="num">
                                      <p:cBhvr>
                                        <p:cTn id="84" dur="2000" fill="hold"/>
                                        <p:tgtEl>
                                          <p:spTgt spid="22"/>
                                        </p:tgtEl>
                                        <p:attrNameLst>
                                          <p:attrName>style.rotation</p:attrName>
                                        </p:attrNameLst>
                                      </p:cBhvr>
                                      <p:tavLst>
                                        <p:tav tm="0">
                                          <p:val>
                                            <p:fltVal val="720"/>
                                          </p:val>
                                        </p:tav>
                                        <p:tav tm="100000">
                                          <p:val>
                                            <p:fltVal val="0"/>
                                          </p:val>
                                        </p:tav>
                                      </p:tavLst>
                                    </p:anim>
                                    <p:anim calcmode="lin" valueType="num">
                                      <p:cBhvr>
                                        <p:cTn id="85" dur="2000" fill="hold"/>
                                        <p:tgtEl>
                                          <p:spTgt spid="22"/>
                                        </p:tgtEl>
                                        <p:attrNameLst>
                                          <p:attrName>ppt_h</p:attrName>
                                        </p:attrNameLst>
                                      </p:cBhvr>
                                      <p:tavLst>
                                        <p:tav tm="0">
                                          <p:val>
                                            <p:fltVal val="0"/>
                                          </p:val>
                                        </p:tav>
                                        <p:tav tm="100000">
                                          <p:val>
                                            <p:strVal val="#ppt_h"/>
                                          </p:val>
                                        </p:tav>
                                      </p:tavLst>
                                    </p:anim>
                                    <p:anim calcmode="lin" valueType="num">
                                      <p:cBhvr>
                                        <p:cTn id="86" dur="2000" fill="hold"/>
                                        <p:tgtEl>
                                          <p:spTgt spid="22"/>
                                        </p:tgtEl>
                                        <p:attrNameLst>
                                          <p:attrName>ppt_w</p:attrName>
                                        </p:attrNameLst>
                                      </p:cBhvr>
                                      <p:tavLst>
                                        <p:tav tm="0">
                                          <p:val>
                                            <p:fltVal val="0"/>
                                          </p:val>
                                        </p:tav>
                                        <p:tav tm="100000">
                                          <p:val>
                                            <p:strVal val="#ppt_w"/>
                                          </p:val>
                                        </p:tav>
                                      </p:tavLst>
                                    </p:anim>
                                  </p:childTnLst>
                                </p:cTn>
                              </p:par>
                              <p:par>
                                <p:cTn id="87" presetID="35" presetClass="entr" presetSubtype="0" fill="hold" nodeType="withEffect">
                                  <p:stCondLst>
                                    <p:cond delay="0"/>
                                  </p:stCondLst>
                                  <p:childTnLst>
                                    <p:set>
                                      <p:cBhvr>
                                        <p:cTn id="88" dur="1" fill="hold">
                                          <p:stCondLst>
                                            <p:cond delay="0"/>
                                          </p:stCondLst>
                                        </p:cTn>
                                        <p:tgtEl>
                                          <p:spTgt spid="23"/>
                                        </p:tgtEl>
                                        <p:attrNameLst>
                                          <p:attrName>style.visibility</p:attrName>
                                        </p:attrNameLst>
                                      </p:cBhvr>
                                      <p:to>
                                        <p:strVal val="visible"/>
                                      </p:to>
                                    </p:set>
                                    <p:animEffect transition="in" filter="fade">
                                      <p:cBhvr>
                                        <p:cTn id="89" dur="2000"/>
                                        <p:tgtEl>
                                          <p:spTgt spid="23"/>
                                        </p:tgtEl>
                                      </p:cBhvr>
                                    </p:animEffect>
                                    <p:anim calcmode="lin" valueType="num">
                                      <p:cBhvr>
                                        <p:cTn id="90" dur="2000" fill="hold"/>
                                        <p:tgtEl>
                                          <p:spTgt spid="23"/>
                                        </p:tgtEl>
                                        <p:attrNameLst>
                                          <p:attrName>style.rotation</p:attrName>
                                        </p:attrNameLst>
                                      </p:cBhvr>
                                      <p:tavLst>
                                        <p:tav tm="0">
                                          <p:val>
                                            <p:fltVal val="720"/>
                                          </p:val>
                                        </p:tav>
                                        <p:tav tm="100000">
                                          <p:val>
                                            <p:fltVal val="0"/>
                                          </p:val>
                                        </p:tav>
                                      </p:tavLst>
                                    </p:anim>
                                    <p:anim calcmode="lin" valueType="num">
                                      <p:cBhvr>
                                        <p:cTn id="91" dur="2000" fill="hold"/>
                                        <p:tgtEl>
                                          <p:spTgt spid="23"/>
                                        </p:tgtEl>
                                        <p:attrNameLst>
                                          <p:attrName>ppt_h</p:attrName>
                                        </p:attrNameLst>
                                      </p:cBhvr>
                                      <p:tavLst>
                                        <p:tav tm="0">
                                          <p:val>
                                            <p:fltVal val="0"/>
                                          </p:val>
                                        </p:tav>
                                        <p:tav tm="100000">
                                          <p:val>
                                            <p:strVal val="#ppt_h"/>
                                          </p:val>
                                        </p:tav>
                                      </p:tavLst>
                                    </p:anim>
                                    <p:anim calcmode="lin" valueType="num">
                                      <p:cBhvr>
                                        <p:cTn id="92" dur="2000" fill="hold"/>
                                        <p:tgtEl>
                                          <p:spTgt spid="23"/>
                                        </p:tgtEl>
                                        <p:attrNameLst>
                                          <p:attrName>ppt_w</p:attrName>
                                        </p:attrNameLst>
                                      </p:cBhvr>
                                      <p:tavLst>
                                        <p:tav tm="0">
                                          <p:val>
                                            <p:fltVal val="0"/>
                                          </p:val>
                                        </p:tav>
                                        <p:tav tm="100000">
                                          <p:val>
                                            <p:strVal val="#ppt_w"/>
                                          </p:val>
                                        </p:tav>
                                      </p:tavLst>
                                    </p:anim>
                                  </p:childTnLst>
                                </p:cTn>
                              </p:par>
                            </p:childTnLst>
                          </p:cTn>
                        </p:par>
                      </p:childTnLst>
                    </p:cTn>
                  </p:par>
                  <p:par>
                    <p:cTn id="93" fill="hold">
                      <p:stCondLst>
                        <p:cond delay="indefinite"/>
                      </p:stCondLst>
                      <p:childTnLst>
                        <p:par>
                          <p:cTn id="94" fill="hold">
                            <p:stCondLst>
                              <p:cond delay="0"/>
                            </p:stCondLst>
                            <p:childTnLst>
                              <p:par>
                                <p:cTn id="95" presetID="17" presetClass="entr" presetSubtype="10" fill="hold" nodeType="clickEffect">
                                  <p:stCondLst>
                                    <p:cond delay="0"/>
                                  </p:stCondLst>
                                  <p:childTnLst>
                                    <p:set>
                                      <p:cBhvr>
                                        <p:cTn id="96" dur="1" fill="hold">
                                          <p:stCondLst>
                                            <p:cond delay="0"/>
                                          </p:stCondLst>
                                        </p:cTn>
                                        <p:tgtEl>
                                          <p:spTgt spid="32">
                                            <p:txEl>
                                              <p:pRg st="0" end="0"/>
                                            </p:txEl>
                                          </p:spTgt>
                                        </p:tgtEl>
                                        <p:attrNameLst>
                                          <p:attrName>style.visibility</p:attrName>
                                        </p:attrNameLst>
                                      </p:cBhvr>
                                      <p:to>
                                        <p:strVal val="visible"/>
                                      </p:to>
                                    </p:set>
                                    <p:anim calcmode="lin" valueType="num">
                                      <p:cBhvr>
                                        <p:cTn id="97" dur="500" fill="hold"/>
                                        <p:tgtEl>
                                          <p:spTgt spid="32">
                                            <p:txEl>
                                              <p:pRg st="0" end="0"/>
                                            </p:txEl>
                                          </p:spTgt>
                                        </p:tgtEl>
                                        <p:attrNameLst>
                                          <p:attrName>ppt_w</p:attrName>
                                        </p:attrNameLst>
                                      </p:cBhvr>
                                      <p:tavLst>
                                        <p:tav tm="0">
                                          <p:val>
                                            <p:fltVal val="0"/>
                                          </p:val>
                                        </p:tav>
                                        <p:tav tm="100000">
                                          <p:val>
                                            <p:strVal val="#ppt_w"/>
                                          </p:val>
                                        </p:tav>
                                      </p:tavLst>
                                    </p:anim>
                                    <p:anim calcmode="lin" valueType="num">
                                      <p:cBhvr>
                                        <p:cTn id="98" dur="500" fill="hold"/>
                                        <p:tgtEl>
                                          <p:spTgt spid="32">
                                            <p:txEl>
                                              <p:pRg st="0" end="0"/>
                                            </p:txEl>
                                          </p:spTgt>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95"/>
                                            </p:cond>
                                          </p:stCondLst>
                                          <p:endCondLst>
                                            <p:cond evt="onStopAudio" delay="0">
                                              <p:tgtEl>
                                                <p:sldTgt/>
                                              </p:tgtEl>
                                            </p:cond>
                                          </p:endCondLst>
                                        </p:cTn>
                                        <p:tgtEl>
                                          <p:sndTgt r:embed="rId3" name="chimes.wav"/>
                                        </p:tgtEl>
                                      </p:cMediaNode>
                                    </p:audio>
                                  </p:subTnLst>
                                </p:cTn>
                              </p:par>
                            </p:childTnLst>
                          </p:cTn>
                        </p:par>
                      </p:childTnLst>
                    </p:cTn>
                  </p:par>
                  <p:par>
                    <p:cTn id="99" fill="hold">
                      <p:stCondLst>
                        <p:cond delay="indefinite"/>
                      </p:stCondLst>
                      <p:childTnLst>
                        <p:par>
                          <p:cTn id="100" fill="hold">
                            <p:stCondLst>
                              <p:cond delay="0"/>
                            </p:stCondLst>
                            <p:childTnLst>
                              <p:par>
                                <p:cTn id="101" presetID="35" presetClass="entr" presetSubtype="0" fill="hold" nodeType="clickEffect">
                                  <p:stCondLst>
                                    <p:cond delay="0"/>
                                  </p:stCondLst>
                                  <p:childTnLst>
                                    <p:set>
                                      <p:cBhvr>
                                        <p:cTn id="102" dur="1" fill="hold">
                                          <p:stCondLst>
                                            <p:cond delay="0"/>
                                          </p:stCondLst>
                                        </p:cTn>
                                        <p:tgtEl>
                                          <p:spTgt spid="24"/>
                                        </p:tgtEl>
                                        <p:attrNameLst>
                                          <p:attrName>style.visibility</p:attrName>
                                        </p:attrNameLst>
                                      </p:cBhvr>
                                      <p:to>
                                        <p:strVal val="visible"/>
                                      </p:to>
                                    </p:set>
                                    <p:animEffect transition="in" filter="fade">
                                      <p:cBhvr>
                                        <p:cTn id="103" dur="2000"/>
                                        <p:tgtEl>
                                          <p:spTgt spid="24"/>
                                        </p:tgtEl>
                                      </p:cBhvr>
                                    </p:animEffect>
                                    <p:anim calcmode="lin" valueType="num">
                                      <p:cBhvr>
                                        <p:cTn id="104" dur="2000" fill="hold"/>
                                        <p:tgtEl>
                                          <p:spTgt spid="24"/>
                                        </p:tgtEl>
                                        <p:attrNameLst>
                                          <p:attrName>style.rotation</p:attrName>
                                        </p:attrNameLst>
                                      </p:cBhvr>
                                      <p:tavLst>
                                        <p:tav tm="0">
                                          <p:val>
                                            <p:fltVal val="720"/>
                                          </p:val>
                                        </p:tav>
                                        <p:tav tm="100000">
                                          <p:val>
                                            <p:fltVal val="0"/>
                                          </p:val>
                                        </p:tav>
                                      </p:tavLst>
                                    </p:anim>
                                    <p:anim calcmode="lin" valueType="num">
                                      <p:cBhvr>
                                        <p:cTn id="105" dur="2000" fill="hold"/>
                                        <p:tgtEl>
                                          <p:spTgt spid="24"/>
                                        </p:tgtEl>
                                        <p:attrNameLst>
                                          <p:attrName>ppt_h</p:attrName>
                                        </p:attrNameLst>
                                      </p:cBhvr>
                                      <p:tavLst>
                                        <p:tav tm="0">
                                          <p:val>
                                            <p:fltVal val="0"/>
                                          </p:val>
                                        </p:tav>
                                        <p:tav tm="100000">
                                          <p:val>
                                            <p:strVal val="#ppt_h"/>
                                          </p:val>
                                        </p:tav>
                                      </p:tavLst>
                                    </p:anim>
                                    <p:anim calcmode="lin" valueType="num">
                                      <p:cBhvr>
                                        <p:cTn id="106" dur="2000" fill="hold"/>
                                        <p:tgtEl>
                                          <p:spTgt spid="24"/>
                                        </p:tgtEl>
                                        <p:attrNameLst>
                                          <p:attrName>ppt_w</p:attrName>
                                        </p:attrNameLst>
                                      </p:cBhvr>
                                      <p:tavLst>
                                        <p:tav tm="0">
                                          <p:val>
                                            <p:fltVal val="0"/>
                                          </p:val>
                                        </p:tav>
                                        <p:tav tm="100000">
                                          <p:val>
                                            <p:strVal val="#ppt_w"/>
                                          </p:val>
                                        </p:tav>
                                      </p:tavLst>
                                    </p:anim>
                                  </p:childTnLst>
                                </p:cTn>
                              </p:par>
                            </p:childTnLst>
                          </p:cTn>
                        </p:par>
                      </p:childTnLst>
                    </p:cTn>
                  </p:par>
                  <p:par>
                    <p:cTn id="107" fill="hold">
                      <p:stCondLst>
                        <p:cond delay="indefinite"/>
                      </p:stCondLst>
                      <p:childTnLst>
                        <p:par>
                          <p:cTn id="108" fill="hold">
                            <p:stCondLst>
                              <p:cond delay="0"/>
                            </p:stCondLst>
                            <p:childTnLst>
                              <p:par>
                                <p:cTn id="109" presetID="17" presetClass="entr" presetSubtype="10" fill="hold" nodeType="clickEffect">
                                  <p:stCondLst>
                                    <p:cond delay="0"/>
                                  </p:stCondLst>
                                  <p:childTnLst>
                                    <p:set>
                                      <p:cBhvr>
                                        <p:cTn id="110" dur="1" fill="hold">
                                          <p:stCondLst>
                                            <p:cond delay="0"/>
                                          </p:stCondLst>
                                        </p:cTn>
                                        <p:tgtEl>
                                          <p:spTgt spid="33">
                                            <p:txEl>
                                              <p:pRg st="0" end="0"/>
                                            </p:txEl>
                                          </p:spTgt>
                                        </p:tgtEl>
                                        <p:attrNameLst>
                                          <p:attrName>style.visibility</p:attrName>
                                        </p:attrNameLst>
                                      </p:cBhvr>
                                      <p:to>
                                        <p:strVal val="visible"/>
                                      </p:to>
                                    </p:set>
                                    <p:anim calcmode="lin" valueType="num">
                                      <p:cBhvr>
                                        <p:cTn id="111" dur="500" fill="hold"/>
                                        <p:tgtEl>
                                          <p:spTgt spid="33">
                                            <p:txEl>
                                              <p:pRg st="0" end="0"/>
                                            </p:txEl>
                                          </p:spTgt>
                                        </p:tgtEl>
                                        <p:attrNameLst>
                                          <p:attrName>ppt_w</p:attrName>
                                        </p:attrNameLst>
                                      </p:cBhvr>
                                      <p:tavLst>
                                        <p:tav tm="0">
                                          <p:val>
                                            <p:fltVal val="0"/>
                                          </p:val>
                                        </p:tav>
                                        <p:tav tm="100000">
                                          <p:val>
                                            <p:strVal val="#ppt_w"/>
                                          </p:val>
                                        </p:tav>
                                      </p:tavLst>
                                    </p:anim>
                                    <p:anim calcmode="lin" valueType="num">
                                      <p:cBhvr>
                                        <p:cTn id="112" dur="500" fill="hold"/>
                                        <p:tgtEl>
                                          <p:spTgt spid="33">
                                            <p:txEl>
                                              <p:pRg st="0" end="0"/>
                                            </p:txEl>
                                          </p:spTgt>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09"/>
                                            </p:cond>
                                          </p:stCondLst>
                                          <p:endCondLst>
                                            <p:cond evt="onStopAudio" delay="0">
                                              <p:tgtEl>
                                                <p:sldTgt/>
                                              </p:tgtEl>
                                            </p:cond>
                                          </p:endCondLst>
                                        </p:cTn>
                                        <p:tgtEl>
                                          <p:sndTgt r:embed="rId3" name="chimes.wav"/>
                                        </p:tgtEl>
                                      </p:cMediaNode>
                                    </p:audio>
                                  </p:subTnLst>
                                </p:cTn>
                              </p:par>
                            </p:childTnLst>
                          </p:cTn>
                        </p:par>
                      </p:childTnLst>
                    </p:cTn>
                  </p:par>
                  <p:par>
                    <p:cTn id="113" fill="hold">
                      <p:stCondLst>
                        <p:cond delay="indefinite"/>
                      </p:stCondLst>
                      <p:childTnLst>
                        <p:par>
                          <p:cTn id="114" fill="hold">
                            <p:stCondLst>
                              <p:cond delay="0"/>
                            </p:stCondLst>
                            <p:childTnLst>
                              <p:par>
                                <p:cTn id="115" presetID="35" presetClass="entr" presetSubtype="0" fill="hold" nodeType="clickEffect">
                                  <p:stCondLst>
                                    <p:cond delay="0"/>
                                  </p:stCondLst>
                                  <p:childTnLst>
                                    <p:set>
                                      <p:cBhvr>
                                        <p:cTn id="116" dur="1" fill="hold">
                                          <p:stCondLst>
                                            <p:cond delay="0"/>
                                          </p:stCondLst>
                                        </p:cTn>
                                        <p:tgtEl>
                                          <p:spTgt spid="25"/>
                                        </p:tgtEl>
                                        <p:attrNameLst>
                                          <p:attrName>style.visibility</p:attrName>
                                        </p:attrNameLst>
                                      </p:cBhvr>
                                      <p:to>
                                        <p:strVal val="visible"/>
                                      </p:to>
                                    </p:set>
                                    <p:animEffect transition="in" filter="fade">
                                      <p:cBhvr>
                                        <p:cTn id="117" dur="2000"/>
                                        <p:tgtEl>
                                          <p:spTgt spid="25"/>
                                        </p:tgtEl>
                                      </p:cBhvr>
                                    </p:animEffect>
                                    <p:anim calcmode="lin" valueType="num">
                                      <p:cBhvr>
                                        <p:cTn id="118" dur="2000" fill="hold"/>
                                        <p:tgtEl>
                                          <p:spTgt spid="25"/>
                                        </p:tgtEl>
                                        <p:attrNameLst>
                                          <p:attrName>style.rotation</p:attrName>
                                        </p:attrNameLst>
                                      </p:cBhvr>
                                      <p:tavLst>
                                        <p:tav tm="0">
                                          <p:val>
                                            <p:fltVal val="720"/>
                                          </p:val>
                                        </p:tav>
                                        <p:tav tm="100000">
                                          <p:val>
                                            <p:fltVal val="0"/>
                                          </p:val>
                                        </p:tav>
                                      </p:tavLst>
                                    </p:anim>
                                    <p:anim calcmode="lin" valueType="num">
                                      <p:cBhvr>
                                        <p:cTn id="119" dur="2000" fill="hold"/>
                                        <p:tgtEl>
                                          <p:spTgt spid="25"/>
                                        </p:tgtEl>
                                        <p:attrNameLst>
                                          <p:attrName>ppt_h</p:attrName>
                                        </p:attrNameLst>
                                      </p:cBhvr>
                                      <p:tavLst>
                                        <p:tav tm="0">
                                          <p:val>
                                            <p:fltVal val="0"/>
                                          </p:val>
                                        </p:tav>
                                        <p:tav tm="100000">
                                          <p:val>
                                            <p:strVal val="#ppt_h"/>
                                          </p:val>
                                        </p:tav>
                                      </p:tavLst>
                                    </p:anim>
                                    <p:anim calcmode="lin" valueType="num">
                                      <p:cBhvr>
                                        <p:cTn id="120" dur="2000" fill="hold"/>
                                        <p:tgtEl>
                                          <p:spTgt spid="25"/>
                                        </p:tgtEl>
                                        <p:attrNameLst>
                                          <p:attrName>ppt_w</p:attrName>
                                        </p:attrNameLst>
                                      </p:cBhvr>
                                      <p:tavLst>
                                        <p:tav tm="0">
                                          <p:val>
                                            <p:fltVal val="0"/>
                                          </p:val>
                                        </p:tav>
                                        <p:tav tm="100000">
                                          <p:val>
                                            <p:strVal val="#ppt_w"/>
                                          </p:val>
                                        </p:tav>
                                      </p:tavLst>
                                    </p:anim>
                                  </p:childTnLst>
                                </p:cTn>
                              </p:par>
                            </p:childTnLst>
                          </p:cTn>
                        </p:par>
                      </p:childTnLst>
                    </p:cTn>
                  </p:par>
                  <p:par>
                    <p:cTn id="121" fill="hold">
                      <p:stCondLst>
                        <p:cond delay="indefinite"/>
                      </p:stCondLst>
                      <p:childTnLst>
                        <p:par>
                          <p:cTn id="122" fill="hold">
                            <p:stCondLst>
                              <p:cond delay="0"/>
                            </p:stCondLst>
                            <p:childTnLst>
                              <p:par>
                                <p:cTn id="123" presetID="17" presetClass="entr" presetSubtype="10" fill="hold" nodeType="clickEffect">
                                  <p:stCondLst>
                                    <p:cond delay="0"/>
                                  </p:stCondLst>
                                  <p:childTnLst>
                                    <p:set>
                                      <p:cBhvr>
                                        <p:cTn id="124" dur="1" fill="hold">
                                          <p:stCondLst>
                                            <p:cond delay="0"/>
                                          </p:stCondLst>
                                        </p:cTn>
                                        <p:tgtEl>
                                          <p:spTgt spid="26">
                                            <p:txEl>
                                              <p:pRg st="0" end="0"/>
                                            </p:txEl>
                                          </p:spTgt>
                                        </p:tgtEl>
                                        <p:attrNameLst>
                                          <p:attrName>style.visibility</p:attrName>
                                        </p:attrNameLst>
                                      </p:cBhvr>
                                      <p:to>
                                        <p:strVal val="visible"/>
                                      </p:to>
                                    </p:set>
                                    <p:anim calcmode="lin" valueType="num">
                                      <p:cBhvr>
                                        <p:cTn id="125" dur="500" fill="hold"/>
                                        <p:tgtEl>
                                          <p:spTgt spid="26">
                                            <p:txEl>
                                              <p:pRg st="0" end="0"/>
                                            </p:txEl>
                                          </p:spTgt>
                                        </p:tgtEl>
                                        <p:attrNameLst>
                                          <p:attrName>ppt_w</p:attrName>
                                        </p:attrNameLst>
                                      </p:cBhvr>
                                      <p:tavLst>
                                        <p:tav tm="0">
                                          <p:val>
                                            <p:fltVal val="0"/>
                                          </p:val>
                                        </p:tav>
                                        <p:tav tm="100000">
                                          <p:val>
                                            <p:strVal val="#ppt_w"/>
                                          </p:val>
                                        </p:tav>
                                      </p:tavLst>
                                    </p:anim>
                                    <p:anim calcmode="lin" valueType="num">
                                      <p:cBhvr>
                                        <p:cTn id="126" dur="500" fill="hold"/>
                                        <p:tgtEl>
                                          <p:spTgt spid="26">
                                            <p:txEl>
                                              <p:pRg st="0" end="0"/>
                                            </p:txEl>
                                          </p:spTgt>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23"/>
                                            </p:cond>
                                          </p:stCondLst>
                                          <p:endCondLst>
                                            <p:cond evt="onStopAudio" delay="0">
                                              <p:tgtEl>
                                                <p:sldTgt/>
                                              </p:tgtEl>
                                            </p:cond>
                                          </p:endCondLst>
                                        </p:cTn>
                                        <p:tgtEl>
                                          <p:sndTgt r:embed="rId3" name="chimes.wav"/>
                                        </p:tgtEl>
                                      </p:cMediaNode>
                                    </p:audio>
                                  </p:subTnLst>
                                </p:cTn>
                              </p:par>
                            </p:childTnLst>
                          </p:cTn>
                        </p:par>
                      </p:childTnLst>
                    </p:cTn>
                  </p:par>
                  <p:par>
                    <p:cTn id="127" fill="hold">
                      <p:stCondLst>
                        <p:cond delay="indefinite"/>
                      </p:stCondLst>
                      <p:childTnLst>
                        <p:par>
                          <p:cTn id="128" fill="hold">
                            <p:stCondLst>
                              <p:cond delay="0"/>
                            </p:stCondLst>
                            <p:childTnLst>
                              <p:par>
                                <p:cTn id="129" presetID="18" presetClass="entr" presetSubtype="12" fill="hold" grpId="0" nodeType="clickEffect">
                                  <p:stCondLst>
                                    <p:cond delay="0"/>
                                  </p:stCondLst>
                                  <p:childTnLst>
                                    <p:set>
                                      <p:cBhvr>
                                        <p:cTn id="130" dur="1" fill="hold">
                                          <p:stCondLst>
                                            <p:cond delay="0"/>
                                          </p:stCondLst>
                                        </p:cTn>
                                        <p:tgtEl>
                                          <p:spTgt spid="34"/>
                                        </p:tgtEl>
                                        <p:attrNameLst>
                                          <p:attrName>style.visibility</p:attrName>
                                        </p:attrNameLst>
                                      </p:cBhvr>
                                      <p:to>
                                        <p:strVal val="visible"/>
                                      </p:to>
                                    </p:set>
                                    <p:animEffect transition="in" filter="strips(downLeft)">
                                      <p:cBhvr>
                                        <p:cTn id="131" dur="500"/>
                                        <p:tgtEl>
                                          <p:spTgt spid="34"/>
                                        </p:tgtEl>
                                      </p:cBhvr>
                                    </p:animEffect>
                                  </p:childTnLst>
                                </p:cTn>
                              </p:par>
                            </p:childTnLst>
                          </p:cTn>
                        </p:par>
                      </p:childTnLst>
                    </p:cTn>
                  </p:par>
                  <p:par>
                    <p:cTn id="132" fill="hold">
                      <p:stCondLst>
                        <p:cond delay="indefinite"/>
                      </p:stCondLst>
                      <p:childTnLst>
                        <p:par>
                          <p:cTn id="133" fill="hold">
                            <p:stCondLst>
                              <p:cond delay="0"/>
                            </p:stCondLst>
                            <p:childTnLst>
                              <p:par>
                                <p:cTn id="134" presetID="21" presetClass="entr" presetSubtype="4" fill="hold" grpId="0" nodeType="clickEffect">
                                  <p:stCondLst>
                                    <p:cond delay="0"/>
                                  </p:stCondLst>
                                  <p:childTnLst>
                                    <p:set>
                                      <p:cBhvr>
                                        <p:cTn id="135" dur="1" fill="hold">
                                          <p:stCondLst>
                                            <p:cond delay="0"/>
                                          </p:stCondLst>
                                        </p:cTn>
                                        <p:tgtEl>
                                          <p:spTgt spid="35"/>
                                        </p:tgtEl>
                                        <p:attrNameLst>
                                          <p:attrName>style.visibility</p:attrName>
                                        </p:attrNameLst>
                                      </p:cBhvr>
                                      <p:to>
                                        <p:strVal val="visible"/>
                                      </p:to>
                                    </p:set>
                                    <p:animEffect transition="in" filter="wheel(4)">
                                      <p:cBhvr>
                                        <p:cTn id="136" dur="2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3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文本框 20">
            <a:extLst>
              <a:ext uri="{FF2B5EF4-FFF2-40B4-BE49-F238E27FC236}">
                <a16:creationId xmlns:a16="http://schemas.microsoft.com/office/drawing/2014/main" id="{C4E11F66-DBF8-4B24-936E-D3EECFAB4F5F}"/>
              </a:ext>
            </a:extLst>
          </p:cNvPr>
          <p:cNvSpPr txBox="1"/>
          <p:nvPr/>
        </p:nvSpPr>
        <p:spPr>
          <a:xfrm>
            <a:off x="1631576" y="2493685"/>
            <a:ext cx="6489439" cy="2631490"/>
          </a:xfrm>
          <a:prstGeom prst="rect">
            <a:avLst/>
          </a:prstGeom>
          <a:noFill/>
        </p:spPr>
        <p:txBody>
          <a:bodyPr wrap="square" rtlCol="0">
            <a:spAutoFit/>
          </a:bodyPr>
          <a:lstStyle/>
          <a:p>
            <a:pPr algn="just" defTabSz="457200"/>
            <a:r>
              <a:rPr lang="vi-VN" altLang="zh-CN" sz="5500" b="1" dirty="0">
                <a:solidFill>
                  <a:srgbClr val="007AD6"/>
                </a:solidFill>
                <a:effectLst>
                  <a:outerShdw blurRad="38100" dist="38100" dir="2700000" algn="tl">
                    <a:srgbClr val="000000">
                      <a:alpha val="43137"/>
                    </a:srgbClr>
                  </a:outerShdw>
                  <a:reflection blurRad="6350" stA="55000" endA="300" endPos="45500" dir="5400000" sy="-100000" algn="bl" rotWithShape="0"/>
                </a:effectLst>
                <a:latin typeface="#9Slide03 Arima Madurai ExtraBo" panose="00000900000000000000" pitchFamily="2" charset="0"/>
                <a:ea typeface="腾祥金砖黑简" panose="01010104010101010101" pitchFamily="2" charset="-122"/>
                <a:cs typeface="#9Slide03 Arima Madurai ExtraBo" panose="00000900000000000000" pitchFamily="2" charset="0"/>
                <a:sym typeface="+mn-lt"/>
              </a:rPr>
              <a:t>Vậy các bạn hiểu tính từ là những từ như thế nào?</a:t>
            </a:r>
            <a:endParaRPr lang="zh-CN" altLang="en-US" sz="5500" b="1" dirty="0">
              <a:solidFill>
                <a:srgbClr val="007AD6"/>
              </a:solidFill>
              <a:effectLst>
                <a:outerShdw blurRad="38100" dist="38100" dir="2700000" algn="tl">
                  <a:srgbClr val="000000">
                    <a:alpha val="43137"/>
                  </a:srgbClr>
                </a:outerShdw>
                <a:reflection blurRad="6350" stA="55000" endA="300" endPos="45500" dir="5400000" sy="-100000" algn="bl" rotWithShape="0"/>
              </a:effectLst>
              <a:latin typeface="#9Slide03 Arima Madurai ExtraBo" panose="00000900000000000000" pitchFamily="2" charset="0"/>
              <a:ea typeface="腾祥金砖黑简" panose="01010104010101010101" pitchFamily="2" charset="-122"/>
              <a:cs typeface="#9Slide03 Arima Madurai ExtraBo" panose="00000900000000000000" pitchFamily="2" charset="0"/>
              <a:sym typeface="+mn-lt"/>
            </a:endParaRPr>
          </a:p>
        </p:txBody>
      </p:sp>
      <p:pic>
        <p:nvPicPr>
          <p:cNvPr id="22" name="图片 1" descr="D:\科研所资料\垃圾分类工作\指导手册\素材\244de02e91730d583deb517014b270c8.png244de02e91730d583deb517014b270c8">
            <a:extLst>
              <a:ext uri="{FF2B5EF4-FFF2-40B4-BE49-F238E27FC236}">
                <a16:creationId xmlns:a16="http://schemas.microsoft.com/office/drawing/2014/main" id="{AC805632-C912-4FB0-B199-679C59732BB3}"/>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97670" y="1189037"/>
            <a:ext cx="8460599" cy="447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a:extLst>
              <a:ext uri="{FF2B5EF4-FFF2-40B4-BE49-F238E27FC236}">
                <a16:creationId xmlns:a16="http://schemas.microsoft.com/office/drawing/2014/main" id="{19A9415A-3079-4F85-A234-3C7B0B431917}"/>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1720" t="17338" r="27187" b="13439"/>
          <a:stretch/>
        </p:blipFill>
        <p:spPr>
          <a:xfrm>
            <a:off x="8255517" y="3348071"/>
            <a:ext cx="3673315" cy="3554208"/>
          </a:xfrm>
          <a:prstGeom prst="rect">
            <a:avLst/>
          </a:prstGeom>
        </p:spPr>
      </p:pic>
    </p:spTree>
    <p:extLst>
      <p:ext uri="{BB962C8B-B14F-4D97-AF65-F5344CB8AC3E}">
        <p14:creationId xmlns:p14="http://schemas.microsoft.com/office/powerpoint/2010/main" val="19600632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 calcmode="lin" valueType="num">
                                      <p:cBhvr>
                                        <p:cTn id="7" dur="500" fill="hold"/>
                                        <p:tgtEl>
                                          <p:spTgt spid="22"/>
                                        </p:tgtEl>
                                        <p:attrNameLst>
                                          <p:attrName>ppt_w</p:attrName>
                                        </p:attrNameLst>
                                      </p:cBhvr>
                                      <p:tavLst>
                                        <p:tav tm="0">
                                          <p:val>
                                            <p:fltVal val="0"/>
                                          </p:val>
                                        </p:tav>
                                        <p:tav tm="100000">
                                          <p:val>
                                            <p:strVal val="#ppt_w"/>
                                          </p:val>
                                        </p:tav>
                                      </p:tavLst>
                                    </p:anim>
                                    <p:anim calcmode="lin" valueType="num">
                                      <p:cBhvr>
                                        <p:cTn id="8" dur="500" fill="hold"/>
                                        <p:tgtEl>
                                          <p:spTgt spid="22"/>
                                        </p:tgtEl>
                                        <p:attrNameLst>
                                          <p:attrName>ppt_h</p:attrName>
                                        </p:attrNameLst>
                                      </p:cBhvr>
                                      <p:tavLst>
                                        <p:tav tm="0">
                                          <p:val>
                                            <p:fltVal val="0"/>
                                          </p:val>
                                        </p:tav>
                                        <p:tav tm="100000">
                                          <p:val>
                                            <p:strVal val="#ppt_h"/>
                                          </p:val>
                                        </p:tav>
                                      </p:tavLst>
                                    </p:anim>
                                    <p:animEffect transition="in" filter="fade">
                                      <p:cBhvr>
                                        <p:cTn id="9" dur="500"/>
                                        <p:tgtEl>
                                          <p:spTgt spid="22"/>
                                        </p:tgtEl>
                                      </p:cBhvr>
                                    </p:animEffect>
                                  </p:childTnLst>
                                </p:cTn>
                              </p:par>
                            </p:childTnLst>
                          </p:cTn>
                        </p:par>
                        <p:par>
                          <p:cTn id="10" fill="hold">
                            <p:stCondLst>
                              <p:cond delay="500"/>
                            </p:stCondLst>
                            <p:childTnLst>
                              <p:par>
                                <p:cTn id="11" presetID="6" presetClass="entr" presetSubtype="32" fill="hold" nodeType="after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ircle(out)">
                                      <p:cBhvr>
                                        <p:cTn id="13" dur="2000"/>
                                        <p:tgtEl>
                                          <p:spTgt spid="3"/>
                                        </p:tgtEl>
                                      </p:cBhvr>
                                    </p:animEffect>
                                  </p:childTnLst>
                                </p:cTn>
                              </p:par>
                            </p:childTnLst>
                          </p:cTn>
                        </p:par>
                        <p:par>
                          <p:cTn id="14" fill="hold">
                            <p:stCondLst>
                              <p:cond delay="2500"/>
                            </p:stCondLst>
                            <p:childTnLst>
                              <p:par>
                                <p:cTn id="15" presetID="10" presetClass="entr" presetSubtype="0" fill="hold" nodeType="afterEffect">
                                  <p:stCondLst>
                                    <p:cond delay="0"/>
                                  </p:stCondLst>
                                  <p:childTnLst>
                                    <p:set>
                                      <p:cBhvr>
                                        <p:cTn id="16" dur="1" fill="hold">
                                          <p:stCondLst>
                                            <p:cond delay="0"/>
                                          </p:stCondLst>
                                        </p:cTn>
                                        <p:tgtEl>
                                          <p:spTgt spid="21">
                                            <p:txEl>
                                              <p:pRg st="0" end="0"/>
                                            </p:txEl>
                                          </p:spTgt>
                                        </p:tgtEl>
                                        <p:attrNameLst>
                                          <p:attrName>style.visibility</p:attrName>
                                        </p:attrNameLst>
                                      </p:cBhvr>
                                      <p:to>
                                        <p:strVal val="visible"/>
                                      </p:to>
                                    </p:set>
                                    <p:animEffect transition="in" filter="fade">
                                      <p:cBhvr>
                                        <p:cTn id="17" dur="500"/>
                                        <p:tgtEl>
                                          <p:spTgt spid="2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矩形 10">
            <a:extLst>
              <a:ext uri="{FF2B5EF4-FFF2-40B4-BE49-F238E27FC236}">
                <a16:creationId xmlns:a16="http://schemas.microsoft.com/office/drawing/2014/main" id="{D4F3CE8B-B021-40E5-89DA-1E657A1A475A}"/>
              </a:ext>
            </a:extLst>
          </p:cNvPr>
          <p:cNvSpPr/>
          <p:nvPr/>
        </p:nvSpPr>
        <p:spPr>
          <a:xfrm>
            <a:off x="1775761" y="1962521"/>
            <a:ext cx="9549410" cy="2862322"/>
          </a:xfrm>
          <a:prstGeom prst="rect">
            <a:avLst/>
          </a:prstGeom>
        </p:spPr>
        <p:txBody>
          <a:bodyPr wrap="none">
            <a:spAutoFit/>
          </a:bodyPr>
          <a:lstStyle/>
          <a:p>
            <a:pPr algn="ctr"/>
            <a:r>
              <a:rPr lang="en-US" altLang="en-US" sz="4800" b="1" dirty="0">
                <a:solidFill>
                  <a:srgbClr val="0000FF"/>
                </a:solidFill>
                <a:latin typeface="Times New Roman" panose="02020603050405020304" pitchFamily="18" charset="0"/>
              </a:rPr>
              <a:t> </a:t>
            </a:r>
            <a:r>
              <a:rPr lang="en-US" altLang="en-US" sz="6000" b="1" i="1" dirty="0" err="1">
                <a:solidFill>
                  <a:srgbClr val="FF99CC"/>
                </a:solidFill>
                <a:latin typeface="#9Slide04 SFU TimesTen Bold" panose="00000700000000000000" pitchFamily="2" charset="0"/>
              </a:rPr>
              <a:t>Tính</a:t>
            </a:r>
            <a:r>
              <a:rPr lang="en-US" altLang="en-US" sz="6000" b="1" i="1" dirty="0">
                <a:solidFill>
                  <a:srgbClr val="FF99CC"/>
                </a:solidFill>
                <a:latin typeface="#9Slide04 SFU TimesTen Bold" panose="00000700000000000000" pitchFamily="2" charset="0"/>
              </a:rPr>
              <a:t> </a:t>
            </a:r>
            <a:r>
              <a:rPr lang="en-US" altLang="en-US" sz="6000" b="1" i="1" dirty="0" err="1">
                <a:solidFill>
                  <a:srgbClr val="FF99CC"/>
                </a:solidFill>
                <a:latin typeface="#9Slide04 SFU TimesTen Bold" panose="00000700000000000000" pitchFamily="2" charset="0"/>
              </a:rPr>
              <a:t>từ</a:t>
            </a:r>
            <a:r>
              <a:rPr lang="en-US" altLang="en-US" sz="6000" b="1" i="1" dirty="0">
                <a:solidFill>
                  <a:srgbClr val="FF99CC"/>
                </a:solidFill>
                <a:latin typeface="#9Slide04 SFU TimesTen Bold" panose="00000700000000000000" pitchFamily="2" charset="0"/>
              </a:rPr>
              <a:t> </a:t>
            </a:r>
            <a:r>
              <a:rPr lang="en-US" altLang="en-US" sz="6000" b="1" i="1" dirty="0" err="1">
                <a:solidFill>
                  <a:schemeClr val="accent1"/>
                </a:solidFill>
                <a:latin typeface="#9Slide04 SFU TimesTen Bold" panose="00000700000000000000" pitchFamily="2" charset="0"/>
              </a:rPr>
              <a:t>là</a:t>
            </a:r>
            <a:r>
              <a:rPr lang="en-US" altLang="en-US" sz="6000" i="1" dirty="0">
                <a:solidFill>
                  <a:schemeClr val="accent1"/>
                </a:solidFill>
                <a:latin typeface="#9Slide04 SFU TimesTen Bold" panose="00000700000000000000" pitchFamily="2" charset="0"/>
              </a:rPr>
              <a:t> </a:t>
            </a:r>
            <a:r>
              <a:rPr lang="en-US" altLang="en-US" sz="6000" b="1" i="1" dirty="0" err="1">
                <a:solidFill>
                  <a:schemeClr val="accent1"/>
                </a:solidFill>
                <a:latin typeface="#9Slide04 SFU TimesTen Bold" panose="00000700000000000000" pitchFamily="2" charset="0"/>
              </a:rPr>
              <a:t>những</a:t>
            </a:r>
            <a:r>
              <a:rPr lang="en-US" altLang="en-US" sz="6000" b="1" i="1" dirty="0">
                <a:solidFill>
                  <a:schemeClr val="accent1"/>
                </a:solidFill>
                <a:latin typeface="#9Slide04 SFU TimesTen Bold" panose="00000700000000000000" pitchFamily="2" charset="0"/>
              </a:rPr>
              <a:t> </a:t>
            </a:r>
            <a:r>
              <a:rPr lang="en-US" altLang="en-US" sz="6000" b="1" i="1" dirty="0" err="1">
                <a:solidFill>
                  <a:schemeClr val="accent1"/>
                </a:solidFill>
                <a:latin typeface="#9Slide04 SFU TimesTen Bold" panose="00000700000000000000" pitchFamily="2" charset="0"/>
              </a:rPr>
              <a:t>từ</a:t>
            </a:r>
            <a:r>
              <a:rPr lang="en-US" altLang="en-US" sz="6000" b="1" i="1" dirty="0">
                <a:solidFill>
                  <a:schemeClr val="accent1"/>
                </a:solidFill>
                <a:latin typeface="#9Slide04 SFU TimesTen Bold" panose="00000700000000000000" pitchFamily="2" charset="0"/>
              </a:rPr>
              <a:t> </a:t>
            </a:r>
            <a:r>
              <a:rPr lang="en-US" altLang="en-US" sz="6000" b="1" i="1" dirty="0" err="1">
                <a:solidFill>
                  <a:schemeClr val="accent1"/>
                </a:solidFill>
                <a:latin typeface="#9Slide04 SFU TimesTen Bold" panose="00000700000000000000" pitchFamily="2" charset="0"/>
              </a:rPr>
              <a:t>miêu</a:t>
            </a:r>
            <a:r>
              <a:rPr lang="en-US" altLang="en-US" sz="6000" b="1" i="1" dirty="0">
                <a:solidFill>
                  <a:schemeClr val="accent1"/>
                </a:solidFill>
                <a:latin typeface="#9Slide04 SFU TimesTen Bold" panose="00000700000000000000" pitchFamily="2" charset="0"/>
              </a:rPr>
              <a:t> </a:t>
            </a:r>
            <a:r>
              <a:rPr lang="en-US" altLang="en-US" sz="6000" b="1" i="1" dirty="0" err="1">
                <a:solidFill>
                  <a:schemeClr val="accent1"/>
                </a:solidFill>
                <a:latin typeface="#9Slide04 SFU TimesTen Bold" panose="00000700000000000000" pitchFamily="2" charset="0"/>
              </a:rPr>
              <a:t>tả</a:t>
            </a:r>
            <a:r>
              <a:rPr lang="en-US" altLang="en-US" sz="6000" b="1" i="1" dirty="0">
                <a:solidFill>
                  <a:schemeClr val="accent1"/>
                </a:solidFill>
                <a:latin typeface="#9Slide04 SFU TimesTen Bold" panose="00000700000000000000" pitchFamily="2" charset="0"/>
              </a:rPr>
              <a:t> </a:t>
            </a:r>
          </a:p>
          <a:p>
            <a:pPr algn="ctr"/>
            <a:r>
              <a:rPr lang="en-US" altLang="en-US" sz="6000" b="1" i="1" dirty="0" err="1">
                <a:solidFill>
                  <a:srgbClr val="FF0101"/>
                </a:solidFill>
                <a:latin typeface="#9Slide04 SFU TimesTen Bold" panose="00000700000000000000" pitchFamily="2" charset="0"/>
              </a:rPr>
              <a:t>đặc</a:t>
            </a:r>
            <a:r>
              <a:rPr lang="en-US" altLang="en-US" sz="6000" b="1" i="1" dirty="0">
                <a:solidFill>
                  <a:srgbClr val="FF0101"/>
                </a:solidFill>
                <a:latin typeface="#9Slide04 SFU TimesTen Bold" panose="00000700000000000000" pitchFamily="2" charset="0"/>
              </a:rPr>
              <a:t> </a:t>
            </a:r>
            <a:r>
              <a:rPr lang="en-US" altLang="en-US" sz="6000" b="1" i="1" dirty="0" err="1">
                <a:solidFill>
                  <a:srgbClr val="FF0101"/>
                </a:solidFill>
                <a:latin typeface="#9Slide04 SFU TimesTen Bold" panose="00000700000000000000" pitchFamily="2" charset="0"/>
              </a:rPr>
              <a:t>điểm</a:t>
            </a:r>
            <a:r>
              <a:rPr lang="en-US" altLang="en-US" sz="6000" b="1" i="1" dirty="0">
                <a:solidFill>
                  <a:srgbClr val="FF0101"/>
                </a:solidFill>
                <a:latin typeface="#9Slide04 SFU TimesTen Bold" panose="00000700000000000000" pitchFamily="2" charset="0"/>
              </a:rPr>
              <a:t> </a:t>
            </a:r>
            <a:r>
              <a:rPr lang="en-US" altLang="en-US" sz="6000" b="1" i="1" dirty="0" err="1">
                <a:solidFill>
                  <a:schemeClr val="accent1"/>
                </a:solidFill>
                <a:latin typeface="#9Slide04 SFU TimesTen Bold" panose="00000700000000000000" pitchFamily="2" charset="0"/>
              </a:rPr>
              <a:t>hoặc</a:t>
            </a:r>
            <a:r>
              <a:rPr lang="en-US" altLang="en-US" sz="6000" b="1" i="1" dirty="0">
                <a:latin typeface="#9Slide04 SFU TimesTen Bold" panose="00000700000000000000" pitchFamily="2" charset="0"/>
              </a:rPr>
              <a:t> </a:t>
            </a:r>
            <a:r>
              <a:rPr lang="en-US" altLang="en-US" sz="6000" b="1" i="1" dirty="0" err="1">
                <a:solidFill>
                  <a:srgbClr val="FF0101"/>
                </a:solidFill>
                <a:latin typeface="#9Slide04 SFU TimesTen Bold" panose="00000700000000000000" pitchFamily="2" charset="0"/>
              </a:rPr>
              <a:t>tính</a:t>
            </a:r>
            <a:r>
              <a:rPr lang="en-US" altLang="en-US" sz="6000" b="1" i="1" dirty="0">
                <a:solidFill>
                  <a:srgbClr val="FF0101"/>
                </a:solidFill>
                <a:latin typeface="#9Slide04 SFU TimesTen Bold" panose="00000700000000000000" pitchFamily="2" charset="0"/>
              </a:rPr>
              <a:t> </a:t>
            </a:r>
            <a:r>
              <a:rPr lang="en-US" altLang="en-US" sz="6000" b="1" i="1" dirty="0" err="1">
                <a:solidFill>
                  <a:srgbClr val="FF0101"/>
                </a:solidFill>
                <a:latin typeface="#9Slide04 SFU TimesTen Bold" panose="00000700000000000000" pitchFamily="2" charset="0"/>
              </a:rPr>
              <a:t>chất</a:t>
            </a:r>
            <a:r>
              <a:rPr lang="en-US" altLang="en-US" sz="6000" b="1" i="1" dirty="0">
                <a:latin typeface="#9Slide04 SFU TimesTen Bold" panose="00000700000000000000" pitchFamily="2" charset="0"/>
              </a:rPr>
              <a:t>  </a:t>
            </a:r>
          </a:p>
          <a:p>
            <a:pPr algn="ctr"/>
            <a:r>
              <a:rPr lang="en-US" altLang="en-US" sz="6000" b="1" i="1" dirty="0" err="1">
                <a:solidFill>
                  <a:schemeClr val="accent1"/>
                </a:solidFill>
                <a:latin typeface="#9Slide04 SFU TimesTen Bold" panose="00000700000000000000" pitchFamily="2" charset="0"/>
              </a:rPr>
              <a:t>của</a:t>
            </a:r>
            <a:r>
              <a:rPr lang="en-US" altLang="en-US" sz="6000" b="1" i="1" dirty="0">
                <a:solidFill>
                  <a:schemeClr val="accent1"/>
                </a:solidFill>
                <a:latin typeface="#9Slide04 SFU TimesTen Bold" panose="00000700000000000000" pitchFamily="2" charset="0"/>
              </a:rPr>
              <a:t> </a:t>
            </a:r>
            <a:r>
              <a:rPr lang="en-US" altLang="en-US" sz="6000" b="1" i="1" dirty="0" err="1">
                <a:solidFill>
                  <a:schemeClr val="accent1"/>
                </a:solidFill>
                <a:latin typeface="#9Slide04 SFU TimesTen Bold" panose="00000700000000000000" pitchFamily="2" charset="0"/>
              </a:rPr>
              <a:t>sự</a:t>
            </a:r>
            <a:r>
              <a:rPr lang="en-US" altLang="en-US" sz="6000" b="1" i="1" dirty="0">
                <a:solidFill>
                  <a:schemeClr val="accent1"/>
                </a:solidFill>
                <a:latin typeface="#9Slide04 SFU TimesTen Bold" panose="00000700000000000000" pitchFamily="2" charset="0"/>
              </a:rPr>
              <a:t> </a:t>
            </a:r>
            <a:r>
              <a:rPr lang="en-US" altLang="en-US" sz="6000" b="1" i="1" dirty="0" err="1">
                <a:solidFill>
                  <a:schemeClr val="accent1"/>
                </a:solidFill>
                <a:latin typeface="#9Slide04 SFU TimesTen Bold" panose="00000700000000000000" pitchFamily="2" charset="0"/>
              </a:rPr>
              <a:t>vật</a:t>
            </a:r>
            <a:r>
              <a:rPr lang="en-US" altLang="en-US" sz="6000" b="1" i="1" dirty="0">
                <a:latin typeface="#9Slide04 SFU TimesTen Bold" panose="00000700000000000000" pitchFamily="2" charset="0"/>
              </a:rPr>
              <a:t>.</a:t>
            </a:r>
          </a:p>
        </p:txBody>
      </p:sp>
      <p:pic>
        <p:nvPicPr>
          <p:cNvPr id="4" name="图片 1" descr="D:\科研所资料\垃圾分类工作\指导手册\素材\244de02e91730d583deb517014b270c8.png244de02e91730d583deb517014b270c8">
            <a:extLst>
              <a:ext uri="{FF2B5EF4-FFF2-40B4-BE49-F238E27FC236}">
                <a16:creationId xmlns:a16="http://schemas.microsoft.com/office/drawing/2014/main" id="{64975D92-0723-43E5-AF1C-EA50BBB4EA1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97670" y="842683"/>
            <a:ext cx="11632965" cy="4826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8871401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8" presetClass="entr" presetSubtype="0" accel="50000" fill="hold" grpId="0" nodeType="afterEffect">
                                  <p:stCondLst>
                                    <p:cond delay="0"/>
                                  </p:stCondLst>
                                  <p:iterate type="lt">
                                    <p:tmPct val="50000"/>
                                  </p:iterate>
                                  <p:childTnLst>
                                    <p:set>
                                      <p:cBhvr>
                                        <p:cTn id="6" dur="1" fill="hold">
                                          <p:stCondLst>
                                            <p:cond delay="0"/>
                                          </p:stCondLst>
                                        </p:cTn>
                                        <p:tgtEl>
                                          <p:spTgt spid="11"/>
                                        </p:tgtEl>
                                        <p:attrNameLst>
                                          <p:attrName>style.visibility</p:attrName>
                                        </p:attrNameLst>
                                      </p:cBhvr>
                                      <p:to>
                                        <p:strVal val="visible"/>
                                      </p:to>
                                    </p:set>
                                    <p:set>
                                      <p:cBhvr>
                                        <p:cTn id="7" dur="227" fill="hold">
                                          <p:stCondLst>
                                            <p:cond delay="0"/>
                                          </p:stCondLst>
                                        </p:cTn>
                                        <p:tgtEl>
                                          <p:spTgt spid="11"/>
                                        </p:tgtEl>
                                        <p:attrNameLst>
                                          <p:attrName>style.rotation</p:attrName>
                                        </p:attrNameLst>
                                      </p:cBhvr>
                                      <p:to>
                                        <p:strVal val="-45.0"/>
                                      </p:to>
                                    </p:set>
                                    <p:anim calcmode="lin" valueType="num">
                                      <p:cBhvr>
                                        <p:cTn id="8" dur="227" fill="hold">
                                          <p:stCondLst>
                                            <p:cond delay="227"/>
                                          </p:stCondLst>
                                        </p:cTn>
                                        <p:tgtEl>
                                          <p:spTgt spid="11"/>
                                        </p:tgtEl>
                                        <p:attrNameLst>
                                          <p:attrName>style.rotation</p:attrName>
                                        </p:attrNameLst>
                                      </p:cBhvr>
                                      <p:tavLst>
                                        <p:tav tm="0">
                                          <p:val>
                                            <p:fltVal val="-45"/>
                                          </p:val>
                                        </p:tav>
                                        <p:tav tm="69900">
                                          <p:val>
                                            <p:fltVal val="45"/>
                                          </p:val>
                                        </p:tav>
                                        <p:tav tm="100000">
                                          <p:val>
                                            <p:fltVal val="0"/>
                                          </p:val>
                                        </p:tav>
                                      </p:tavLst>
                                    </p:anim>
                                    <p:anim calcmode="lin" valueType="num">
                                      <p:cBhvr>
                                        <p:cTn id="9" dur="227" fill="hold">
                                          <p:stCondLst>
                                            <p:cond delay="0"/>
                                          </p:stCondLst>
                                        </p:cTn>
                                        <p:tgtEl>
                                          <p:spTgt spid="11"/>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7"/>
                                          </p:stCondLst>
                                        </p:cTn>
                                        <p:tgtEl>
                                          <p:spTgt spid="11"/>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11"/>
                                        </p:tgtEl>
                                        <p:attrNameLst>
                                          <p:attrName>ppt_y</p:attrName>
                                        </p:attrNameLst>
                                      </p:cBhvr>
                                      <p:tavLst>
                                        <p:tav tm="0">
                                          <p:val>
                                            <p:strVal val="#ppt_y-(0.354*#ppt_w-0.172*#ppt_h)"/>
                                          </p:val>
                                        </p:tav>
                                        <p:tav tm="100000">
                                          <p:val>
                                            <p:strVal val="#ppt_y"/>
                                          </p:val>
                                        </p:tav>
                                      </p:tavLst>
                                    </p:anim>
                                  </p:childTnLst>
                                </p:cTn>
                              </p:par>
                              <p:par>
                                <p:cTn id="12" presetID="53" presetClass="entr" presetSubtype="16"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1572525" y="2544944"/>
            <a:ext cx="485878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spcBef>
                <a:spcPct val="50000"/>
              </a:spcBef>
            </a:pPr>
            <a:r>
              <a:rPr lang="en-US" altLang="en-US" sz="3200" dirty="0" err="1">
                <a:latin typeface="#9Slide03 Arima Madurai ExtraBo" panose="00000900000000000000" pitchFamily="2" charset="0"/>
                <a:cs typeface="#9Slide03 Arima Madurai ExtraBo" panose="00000900000000000000" pitchFamily="2" charset="0"/>
              </a:rPr>
              <a:t>đi</a:t>
            </a:r>
            <a:r>
              <a:rPr lang="en-US" altLang="en-US" sz="3200" dirty="0">
                <a:latin typeface="#9Slide03 Arima Madurai ExtraBo" panose="00000900000000000000" pitchFamily="2" charset="0"/>
                <a:cs typeface="#9Slide03 Arima Madurai ExtraBo" panose="00000900000000000000" pitchFamily="2" charset="0"/>
              </a:rPr>
              <a:t> </a:t>
            </a:r>
            <a:r>
              <a:rPr lang="en-US" altLang="en-US" sz="3200" dirty="0" err="1">
                <a:latin typeface="#9Slide03 Arima Madurai ExtraBo" panose="00000900000000000000" pitchFamily="2" charset="0"/>
                <a:cs typeface="#9Slide03 Arima Madurai ExtraBo" panose="00000900000000000000" pitchFamily="2" charset="0"/>
              </a:rPr>
              <a:t>lại</a:t>
            </a:r>
            <a:r>
              <a:rPr lang="en-US" altLang="en-US" sz="3200" dirty="0">
                <a:latin typeface="#9Slide03 Arima Madurai ExtraBo" panose="00000900000000000000" pitchFamily="2" charset="0"/>
                <a:cs typeface="#9Slide03 Arima Madurai ExtraBo" panose="00000900000000000000" pitchFamily="2" charset="0"/>
              </a:rPr>
              <a:t> </a:t>
            </a:r>
            <a:r>
              <a:rPr lang="en-US" altLang="en-US" sz="3200" dirty="0" err="1">
                <a:latin typeface="#9Slide03 Arima Madurai ExtraBo" panose="00000900000000000000" pitchFamily="2" charset="0"/>
                <a:cs typeface="#9Slide03 Arima Madurai ExtraBo" panose="00000900000000000000" pitchFamily="2" charset="0"/>
              </a:rPr>
              <a:t>vẫn</a:t>
            </a:r>
            <a:r>
              <a:rPr lang="en-US" altLang="en-US" sz="3200" dirty="0">
                <a:solidFill>
                  <a:schemeClr val="accent2"/>
                </a:solidFill>
                <a:latin typeface="#9Slide03 Arima Madurai ExtraBo" panose="00000900000000000000" pitchFamily="2" charset="0"/>
                <a:cs typeface="#9Slide03 Arima Madurai ExtraBo" panose="00000900000000000000" pitchFamily="2" charset="0"/>
              </a:rPr>
              <a:t> </a:t>
            </a:r>
            <a:r>
              <a:rPr lang="en-US" altLang="en-US" sz="3200" b="1" dirty="0" err="1">
                <a:latin typeface="#9Slide03 Arima Madurai ExtraBo" panose="00000900000000000000" pitchFamily="2" charset="0"/>
                <a:cs typeface="#9Slide03 Arima Madurai ExtraBo" panose="00000900000000000000" pitchFamily="2" charset="0"/>
              </a:rPr>
              <a:t>nhanh</a:t>
            </a:r>
            <a:r>
              <a:rPr lang="en-US" altLang="en-US" sz="3200" b="1" dirty="0">
                <a:latin typeface="#9Slide03 Arima Madurai ExtraBo" panose="00000900000000000000" pitchFamily="2" charset="0"/>
                <a:cs typeface="#9Slide03 Arima Madurai ExtraBo" panose="00000900000000000000" pitchFamily="2" charset="0"/>
              </a:rPr>
              <a:t> </a:t>
            </a:r>
            <a:r>
              <a:rPr lang="en-US" altLang="en-US" sz="3200" b="1" dirty="0" err="1">
                <a:latin typeface="#9Slide03 Arima Madurai ExtraBo" panose="00000900000000000000" pitchFamily="2" charset="0"/>
                <a:cs typeface="#9Slide03 Arima Madurai ExtraBo" panose="00000900000000000000" pitchFamily="2" charset="0"/>
              </a:rPr>
              <a:t>nhẹn</a:t>
            </a:r>
            <a:endParaRPr lang="en-US" altLang="en-US" sz="3200" b="1" dirty="0">
              <a:latin typeface="#9Slide03 Arima Madurai ExtraBo" panose="00000900000000000000" pitchFamily="2" charset="0"/>
              <a:cs typeface="#9Slide03 Arima Madurai ExtraBo" panose="00000900000000000000" pitchFamily="2" charset="0"/>
            </a:endParaRPr>
          </a:p>
        </p:txBody>
      </p:sp>
      <p:sp>
        <p:nvSpPr>
          <p:cNvPr id="3" name="Line 4"/>
          <p:cNvSpPr>
            <a:spLocks noChangeShapeType="1"/>
          </p:cNvSpPr>
          <p:nvPr/>
        </p:nvSpPr>
        <p:spPr bwMode="auto">
          <a:xfrm flipV="1">
            <a:off x="3455068" y="3027860"/>
            <a:ext cx="2265375" cy="317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dirty="0">
              <a:latin typeface="#9Slide03 Arima Madurai ExtraBo" panose="00000900000000000000" pitchFamily="2" charset="0"/>
              <a:cs typeface="#9Slide03 Arima Madurai ExtraBo" panose="00000900000000000000" pitchFamily="2" charset="0"/>
            </a:endParaRPr>
          </a:p>
        </p:txBody>
      </p:sp>
      <p:sp>
        <p:nvSpPr>
          <p:cNvPr id="4" name="Line 5"/>
          <p:cNvSpPr>
            <a:spLocks noChangeShapeType="1"/>
          </p:cNvSpPr>
          <p:nvPr/>
        </p:nvSpPr>
        <p:spPr bwMode="auto">
          <a:xfrm>
            <a:off x="1691368" y="3010076"/>
            <a:ext cx="930454" cy="793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latin typeface="#9Slide03 Arima Madurai ExtraBo" panose="00000900000000000000" pitchFamily="2" charset="0"/>
              <a:cs typeface="#9Slide03 Arima Madurai ExtraBo" panose="00000900000000000000" pitchFamily="2" charset="0"/>
            </a:endParaRPr>
          </a:p>
        </p:txBody>
      </p:sp>
      <p:grpSp>
        <p:nvGrpSpPr>
          <p:cNvPr id="5" name="Group 6"/>
          <p:cNvGrpSpPr>
            <a:grpSpLocks/>
          </p:cNvGrpSpPr>
          <p:nvPr/>
        </p:nvGrpSpPr>
        <p:grpSpPr bwMode="auto">
          <a:xfrm>
            <a:off x="2034711" y="3050562"/>
            <a:ext cx="3009012" cy="381000"/>
            <a:chOff x="480" y="3056"/>
            <a:chExt cx="960" cy="204"/>
          </a:xfrm>
        </p:grpSpPr>
        <p:sp>
          <p:nvSpPr>
            <p:cNvPr id="6" name="Line 7"/>
            <p:cNvSpPr>
              <a:spLocks noChangeShapeType="1"/>
            </p:cNvSpPr>
            <p:nvPr/>
          </p:nvSpPr>
          <p:spPr bwMode="auto">
            <a:xfrm>
              <a:off x="1440" y="3060"/>
              <a:ext cx="0" cy="192"/>
            </a:xfrm>
            <a:prstGeom prst="line">
              <a:avLst/>
            </a:prstGeom>
            <a:noFill/>
            <a:ln w="28575">
              <a:pattFill prst="pct5">
                <a:fgClr>
                  <a:schemeClr val="folHlink"/>
                </a:fgClr>
                <a:bgClr>
                  <a:schemeClr val="accent2"/>
                </a:bgClr>
              </a:pattFill>
              <a:round/>
              <a:headEnd/>
              <a:tailEnd/>
            </a:ln>
            <a:extLst>
              <a:ext uri="{909E8E84-426E-40DD-AFC4-6F175D3DCCD1}">
                <a14:hiddenFill xmlns:a14="http://schemas.microsoft.com/office/drawing/2010/main">
                  <a:noFill/>
                </a14:hiddenFill>
              </a:ext>
            </a:extLst>
          </p:spPr>
          <p:txBody>
            <a:bodyPr/>
            <a:lstStyle/>
            <a:p>
              <a:endParaRPr lang="en-US">
                <a:latin typeface="#9Slide03 Arima Madurai ExtraBo" panose="00000900000000000000" pitchFamily="2" charset="0"/>
                <a:cs typeface="#9Slide03 Arima Madurai ExtraBo" panose="00000900000000000000" pitchFamily="2" charset="0"/>
              </a:endParaRPr>
            </a:p>
          </p:txBody>
        </p:sp>
        <p:sp>
          <p:nvSpPr>
            <p:cNvPr id="7" name="Line 8"/>
            <p:cNvSpPr>
              <a:spLocks noChangeShapeType="1"/>
            </p:cNvSpPr>
            <p:nvPr/>
          </p:nvSpPr>
          <p:spPr bwMode="auto">
            <a:xfrm flipH="1">
              <a:off x="480" y="3252"/>
              <a:ext cx="960" cy="0"/>
            </a:xfrm>
            <a:prstGeom prst="line">
              <a:avLst/>
            </a:prstGeom>
            <a:noFill/>
            <a:ln w="28575">
              <a:pattFill prst="pct5">
                <a:fgClr>
                  <a:schemeClr val="folHlink"/>
                </a:fgClr>
                <a:bgClr>
                  <a:schemeClr val="accent2"/>
                </a:bgClr>
              </a:pattFill>
              <a:round/>
              <a:headEnd/>
              <a:tailEnd/>
            </a:ln>
            <a:extLst>
              <a:ext uri="{909E8E84-426E-40DD-AFC4-6F175D3DCCD1}">
                <a14:hiddenFill xmlns:a14="http://schemas.microsoft.com/office/drawing/2010/main">
                  <a:noFill/>
                </a14:hiddenFill>
              </a:ext>
            </a:extLst>
          </p:spPr>
          <p:txBody>
            <a:bodyPr/>
            <a:lstStyle/>
            <a:p>
              <a:endParaRPr lang="en-US">
                <a:latin typeface="#9Slide03 Arima Madurai ExtraBo" panose="00000900000000000000" pitchFamily="2" charset="0"/>
                <a:cs typeface="#9Slide03 Arima Madurai ExtraBo" panose="00000900000000000000" pitchFamily="2" charset="0"/>
              </a:endParaRPr>
            </a:p>
          </p:txBody>
        </p:sp>
        <p:sp>
          <p:nvSpPr>
            <p:cNvPr id="8" name="Line 9"/>
            <p:cNvSpPr>
              <a:spLocks noChangeShapeType="1"/>
            </p:cNvSpPr>
            <p:nvPr/>
          </p:nvSpPr>
          <p:spPr bwMode="auto">
            <a:xfrm rot="10800000">
              <a:off x="484" y="3056"/>
              <a:ext cx="0" cy="204"/>
            </a:xfrm>
            <a:prstGeom prst="line">
              <a:avLst/>
            </a:prstGeom>
            <a:noFill/>
            <a:ln w="28575">
              <a:pattFill prst="pct5">
                <a:fgClr>
                  <a:schemeClr val="folHlink"/>
                </a:fgClr>
                <a:bgClr>
                  <a:schemeClr val="accent2"/>
                </a:bgClr>
              </a:pattFill>
              <a:round/>
              <a:headEnd/>
              <a:tailEnd type="triangle" w="med" len="med"/>
            </a:ln>
            <a:extLst>
              <a:ext uri="{909E8E84-426E-40DD-AFC4-6F175D3DCCD1}">
                <a14:hiddenFill xmlns:a14="http://schemas.microsoft.com/office/drawing/2010/main">
                  <a:noFill/>
                </a14:hiddenFill>
              </a:ext>
            </a:extLst>
          </p:spPr>
          <p:txBody>
            <a:bodyPr/>
            <a:lstStyle/>
            <a:p>
              <a:endParaRPr lang="en-US">
                <a:latin typeface="#9Slide03 Arima Madurai ExtraBo" panose="00000900000000000000" pitchFamily="2" charset="0"/>
                <a:cs typeface="#9Slide03 Arima Madurai ExtraBo" panose="00000900000000000000" pitchFamily="2" charset="0"/>
              </a:endParaRPr>
            </a:p>
          </p:txBody>
        </p:sp>
      </p:grpSp>
      <p:sp>
        <p:nvSpPr>
          <p:cNvPr id="9" name="Text Box 10"/>
          <p:cNvSpPr txBox="1">
            <a:spLocks noChangeArrowheads="1"/>
          </p:cNvSpPr>
          <p:nvPr/>
        </p:nvSpPr>
        <p:spPr bwMode="auto">
          <a:xfrm>
            <a:off x="1691368" y="4096903"/>
            <a:ext cx="403860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spcBef>
                <a:spcPct val="50000"/>
              </a:spcBef>
            </a:pPr>
            <a:r>
              <a:rPr lang="en-US" altLang="en-US" sz="3200" b="1" dirty="0">
                <a:latin typeface="#9Slide03 Arima Madurai ExtraBo" panose="00000900000000000000" pitchFamily="2" charset="0"/>
                <a:cs typeface="#9Slide03 Arima Madurai ExtraBo" panose="00000900000000000000" pitchFamily="2" charset="0"/>
              </a:rPr>
              <a:t>   </a:t>
            </a:r>
            <a:r>
              <a:rPr lang="en-US" altLang="en-US" sz="3200" b="1" u="sng" dirty="0">
                <a:latin typeface="#9Slide03 Arima Madurai ExtraBo" panose="00000900000000000000" pitchFamily="2" charset="0"/>
                <a:cs typeface="#9Slide03 Arima Madurai ExtraBo" panose="00000900000000000000" pitchFamily="2" charset="0"/>
              </a:rPr>
              <a:t>VD:</a:t>
            </a:r>
            <a:r>
              <a:rPr lang="en-US" altLang="en-US" sz="3200" b="1" dirty="0">
                <a:latin typeface="#9Slide03 Arima Madurai ExtraBo" panose="00000900000000000000" pitchFamily="2" charset="0"/>
                <a:cs typeface="#9Slide03 Arima Madurai ExtraBo" panose="00000900000000000000" pitchFamily="2" charset="0"/>
              </a:rPr>
              <a:t> </a:t>
            </a:r>
          </a:p>
          <a:p>
            <a:pPr eaLnBrk="1" hangingPunct="1">
              <a:spcBef>
                <a:spcPct val="50000"/>
              </a:spcBef>
            </a:pPr>
            <a:r>
              <a:rPr lang="en-US" altLang="en-US" sz="3200" dirty="0" err="1">
                <a:latin typeface="#9Slide03 Arima Madurai ExtraBo" panose="00000900000000000000" pitchFamily="2" charset="0"/>
                <a:cs typeface="#9Slide03 Arima Madurai ExtraBo" panose="00000900000000000000" pitchFamily="2" charset="0"/>
              </a:rPr>
              <a:t>Em</a:t>
            </a:r>
            <a:r>
              <a:rPr lang="en-US" altLang="en-US" sz="3200" dirty="0">
                <a:latin typeface="#9Slide03 Arima Madurai ExtraBo" panose="00000900000000000000" pitchFamily="2" charset="0"/>
                <a:cs typeface="#9Slide03 Arima Madurai ExtraBo" panose="00000900000000000000" pitchFamily="2" charset="0"/>
              </a:rPr>
              <a:t> </a:t>
            </a:r>
            <a:r>
              <a:rPr lang="en-US" altLang="en-US" sz="3200" dirty="0" err="1">
                <a:latin typeface="#9Slide03 Arima Madurai ExtraBo" panose="00000900000000000000" pitchFamily="2" charset="0"/>
                <a:cs typeface="#9Slide03 Arima Madurai ExtraBo" panose="00000900000000000000" pitchFamily="2" charset="0"/>
              </a:rPr>
              <a:t>bé</a:t>
            </a:r>
            <a:r>
              <a:rPr lang="en-US" altLang="en-US" sz="3200" dirty="0">
                <a:latin typeface="#9Slide03 Arima Madurai ExtraBo" panose="00000900000000000000" pitchFamily="2" charset="0"/>
                <a:cs typeface="#9Slide03 Arima Madurai ExtraBo" panose="00000900000000000000" pitchFamily="2" charset="0"/>
              </a:rPr>
              <a:t> </a:t>
            </a:r>
            <a:r>
              <a:rPr lang="en-US" altLang="en-US" sz="3200" dirty="0" err="1">
                <a:latin typeface="#9Slide03 Arima Madurai ExtraBo" panose="00000900000000000000" pitchFamily="2" charset="0"/>
                <a:cs typeface="#9Slide03 Arima Madurai ExtraBo" panose="00000900000000000000" pitchFamily="2" charset="0"/>
              </a:rPr>
              <a:t>đang</a:t>
            </a:r>
            <a:r>
              <a:rPr lang="en-US" altLang="en-US" sz="3200" dirty="0">
                <a:latin typeface="#9Slide03 Arima Madurai ExtraBo" panose="00000900000000000000" pitchFamily="2" charset="0"/>
                <a:cs typeface="#9Slide03 Arima Madurai ExtraBo" panose="00000900000000000000" pitchFamily="2" charset="0"/>
              </a:rPr>
              <a:t> </a:t>
            </a:r>
            <a:r>
              <a:rPr lang="en-US" altLang="en-US" sz="3200" dirty="0" err="1">
                <a:latin typeface="#9Slide03 Arima Madurai ExtraBo" panose="00000900000000000000" pitchFamily="2" charset="0"/>
                <a:cs typeface="#9Slide03 Arima Madurai ExtraBo" panose="00000900000000000000" pitchFamily="2" charset="0"/>
              </a:rPr>
              <a:t>ngủ</a:t>
            </a:r>
            <a:r>
              <a:rPr lang="en-US" altLang="en-US" sz="3200" dirty="0">
                <a:latin typeface="#9Slide03 Arima Madurai ExtraBo" panose="00000900000000000000" pitchFamily="2" charset="0"/>
                <a:cs typeface="#9Slide03 Arima Madurai ExtraBo" panose="00000900000000000000" pitchFamily="2" charset="0"/>
              </a:rPr>
              <a:t> </a:t>
            </a:r>
            <a:r>
              <a:rPr lang="en-US" altLang="en-US" sz="3200" b="1" dirty="0">
                <a:latin typeface="#9Slide03 Arima Madurai ExtraBo" panose="00000900000000000000" pitchFamily="2" charset="0"/>
                <a:cs typeface="#9Slide03 Arima Madurai ExtraBo" panose="00000900000000000000" pitchFamily="2" charset="0"/>
              </a:rPr>
              <a:t>say.</a:t>
            </a:r>
          </a:p>
        </p:txBody>
      </p:sp>
      <p:sp>
        <p:nvSpPr>
          <p:cNvPr id="10" name="Rectangle 13"/>
          <p:cNvSpPr>
            <a:spLocks noChangeArrowheads="1"/>
          </p:cNvSpPr>
          <p:nvPr/>
        </p:nvSpPr>
        <p:spPr bwMode="auto">
          <a:xfrm>
            <a:off x="735106" y="374256"/>
            <a:ext cx="10721788" cy="1293971"/>
          </a:xfrm>
          <a:prstGeom prst="roundRect">
            <a:avLst/>
          </a:prstGeom>
          <a:solidFill>
            <a:schemeClr val="accent6">
              <a:lumMod val="10000"/>
              <a:lumOff val="90000"/>
            </a:schemeClr>
          </a:solidFill>
          <a:ln w="38100">
            <a:solidFill>
              <a:schemeClr val="tx1"/>
            </a:solidFill>
            <a:prstDash val="lgDashDot"/>
          </a:ln>
        </p:spPr>
        <p:txBody>
          <a:bodyPr wrap="square">
            <a:spAutoFit/>
          </a:bodyPr>
          <a:lstStyle>
            <a:lvl1pPr marL="342900" indent="-342900">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en-US" altLang="en-US" sz="3500" b="1" dirty="0">
                <a:solidFill>
                  <a:srgbClr val="0033CC"/>
                </a:solidFill>
                <a:latin typeface="#9Slide03 Arima Madurai ExtraBo" panose="00000900000000000000" pitchFamily="2" charset="0"/>
                <a:cs typeface="#9Slide03 Arima Madurai ExtraBo" panose="00000900000000000000" pitchFamily="2" charset="0"/>
              </a:rPr>
              <a:t>3. </a:t>
            </a:r>
            <a:r>
              <a:rPr lang="en-US" altLang="en-US" sz="3500" b="1" i="1" dirty="0" err="1">
                <a:solidFill>
                  <a:srgbClr val="0033CC"/>
                </a:solidFill>
                <a:latin typeface="#9Slide03 Arima Madurai ExtraBo" panose="00000900000000000000" pitchFamily="2" charset="0"/>
                <a:cs typeface="#9Slide03 Arima Madurai ExtraBo" panose="00000900000000000000" pitchFamily="2" charset="0"/>
              </a:rPr>
              <a:t>Trong</a:t>
            </a:r>
            <a:r>
              <a:rPr lang="en-US" altLang="en-US" sz="3500" b="1" i="1" dirty="0">
                <a:solidFill>
                  <a:srgbClr val="0033CC"/>
                </a:solidFill>
                <a:latin typeface="#9Slide03 Arima Madurai ExtraBo" panose="00000900000000000000" pitchFamily="2" charset="0"/>
                <a:cs typeface="#9Slide03 Arima Madurai ExtraBo" panose="00000900000000000000" pitchFamily="2" charset="0"/>
              </a:rPr>
              <a:t> </a:t>
            </a:r>
            <a:r>
              <a:rPr lang="en-US" altLang="en-US" sz="3500" b="1" i="1" dirty="0" err="1">
                <a:solidFill>
                  <a:srgbClr val="0033CC"/>
                </a:solidFill>
                <a:latin typeface="#9Slide03 Arima Madurai ExtraBo" panose="00000900000000000000" pitchFamily="2" charset="0"/>
                <a:cs typeface="#9Slide03 Arima Madurai ExtraBo" panose="00000900000000000000" pitchFamily="2" charset="0"/>
              </a:rPr>
              <a:t>cụm</a:t>
            </a:r>
            <a:r>
              <a:rPr lang="en-US" altLang="en-US" sz="3500" b="1" i="1" dirty="0">
                <a:solidFill>
                  <a:srgbClr val="0033CC"/>
                </a:solidFill>
                <a:latin typeface="#9Slide03 Arima Madurai ExtraBo" panose="00000900000000000000" pitchFamily="2" charset="0"/>
                <a:cs typeface="#9Slide03 Arima Madurai ExtraBo" panose="00000900000000000000" pitchFamily="2" charset="0"/>
              </a:rPr>
              <a:t> </a:t>
            </a:r>
            <a:r>
              <a:rPr lang="en-US" altLang="en-US" sz="3500" b="1" i="1" dirty="0" err="1">
                <a:solidFill>
                  <a:srgbClr val="0033CC"/>
                </a:solidFill>
                <a:latin typeface="#9Slide03 Arima Madurai ExtraBo" panose="00000900000000000000" pitchFamily="2" charset="0"/>
                <a:cs typeface="#9Slide03 Arima Madurai ExtraBo" panose="00000900000000000000" pitchFamily="2" charset="0"/>
              </a:rPr>
              <a:t>từ</a:t>
            </a:r>
            <a:r>
              <a:rPr lang="en-US" altLang="en-US" sz="3500" b="1" dirty="0">
                <a:solidFill>
                  <a:srgbClr val="0033CC"/>
                </a:solidFill>
                <a:latin typeface="#9Slide03 Arima Madurai ExtraBo" panose="00000900000000000000" pitchFamily="2" charset="0"/>
                <a:cs typeface="#9Slide03 Arima Madurai ExtraBo" panose="00000900000000000000" pitchFamily="2" charset="0"/>
              </a:rPr>
              <a:t>  </a:t>
            </a:r>
            <a:r>
              <a:rPr lang="en-US" altLang="en-US" sz="3500" b="1" dirty="0" err="1">
                <a:latin typeface="#9Slide03 Arima Madurai ExtraBo" panose="00000900000000000000" pitchFamily="2" charset="0"/>
                <a:cs typeface="#9Slide03 Arima Madurai ExtraBo" panose="00000900000000000000" pitchFamily="2" charset="0"/>
              </a:rPr>
              <a:t>đi</a:t>
            </a:r>
            <a:r>
              <a:rPr lang="en-US" altLang="en-US" sz="3500" b="1" dirty="0">
                <a:latin typeface="#9Slide03 Arima Madurai ExtraBo" panose="00000900000000000000" pitchFamily="2" charset="0"/>
                <a:cs typeface="#9Slide03 Arima Madurai ExtraBo" panose="00000900000000000000" pitchFamily="2" charset="0"/>
              </a:rPr>
              <a:t> </a:t>
            </a:r>
            <a:r>
              <a:rPr lang="en-US" altLang="en-US" sz="3500" b="1" dirty="0" err="1">
                <a:latin typeface="#9Slide03 Arima Madurai ExtraBo" panose="00000900000000000000" pitchFamily="2" charset="0"/>
                <a:cs typeface="#9Slide03 Arima Madurai ExtraBo" panose="00000900000000000000" pitchFamily="2" charset="0"/>
              </a:rPr>
              <a:t>lại</a:t>
            </a:r>
            <a:r>
              <a:rPr lang="en-US" altLang="en-US" sz="3500" b="1" dirty="0">
                <a:latin typeface="#9Slide03 Arima Madurai ExtraBo" panose="00000900000000000000" pitchFamily="2" charset="0"/>
                <a:cs typeface="#9Slide03 Arima Madurai ExtraBo" panose="00000900000000000000" pitchFamily="2" charset="0"/>
              </a:rPr>
              <a:t> </a:t>
            </a:r>
            <a:r>
              <a:rPr lang="en-US" altLang="en-US" sz="3500" b="1" dirty="0" err="1">
                <a:latin typeface="#9Slide03 Arima Madurai ExtraBo" panose="00000900000000000000" pitchFamily="2" charset="0"/>
                <a:cs typeface="#9Slide03 Arima Madurai ExtraBo" panose="00000900000000000000" pitchFamily="2" charset="0"/>
              </a:rPr>
              <a:t>vẫn</a:t>
            </a:r>
            <a:r>
              <a:rPr lang="en-US" altLang="en-US" sz="3500" b="1" dirty="0">
                <a:latin typeface="#9Slide03 Arima Madurai ExtraBo" panose="00000900000000000000" pitchFamily="2" charset="0"/>
                <a:cs typeface="#9Slide03 Arima Madurai ExtraBo" panose="00000900000000000000" pitchFamily="2" charset="0"/>
              </a:rPr>
              <a:t> </a:t>
            </a:r>
            <a:r>
              <a:rPr lang="en-US" altLang="en-US" sz="3500" b="1" dirty="0" err="1">
                <a:latin typeface="#9Slide03 Arima Madurai ExtraBo" panose="00000900000000000000" pitchFamily="2" charset="0"/>
                <a:cs typeface="#9Slide03 Arima Madurai ExtraBo" panose="00000900000000000000" pitchFamily="2" charset="0"/>
              </a:rPr>
              <a:t>nhanh</a:t>
            </a:r>
            <a:r>
              <a:rPr lang="en-US" altLang="en-US" sz="3500" b="1" dirty="0">
                <a:latin typeface="#9Slide03 Arima Madurai ExtraBo" panose="00000900000000000000" pitchFamily="2" charset="0"/>
                <a:cs typeface="#9Slide03 Arima Madurai ExtraBo" panose="00000900000000000000" pitchFamily="2" charset="0"/>
              </a:rPr>
              <a:t> </a:t>
            </a:r>
            <a:r>
              <a:rPr lang="en-US" altLang="en-US" sz="3500" b="1" dirty="0" err="1">
                <a:latin typeface="#9Slide03 Arima Madurai ExtraBo" panose="00000900000000000000" pitchFamily="2" charset="0"/>
                <a:cs typeface="#9Slide03 Arima Madurai ExtraBo" panose="00000900000000000000" pitchFamily="2" charset="0"/>
              </a:rPr>
              <a:t>nhẹn</a:t>
            </a:r>
            <a:r>
              <a:rPr lang="en-US" altLang="en-US" sz="3500" b="1" dirty="0">
                <a:solidFill>
                  <a:srgbClr val="0033CC"/>
                </a:solidFill>
                <a:latin typeface="#9Slide03 Arima Madurai ExtraBo" panose="00000900000000000000" pitchFamily="2" charset="0"/>
                <a:cs typeface="#9Slide03 Arima Madurai ExtraBo" panose="00000900000000000000" pitchFamily="2" charset="0"/>
              </a:rPr>
              <a:t>, </a:t>
            </a:r>
            <a:r>
              <a:rPr lang="en-US" altLang="en-US" sz="3500" b="1" i="1" dirty="0" err="1">
                <a:solidFill>
                  <a:srgbClr val="0033CC"/>
                </a:solidFill>
                <a:latin typeface="#9Slide03 Arima Madurai ExtraBo" panose="00000900000000000000" pitchFamily="2" charset="0"/>
                <a:cs typeface="#9Slide03 Arima Madurai ExtraBo" panose="00000900000000000000" pitchFamily="2" charset="0"/>
              </a:rPr>
              <a:t>từ</a:t>
            </a:r>
            <a:r>
              <a:rPr lang="en-US" altLang="en-US" sz="3500" b="1" dirty="0">
                <a:solidFill>
                  <a:srgbClr val="0033CC"/>
                </a:solidFill>
                <a:latin typeface="#9Slide03 Arima Madurai ExtraBo" panose="00000900000000000000" pitchFamily="2" charset="0"/>
                <a:cs typeface="#9Slide03 Arima Madurai ExtraBo" panose="00000900000000000000" pitchFamily="2" charset="0"/>
              </a:rPr>
              <a:t> </a:t>
            </a:r>
            <a:r>
              <a:rPr lang="en-US" altLang="en-US" sz="3500" b="1" dirty="0" err="1">
                <a:latin typeface="#9Slide03 Arima Madurai ExtraBo" panose="00000900000000000000" pitchFamily="2" charset="0"/>
                <a:cs typeface="#9Slide03 Arima Madurai ExtraBo" panose="00000900000000000000" pitchFamily="2" charset="0"/>
              </a:rPr>
              <a:t>nhanh</a:t>
            </a:r>
            <a:r>
              <a:rPr lang="en-US" altLang="en-US" sz="3500" b="1" dirty="0">
                <a:latin typeface="#9Slide03 Arima Madurai ExtraBo" panose="00000900000000000000" pitchFamily="2" charset="0"/>
                <a:cs typeface="#9Slide03 Arima Madurai ExtraBo" panose="00000900000000000000" pitchFamily="2" charset="0"/>
              </a:rPr>
              <a:t> </a:t>
            </a:r>
            <a:r>
              <a:rPr lang="en-US" altLang="en-US" sz="3500" b="1" dirty="0" err="1">
                <a:latin typeface="#9Slide03 Arima Madurai ExtraBo" panose="00000900000000000000" pitchFamily="2" charset="0"/>
                <a:cs typeface="#9Slide03 Arima Madurai ExtraBo" panose="00000900000000000000" pitchFamily="2" charset="0"/>
              </a:rPr>
              <a:t>nhẹn</a:t>
            </a:r>
            <a:r>
              <a:rPr lang="en-US" altLang="en-US" sz="3500" b="1" dirty="0">
                <a:latin typeface="#9Slide03 Arima Madurai ExtraBo" panose="00000900000000000000" pitchFamily="2" charset="0"/>
                <a:cs typeface="#9Slide03 Arima Madurai ExtraBo" panose="00000900000000000000" pitchFamily="2" charset="0"/>
              </a:rPr>
              <a:t> </a:t>
            </a:r>
            <a:r>
              <a:rPr lang="en-US" altLang="en-US" sz="3500" b="1" i="1" dirty="0" err="1">
                <a:solidFill>
                  <a:srgbClr val="0033CC"/>
                </a:solidFill>
                <a:latin typeface="#9Slide03 Arima Madurai ExtraBo" panose="00000900000000000000" pitchFamily="2" charset="0"/>
                <a:cs typeface="#9Slide03 Arima Madurai ExtraBo" panose="00000900000000000000" pitchFamily="2" charset="0"/>
              </a:rPr>
              <a:t>bổ</a:t>
            </a:r>
            <a:r>
              <a:rPr lang="en-US" altLang="en-US" sz="3500" b="1" i="1" dirty="0">
                <a:solidFill>
                  <a:srgbClr val="0033CC"/>
                </a:solidFill>
                <a:latin typeface="#9Slide03 Arima Madurai ExtraBo" panose="00000900000000000000" pitchFamily="2" charset="0"/>
                <a:cs typeface="#9Slide03 Arima Madurai ExtraBo" panose="00000900000000000000" pitchFamily="2" charset="0"/>
              </a:rPr>
              <a:t> sung ý </a:t>
            </a:r>
            <a:r>
              <a:rPr lang="en-US" altLang="en-US" sz="3500" b="1" i="1" dirty="0" err="1">
                <a:solidFill>
                  <a:srgbClr val="0033CC"/>
                </a:solidFill>
                <a:latin typeface="#9Slide03 Arima Madurai ExtraBo" panose="00000900000000000000" pitchFamily="2" charset="0"/>
                <a:cs typeface="#9Slide03 Arima Madurai ExtraBo" panose="00000900000000000000" pitchFamily="2" charset="0"/>
              </a:rPr>
              <a:t>nghĩa</a:t>
            </a:r>
            <a:r>
              <a:rPr lang="en-US" altLang="en-US" sz="3500" b="1" i="1" dirty="0">
                <a:solidFill>
                  <a:srgbClr val="0033CC"/>
                </a:solidFill>
                <a:latin typeface="#9Slide03 Arima Madurai ExtraBo" panose="00000900000000000000" pitchFamily="2" charset="0"/>
                <a:cs typeface="#9Slide03 Arima Madurai ExtraBo" panose="00000900000000000000" pitchFamily="2" charset="0"/>
              </a:rPr>
              <a:t> </a:t>
            </a:r>
            <a:r>
              <a:rPr lang="en-US" altLang="en-US" sz="3500" b="1" i="1" dirty="0" err="1">
                <a:solidFill>
                  <a:srgbClr val="0033CC"/>
                </a:solidFill>
                <a:latin typeface="#9Slide03 Arima Madurai ExtraBo" panose="00000900000000000000" pitchFamily="2" charset="0"/>
                <a:cs typeface="#9Slide03 Arima Madurai ExtraBo" panose="00000900000000000000" pitchFamily="2" charset="0"/>
              </a:rPr>
              <a:t>cho</a:t>
            </a:r>
            <a:r>
              <a:rPr lang="en-US" altLang="en-US" sz="3500" b="1" i="1" dirty="0">
                <a:solidFill>
                  <a:srgbClr val="0033CC"/>
                </a:solidFill>
                <a:latin typeface="#9Slide03 Arima Madurai ExtraBo" panose="00000900000000000000" pitchFamily="2" charset="0"/>
                <a:cs typeface="#9Slide03 Arima Madurai ExtraBo" panose="00000900000000000000" pitchFamily="2" charset="0"/>
              </a:rPr>
              <a:t> </a:t>
            </a:r>
            <a:r>
              <a:rPr lang="en-US" altLang="en-US" sz="3500" b="1" i="1" dirty="0" err="1">
                <a:solidFill>
                  <a:srgbClr val="0033CC"/>
                </a:solidFill>
                <a:latin typeface="#9Slide03 Arima Madurai ExtraBo" panose="00000900000000000000" pitchFamily="2" charset="0"/>
                <a:cs typeface="#9Slide03 Arima Madurai ExtraBo" panose="00000900000000000000" pitchFamily="2" charset="0"/>
              </a:rPr>
              <a:t>từ</a:t>
            </a:r>
            <a:r>
              <a:rPr lang="en-US" altLang="en-US" sz="3500" b="1" i="1" dirty="0">
                <a:solidFill>
                  <a:srgbClr val="0033CC"/>
                </a:solidFill>
                <a:latin typeface="#9Slide03 Arima Madurai ExtraBo" panose="00000900000000000000" pitchFamily="2" charset="0"/>
                <a:cs typeface="#9Slide03 Arima Madurai ExtraBo" panose="00000900000000000000" pitchFamily="2" charset="0"/>
              </a:rPr>
              <a:t> </a:t>
            </a:r>
            <a:r>
              <a:rPr lang="en-US" altLang="en-US" sz="3500" b="1" i="1" dirty="0" err="1">
                <a:solidFill>
                  <a:srgbClr val="0033CC"/>
                </a:solidFill>
                <a:latin typeface="#9Slide03 Arima Madurai ExtraBo" panose="00000900000000000000" pitchFamily="2" charset="0"/>
                <a:cs typeface="#9Slide03 Arima Madurai ExtraBo" panose="00000900000000000000" pitchFamily="2" charset="0"/>
              </a:rPr>
              <a:t>nào</a:t>
            </a:r>
            <a:r>
              <a:rPr lang="en-US" altLang="en-US" sz="3500" b="1" i="1" dirty="0">
                <a:solidFill>
                  <a:srgbClr val="0033CC"/>
                </a:solidFill>
                <a:latin typeface="#9Slide03 Arima Madurai ExtraBo" panose="00000900000000000000" pitchFamily="2" charset="0"/>
                <a:cs typeface="#9Slide03 Arima Madurai ExtraBo" panose="00000900000000000000" pitchFamily="2" charset="0"/>
              </a:rPr>
              <a:t>?</a:t>
            </a:r>
          </a:p>
        </p:txBody>
      </p:sp>
      <p:sp>
        <p:nvSpPr>
          <p:cNvPr id="11" name="Text Box 14" descr="Papyrus"/>
          <p:cNvSpPr txBox="1">
            <a:spLocks noChangeArrowheads="1"/>
          </p:cNvSpPr>
          <p:nvPr/>
        </p:nvSpPr>
        <p:spPr bwMode="auto">
          <a:xfrm>
            <a:off x="6782481" y="4517590"/>
            <a:ext cx="4614181" cy="1570038"/>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en-US" altLang="en-US" sz="3200" b="1" i="1" dirty="0" err="1">
                <a:latin typeface="#9Slide03 Arima Madurai ExtraBo" panose="00000900000000000000" pitchFamily="2" charset="0"/>
                <a:cs typeface="#9Slide03 Arima Madurai ExtraBo" panose="00000900000000000000" pitchFamily="2" charset="0"/>
              </a:rPr>
              <a:t>Những</a:t>
            </a:r>
            <a:r>
              <a:rPr lang="en-US" altLang="en-US" sz="3200" b="1" i="1" dirty="0">
                <a:latin typeface="#9Slide03 Arima Madurai ExtraBo" panose="00000900000000000000" pitchFamily="2" charset="0"/>
                <a:cs typeface="#9Slide03 Arima Madurai ExtraBo" panose="00000900000000000000" pitchFamily="2" charset="0"/>
              </a:rPr>
              <a:t>  </a:t>
            </a:r>
            <a:r>
              <a:rPr lang="en-US" altLang="en-US" sz="3200" b="1" i="1" dirty="0" err="1">
                <a:latin typeface="#9Slide03 Arima Madurai ExtraBo" panose="00000900000000000000" pitchFamily="2" charset="0"/>
                <a:cs typeface="#9Slide03 Arima Madurai ExtraBo" panose="00000900000000000000" pitchFamily="2" charset="0"/>
              </a:rPr>
              <a:t>từ</a:t>
            </a:r>
            <a:r>
              <a:rPr lang="en-US" altLang="en-US" sz="3200" b="1" i="1" dirty="0">
                <a:latin typeface="#9Slide03 Arima Madurai ExtraBo" panose="00000900000000000000" pitchFamily="2" charset="0"/>
                <a:cs typeface="#9Slide03 Arima Madurai ExtraBo" panose="00000900000000000000" pitchFamily="2" charset="0"/>
              </a:rPr>
              <a:t> </a:t>
            </a:r>
            <a:r>
              <a:rPr lang="en-US" altLang="en-US" sz="3200" b="1" i="1" dirty="0" err="1">
                <a:solidFill>
                  <a:srgbClr val="0643CC"/>
                </a:solidFill>
                <a:latin typeface="#9Slide03 Arima Madurai ExtraBo" panose="00000900000000000000" pitchFamily="2" charset="0"/>
                <a:cs typeface="#9Slide03 Arima Madurai ExtraBo" panose="00000900000000000000" pitchFamily="2" charset="0"/>
              </a:rPr>
              <a:t>miêu</a:t>
            </a:r>
            <a:r>
              <a:rPr lang="en-US" altLang="en-US" sz="3200" b="1" i="1" dirty="0">
                <a:solidFill>
                  <a:srgbClr val="0643CC"/>
                </a:solidFill>
                <a:latin typeface="#9Slide03 Arima Madurai ExtraBo" panose="00000900000000000000" pitchFamily="2" charset="0"/>
                <a:cs typeface="#9Slide03 Arima Madurai ExtraBo" panose="00000900000000000000" pitchFamily="2" charset="0"/>
              </a:rPr>
              <a:t> </a:t>
            </a:r>
            <a:r>
              <a:rPr lang="en-US" altLang="en-US" sz="3200" b="1" i="1" dirty="0" err="1">
                <a:solidFill>
                  <a:srgbClr val="0643CC"/>
                </a:solidFill>
                <a:latin typeface="#9Slide03 Arima Madurai ExtraBo" panose="00000900000000000000" pitchFamily="2" charset="0"/>
                <a:cs typeface="#9Slide03 Arima Madurai ExtraBo" panose="00000900000000000000" pitchFamily="2" charset="0"/>
              </a:rPr>
              <a:t>tả</a:t>
            </a:r>
            <a:r>
              <a:rPr lang="en-US" altLang="en-US" sz="3200" b="1" i="1" dirty="0">
                <a:solidFill>
                  <a:srgbClr val="0643CC"/>
                </a:solidFill>
                <a:latin typeface="#9Slide03 Arima Madurai ExtraBo" panose="00000900000000000000" pitchFamily="2" charset="0"/>
                <a:cs typeface="#9Slide03 Arima Madurai ExtraBo" panose="00000900000000000000" pitchFamily="2" charset="0"/>
              </a:rPr>
              <a:t> </a:t>
            </a:r>
            <a:r>
              <a:rPr lang="en-US" altLang="en-US" sz="3200" b="1" i="1" dirty="0" err="1">
                <a:solidFill>
                  <a:srgbClr val="FF0101"/>
                </a:solidFill>
                <a:latin typeface="#9Slide03 Arima Madurai ExtraBo" panose="00000900000000000000" pitchFamily="2" charset="0"/>
                <a:cs typeface="#9Slide03 Arima Madurai ExtraBo" panose="00000900000000000000" pitchFamily="2" charset="0"/>
              </a:rPr>
              <a:t>trạng</a:t>
            </a:r>
            <a:r>
              <a:rPr lang="en-US" altLang="en-US" sz="3200" b="1" i="1" dirty="0">
                <a:solidFill>
                  <a:srgbClr val="FF0101"/>
                </a:solidFill>
                <a:latin typeface="#9Slide03 Arima Madurai ExtraBo" panose="00000900000000000000" pitchFamily="2" charset="0"/>
                <a:cs typeface="#9Slide03 Arima Madurai ExtraBo" panose="00000900000000000000" pitchFamily="2" charset="0"/>
              </a:rPr>
              <a:t> </a:t>
            </a:r>
            <a:r>
              <a:rPr lang="en-US" altLang="en-US" sz="3200" b="1" i="1" dirty="0" err="1">
                <a:solidFill>
                  <a:srgbClr val="FF0101"/>
                </a:solidFill>
                <a:latin typeface="#9Slide03 Arima Madurai ExtraBo" panose="00000900000000000000" pitchFamily="2" charset="0"/>
                <a:cs typeface="#9Slide03 Arima Madurai ExtraBo" panose="00000900000000000000" pitchFamily="2" charset="0"/>
              </a:rPr>
              <a:t>thái</a:t>
            </a:r>
            <a:r>
              <a:rPr lang="en-US" altLang="en-US" sz="3200" b="1" i="1" dirty="0">
                <a:solidFill>
                  <a:srgbClr val="FF0101"/>
                </a:solidFill>
                <a:latin typeface="#9Slide03 Arima Madurai ExtraBo" panose="00000900000000000000" pitchFamily="2" charset="0"/>
                <a:cs typeface="#9Slide03 Arima Madurai ExtraBo" panose="00000900000000000000" pitchFamily="2" charset="0"/>
              </a:rPr>
              <a:t> </a:t>
            </a:r>
            <a:r>
              <a:rPr lang="en-US" altLang="en-US" sz="3200" b="1" i="1" dirty="0">
                <a:latin typeface="#9Slide03 Arima Madurai ExtraBo" panose="00000900000000000000" pitchFamily="2" charset="0"/>
                <a:cs typeface="#9Slide03 Arima Madurai ExtraBo" panose="00000900000000000000" pitchFamily="2" charset="0"/>
              </a:rPr>
              <a:t> </a:t>
            </a:r>
            <a:r>
              <a:rPr lang="en-US" altLang="en-US" sz="3200" b="1" i="1" dirty="0" err="1">
                <a:latin typeface="#9Slide03 Arima Madurai ExtraBo" panose="00000900000000000000" pitchFamily="2" charset="0"/>
                <a:cs typeface="#9Slide03 Arima Madurai ExtraBo" panose="00000900000000000000" pitchFamily="2" charset="0"/>
              </a:rPr>
              <a:t>của</a:t>
            </a:r>
            <a:r>
              <a:rPr lang="en-US" altLang="en-US" sz="3200" b="1" i="1" dirty="0">
                <a:latin typeface="#9Slide03 Arima Madurai ExtraBo" panose="00000900000000000000" pitchFamily="2" charset="0"/>
                <a:cs typeface="#9Slide03 Arima Madurai ExtraBo" panose="00000900000000000000" pitchFamily="2" charset="0"/>
              </a:rPr>
              <a:t> </a:t>
            </a:r>
            <a:r>
              <a:rPr lang="en-US" altLang="en-US" sz="3200" b="1" i="1" dirty="0" err="1">
                <a:latin typeface="#9Slide03 Arima Madurai ExtraBo" panose="00000900000000000000" pitchFamily="2" charset="0"/>
                <a:cs typeface="#9Slide03 Arima Madurai ExtraBo" panose="00000900000000000000" pitchFamily="2" charset="0"/>
              </a:rPr>
              <a:t>sự</a:t>
            </a:r>
            <a:r>
              <a:rPr lang="en-US" altLang="en-US" sz="3200" b="1" i="1" dirty="0">
                <a:latin typeface="#9Slide03 Arima Madurai ExtraBo" panose="00000900000000000000" pitchFamily="2" charset="0"/>
                <a:cs typeface="#9Slide03 Arima Madurai ExtraBo" panose="00000900000000000000" pitchFamily="2" charset="0"/>
              </a:rPr>
              <a:t> </a:t>
            </a:r>
            <a:r>
              <a:rPr lang="en-US" altLang="en-US" sz="3200" b="1" i="1" dirty="0" err="1">
                <a:latin typeface="#9Slide03 Arima Madurai ExtraBo" panose="00000900000000000000" pitchFamily="2" charset="0"/>
                <a:cs typeface="#9Slide03 Arima Madurai ExtraBo" panose="00000900000000000000" pitchFamily="2" charset="0"/>
              </a:rPr>
              <a:t>vật</a:t>
            </a:r>
            <a:r>
              <a:rPr lang="en-US" altLang="en-US" sz="3200" b="1" i="1" dirty="0">
                <a:latin typeface="#9Slide03 Arima Madurai ExtraBo" panose="00000900000000000000" pitchFamily="2" charset="0"/>
                <a:cs typeface="#9Slide03 Arima Madurai ExtraBo" panose="00000900000000000000" pitchFamily="2" charset="0"/>
              </a:rPr>
              <a:t> </a:t>
            </a:r>
            <a:r>
              <a:rPr lang="en-US" altLang="en-US" sz="3200" b="1" i="1" dirty="0" err="1">
                <a:latin typeface="#9Slide03 Arima Madurai ExtraBo" panose="00000900000000000000" pitchFamily="2" charset="0"/>
                <a:cs typeface="#9Slide03 Arima Madurai ExtraBo" panose="00000900000000000000" pitchFamily="2" charset="0"/>
              </a:rPr>
              <a:t>cũng</a:t>
            </a:r>
            <a:r>
              <a:rPr lang="en-US" altLang="en-US" sz="3200" b="1" i="1" dirty="0">
                <a:latin typeface="#9Slide03 Arima Madurai ExtraBo" panose="00000900000000000000" pitchFamily="2" charset="0"/>
                <a:cs typeface="#9Slide03 Arima Madurai ExtraBo" panose="00000900000000000000" pitchFamily="2" charset="0"/>
              </a:rPr>
              <a:t> </a:t>
            </a:r>
            <a:r>
              <a:rPr lang="en-US" altLang="en-US" sz="3200" b="1" i="1" dirty="0" err="1">
                <a:latin typeface="#9Slide03 Arima Madurai ExtraBo" panose="00000900000000000000" pitchFamily="2" charset="0"/>
                <a:cs typeface="#9Slide03 Arima Madurai ExtraBo" panose="00000900000000000000" pitchFamily="2" charset="0"/>
              </a:rPr>
              <a:t>là</a:t>
            </a:r>
            <a:r>
              <a:rPr lang="en-US" altLang="en-US" sz="3200" b="1" i="1" dirty="0">
                <a:latin typeface="#9Slide03 Arima Madurai ExtraBo" panose="00000900000000000000" pitchFamily="2" charset="0"/>
                <a:cs typeface="#9Slide03 Arima Madurai ExtraBo" panose="00000900000000000000" pitchFamily="2" charset="0"/>
              </a:rPr>
              <a:t> </a:t>
            </a:r>
            <a:r>
              <a:rPr lang="en-US" altLang="en-US" sz="3200" b="1" i="1" dirty="0" err="1">
                <a:latin typeface="#9Slide03 Arima Madurai ExtraBo" panose="00000900000000000000" pitchFamily="2" charset="0"/>
                <a:cs typeface="#9Slide03 Arima Madurai ExtraBo" panose="00000900000000000000" pitchFamily="2" charset="0"/>
              </a:rPr>
              <a:t>tính</a:t>
            </a:r>
            <a:r>
              <a:rPr lang="en-US" altLang="en-US" sz="3200" b="1" i="1" dirty="0">
                <a:latin typeface="#9Slide03 Arima Madurai ExtraBo" panose="00000900000000000000" pitchFamily="2" charset="0"/>
                <a:cs typeface="#9Slide03 Arima Madurai ExtraBo" panose="00000900000000000000" pitchFamily="2" charset="0"/>
              </a:rPr>
              <a:t> </a:t>
            </a:r>
            <a:r>
              <a:rPr lang="en-US" altLang="en-US" sz="3200" b="1" i="1" dirty="0" err="1">
                <a:latin typeface="#9Slide03 Arima Madurai ExtraBo" panose="00000900000000000000" pitchFamily="2" charset="0"/>
                <a:cs typeface="#9Slide03 Arima Madurai ExtraBo" panose="00000900000000000000" pitchFamily="2" charset="0"/>
              </a:rPr>
              <a:t>từ</a:t>
            </a:r>
            <a:r>
              <a:rPr lang="en-US" altLang="en-US" sz="3200" b="1" i="1" dirty="0">
                <a:latin typeface="#9Slide03 Arima Madurai ExtraBo" panose="00000900000000000000" pitchFamily="2" charset="0"/>
                <a:cs typeface="#9Slide03 Arima Madurai ExtraBo" panose="00000900000000000000" pitchFamily="2" charset="0"/>
              </a:rPr>
              <a:t>.</a:t>
            </a:r>
          </a:p>
        </p:txBody>
      </p:sp>
      <p:sp>
        <p:nvSpPr>
          <p:cNvPr id="12" name="Line 16"/>
          <p:cNvSpPr>
            <a:spLocks noChangeShapeType="1"/>
          </p:cNvSpPr>
          <p:nvPr/>
        </p:nvSpPr>
        <p:spPr bwMode="auto">
          <a:xfrm>
            <a:off x="3940062" y="5278797"/>
            <a:ext cx="5334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latin typeface="#9Slide03 Arima Madurai ExtraBo" panose="00000900000000000000" pitchFamily="2" charset="0"/>
              <a:cs typeface="#9Slide03 Arima Madurai ExtraBo" panose="00000900000000000000" pitchFamily="2" charset="0"/>
            </a:endParaRPr>
          </a:p>
        </p:txBody>
      </p:sp>
      <p:grpSp>
        <p:nvGrpSpPr>
          <p:cNvPr id="13" name="Group 17"/>
          <p:cNvGrpSpPr>
            <a:grpSpLocks/>
          </p:cNvGrpSpPr>
          <p:nvPr/>
        </p:nvGrpSpPr>
        <p:grpSpPr bwMode="auto">
          <a:xfrm>
            <a:off x="4243661" y="5420878"/>
            <a:ext cx="877888" cy="304800"/>
            <a:chOff x="480" y="3056"/>
            <a:chExt cx="960" cy="204"/>
          </a:xfrm>
        </p:grpSpPr>
        <p:sp>
          <p:nvSpPr>
            <p:cNvPr id="14" name="Line 18"/>
            <p:cNvSpPr>
              <a:spLocks noChangeShapeType="1"/>
            </p:cNvSpPr>
            <p:nvPr/>
          </p:nvSpPr>
          <p:spPr bwMode="auto">
            <a:xfrm>
              <a:off x="1440" y="3060"/>
              <a:ext cx="0" cy="192"/>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latin typeface="#9Slide03 Arima Madurai ExtraBo" panose="00000900000000000000" pitchFamily="2" charset="0"/>
                <a:cs typeface="#9Slide03 Arima Madurai ExtraBo" panose="00000900000000000000" pitchFamily="2" charset="0"/>
              </a:endParaRPr>
            </a:p>
          </p:txBody>
        </p:sp>
        <p:sp>
          <p:nvSpPr>
            <p:cNvPr id="15" name="Line 19"/>
            <p:cNvSpPr>
              <a:spLocks noChangeShapeType="1"/>
            </p:cNvSpPr>
            <p:nvPr/>
          </p:nvSpPr>
          <p:spPr bwMode="auto">
            <a:xfrm flipH="1">
              <a:off x="480" y="3252"/>
              <a:ext cx="960" cy="0"/>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a:lstStyle/>
            <a:p>
              <a:endParaRPr lang="en-US">
                <a:latin typeface="#9Slide03 Arima Madurai ExtraBo" panose="00000900000000000000" pitchFamily="2" charset="0"/>
                <a:cs typeface="#9Slide03 Arima Madurai ExtraBo" panose="00000900000000000000" pitchFamily="2" charset="0"/>
              </a:endParaRPr>
            </a:p>
          </p:txBody>
        </p:sp>
        <p:sp>
          <p:nvSpPr>
            <p:cNvPr id="16" name="Line 20"/>
            <p:cNvSpPr>
              <a:spLocks noChangeShapeType="1"/>
            </p:cNvSpPr>
            <p:nvPr/>
          </p:nvSpPr>
          <p:spPr bwMode="auto">
            <a:xfrm rot="10800000">
              <a:off x="484" y="3056"/>
              <a:ext cx="0" cy="204"/>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latin typeface="#9Slide03 Arima Madurai ExtraBo" panose="00000900000000000000" pitchFamily="2" charset="0"/>
                <a:cs typeface="#9Slide03 Arima Madurai ExtraBo" panose="00000900000000000000" pitchFamily="2" charset="0"/>
              </a:endParaRPr>
            </a:p>
          </p:txBody>
        </p:sp>
      </p:grpSp>
      <p:sp>
        <p:nvSpPr>
          <p:cNvPr id="17" name="Text Box 22" descr="Papyrus"/>
          <p:cNvSpPr txBox="1">
            <a:spLocks noChangeArrowheads="1"/>
          </p:cNvSpPr>
          <p:nvPr/>
        </p:nvSpPr>
        <p:spPr bwMode="auto">
          <a:xfrm>
            <a:off x="6663418" y="2265544"/>
            <a:ext cx="4614182" cy="1570037"/>
          </a:xfrm>
          <a:prstGeom prst="rect">
            <a:avLst/>
          </a:prstGeom>
          <a:ln/>
        </p:spPr>
        <p:style>
          <a:lnRef idx="2">
            <a:schemeClr val="accent2"/>
          </a:lnRef>
          <a:fillRef idx="1">
            <a:schemeClr val="lt1"/>
          </a:fillRef>
          <a:effectRef idx="0">
            <a:schemeClr val="accent2"/>
          </a:effectRef>
          <a:fontRef idx="minor">
            <a:schemeClr val="dk1"/>
          </a:fontRef>
        </p:style>
        <p:txBody>
          <a:bodyPr wrap="square">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r>
              <a:rPr lang="en-US" altLang="en-US" sz="3200" b="1" i="1" dirty="0" err="1">
                <a:latin typeface="#9Slide03 Arima Madurai ExtraBo" panose="00000900000000000000" pitchFamily="2" charset="0"/>
                <a:cs typeface="#9Slide03 Arima Madurai ExtraBo" panose="00000900000000000000" pitchFamily="2" charset="0"/>
              </a:rPr>
              <a:t>Những</a:t>
            </a:r>
            <a:r>
              <a:rPr lang="en-US" altLang="en-US" sz="3200" b="1" i="1" dirty="0">
                <a:latin typeface="#9Slide03 Arima Madurai ExtraBo" panose="00000900000000000000" pitchFamily="2" charset="0"/>
                <a:cs typeface="#9Slide03 Arima Madurai ExtraBo" panose="00000900000000000000" pitchFamily="2" charset="0"/>
              </a:rPr>
              <a:t>  </a:t>
            </a:r>
            <a:r>
              <a:rPr lang="en-US" altLang="en-US" sz="3200" b="1" i="1" dirty="0" err="1">
                <a:latin typeface="#9Slide03 Arima Madurai ExtraBo" panose="00000900000000000000" pitchFamily="2" charset="0"/>
                <a:cs typeface="#9Slide03 Arima Madurai ExtraBo" panose="00000900000000000000" pitchFamily="2" charset="0"/>
              </a:rPr>
              <a:t>từ</a:t>
            </a:r>
            <a:r>
              <a:rPr lang="en-US" altLang="en-US" sz="3200" b="1" i="1" dirty="0">
                <a:latin typeface="#9Slide03 Arima Madurai ExtraBo" panose="00000900000000000000" pitchFamily="2" charset="0"/>
                <a:cs typeface="#9Slide03 Arima Madurai ExtraBo" panose="00000900000000000000" pitchFamily="2" charset="0"/>
              </a:rPr>
              <a:t> </a:t>
            </a:r>
            <a:r>
              <a:rPr lang="en-US" altLang="en-US" sz="3200" b="1" i="1" dirty="0" err="1">
                <a:solidFill>
                  <a:srgbClr val="0643CC"/>
                </a:solidFill>
                <a:latin typeface="#9Slide03 Arima Madurai ExtraBo" panose="00000900000000000000" pitchFamily="2" charset="0"/>
                <a:cs typeface="#9Slide03 Arima Madurai ExtraBo" panose="00000900000000000000" pitchFamily="2" charset="0"/>
              </a:rPr>
              <a:t>miêu</a:t>
            </a:r>
            <a:r>
              <a:rPr lang="en-US" altLang="en-US" sz="3200" b="1" i="1" dirty="0">
                <a:solidFill>
                  <a:srgbClr val="0643CC"/>
                </a:solidFill>
                <a:latin typeface="#9Slide03 Arima Madurai ExtraBo" panose="00000900000000000000" pitchFamily="2" charset="0"/>
                <a:cs typeface="#9Slide03 Arima Madurai ExtraBo" panose="00000900000000000000" pitchFamily="2" charset="0"/>
              </a:rPr>
              <a:t> </a:t>
            </a:r>
            <a:r>
              <a:rPr lang="en-US" altLang="en-US" sz="3200" b="1" i="1" dirty="0" err="1">
                <a:solidFill>
                  <a:srgbClr val="0643CC"/>
                </a:solidFill>
                <a:latin typeface="#9Slide03 Arima Madurai ExtraBo" panose="00000900000000000000" pitchFamily="2" charset="0"/>
                <a:cs typeface="#9Slide03 Arima Madurai ExtraBo" panose="00000900000000000000" pitchFamily="2" charset="0"/>
              </a:rPr>
              <a:t>tả</a:t>
            </a:r>
            <a:r>
              <a:rPr lang="en-US" altLang="en-US" sz="3200" b="1" i="1" dirty="0">
                <a:solidFill>
                  <a:srgbClr val="0643CC"/>
                </a:solidFill>
                <a:latin typeface="#9Slide03 Arima Madurai ExtraBo" panose="00000900000000000000" pitchFamily="2" charset="0"/>
                <a:cs typeface="#9Slide03 Arima Madurai ExtraBo" panose="00000900000000000000" pitchFamily="2" charset="0"/>
              </a:rPr>
              <a:t> </a:t>
            </a:r>
            <a:r>
              <a:rPr lang="en-US" altLang="en-US" sz="3200" b="1" i="1" dirty="0" err="1">
                <a:solidFill>
                  <a:srgbClr val="FF0101"/>
                </a:solidFill>
                <a:latin typeface="#9Slide03 Arima Madurai ExtraBo" panose="00000900000000000000" pitchFamily="2" charset="0"/>
                <a:cs typeface="#9Slide03 Arima Madurai ExtraBo" panose="00000900000000000000" pitchFamily="2" charset="0"/>
              </a:rPr>
              <a:t>hoạt</a:t>
            </a:r>
            <a:r>
              <a:rPr lang="en-US" altLang="en-US" sz="3200" b="1" i="1" dirty="0">
                <a:solidFill>
                  <a:srgbClr val="FF0101"/>
                </a:solidFill>
                <a:latin typeface="#9Slide03 Arima Madurai ExtraBo" panose="00000900000000000000" pitchFamily="2" charset="0"/>
                <a:cs typeface="#9Slide03 Arima Madurai ExtraBo" panose="00000900000000000000" pitchFamily="2" charset="0"/>
              </a:rPr>
              <a:t> </a:t>
            </a:r>
            <a:r>
              <a:rPr lang="en-US" altLang="en-US" sz="3200" b="1" i="1" dirty="0" err="1">
                <a:solidFill>
                  <a:srgbClr val="FF0101"/>
                </a:solidFill>
                <a:latin typeface="#9Slide03 Arima Madurai ExtraBo" panose="00000900000000000000" pitchFamily="2" charset="0"/>
                <a:cs typeface="#9Slide03 Arima Madurai ExtraBo" panose="00000900000000000000" pitchFamily="2" charset="0"/>
              </a:rPr>
              <a:t>động</a:t>
            </a:r>
            <a:r>
              <a:rPr lang="en-US" altLang="en-US" sz="3200" b="1" i="1" dirty="0">
                <a:solidFill>
                  <a:srgbClr val="FF0101"/>
                </a:solidFill>
                <a:latin typeface="#9Slide03 Arima Madurai ExtraBo" panose="00000900000000000000" pitchFamily="2" charset="0"/>
                <a:cs typeface="#9Slide03 Arima Madurai ExtraBo" panose="00000900000000000000" pitchFamily="2" charset="0"/>
              </a:rPr>
              <a:t> </a:t>
            </a:r>
            <a:r>
              <a:rPr lang="en-US" altLang="en-US" sz="3200" b="1" i="1" dirty="0" err="1">
                <a:latin typeface="#9Slide03 Arima Madurai ExtraBo" panose="00000900000000000000" pitchFamily="2" charset="0"/>
                <a:cs typeface="#9Slide03 Arima Madurai ExtraBo" panose="00000900000000000000" pitchFamily="2" charset="0"/>
              </a:rPr>
              <a:t>của</a:t>
            </a:r>
            <a:r>
              <a:rPr lang="en-US" altLang="en-US" sz="3200" b="1" i="1" dirty="0">
                <a:latin typeface="#9Slide03 Arima Madurai ExtraBo" panose="00000900000000000000" pitchFamily="2" charset="0"/>
                <a:cs typeface="#9Slide03 Arima Madurai ExtraBo" panose="00000900000000000000" pitchFamily="2" charset="0"/>
              </a:rPr>
              <a:t> </a:t>
            </a:r>
            <a:r>
              <a:rPr lang="en-US" altLang="en-US" sz="3200" b="1" i="1" dirty="0" err="1">
                <a:latin typeface="#9Slide03 Arima Madurai ExtraBo" panose="00000900000000000000" pitchFamily="2" charset="0"/>
                <a:cs typeface="#9Slide03 Arima Madurai ExtraBo" panose="00000900000000000000" pitchFamily="2" charset="0"/>
              </a:rPr>
              <a:t>sự</a:t>
            </a:r>
            <a:r>
              <a:rPr lang="en-US" altLang="en-US" sz="3200" b="1" i="1" dirty="0">
                <a:latin typeface="#9Slide03 Arima Madurai ExtraBo" panose="00000900000000000000" pitchFamily="2" charset="0"/>
                <a:cs typeface="#9Slide03 Arima Madurai ExtraBo" panose="00000900000000000000" pitchFamily="2" charset="0"/>
              </a:rPr>
              <a:t> </a:t>
            </a:r>
            <a:r>
              <a:rPr lang="en-US" altLang="en-US" sz="3200" b="1" i="1" dirty="0" err="1">
                <a:latin typeface="#9Slide03 Arima Madurai ExtraBo" panose="00000900000000000000" pitchFamily="2" charset="0"/>
                <a:cs typeface="#9Slide03 Arima Madurai ExtraBo" panose="00000900000000000000" pitchFamily="2" charset="0"/>
              </a:rPr>
              <a:t>vật</a:t>
            </a:r>
            <a:r>
              <a:rPr lang="en-US" altLang="en-US" sz="3200" b="1" i="1" dirty="0">
                <a:latin typeface="#9Slide03 Arima Madurai ExtraBo" panose="00000900000000000000" pitchFamily="2" charset="0"/>
                <a:cs typeface="#9Slide03 Arima Madurai ExtraBo" panose="00000900000000000000" pitchFamily="2" charset="0"/>
              </a:rPr>
              <a:t> </a:t>
            </a:r>
            <a:r>
              <a:rPr lang="en-US" altLang="en-US" sz="3200" b="1" i="1" dirty="0" err="1">
                <a:latin typeface="#9Slide03 Arima Madurai ExtraBo" panose="00000900000000000000" pitchFamily="2" charset="0"/>
                <a:cs typeface="#9Slide03 Arima Madurai ExtraBo" panose="00000900000000000000" pitchFamily="2" charset="0"/>
              </a:rPr>
              <a:t>cũng</a:t>
            </a:r>
            <a:r>
              <a:rPr lang="en-US" altLang="en-US" sz="3200" b="1" i="1" dirty="0">
                <a:latin typeface="#9Slide03 Arima Madurai ExtraBo" panose="00000900000000000000" pitchFamily="2" charset="0"/>
                <a:cs typeface="#9Slide03 Arima Madurai ExtraBo" panose="00000900000000000000" pitchFamily="2" charset="0"/>
              </a:rPr>
              <a:t> </a:t>
            </a:r>
            <a:r>
              <a:rPr lang="en-US" altLang="en-US" sz="3200" b="1" i="1" dirty="0" err="1">
                <a:latin typeface="#9Slide03 Arima Madurai ExtraBo" panose="00000900000000000000" pitchFamily="2" charset="0"/>
                <a:cs typeface="#9Slide03 Arima Madurai ExtraBo" panose="00000900000000000000" pitchFamily="2" charset="0"/>
              </a:rPr>
              <a:t>là</a:t>
            </a:r>
            <a:r>
              <a:rPr lang="en-US" altLang="en-US" sz="3200" b="1" i="1" dirty="0">
                <a:latin typeface="#9Slide03 Arima Madurai ExtraBo" panose="00000900000000000000" pitchFamily="2" charset="0"/>
                <a:cs typeface="#9Slide03 Arima Madurai ExtraBo" panose="00000900000000000000" pitchFamily="2" charset="0"/>
              </a:rPr>
              <a:t> </a:t>
            </a:r>
            <a:r>
              <a:rPr lang="en-US" altLang="en-US" sz="3200" b="1" i="1" dirty="0" err="1">
                <a:latin typeface="#9Slide03 Arima Madurai ExtraBo" panose="00000900000000000000" pitchFamily="2" charset="0"/>
                <a:cs typeface="#9Slide03 Arima Madurai ExtraBo" panose="00000900000000000000" pitchFamily="2" charset="0"/>
              </a:rPr>
              <a:t>tính</a:t>
            </a:r>
            <a:r>
              <a:rPr lang="en-US" altLang="en-US" sz="3200" b="1" i="1" dirty="0">
                <a:latin typeface="#9Slide03 Arima Madurai ExtraBo" panose="00000900000000000000" pitchFamily="2" charset="0"/>
                <a:cs typeface="#9Slide03 Arima Madurai ExtraBo" panose="00000900000000000000" pitchFamily="2" charset="0"/>
              </a:rPr>
              <a:t> </a:t>
            </a:r>
            <a:r>
              <a:rPr lang="en-US" altLang="en-US" sz="3200" b="1" i="1" dirty="0" err="1">
                <a:latin typeface="#9Slide03 Arima Madurai ExtraBo" panose="00000900000000000000" pitchFamily="2" charset="0"/>
                <a:cs typeface="#9Slide03 Arima Madurai ExtraBo" panose="00000900000000000000" pitchFamily="2" charset="0"/>
              </a:rPr>
              <a:t>từ</a:t>
            </a:r>
            <a:r>
              <a:rPr lang="en-US" altLang="en-US" sz="3200" b="1" i="1" dirty="0">
                <a:latin typeface="#9Slide03 Arima Madurai ExtraBo" panose="00000900000000000000" pitchFamily="2" charset="0"/>
                <a:cs typeface="#9Slide03 Arima Madurai ExtraBo" panose="00000900000000000000" pitchFamily="2" charset="0"/>
              </a:rPr>
              <a:t>.</a:t>
            </a:r>
          </a:p>
        </p:txBody>
      </p:sp>
      <p:sp>
        <p:nvSpPr>
          <p:cNvPr id="18" name="AutoShape 23"/>
          <p:cNvSpPr>
            <a:spLocks noChangeArrowheads="1"/>
          </p:cNvSpPr>
          <p:nvPr/>
        </p:nvSpPr>
        <p:spPr bwMode="auto">
          <a:xfrm>
            <a:off x="5720443" y="2697344"/>
            <a:ext cx="903248" cy="304800"/>
          </a:xfrm>
          <a:prstGeom prst="rightArrow">
            <a:avLst>
              <a:gd name="adj1" fmla="val 50000"/>
              <a:gd name="adj2" fmla="val 56282"/>
            </a:avLst>
          </a:prstGeom>
          <a:solidFill>
            <a:schemeClr val="accent1"/>
          </a:solidFill>
          <a:ln w="9525">
            <a:solidFill>
              <a:schemeClr val="tx1"/>
            </a:solidFill>
            <a:miter lim="800000"/>
            <a:headEnd/>
            <a:tailEnd/>
          </a:ln>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vi-VN" altLang="en-US" sz="3200">
              <a:latin typeface="#9Slide03 Arima Madurai ExtraBo" panose="00000900000000000000" pitchFamily="2" charset="0"/>
              <a:cs typeface="#9Slide03 Arima Madurai ExtraBo" panose="00000900000000000000" pitchFamily="2" charset="0"/>
            </a:endParaRPr>
          </a:p>
        </p:txBody>
      </p:sp>
      <p:sp>
        <p:nvSpPr>
          <p:cNvPr id="19" name="AutoShape 24"/>
          <p:cNvSpPr>
            <a:spLocks noChangeArrowheads="1"/>
          </p:cNvSpPr>
          <p:nvPr/>
        </p:nvSpPr>
        <p:spPr bwMode="auto">
          <a:xfrm>
            <a:off x="5825218" y="4890653"/>
            <a:ext cx="790575" cy="304800"/>
          </a:xfrm>
          <a:prstGeom prst="rightArrow">
            <a:avLst>
              <a:gd name="adj1" fmla="val 50000"/>
              <a:gd name="adj2" fmla="val 56282"/>
            </a:avLst>
          </a:prstGeom>
          <a:solidFill>
            <a:schemeClr val="accent1"/>
          </a:solidFill>
          <a:ln w="9525">
            <a:solidFill>
              <a:schemeClr val="tx1"/>
            </a:solidFill>
            <a:miter lim="800000"/>
            <a:headEnd/>
            <a:tailEnd/>
          </a:ln>
        </p:spPr>
        <p:txBody>
          <a:bodyPr wrap="none" anchor="ct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pPr eaLnBrk="1" hangingPunct="1"/>
            <a:endParaRPr lang="vi-VN" altLang="en-US" sz="3200">
              <a:latin typeface="#9Slide03 Arima Madurai ExtraBo" panose="00000900000000000000" pitchFamily="2" charset="0"/>
              <a:cs typeface="#9Slide03 Arima Madurai ExtraBo" panose="00000900000000000000" pitchFamily="2" charset="0"/>
            </a:endParaRPr>
          </a:p>
        </p:txBody>
      </p:sp>
      <p:sp>
        <p:nvSpPr>
          <p:cNvPr id="20" name="Line 5"/>
          <p:cNvSpPr>
            <a:spLocks noChangeShapeType="1"/>
          </p:cNvSpPr>
          <p:nvPr/>
        </p:nvSpPr>
        <p:spPr bwMode="auto">
          <a:xfrm>
            <a:off x="4815568" y="5302609"/>
            <a:ext cx="4572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latin typeface="#9Slide03 Arima Madurai ExtraBo" panose="00000900000000000000" pitchFamily="2" charset="0"/>
              <a:cs typeface="#9Slide03 Arima Madurai ExtraBo" panose="00000900000000000000" pitchFamily="2" charset="0"/>
            </a:endParaRPr>
          </a:p>
        </p:txBody>
      </p:sp>
    </p:spTree>
    <p:extLst>
      <p:ext uri="{BB962C8B-B14F-4D97-AF65-F5344CB8AC3E}">
        <p14:creationId xmlns:p14="http://schemas.microsoft.com/office/powerpoint/2010/main" val="247672971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80">
                                          <p:stCondLst>
                                            <p:cond delay="0"/>
                                          </p:stCondLst>
                                        </p:cTn>
                                        <p:tgtEl>
                                          <p:spTgt spid="10"/>
                                        </p:tgtEl>
                                      </p:cBhvr>
                                    </p:animEffect>
                                    <p:anim calcmode="lin" valueType="num">
                                      <p:cBhvr>
                                        <p:cTn id="8" dur="1822" tmFilter="0,0; 0.14,0.36; 0.43,0.73; 0.71,0.91; 1.0,1.0">
                                          <p:stCondLst>
                                            <p:cond delay="0"/>
                                          </p:stCondLst>
                                        </p:cTn>
                                        <p:tgtEl>
                                          <p:spTgt spid="10"/>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0"/>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0"/>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0"/>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0"/>
                                        </p:tgtEl>
                                        <p:attrNameLst>
                                          <p:attrName>ppt_y</p:attrName>
                                        </p:attrNameLst>
                                      </p:cBhvr>
                                      <p:tavLst>
                                        <p:tav tm="0" fmla="#ppt_y-sin(pi*$)/81">
                                          <p:val>
                                            <p:fltVal val="0"/>
                                          </p:val>
                                        </p:tav>
                                        <p:tav tm="100000">
                                          <p:val>
                                            <p:fltVal val="1"/>
                                          </p:val>
                                        </p:tav>
                                      </p:tavLst>
                                    </p:anim>
                                    <p:animScale>
                                      <p:cBhvr>
                                        <p:cTn id="13" dur="26">
                                          <p:stCondLst>
                                            <p:cond delay="650"/>
                                          </p:stCondLst>
                                        </p:cTn>
                                        <p:tgtEl>
                                          <p:spTgt spid="10"/>
                                        </p:tgtEl>
                                      </p:cBhvr>
                                      <p:to x="100000" y="60000"/>
                                    </p:animScale>
                                    <p:animScale>
                                      <p:cBhvr>
                                        <p:cTn id="14" dur="166" decel="50000">
                                          <p:stCondLst>
                                            <p:cond delay="676"/>
                                          </p:stCondLst>
                                        </p:cTn>
                                        <p:tgtEl>
                                          <p:spTgt spid="10"/>
                                        </p:tgtEl>
                                      </p:cBhvr>
                                      <p:to x="100000" y="100000"/>
                                    </p:animScale>
                                    <p:animScale>
                                      <p:cBhvr>
                                        <p:cTn id="15" dur="26">
                                          <p:stCondLst>
                                            <p:cond delay="1312"/>
                                          </p:stCondLst>
                                        </p:cTn>
                                        <p:tgtEl>
                                          <p:spTgt spid="10"/>
                                        </p:tgtEl>
                                      </p:cBhvr>
                                      <p:to x="100000" y="80000"/>
                                    </p:animScale>
                                    <p:animScale>
                                      <p:cBhvr>
                                        <p:cTn id="16" dur="166" decel="50000">
                                          <p:stCondLst>
                                            <p:cond delay="1338"/>
                                          </p:stCondLst>
                                        </p:cTn>
                                        <p:tgtEl>
                                          <p:spTgt spid="10"/>
                                        </p:tgtEl>
                                      </p:cBhvr>
                                      <p:to x="100000" y="100000"/>
                                    </p:animScale>
                                    <p:animScale>
                                      <p:cBhvr>
                                        <p:cTn id="17" dur="26">
                                          <p:stCondLst>
                                            <p:cond delay="1642"/>
                                          </p:stCondLst>
                                        </p:cTn>
                                        <p:tgtEl>
                                          <p:spTgt spid="10"/>
                                        </p:tgtEl>
                                      </p:cBhvr>
                                      <p:to x="100000" y="90000"/>
                                    </p:animScale>
                                    <p:animScale>
                                      <p:cBhvr>
                                        <p:cTn id="18" dur="166" decel="50000">
                                          <p:stCondLst>
                                            <p:cond delay="1668"/>
                                          </p:stCondLst>
                                        </p:cTn>
                                        <p:tgtEl>
                                          <p:spTgt spid="10"/>
                                        </p:tgtEl>
                                      </p:cBhvr>
                                      <p:to x="100000" y="100000"/>
                                    </p:animScale>
                                    <p:animScale>
                                      <p:cBhvr>
                                        <p:cTn id="19" dur="26">
                                          <p:stCondLst>
                                            <p:cond delay="1808"/>
                                          </p:stCondLst>
                                        </p:cTn>
                                        <p:tgtEl>
                                          <p:spTgt spid="10"/>
                                        </p:tgtEl>
                                      </p:cBhvr>
                                      <p:to x="100000" y="95000"/>
                                    </p:animScale>
                                    <p:animScale>
                                      <p:cBhvr>
                                        <p:cTn id="20" dur="166" decel="50000">
                                          <p:stCondLst>
                                            <p:cond delay="1834"/>
                                          </p:stCondLst>
                                        </p:cTn>
                                        <p:tgtEl>
                                          <p:spTgt spid="10"/>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 presetClass="entr" presetSubtype="16"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box(in)">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4" presetClass="entr" presetSubtype="16" fill="hold" nodeType="click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box(in)">
                                      <p:cBhvr>
                                        <p:cTn id="30" dur="500"/>
                                        <p:tgtEl>
                                          <p:spTgt spid="3"/>
                                        </p:tgtEl>
                                      </p:cBhvr>
                                    </p:animEffect>
                                  </p:childTnLst>
                                </p:cTn>
                              </p:par>
                            </p:childTnLst>
                          </p:cTn>
                        </p:par>
                      </p:childTnLst>
                    </p:cTn>
                  </p:par>
                  <p:par>
                    <p:cTn id="31" fill="hold">
                      <p:stCondLst>
                        <p:cond delay="indefinite"/>
                      </p:stCondLst>
                      <p:childTnLst>
                        <p:par>
                          <p:cTn id="32" fill="hold">
                            <p:stCondLst>
                              <p:cond delay="0"/>
                            </p:stCondLst>
                            <p:childTnLst>
                              <p:par>
                                <p:cTn id="33" presetID="18" presetClass="entr" presetSubtype="12" fill="hold" nodeType="clickEffect">
                                  <p:stCondLst>
                                    <p:cond delay="0"/>
                                  </p:stCondLst>
                                  <p:childTnLst>
                                    <p:set>
                                      <p:cBhvr>
                                        <p:cTn id="34" dur="1" fill="hold">
                                          <p:stCondLst>
                                            <p:cond delay="0"/>
                                          </p:stCondLst>
                                        </p:cTn>
                                        <p:tgtEl>
                                          <p:spTgt spid="5"/>
                                        </p:tgtEl>
                                        <p:attrNameLst>
                                          <p:attrName>style.visibility</p:attrName>
                                        </p:attrNameLst>
                                      </p:cBhvr>
                                      <p:to>
                                        <p:strVal val="visible"/>
                                      </p:to>
                                    </p:set>
                                    <p:animEffect transition="in" filter="strips(downLeft)">
                                      <p:cBhvr>
                                        <p:cTn id="35" dur="500"/>
                                        <p:tgtEl>
                                          <p:spTgt spid="5"/>
                                        </p:tgtEl>
                                      </p:cBhvr>
                                    </p:animEffect>
                                  </p:childTnLst>
                                </p:cTn>
                              </p:par>
                            </p:childTnLst>
                          </p:cTn>
                        </p:par>
                        <p:par>
                          <p:cTn id="36" fill="hold">
                            <p:stCondLst>
                              <p:cond delay="500"/>
                            </p:stCondLst>
                            <p:childTnLst>
                              <p:par>
                                <p:cTn id="37" presetID="4" presetClass="entr" presetSubtype="16" fill="hold" nodeType="afterEffect">
                                  <p:stCondLst>
                                    <p:cond delay="0"/>
                                  </p:stCondLst>
                                  <p:childTnLst>
                                    <p:set>
                                      <p:cBhvr>
                                        <p:cTn id="38" dur="1" fill="hold">
                                          <p:stCondLst>
                                            <p:cond delay="0"/>
                                          </p:stCondLst>
                                        </p:cTn>
                                        <p:tgtEl>
                                          <p:spTgt spid="4"/>
                                        </p:tgtEl>
                                        <p:attrNameLst>
                                          <p:attrName>style.visibility</p:attrName>
                                        </p:attrNameLst>
                                      </p:cBhvr>
                                      <p:to>
                                        <p:strVal val="visible"/>
                                      </p:to>
                                    </p:set>
                                    <p:animEffect transition="in" filter="box(in)">
                                      <p:cBhvr>
                                        <p:cTn id="39" dur="500"/>
                                        <p:tgtEl>
                                          <p:spTgt spid="4"/>
                                        </p:tgtEl>
                                      </p:cBhvr>
                                    </p:animEffect>
                                  </p:childTnLst>
                                </p:cTn>
                              </p:par>
                            </p:childTnLst>
                          </p:cTn>
                        </p:par>
                      </p:childTnLst>
                    </p:cTn>
                  </p:par>
                  <p:par>
                    <p:cTn id="40" fill="hold">
                      <p:stCondLst>
                        <p:cond delay="indefinite"/>
                      </p:stCondLst>
                      <p:childTnLst>
                        <p:par>
                          <p:cTn id="41" fill="hold">
                            <p:stCondLst>
                              <p:cond delay="0"/>
                            </p:stCondLst>
                            <p:childTnLst>
                              <p:par>
                                <p:cTn id="42" presetID="13" presetClass="entr" presetSubtype="16" fill="hold" grpId="0" nodeType="click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plus(in)">
                                      <p:cBhvr>
                                        <p:cTn id="44" dur="2000"/>
                                        <p:tgtEl>
                                          <p:spTgt spid="18"/>
                                        </p:tgtEl>
                                      </p:cBhvr>
                                    </p:animEffect>
                                  </p:childTnLst>
                                </p:cTn>
                              </p:par>
                            </p:childTnLst>
                          </p:cTn>
                        </p:par>
                        <p:par>
                          <p:cTn id="45" fill="hold">
                            <p:stCondLst>
                              <p:cond delay="2000"/>
                            </p:stCondLst>
                            <p:childTnLst>
                              <p:par>
                                <p:cTn id="46" presetID="39" presetClass="entr" presetSubtype="0" accel="100000" fill="hold" grpId="0" nodeType="afterEffect">
                                  <p:stCondLst>
                                    <p:cond delay="0"/>
                                  </p:stCondLst>
                                  <p:childTnLst>
                                    <p:set>
                                      <p:cBhvr>
                                        <p:cTn id="47" dur="1" fill="hold">
                                          <p:stCondLst>
                                            <p:cond delay="0"/>
                                          </p:stCondLst>
                                        </p:cTn>
                                        <p:tgtEl>
                                          <p:spTgt spid="17"/>
                                        </p:tgtEl>
                                        <p:attrNameLst>
                                          <p:attrName>style.visibility</p:attrName>
                                        </p:attrNameLst>
                                      </p:cBhvr>
                                      <p:to>
                                        <p:strVal val="visible"/>
                                      </p:to>
                                    </p:set>
                                    <p:anim calcmode="lin" valueType="num">
                                      <p:cBhvr>
                                        <p:cTn id="48" dur="500" fill="hold"/>
                                        <p:tgtEl>
                                          <p:spTgt spid="17"/>
                                        </p:tgtEl>
                                        <p:attrNameLst>
                                          <p:attrName>ppt_h</p:attrName>
                                        </p:attrNameLst>
                                      </p:cBhvr>
                                      <p:tavLst>
                                        <p:tav tm="0">
                                          <p:val>
                                            <p:strVal val="#ppt_h/20"/>
                                          </p:val>
                                        </p:tav>
                                        <p:tav tm="50000">
                                          <p:val>
                                            <p:strVal val="#ppt_h/20"/>
                                          </p:val>
                                        </p:tav>
                                        <p:tav tm="100000">
                                          <p:val>
                                            <p:strVal val="#ppt_h"/>
                                          </p:val>
                                        </p:tav>
                                      </p:tavLst>
                                    </p:anim>
                                    <p:anim calcmode="lin" valueType="num">
                                      <p:cBhvr>
                                        <p:cTn id="49" dur="500" fill="hold"/>
                                        <p:tgtEl>
                                          <p:spTgt spid="17"/>
                                        </p:tgtEl>
                                        <p:attrNameLst>
                                          <p:attrName>ppt_w</p:attrName>
                                        </p:attrNameLst>
                                      </p:cBhvr>
                                      <p:tavLst>
                                        <p:tav tm="0">
                                          <p:val>
                                            <p:strVal val="#ppt_w+.3"/>
                                          </p:val>
                                        </p:tav>
                                        <p:tav tm="50000">
                                          <p:val>
                                            <p:strVal val="#ppt_w+.3"/>
                                          </p:val>
                                        </p:tav>
                                        <p:tav tm="100000">
                                          <p:val>
                                            <p:strVal val="#ppt_w"/>
                                          </p:val>
                                        </p:tav>
                                      </p:tavLst>
                                    </p:anim>
                                    <p:anim calcmode="lin" valueType="num">
                                      <p:cBhvr>
                                        <p:cTn id="50" dur="500" fill="hold"/>
                                        <p:tgtEl>
                                          <p:spTgt spid="17"/>
                                        </p:tgtEl>
                                        <p:attrNameLst>
                                          <p:attrName>ppt_x</p:attrName>
                                        </p:attrNameLst>
                                      </p:cBhvr>
                                      <p:tavLst>
                                        <p:tav tm="0">
                                          <p:val>
                                            <p:strVal val="#ppt_x-.3"/>
                                          </p:val>
                                        </p:tav>
                                        <p:tav tm="50000">
                                          <p:val>
                                            <p:strVal val="#ppt_x"/>
                                          </p:val>
                                        </p:tav>
                                        <p:tav tm="100000">
                                          <p:val>
                                            <p:strVal val="#ppt_x"/>
                                          </p:val>
                                        </p:tav>
                                      </p:tavLst>
                                    </p:anim>
                                    <p:anim calcmode="lin" valueType="num">
                                      <p:cBhvr>
                                        <p:cTn id="51" dur="500" fill="hold"/>
                                        <p:tgtEl>
                                          <p:spTgt spid="17"/>
                                        </p:tgtEl>
                                        <p:attrNameLst>
                                          <p:attrName>ppt_y</p:attrName>
                                        </p:attrNameLst>
                                      </p:cBhvr>
                                      <p:tavLst>
                                        <p:tav tm="0">
                                          <p:val>
                                            <p:strVal val="#ppt_y"/>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29" presetClass="entr" presetSubtype="0" fill="hold" grpId="0" nodeType="clickEffect">
                                  <p:stCondLst>
                                    <p:cond delay="0"/>
                                  </p:stCondLst>
                                  <p:childTnLst>
                                    <p:set>
                                      <p:cBhvr>
                                        <p:cTn id="55" dur="1" fill="hold">
                                          <p:stCondLst>
                                            <p:cond delay="0"/>
                                          </p:stCondLst>
                                        </p:cTn>
                                        <p:tgtEl>
                                          <p:spTgt spid="9"/>
                                        </p:tgtEl>
                                        <p:attrNameLst>
                                          <p:attrName>style.visibility</p:attrName>
                                        </p:attrNameLst>
                                      </p:cBhvr>
                                      <p:to>
                                        <p:strVal val="visible"/>
                                      </p:to>
                                    </p:set>
                                    <p:anim calcmode="lin" valueType="num">
                                      <p:cBhvr>
                                        <p:cTn id="56" dur="1000" fill="hold"/>
                                        <p:tgtEl>
                                          <p:spTgt spid="9"/>
                                        </p:tgtEl>
                                        <p:attrNameLst>
                                          <p:attrName>ppt_x</p:attrName>
                                        </p:attrNameLst>
                                      </p:cBhvr>
                                      <p:tavLst>
                                        <p:tav tm="0">
                                          <p:val>
                                            <p:strVal val="#ppt_x-.2"/>
                                          </p:val>
                                        </p:tav>
                                        <p:tav tm="100000">
                                          <p:val>
                                            <p:strVal val="#ppt_x"/>
                                          </p:val>
                                        </p:tav>
                                      </p:tavLst>
                                    </p:anim>
                                    <p:anim calcmode="lin" valueType="num">
                                      <p:cBhvr>
                                        <p:cTn id="57"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58" dur="1000"/>
                                        <p:tgtEl>
                                          <p:spTgt spid="9"/>
                                        </p:tgtEl>
                                      </p:cBhvr>
                                    </p:animEffect>
                                  </p:childTnLst>
                                </p:cTn>
                              </p:par>
                            </p:childTnLst>
                          </p:cTn>
                        </p:par>
                        <p:par>
                          <p:cTn id="59" fill="hold">
                            <p:stCondLst>
                              <p:cond delay="1000"/>
                            </p:stCondLst>
                            <p:childTnLst>
                              <p:par>
                                <p:cTn id="60" presetID="4" presetClass="entr" presetSubtype="16" fill="hold" nodeType="afterEffect">
                                  <p:stCondLst>
                                    <p:cond delay="0"/>
                                  </p:stCondLst>
                                  <p:childTnLst>
                                    <p:set>
                                      <p:cBhvr>
                                        <p:cTn id="61" dur="1" fill="hold">
                                          <p:stCondLst>
                                            <p:cond delay="0"/>
                                          </p:stCondLst>
                                        </p:cTn>
                                        <p:tgtEl>
                                          <p:spTgt spid="20"/>
                                        </p:tgtEl>
                                        <p:attrNameLst>
                                          <p:attrName>style.visibility</p:attrName>
                                        </p:attrNameLst>
                                      </p:cBhvr>
                                      <p:to>
                                        <p:strVal val="visible"/>
                                      </p:to>
                                    </p:set>
                                    <p:animEffect transition="in" filter="box(in)">
                                      <p:cBhvr>
                                        <p:cTn id="62" dur="500"/>
                                        <p:tgtEl>
                                          <p:spTgt spid="20"/>
                                        </p:tgtEl>
                                      </p:cBhvr>
                                    </p:animEffect>
                                  </p:childTnLst>
                                </p:cTn>
                              </p:par>
                            </p:childTnLst>
                          </p:cTn>
                        </p:par>
                      </p:childTnLst>
                    </p:cTn>
                  </p:par>
                  <p:par>
                    <p:cTn id="63" fill="hold">
                      <p:stCondLst>
                        <p:cond delay="indefinite"/>
                      </p:stCondLst>
                      <p:childTnLst>
                        <p:par>
                          <p:cTn id="64" fill="hold">
                            <p:stCondLst>
                              <p:cond delay="0"/>
                            </p:stCondLst>
                            <p:childTnLst>
                              <p:par>
                                <p:cTn id="65" presetID="18" presetClass="entr" presetSubtype="12" fill="hold" nodeType="click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strips(downLeft)">
                                      <p:cBhvr>
                                        <p:cTn id="67" dur="500"/>
                                        <p:tgtEl>
                                          <p:spTgt spid="13"/>
                                        </p:tgtEl>
                                      </p:cBhvr>
                                    </p:animEffect>
                                  </p:childTnLst>
                                </p:cTn>
                              </p:par>
                            </p:childTnLst>
                          </p:cTn>
                        </p:par>
                        <p:par>
                          <p:cTn id="68" fill="hold">
                            <p:stCondLst>
                              <p:cond delay="500"/>
                            </p:stCondLst>
                            <p:childTnLst>
                              <p:par>
                                <p:cTn id="69" presetID="4" presetClass="entr" presetSubtype="16" fill="hold" nodeType="afterEffect">
                                  <p:stCondLst>
                                    <p:cond delay="0"/>
                                  </p:stCondLst>
                                  <p:childTnLst>
                                    <p:set>
                                      <p:cBhvr>
                                        <p:cTn id="70" dur="1" fill="hold">
                                          <p:stCondLst>
                                            <p:cond delay="0"/>
                                          </p:stCondLst>
                                        </p:cTn>
                                        <p:tgtEl>
                                          <p:spTgt spid="12"/>
                                        </p:tgtEl>
                                        <p:attrNameLst>
                                          <p:attrName>style.visibility</p:attrName>
                                        </p:attrNameLst>
                                      </p:cBhvr>
                                      <p:to>
                                        <p:strVal val="visible"/>
                                      </p:to>
                                    </p:set>
                                    <p:animEffect transition="in" filter="box(in)">
                                      <p:cBhvr>
                                        <p:cTn id="71" dur="500"/>
                                        <p:tgtEl>
                                          <p:spTgt spid="12"/>
                                        </p:tgtEl>
                                      </p:cBhvr>
                                    </p:animEffect>
                                  </p:childTnLst>
                                </p:cTn>
                              </p:par>
                            </p:childTnLst>
                          </p:cTn>
                        </p:par>
                      </p:childTnLst>
                    </p:cTn>
                  </p:par>
                  <p:par>
                    <p:cTn id="72" fill="hold">
                      <p:stCondLst>
                        <p:cond delay="indefinite"/>
                      </p:stCondLst>
                      <p:childTnLst>
                        <p:par>
                          <p:cTn id="73" fill="hold">
                            <p:stCondLst>
                              <p:cond delay="0"/>
                            </p:stCondLst>
                            <p:childTnLst>
                              <p:par>
                                <p:cTn id="74" presetID="13" presetClass="entr" presetSubtype="16" fill="hold" grpId="0" nodeType="clickEffect">
                                  <p:stCondLst>
                                    <p:cond delay="0"/>
                                  </p:stCondLst>
                                  <p:childTnLst>
                                    <p:set>
                                      <p:cBhvr>
                                        <p:cTn id="75" dur="1" fill="hold">
                                          <p:stCondLst>
                                            <p:cond delay="0"/>
                                          </p:stCondLst>
                                        </p:cTn>
                                        <p:tgtEl>
                                          <p:spTgt spid="19"/>
                                        </p:tgtEl>
                                        <p:attrNameLst>
                                          <p:attrName>style.visibility</p:attrName>
                                        </p:attrNameLst>
                                      </p:cBhvr>
                                      <p:to>
                                        <p:strVal val="visible"/>
                                      </p:to>
                                    </p:set>
                                    <p:animEffect transition="in" filter="plus(in)">
                                      <p:cBhvr>
                                        <p:cTn id="76" dur="2000"/>
                                        <p:tgtEl>
                                          <p:spTgt spid="19"/>
                                        </p:tgtEl>
                                      </p:cBhvr>
                                    </p:animEffect>
                                  </p:childTnLst>
                                </p:cTn>
                              </p:par>
                            </p:childTnLst>
                          </p:cTn>
                        </p:par>
                        <p:par>
                          <p:cTn id="77" fill="hold">
                            <p:stCondLst>
                              <p:cond delay="2000"/>
                            </p:stCondLst>
                            <p:childTnLst>
                              <p:par>
                                <p:cTn id="78" presetID="39" presetClass="entr" presetSubtype="0" accel="100000" fill="hold" grpId="0" nodeType="afterEffect">
                                  <p:stCondLst>
                                    <p:cond delay="0"/>
                                  </p:stCondLst>
                                  <p:childTnLst>
                                    <p:set>
                                      <p:cBhvr>
                                        <p:cTn id="79" dur="1" fill="hold">
                                          <p:stCondLst>
                                            <p:cond delay="0"/>
                                          </p:stCondLst>
                                        </p:cTn>
                                        <p:tgtEl>
                                          <p:spTgt spid="11"/>
                                        </p:tgtEl>
                                        <p:attrNameLst>
                                          <p:attrName>style.visibility</p:attrName>
                                        </p:attrNameLst>
                                      </p:cBhvr>
                                      <p:to>
                                        <p:strVal val="visible"/>
                                      </p:to>
                                    </p:set>
                                    <p:anim calcmode="lin" valueType="num">
                                      <p:cBhvr>
                                        <p:cTn id="80" dur="500" fill="hold"/>
                                        <p:tgtEl>
                                          <p:spTgt spid="11"/>
                                        </p:tgtEl>
                                        <p:attrNameLst>
                                          <p:attrName>ppt_h</p:attrName>
                                        </p:attrNameLst>
                                      </p:cBhvr>
                                      <p:tavLst>
                                        <p:tav tm="0">
                                          <p:val>
                                            <p:strVal val="#ppt_h/20"/>
                                          </p:val>
                                        </p:tav>
                                        <p:tav tm="50000">
                                          <p:val>
                                            <p:strVal val="#ppt_h/20"/>
                                          </p:val>
                                        </p:tav>
                                        <p:tav tm="100000">
                                          <p:val>
                                            <p:strVal val="#ppt_h"/>
                                          </p:val>
                                        </p:tav>
                                      </p:tavLst>
                                    </p:anim>
                                    <p:anim calcmode="lin" valueType="num">
                                      <p:cBhvr>
                                        <p:cTn id="81" dur="500" fill="hold"/>
                                        <p:tgtEl>
                                          <p:spTgt spid="11"/>
                                        </p:tgtEl>
                                        <p:attrNameLst>
                                          <p:attrName>ppt_w</p:attrName>
                                        </p:attrNameLst>
                                      </p:cBhvr>
                                      <p:tavLst>
                                        <p:tav tm="0">
                                          <p:val>
                                            <p:strVal val="#ppt_w+.3"/>
                                          </p:val>
                                        </p:tav>
                                        <p:tav tm="50000">
                                          <p:val>
                                            <p:strVal val="#ppt_w+.3"/>
                                          </p:val>
                                        </p:tav>
                                        <p:tav tm="100000">
                                          <p:val>
                                            <p:strVal val="#ppt_w"/>
                                          </p:val>
                                        </p:tav>
                                      </p:tavLst>
                                    </p:anim>
                                    <p:anim calcmode="lin" valueType="num">
                                      <p:cBhvr>
                                        <p:cTn id="82" dur="500" fill="hold"/>
                                        <p:tgtEl>
                                          <p:spTgt spid="11"/>
                                        </p:tgtEl>
                                        <p:attrNameLst>
                                          <p:attrName>ppt_x</p:attrName>
                                        </p:attrNameLst>
                                      </p:cBhvr>
                                      <p:tavLst>
                                        <p:tav tm="0">
                                          <p:val>
                                            <p:strVal val="#ppt_x-.3"/>
                                          </p:val>
                                        </p:tav>
                                        <p:tav tm="50000">
                                          <p:val>
                                            <p:strVal val="#ppt_x"/>
                                          </p:val>
                                        </p:tav>
                                        <p:tav tm="100000">
                                          <p:val>
                                            <p:strVal val="#ppt_x"/>
                                          </p:val>
                                        </p:tav>
                                      </p:tavLst>
                                    </p:anim>
                                    <p:anim calcmode="lin" valueType="num">
                                      <p:cBhvr>
                                        <p:cTn id="83" dur="5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P spid="10" grpId="0" animBg="1"/>
      <p:bldP spid="11" grpId="0" animBg="1"/>
      <p:bldP spid="17" grpId="0" animBg="1"/>
      <p:bldP spid="18" grpId="0" animBg="1"/>
      <p:bldP spid="1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4" descr="5">
            <a:extLst>
              <a:ext uri="{FF2B5EF4-FFF2-40B4-BE49-F238E27FC236}">
                <a16:creationId xmlns:a16="http://schemas.microsoft.com/office/drawing/2014/main" id="{D66B981A-4840-4614-8E33-6E79085854F9}"/>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2888" y="459516"/>
            <a:ext cx="12403752" cy="621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矩形 10">
            <a:extLst>
              <a:ext uri="{FF2B5EF4-FFF2-40B4-BE49-F238E27FC236}">
                <a16:creationId xmlns:a16="http://schemas.microsoft.com/office/drawing/2014/main" id="{D4F3CE8B-B021-40E5-89DA-1E657A1A475A}"/>
              </a:ext>
            </a:extLst>
          </p:cNvPr>
          <p:cNvSpPr/>
          <p:nvPr/>
        </p:nvSpPr>
        <p:spPr>
          <a:xfrm>
            <a:off x="950259" y="1752416"/>
            <a:ext cx="10703859" cy="3099503"/>
          </a:xfrm>
          <a:prstGeom prst="rect">
            <a:avLst/>
          </a:prstGeom>
        </p:spPr>
        <p:txBody>
          <a:bodyPr wrap="square">
            <a:spAutoFit/>
          </a:bodyPr>
          <a:lstStyle/>
          <a:p>
            <a:pPr algn="just">
              <a:lnSpc>
                <a:spcPct val="150000"/>
              </a:lnSpc>
            </a:pPr>
            <a:r>
              <a:rPr kumimoji="0" lang="en-US" altLang="en-US" sz="44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mn-cs"/>
              </a:rPr>
              <a:t> </a:t>
            </a:r>
            <a:r>
              <a:rPr lang="en-US" altLang="en-US" sz="4500" b="1" dirty="0" err="1">
                <a:latin typeface="UVN Bach Tuyet Nang" panose="02090907080705020403" pitchFamily="18" charset="0"/>
              </a:rPr>
              <a:t>Tính</a:t>
            </a:r>
            <a:r>
              <a:rPr lang="en-US" altLang="en-US" sz="4500" b="1" dirty="0">
                <a:latin typeface="UVN Bach Tuyet Nang" panose="02090907080705020403" pitchFamily="18" charset="0"/>
              </a:rPr>
              <a:t> </a:t>
            </a:r>
            <a:r>
              <a:rPr lang="en-US" altLang="en-US" sz="4500" b="1" dirty="0" err="1">
                <a:latin typeface="UVN Bach Tuyet Nang" panose="02090907080705020403" pitchFamily="18" charset="0"/>
              </a:rPr>
              <a:t>từ</a:t>
            </a:r>
            <a:r>
              <a:rPr lang="en-US" altLang="en-US" sz="4500" b="1" dirty="0">
                <a:solidFill>
                  <a:srgbClr val="800080"/>
                </a:solidFill>
                <a:latin typeface="UVN Bach Tuyet Nang" panose="02090907080705020403" pitchFamily="18" charset="0"/>
              </a:rPr>
              <a:t> </a:t>
            </a:r>
            <a:r>
              <a:rPr lang="en-US" altLang="en-US" sz="4500" b="1" dirty="0" err="1">
                <a:latin typeface="UVN Bach Tuyet Nang" panose="02090907080705020403" pitchFamily="18" charset="0"/>
              </a:rPr>
              <a:t>là</a:t>
            </a:r>
            <a:r>
              <a:rPr lang="en-US" altLang="en-US" sz="4500" b="1" dirty="0">
                <a:latin typeface="UVN Bach Tuyet Nang" panose="02090907080705020403" pitchFamily="18" charset="0"/>
              </a:rPr>
              <a:t> </a:t>
            </a:r>
            <a:r>
              <a:rPr lang="en-US" altLang="en-US" sz="4500" b="1" dirty="0" err="1">
                <a:latin typeface="UVN Bach Tuyet Nang" panose="02090907080705020403" pitchFamily="18" charset="0"/>
              </a:rPr>
              <a:t>những</a:t>
            </a:r>
            <a:r>
              <a:rPr lang="en-US" altLang="en-US" sz="4500" b="1" dirty="0">
                <a:latin typeface="UVN Bach Tuyet Nang" panose="02090907080705020403" pitchFamily="18" charset="0"/>
              </a:rPr>
              <a:t> </a:t>
            </a:r>
            <a:r>
              <a:rPr lang="en-US" altLang="en-US" sz="4500" b="1" dirty="0" err="1">
                <a:latin typeface="UVN Bach Tuyet Nang" panose="02090907080705020403" pitchFamily="18" charset="0"/>
              </a:rPr>
              <a:t>từ</a:t>
            </a:r>
            <a:r>
              <a:rPr lang="en-US" altLang="en-US" sz="4500" b="1" dirty="0">
                <a:latin typeface="UVN Bach Tuyet Nang" panose="02090907080705020403" pitchFamily="18" charset="0"/>
              </a:rPr>
              <a:t> </a:t>
            </a:r>
            <a:r>
              <a:rPr lang="en-US" altLang="en-US" sz="4500" b="1" dirty="0">
                <a:solidFill>
                  <a:srgbClr val="FF0000"/>
                </a:solidFill>
                <a:latin typeface="UVN Bach Tuyet Nang" panose="02090907080705020403" pitchFamily="18" charset="0"/>
              </a:rPr>
              <a:t>………..</a:t>
            </a:r>
            <a:r>
              <a:rPr lang="en-US" altLang="en-US" sz="4500" b="1" dirty="0">
                <a:solidFill>
                  <a:srgbClr val="0643CC"/>
                </a:solidFill>
                <a:latin typeface="UVN Bach Tuyet Nang" panose="02090907080705020403" pitchFamily="18" charset="0"/>
              </a:rPr>
              <a:t> </a:t>
            </a:r>
          </a:p>
          <a:p>
            <a:pPr algn="just">
              <a:lnSpc>
                <a:spcPct val="150000"/>
              </a:lnSpc>
            </a:pPr>
            <a:r>
              <a:rPr lang="en-US" altLang="en-US" sz="4500" b="1" dirty="0">
                <a:solidFill>
                  <a:srgbClr val="FF0101"/>
                </a:solidFill>
                <a:latin typeface="UVN Bach Tuyet Nang" panose="02090907080705020403" pitchFamily="18" charset="0"/>
              </a:rPr>
              <a:t>   ….……… </a:t>
            </a:r>
            <a:r>
              <a:rPr lang="en-US" altLang="en-US" sz="4500" b="1" dirty="0" err="1">
                <a:latin typeface="UVN Bach Tuyet Nang" panose="02090907080705020403" pitchFamily="18" charset="0"/>
              </a:rPr>
              <a:t>hoặc</a:t>
            </a:r>
            <a:r>
              <a:rPr lang="en-US" altLang="en-US" sz="4500" b="1" dirty="0">
                <a:latin typeface="UVN Bach Tuyet Nang" panose="02090907080705020403" pitchFamily="18" charset="0"/>
              </a:rPr>
              <a:t>  </a:t>
            </a:r>
            <a:r>
              <a:rPr lang="en-US" altLang="en-US" sz="4500" b="1" dirty="0">
                <a:solidFill>
                  <a:srgbClr val="FF0101"/>
                </a:solidFill>
                <a:latin typeface="UVN Bach Tuyet Nang" panose="02090907080705020403" pitchFamily="18" charset="0"/>
              </a:rPr>
              <a:t>…………</a:t>
            </a:r>
            <a:r>
              <a:rPr lang="en-US" altLang="en-US" sz="4500" b="1" dirty="0">
                <a:latin typeface="UVN Bach Tuyet Nang" panose="02090907080705020403" pitchFamily="18" charset="0"/>
              </a:rPr>
              <a:t> </a:t>
            </a:r>
            <a:r>
              <a:rPr lang="en-US" altLang="en-US" sz="4500" b="1" dirty="0" err="1">
                <a:latin typeface="UVN Bach Tuyet Nang" panose="02090907080705020403" pitchFamily="18" charset="0"/>
              </a:rPr>
              <a:t>của</a:t>
            </a:r>
            <a:r>
              <a:rPr lang="en-US" altLang="en-US" sz="4500" b="1" dirty="0">
                <a:latin typeface="UVN Bach Tuyet Nang" panose="02090907080705020403" pitchFamily="18" charset="0"/>
              </a:rPr>
              <a:t> </a:t>
            </a:r>
            <a:r>
              <a:rPr lang="en-US" altLang="en-US" sz="4500" b="1" dirty="0" err="1">
                <a:latin typeface="UVN Bach Tuyet Nang" panose="02090907080705020403" pitchFamily="18" charset="0"/>
              </a:rPr>
              <a:t>sự</a:t>
            </a:r>
            <a:r>
              <a:rPr lang="en-US" altLang="en-US" sz="4500" b="1" dirty="0">
                <a:latin typeface="UVN Bach Tuyet Nang" panose="02090907080705020403" pitchFamily="18" charset="0"/>
              </a:rPr>
              <a:t> </a:t>
            </a:r>
            <a:r>
              <a:rPr lang="en-US" altLang="en-US" sz="4500" b="1" dirty="0" err="1">
                <a:latin typeface="UVN Bach Tuyet Nang" panose="02090907080705020403" pitchFamily="18" charset="0"/>
              </a:rPr>
              <a:t>vật</a:t>
            </a:r>
            <a:r>
              <a:rPr lang="en-US" altLang="en-US" sz="4500" b="1" dirty="0">
                <a:latin typeface="UVN Bach Tuyet Nang" panose="02090907080705020403" pitchFamily="18" charset="0"/>
              </a:rPr>
              <a:t>, </a:t>
            </a:r>
            <a:r>
              <a:rPr lang="en-US" altLang="en-US" sz="4500" b="1" dirty="0" err="1">
                <a:latin typeface="UVN Bach Tuyet Nang" panose="02090907080705020403" pitchFamily="18" charset="0"/>
              </a:rPr>
              <a:t>hoạt</a:t>
            </a:r>
            <a:r>
              <a:rPr lang="en-US" altLang="en-US" sz="4500" b="1" dirty="0">
                <a:latin typeface="UVN Bach Tuyet Nang" panose="02090907080705020403" pitchFamily="18" charset="0"/>
              </a:rPr>
              <a:t> </a:t>
            </a:r>
            <a:r>
              <a:rPr lang="en-US" altLang="en-US" sz="4500" b="1" dirty="0" err="1">
                <a:latin typeface="UVN Bach Tuyet Nang" panose="02090907080705020403" pitchFamily="18" charset="0"/>
              </a:rPr>
              <a:t>động</a:t>
            </a:r>
            <a:r>
              <a:rPr lang="en-US" altLang="en-US" sz="4500" b="1" dirty="0">
                <a:latin typeface="UVN Bach Tuyet Nang" panose="02090907080705020403" pitchFamily="18" charset="0"/>
              </a:rPr>
              <a:t>, </a:t>
            </a:r>
            <a:r>
              <a:rPr lang="en-US" altLang="en-US" sz="4500" b="1" dirty="0" err="1">
                <a:latin typeface="UVN Bach Tuyet Nang" panose="02090907080705020403" pitchFamily="18" charset="0"/>
              </a:rPr>
              <a:t>trạng</a:t>
            </a:r>
            <a:r>
              <a:rPr lang="en-US" altLang="en-US" sz="4500" b="1" dirty="0">
                <a:latin typeface="UVN Bach Tuyet Nang" panose="02090907080705020403" pitchFamily="18" charset="0"/>
              </a:rPr>
              <a:t> </a:t>
            </a:r>
            <a:r>
              <a:rPr lang="en-US" altLang="en-US" sz="4500" b="1" dirty="0" err="1">
                <a:latin typeface="UVN Bach Tuyet Nang" panose="02090907080705020403" pitchFamily="18" charset="0"/>
              </a:rPr>
              <a:t>thái</a:t>
            </a:r>
            <a:r>
              <a:rPr lang="en-US" altLang="en-US" sz="4500" b="1" dirty="0">
                <a:latin typeface="UVN Bach Tuyet Nang" panose="02090907080705020403" pitchFamily="18" charset="0"/>
              </a:rPr>
              <a:t>...</a:t>
            </a:r>
          </a:p>
        </p:txBody>
      </p:sp>
      <p:sp>
        <p:nvSpPr>
          <p:cNvPr id="4" name="Rectangle 13"/>
          <p:cNvSpPr>
            <a:spLocks noChangeArrowheads="1"/>
          </p:cNvSpPr>
          <p:nvPr/>
        </p:nvSpPr>
        <p:spPr bwMode="auto">
          <a:xfrm>
            <a:off x="7462262" y="1821572"/>
            <a:ext cx="838371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r>
              <a:rPr lang="en-US" altLang="en-US" sz="4000" b="1" i="1" dirty="0">
                <a:solidFill>
                  <a:srgbClr val="0643CC"/>
                </a:solidFill>
                <a:latin typeface="Times New Roman" panose="02020603050405020304" pitchFamily="18" charset="0"/>
              </a:rPr>
              <a:t> </a:t>
            </a:r>
            <a:r>
              <a:rPr lang="en-US" altLang="en-US" sz="4000" b="1" i="1" dirty="0" err="1">
                <a:solidFill>
                  <a:srgbClr val="FF99CC"/>
                </a:solidFill>
                <a:latin typeface="UVN Bach Tuyet Nang" panose="02090907080705020403" pitchFamily="18" charset="0"/>
              </a:rPr>
              <a:t>miêu</a:t>
            </a:r>
            <a:r>
              <a:rPr lang="en-US" altLang="en-US" sz="4000" b="1" i="1" dirty="0">
                <a:solidFill>
                  <a:srgbClr val="FF99CC"/>
                </a:solidFill>
                <a:latin typeface="UVN Bach Tuyet Nang" panose="02090907080705020403" pitchFamily="18" charset="0"/>
              </a:rPr>
              <a:t> </a:t>
            </a:r>
            <a:r>
              <a:rPr lang="en-US" altLang="en-US" sz="4000" b="1" i="1" dirty="0" err="1">
                <a:solidFill>
                  <a:srgbClr val="FF99CC"/>
                </a:solidFill>
                <a:latin typeface="UVN Bach Tuyet Nang" panose="02090907080705020403" pitchFamily="18" charset="0"/>
              </a:rPr>
              <a:t>tả</a:t>
            </a:r>
            <a:endParaRPr lang="en-US" altLang="en-US" sz="4800" dirty="0">
              <a:solidFill>
                <a:srgbClr val="FF99CC"/>
              </a:solidFill>
              <a:latin typeface="UVN Bach Tuyet Nang" panose="02090907080705020403" pitchFamily="18" charset="0"/>
            </a:endParaRPr>
          </a:p>
        </p:txBody>
      </p:sp>
      <p:sp>
        <p:nvSpPr>
          <p:cNvPr id="7" name="Rectangle 13">
            <a:extLst>
              <a:ext uri="{FF2B5EF4-FFF2-40B4-BE49-F238E27FC236}">
                <a16:creationId xmlns:a16="http://schemas.microsoft.com/office/drawing/2014/main" id="{1607771A-17FE-4F9E-A85E-740E9DF7001D}"/>
              </a:ext>
            </a:extLst>
          </p:cNvPr>
          <p:cNvSpPr>
            <a:spLocks noChangeArrowheads="1"/>
          </p:cNvSpPr>
          <p:nvPr/>
        </p:nvSpPr>
        <p:spPr bwMode="auto">
          <a:xfrm>
            <a:off x="1101082" y="2721114"/>
            <a:ext cx="352484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r>
              <a:rPr lang="en-US" altLang="en-US" sz="4000" b="1" i="1" dirty="0">
                <a:solidFill>
                  <a:srgbClr val="0643CC"/>
                </a:solidFill>
                <a:latin typeface="Times New Roman" panose="02020603050405020304" pitchFamily="18" charset="0"/>
              </a:rPr>
              <a:t> </a:t>
            </a:r>
            <a:r>
              <a:rPr lang="en-US" altLang="en-US" sz="4000" b="1" i="1" dirty="0" err="1">
                <a:solidFill>
                  <a:srgbClr val="FF99CC"/>
                </a:solidFill>
                <a:latin typeface="UVN Bach Tuyet Nang" panose="02090907080705020403" pitchFamily="18" charset="0"/>
              </a:rPr>
              <a:t>đặc</a:t>
            </a:r>
            <a:r>
              <a:rPr lang="en-US" altLang="en-US" sz="4000" b="1" i="1" dirty="0">
                <a:solidFill>
                  <a:srgbClr val="FF99CC"/>
                </a:solidFill>
                <a:latin typeface="UVN Bach Tuyet Nang" panose="02090907080705020403" pitchFamily="18" charset="0"/>
              </a:rPr>
              <a:t> </a:t>
            </a:r>
            <a:r>
              <a:rPr lang="en-US" altLang="en-US" sz="4000" b="1" i="1" dirty="0" err="1">
                <a:solidFill>
                  <a:srgbClr val="FF99CC"/>
                </a:solidFill>
                <a:latin typeface="UVN Bach Tuyet Nang" panose="02090907080705020403" pitchFamily="18" charset="0"/>
              </a:rPr>
              <a:t>điểm</a:t>
            </a:r>
            <a:endParaRPr lang="en-US" altLang="en-US" sz="4800" dirty="0">
              <a:solidFill>
                <a:srgbClr val="FF99CC"/>
              </a:solidFill>
              <a:latin typeface="UVN Bach Tuyet Nang" panose="02090907080705020403" pitchFamily="18" charset="0"/>
            </a:endParaRPr>
          </a:p>
        </p:txBody>
      </p:sp>
      <p:sp>
        <p:nvSpPr>
          <p:cNvPr id="8" name="Rectangle 13">
            <a:extLst>
              <a:ext uri="{FF2B5EF4-FFF2-40B4-BE49-F238E27FC236}">
                <a16:creationId xmlns:a16="http://schemas.microsoft.com/office/drawing/2014/main" id="{7261172D-B3C8-4EEE-8E06-3282FEA3D935}"/>
              </a:ext>
            </a:extLst>
          </p:cNvPr>
          <p:cNvSpPr>
            <a:spLocks noChangeArrowheads="1"/>
          </p:cNvSpPr>
          <p:nvPr/>
        </p:nvSpPr>
        <p:spPr bwMode="auto">
          <a:xfrm>
            <a:off x="6244764" y="2731377"/>
            <a:ext cx="352484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1600">
                <a:solidFill>
                  <a:schemeClr val="tx1"/>
                </a:solidFill>
                <a:latin typeface="Arial" panose="020B0604020202020204" pitchFamily="34" charset="0"/>
              </a:defRPr>
            </a:lvl1pPr>
            <a:lvl2pPr marL="742950" indent="-285750">
              <a:defRPr sz="1600">
                <a:solidFill>
                  <a:schemeClr val="tx1"/>
                </a:solidFill>
                <a:latin typeface="Arial" panose="020B0604020202020204" pitchFamily="34" charset="0"/>
              </a:defRPr>
            </a:lvl2pPr>
            <a:lvl3pPr marL="1143000" indent="-228600">
              <a:defRPr sz="1600">
                <a:solidFill>
                  <a:schemeClr val="tx1"/>
                </a:solidFill>
                <a:latin typeface="Arial" panose="020B0604020202020204" pitchFamily="34" charset="0"/>
              </a:defRPr>
            </a:lvl3pPr>
            <a:lvl4pPr marL="1600200" indent="-228600">
              <a:defRPr sz="1600">
                <a:solidFill>
                  <a:schemeClr val="tx1"/>
                </a:solidFill>
                <a:latin typeface="Arial" panose="020B0604020202020204" pitchFamily="34" charset="0"/>
              </a:defRPr>
            </a:lvl4pPr>
            <a:lvl5pPr marL="2057400" indent="-228600">
              <a:defRPr sz="1600">
                <a:solidFill>
                  <a:schemeClr val="tx1"/>
                </a:solidFill>
                <a:latin typeface="Arial" panose="020B0604020202020204" pitchFamily="34" charset="0"/>
              </a:defRPr>
            </a:lvl5pPr>
            <a:lvl6pPr marL="2514600" indent="-228600" eaLnBrk="0" fontAlgn="base" hangingPunct="0">
              <a:spcBef>
                <a:spcPct val="0"/>
              </a:spcBef>
              <a:spcAft>
                <a:spcPct val="0"/>
              </a:spcAft>
              <a:defRPr sz="1600">
                <a:solidFill>
                  <a:schemeClr val="tx1"/>
                </a:solidFill>
                <a:latin typeface="Arial" panose="020B0604020202020204" pitchFamily="34" charset="0"/>
              </a:defRPr>
            </a:lvl6pPr>
            <a:lvl7pPr marL="2971800" indent="-228600" eaLnBrk="0" fontAlgn="base" hangingPunct="0">
              <a:spcBef>
                <a:spcPct val="0"/>
              </a:spcBef>
              <a:spcAft>
                <a:spcPct val="0"/>
              </a:spcAft>
              <a:defRPr sz="1600">
                <a:solidFill>
                  <a:schemeClr val="tx1"/>
                </a:solidFill>
                <a:latin typeface="Arial" panose="020B0604020202020204" pitchFamily="34" charset="0"/>
              </a:defRPr>
            </a:lvl7pPr>
            <a:lvl8pPr marL="3429000" indent="-228600" eaLnBrk="0" fontAlgn="base" hangingPunct="0">
              <a:spcBef>
                <a:spcPct val="0"/>
              </a:spcBef>
              <a:spcAft>
                <a:spcPct val="0"/>
              </a:spcAft>
              <a:defRPr sz="1600">
                <a:solidFill>
                  <a:schemeClr val="tx1"/>
                </a:solidFill>
                <a:latin typeface="Arial" panose="020B0604020202020204" pitchFamily="34" charset="0"/>
              </a:defRPr>
            </a:lvl8pPr>
            <a:lvl9pPr marL="3886200" indent="-228600" eaLnBrk="0" fontAlgn="base" hangingPunct="0">
              <a:spcBef>
                <a:spcPct val="0"/>
              </a:spcBef>
              <a:spcAft>
                <a:spcPct val="0"/>
              </a:spcAft>
              <a:defRPr sz="1600">
                <a:solidFill>
                  <a:schemeClr val="tx1"/>
                </a:solidFill>
                <a:latin typeface="Arial" panose="020B0604020202020204" pitchFamily="34" charset="0"/>
              </a:defRPr>
            </a:lvl9pPr>
          </a:lstStyle>
          <a:p>
            <a:r>
              <a:rPr lang="en-US" altLang="en-US" sz="4000" b="1" i="1" dirty="0">
                <a:solidFill>
                  <a:srgbClr val="0643CC"/>
                </a:solidFill>
                <a:latin typeface="Times New Roman" panose="02020603050405020304" pitchFamily="18" charset="0"/>
              </a:rPr>
              <a:t> </a:t>
            </a:r>
            <a:r>
              <a:rPr lang="en-US" altLang="en-US" sz="4000" b="1" i="1" dirty="0" err="1">
                <a:solidFill>
                  <a:srgbClr val="FF99CC"/>
                </a:solidFill>
                <a:latin typeface="UVN Bach Tuyet Nang" panose="02090907080705020403" pitchFamily="18" charset="0"/>
              </a:rPr>
              <a:t>tính</a:t>
            </a:r>
            <a:r>
              <a:rPr lang="en-US" altLang="en-US" sz="4000" b="1" i="1" dirty="0">
                <a:solidFill>
                  <a:srgbClr val="FF99CC"/>
                </a:solidFill>
                <a:latin typeface="UVN Bach Tuyet Nang" panose="02090907080705020403" pitchFamily="18" charset="0"/>
              </a:rPr>
              <a:t> </a:t>
            </a:r>
            <a:r>
              <a:rPr lang="en-US" altLang="en-US" sz="4000" b="1" i="1" dirty="0" err="1">
                <a:solidFill>
                  <a:srgbClr val="FF99CC"/>
                </a:solidFill>
                <a:latin typeface="UVN Bach Tuyet Nang" panose="02090907080705020403" pitchFamily="18" charset="0"/>
              </a:rPr>
              <a:t>chất</a:t>
            </a:r>
            <a:endParaRPr lang="en-US" altLang="en-US" sz="4800" dirty="0">
              <a:solidFill>
                <a:srgbClr val="FF99CC"/>
              </a:solidFill>
              <a:latin typeface="UVN Bach Tuyet Nang" panose="02090907080705020403" pitchFamily="18" charset="0"/>
            </a:endParaRPr>
          </a:p>
        </p:txBody>
      </p:sp>
    </p:spTree>
    <p:extLst>
      <p:ext uri="{BB962C8B-B14F-4D97-AF65-F5344CB8AC3E}">
        <p14:creationId xmlns:p14="http://schemas.microsoft.com/office/powerpoint/2010/main" val="298811394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par>
                          <p:cTn id="8" fill="hold">
                            <p:stCondLst>
                              <p:cond delay="2000"/>
                            </p:stCondLst>
                            <p:childTnLst>
                              <p:par>
                                <p:cTn id="9" presetID="38" presetClass="entr" presetSubtype="0" accel="50000" fill="hold" grpId="0" nodeType="afterEffect">
                                  <p:stCondLst>
                                    <p:cond delay="0"/>
                                  </p:stCondLst>
                                  <p:iterate type="lt">
                                    <p:tmPct val="50000"/>
                                  </p:iterate>
                                  <p:childTnLst>
                                    <p:set>
                                      <p:cBhvr>
                                        <p:cTn id="10" dur="1" fill="hold">
                                          <p:stCondLst>
                                            <p:cond delay="0"/>
                                          </p:stCondLst>
                                        </p:cTn>
                                        <p:tgtEl>
                                          <p:spTgt spid="11"/>
                                        </p:tgtEl>
                                        <p:attrNameLst>
                                          <p:attrName>style.visibility</p:attrName>
                                        </p:attrNameLst>
                                      </p:cBhvr>
                                      <p:to>
                                        <p:strVal val="visible"/>
                                      </p:to>
                                    </p:set>
                                    <p:set>
                                      <p:cBhvr>
                                        <p:cTn id="11" dur="227" fill="hold">
                                          <p:stCondLst>
                                            <p:cond delay="0"/>
                                          </p:stCondLst>
                                        </p:cTn>
                                        <p:tgtEl>
                                          <p:spTgt spid="11"/>
                                        </p:tgtEl>
                                        <p:attrNameLst>
                                          <p:attrName>style.rotation</p:attrName>
                                        </p:attrNameLst>
                                      </p:cBhvr>
                                      <p:to>
                                        <p:strVal val="-45.0"/>
                                      </p:to>
                                    </p:set>
                                    <p:anim calcmode="lin" valueType="num">
                                      <p:cBhvr>
                                        <p:cTn id="12" dur="227" fill="hold">
                                          <p:stCondLst>
                                            <p:cond delay="227"/>
                                          </p:stCondLst>
                                        </p:cTn>
                                        <p:tgtEl>
                                          <p:spTgt spid="11"/>
                                        </p:tgtEl>
                                        <p:attrNameLst>
                                          <p:attrName>style.rotation</p:attrName>
                                        </p:attrNameLst>
                                      </p:cBhvr>
                                      <p:tavLst>
                                        <p:tav tm="0">
                                          <p:val>
                                            <p:fltVal val="-45"/>
                                          </p:val>
                                        </p:tav>
                                        <p:tav tm="69900">
                                          <p:val>
                                            <p:fltVal val="45"/>
                                          </p:val>
                                        </p:tav>
                                        <p:tav tm="100000">
                                          <p:val>
                                            <p:fltVal val="0"/>
                                          </p:val>
                                        </p:tav>
                                      </p:tavLst>
                                    </p:anim>
                                    <p:anim calcmode="lin" valueType="num">
                                      <p:cBhvr>
                                        <p:cTn id="13" dur="227" fill="hold">
                                          <p:stCondLst>
                                            <p:cond delay="0"/>
                                          </p:stCondLst>
                                        </p:cTn>
                                        <p:tgtEl>
                                          <p:spTgt spid="11"/>
                                        </p:tgtEl>
                                        <p:attrNameLst>
                                          <p:attrName>ppt_y</p:attrName>
                                        </p:attrNameLst>
                                      </p:cBhvr>
                                      <p:tavLst>
                                        <p:tav tm="0">
                                          <p:val>
                                            <p:strVal val="#ppt_y-1"/>
                                          </p:val>
                                        </p:tav>
                                        <p:tav tm="100000">
                                          <p:val>
                                            <p:strVal val="#ppt_y-(0.354*#ppt_w-0.172*#ppt_h)"/>
                                          </p:val>
                                        </p:tav>
                                      </p:tavLst>
                                    </p:anim>
                                    <p:anim calcmode="lin" valueType="num">
                                      <p:cBhvr>
                                        <p:cTn id="14" dur="78" decel="50000" autoRev="1" fill="hold">
                                          <p:stCondLst>
                                            <p:cond delay="227"/>
                                          </p:stCondLst>
                                        </p:cTn>
                                        <p:tgtEl>
                                          <p:spTgt spid="11"/>
                                        </p:tgtEl>
                                        <p:attrNameLst>
                                          <p:attrName>ppt_y</p:attrName>
                                        </p:attrNameLst>
                                      </p:cBhvr>
                                      <p:tavLst>
                                        <p:tav tm="0">
                                          <p:val>
                                            <p:strVal val="#ppt_y-(0.354*#ppt_w-0.172*#ppt_h)"/>
                                          </p:val>
                                        </p:tav>
                                        <p:tav tm="100000">
                                          <p:val>
                                            <p:strVal val="#ppt_y-(0.354*#ppt_w-0.172*#ppt_h)-#ppt_h/2"/>
                                          </p:val>
                                        </p:tav>
                                      </p:tavLst>
                                    </p:anim>
                                    <p:anim calcmode="lin" valueType="num">
                                      <p:cBhvr>
                                        <p:cTn id="15" dur="68" fill="hold">
                                          <p:stCondLst>
                                            <p:cond delay="432"/>
                                          </p:stCondLst>
                                        </p:cTn>
                                        <p:tgtEl>
                                          <p:spTgt spid="11"/>
                                        </p:tgtEl>
                                        <p:attrNameLst>
                                          <p:attrName>ppt_y</p:attrName>
                                        </p:attrNameLst>
                                      </p:cBhvr>
                                      <p:tavLst>
                                        <p:tav tm="0">
                                          <p:val>
                                            <p:strVal val="#ppt_y-(0.354*#ppt_w-0.172*#ppt_h)"/>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 calcmode="lin" valueType="num">
                                      <p:cBhvr>
                                        <p:cTn id="20"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21"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 calcmode="lin" valueType="num">
                                      <p:cBhvr>
                                        <p:cTn id="27" dur="500" fill="hold"/>
                                        <p:tgtEl>
                                          <p:spTgt spid="7">
                                            <p:txEl>
                                              <p:pRg st="0" end="0"/>
                                            </p:txEl>
                                          </p:spTgt>
                                        </p:tgtEl>
                                        <p:attrNameLst>
                                          <p:attrName>ppt_w</p:attrName>
                                        </p:attrNameLst>
                                      </p:cBhvr>
                                      <p:tavLst>
                                        <p:tav tm="0">
                                          <p:val>
                                            <p:fltVal val="0"/>
                                          </p:val>
                                        </p:tav>
                                        <p:tav tm="100000">
                                          <p:val>
                                            <p:strVal val="#ppt_w"/>
                                          </p:val>
                                        </p:tav>
                                      </p:tavLst>
                                    </p:anim>
                                    <p:anim calcmode="lin" valueType="num">
                                      <p:cBhvr>
                                        <p:cTn id="28" dur="500" fill="hold"/>
                                        <p:tgtEl>
                                          <p:spTgt spid="7">
                                            <p:txEl>
                                              <p:pRg st="0" end="0"/>
                                            </p:txEl>
                                          </p:spTgt>
                                        </p:tgtEl>
                                        <p:attrNameLst>
                                          <p:attrName>ppt_h</p:attrName>
                                        </p:attrNameLst>
                                      </p:cBhvr>
                                      <p:tavLst>
                                        <p:tav tm="0">
                                          <p:val>
                                            <p:fltVal val="0"/>
                                          </p:val>
                                        </p:tav>
                                        <p:tav tm="100000">
                                          <p:val>
                                            <p:strVal val="#ppt_h"/>
                                          </p:val>
                                        </p:tav>
                                      </p:tavLst>
                                    </p:anim>
                                    <p:animEffect transition="in" filter="fade">
                                      <p:cBhvr>
                                        <p:cTn id="29" dur="500"/>
                                        <p:tgtEl>
                                          <p:spTgt spid="7">
                                            <p:txEl>
                                              <p:pRg st="0" end="0"/>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8">
                                            <p:txEl>
                                              <p:pRg st="0" end="0"/>
                                            </p:txEl>
                                          </p:spTgt>
                                        </p:tgtEl>
                                        <p:attrNameLst>
                                          <p:attrName>style.visibility</p:attrName>
                                        </p:attrNameLst>
                                      </p:cBhvr>
                                      <p:to>
                                        <p:strVal val="visible"/>
                                      </p:to>
                                    </p:set>
                                    <p:anim calcmode="lin" valueType="num">
                                      <p:cBhvr>
                                        <p:cTn id="34" dur="500" fill="hold"/>
                                        <p:tgtEl>
                                          <p:spTgt spid="8">
                                            <p:txEl>
                                              <p:pRg st="0" end="0"/>
                                            </p:txEl>
                                          </p:spTgt>
                                        </p:tgtEl>
                                        <p:attrNameLst>
                                          <p:attrName>ppt_w</p:attrName>
                                        </p:attrNameLst>
                                      </p:cBhvr>
                                      <p:tavLst>
                                        <p:tav tm="0">
                                          <p:val>
                                            <p:fltVal val="0"/>
                                          </p:val>
                                        </p:tav>
                                        <p:tav tm="100000">
                                          <p:val>
                                            <p:strVal val="#ppt_w"/>
                                          </p:val>
                                        </p:tav>
                                      </p:tavLst>
                                    </p:anim>
                                    <p:anim calcmode="lin" valueType="num">
                                      <p:cBhvr>
                                        <p:cTn id="35" dur="5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36"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E4D2ACE8-7050-466E-88A6-1A2B4BAD0E1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8125" t="65940" r="22969" b="9994"/>
          <a:stretch/>
        </p:blipFill>
        <p:spPr>
          <a:xfrm>
            <a:off x="6108760" y="4361267"/>
            <a:ext cx="2533650" cy="1612323"/>
          </a:xfrm>
          <a:prstGeom prst="rect">
            <a:avLst/>
          </a:prstGeom>
        </p:spPr>
      </p:pic>
      <p:pic>
        <p:nvPicPr>
          <p:cNvPr id="9" name="图片 8">
            <a:extLst>
              <a:ext uri="{FF2B5EF4-FFF2-40B4-BE49-F238E27FC236}">
                <a16:creationId xmlns:a16="http://schemas.microsoft.com/office/drawing/2014/main" id="{1C02F73A-BCD9-41B7-92AA-0B478B3D9C3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7032" t="17808" r="55625" b="50000"/>
          <a:stretch/>
        </p:blipFill>
        <p:spPr>
          <a:xfrm>
            <a:off x="1120895" y="1077103"/>
            <a:ext cx="3333750" cy="1962150"/>
          </a:xfrm>
          <a:prstGeom prst="rect">
            <a:avLst/>
          </a:prstGeom>
        </p:spPr>
      </p:pic>
      <p:sp>
        <p:nvSpPr>
          <p:cNvPr id="2" name="TextBox 1"/>
          <p:cNvSpPr txBox="1"/>
          <p:nvPr/>
        </p:nvSpPr>
        <p:spPr>
          <a:xfrm>
            <a:off x="4573362" y="1676400"/>
            <a:ext cx="6898947" cy="1862048"/>
          </a:xfrm>
          <a:prstGeom prst="rect">
            <a:avLst/>
          </a:prstGeom>
          <a:noFill/>
          <a:ln>
            <a:noFill/>
          </a:ln>
        </p:spPr>
        <p:txBody>
          <a:bodyPr wrap="square" rtlCol="0">
            <a:spAutoFit/>
          </a:bodyPr>
          <a:lstStyle/>
          <a:p>
            <a:r>
              <a:rPr lang="vi-VN" sz="11500" dirty="0">
                <a:ln>
                  <a:solidFill>
                    <a:srgbClr val="007AD6"/>
                  </a:solidFill>
                </a:ln>
                <a:solidFill>
                  <a:srgbClr val="F1459B"/>
                </a:solidFill>
                <a:effectLst>
                  <a:glow rad="139700">
                    <a:schemeClr val="accent1">
                      <a:satMod val="175000"/>
                      <a:alpha val="40000"/>
                    </a:schemeClr>
                  </a:glow>
                </a:effectLst>
                <a:latin typeface="Auther Typeface" panose="02000503000000020002" pitchFamily="50" charset="0"/>
              </a:rPr>
              <a:t>Khởi động</a:t>
            </a:r>
            <a:endParaRPr lang="en-US" sz="11500" dirty="0">
              <a:ln>
                <a:solidFill>
                  <a:srgbClr val="007AD6"/>
                </a:solidFill>
              </a:ln>
              <a:solidFill>
                <a:srgbClr val="F1459B"/>
              </a:solidFill>
              <a:effectLst>
                <a:glow rad="139700">
                  <a:schemeClr val="accent1">
                    <a:satMod val="175000"/>
                    <a:alpha val="40000"/>
                  </a:schemeClr>
                </a:glow>
              </a:effectLst>
              <a:latin typeface="Auther Typeface" panose="02000503000000020002" pitchFamily="50" charset="0"/>
            </a:endParaRPr>
          </a:p>
        </p:txBody>
      </p:sp>
      <p:pic>
        <p:nvPicPr>
          <p:cNvPr id="4" name="Picture 3" descr="A picture containing toy, person, doll&#10;&#10;Description automatically generated">
            <a:extLst>
              <a:ext uri="{FF2B5EF4-FFF2-40B4-BE49-F238E27FC236}">
                <a16:creationId xmlns:a16="http://schemas.microsoft.com/office/drawing/2014/main" id="{8DEA1D8B-95C8-4321-B00F-917061F93F62}"/>
              </a:ext>
            </a:extLst>
          </p:cNvPr>
          <p:cNvPicPr>
            <a:picLocks noChangeAspect="1"/>
          </p:cNvPicPr>
          <p:nvPr/>
        </p:nvPicPr>
        <p:blipFill>
          <a:blip r:embed="rId5" cstate="hqprint">
            <a:extLst>
              <a:ext uri="{BEBA8EAE-BF5A-486C-A8C5-ECC9F3942E4B}">
                <a14:imgProps xmlns:a14="http://schemas.microsoft.com/office/drawing/2010/main">
                  <a14:imgLayer r:embed="rId6">
                    <a14:imgEffect>
                      <a14:backgroundRemoval t="10000" b="95400" l="10000" r="90000">
                        <a14:foregroundMark x1="49200" y1="93100" x2="49200" y2="93100"/>
                        <a14:foregroundMark x1="49200" y1="93100" x2="49200" y2="93100"/>
                        <a14:foregroundMark x1="47600" y1="90500" x2="50833" y2="95400"/>
                        <a14:foregroundMark x1="50200" y1="90833" x2="50200" y2="90833"/>
                        <a14:foregroundMark x1="50200" y1="90833" x2="50200" y2="90833"/>
                        <a14:foregroundMark x1="49533" y1="90833" x2="49533" y2="90833"/>
                        <a14:foregroundMark x1="49200" y1="90833" x2="49200" y2="90833"/>
                        <a14:foregroundMark x1="48567" y1="91167" x2="48567" y2="91167"/>
                      </a14:backgroundRemoval>
                    </a14:imgEffect>
                  </a14:imgLayer>
                </a14:imgProps>
              </a:ext>
              <a:ext uri="{28A0092B-C50C-407E-A947-70E740481C1C}">
                <a14:useLocalDpi xmlns:a14="http://schemas.microsoft.com/office/drawing/2010/main" val="0"/>
              </a:ext>
            </a:extLst>
          </a:blip>
          <a:stretch>
            <a:fillRect/>
          </a:stretch>
        </p:blipFill>
        <p:spPr>
          <a:xfrm>
            <a:off x="196970" y="1676400"/>
            <a:ext cx="5181600" cy="5181600"/>
          </a:xfrm>
          <a:prstGeom prst="rect">
            <a:avLst/>
          </a:prstGeom>
        </p:spPr>
      </p:pic>
    </p:spTree>
    <p:extLst>
      <p:ext uri="{BB962C8B-B14F-4D97-AF65-F5344CB8AC3E}">
        <p14:creationId xmlns:p14="http://schemas.microsoft.com/office/powerpoint/2010/main" val="337973161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4"/>
                                        </p:tgtEl>
                                        <p:attrNameLst>
                                          <p:attrName>r</p:attrName>
                                        </p:attrNameLst>
                                      </p:cBhvr>
                                    </p:animRot>
                                    <p:animRot by="-240000">
                                      <p:cBhvr>
                                        <p:cTn id="7" dur="200" fill="hold">
                                          <p:stCondLst>
                                            <p:cond delay="200"/>
                                          </p:stCondLst>
                                        </p:cTn>
                                        <p:tgtEl>
                                          <p:spTgt spid="4"/>
                                        </p:tgtEl>
                                        <p:attrNameLst>
                                          <p:attrName>r</p:attrName>
                                        </p:attrNameLst>
                                      </p:cBhvr>
                                    </p:animRot>
                                    <p:animRot by="240000">
                                      <p:cBhvr>
                                        <p:cTn id="8" dur="200" fill="hold">
                                          <p:stCondLst>
                                            <p:cond delay="400"/>
                                          </p:stCondLst>
                                        </p:cTn>
                                        <p:tgtEl>
                                          <p:spTgt spid="4"/>
                                        </p:tgtEl>
                                        <p:attrNameLst>
                                          <p:attrName>r</p:attrName>
                                        </p:attrNameLst>
                                      </p:cBhvr>
                                    </p:animRot>
                                    <p:animRot by="-240000">
                                      <p:cBhvr>
                                        <p:cTn id="9" dur="200" fill="hold">
                                          <p:stCondLst>
                                            <p:cond delay="600"/>
                                          </p:stCondLst>
                                        </p:cTn>
                                        <p:tgtEl>
                                          <p:spTgt spid="4"/>
                                        </p:tgtEl>
                                        <p:attrNameLst>
                                          <p:attrName>r</p:attrName>
                                        </p:attrNameLst>
                                      </p:cBhvr>
                                    </p:animRot>
                                    <p:animRot by="120000">
                                      <p:cBhvr>
                                        <p:cTn id="10" dur="200" fill="hold">
                                          <p:stCondLst>
                                            <p:cond delay="800"/>
                                          </p:stCondLst>
                                        </p:cTn>
                                        <p:tgtEl>
                                          <p:spTgt spid="4"/>
                                        </p:tgtEl>
                                        <p:attrNameLst>
                                          <p:attrName>r</p:attrName>
                                        </p:attrNameLst>
                                      </p:cBhvr>
                                    </p:animRot>
                                  </p:childTnLst>
                                </p:cTn>
                              </p:par>
                              <p:par>
                                <p:cTn id="11" presetID="53" presetClass="entr" presetSubtype="16"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Effect transition="in" filter="fade">
                                      <p:cBhvr>
                                        <p:cTn id="15" dur="500"/>
                                        <p:tgtEl>
                                          <p:spTgt spid="9"/>
                                        </p:tgtEl>
                                      </p:cBhvr>
                                    </p:animEffect>
                                  </p:childTnLst>
                                </p:cTn>
                              </p:par>
                            </p:childTnLst>
                          </p:cTn>
                        </p:par>
                        <p:par>
                          <p:cTn id="16" fill="hold">
                            <p:stCondLst>
                              <p:cond delay="1000"/>
                            </p:stCondLst>
                            <p:childTnLst>
                              <p:par>
                                <p:cTn id="17" presetID="53" presetClass="entr" presetSubtype="16" fill="hold" nodeType="after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500" fill="hold"/>
                                        <p:tgtEl>
                                          <p:spTgt spid="8"/>
                                        </p:tgtEl>
                                        <p:attrNameLst>
                                          <p:attrName>ppt_w</p:attrName>
                                        </p:attrNameLst>
                                      </p:cBhvr>
                                      <p:tavLst>
                                        <p:tav tm="0">
                                          <p:val>
                                            <p:fltVal val="0"/>
                                          </p:val>
                                        </p:tav>
                                        <p:tav tm="100000">
                                          <p:val>
                                            <p:strVal val="#ppt_w"/>
                                          </p:val>
                                        </p:tav>
                                      </p:tavLst>
                                    </p:anim>
                                    <p:anim calcmode="lin" valueType="num">
                                      <p:cBhvr>
                                        <p:cTn id="20" dur="500" fill="hold"/>
                                        <p:tgtEl>
                                          <p:spTgt spid="8"/>
                                        </p:tgtEl>
                                        <p:attrNameLst>
                                          <p:attrName>ppt_h</p:attrName>
                                        </p:attrNameLst>
                                      </p:cBhvr>
                                      <p:tavLst>
                                        <p:tav tm="0">
                                          <p:val>
                                            <p:fltVal val="0"/>
                                          </p:val>
                                        </p:tav>
                                        <p:tav tm="100000">
                                          <p:val>
                                            <p:strVal val="#ppt_h"/>
                                          </p:val>
                                        </p:tav>
                                      </p:tavLst>
                                    </p:anim>
                                    <p:animEffect transition="in" filter="fade">
                                      <p:cBhvr>
                                        <p:cTn id="21" dur="500"/>
                                        <p:tgtEl>
                                          <p:spTgt spid="8"/>
                                        </p:tgtEl>
                                      </p:cBhvr>
                                    </p:animEffect>
                                  </p:childTnLst>
                                </p:cTn>
                              </p:par>
                            </p:childTnLst>
                          </p:cTn>
                        </p:par>
                        <p:par>
                          <p:cTn id="22" fill="hold">
                            <p:stCondLst>
                              <p:cond delay="1500"/>
                            </p:stCondLst>
                            <p:childTnLst>
                              <p:par>
                                <p:cTn id="23" presetID="53" presetClass="entr" presetSubtype="16" fill="hold" grpId="0" nodeType="after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500" fill="hold"/>
                                        <p:tgtEl>
                                          <p:spTgt spid="2"/>
                                        </p:tgtEl>
                                        <p:attrNameLst>
                                          <p:attrName>ppt_w</p:attrName>
                                        </p:attrNameLst>
                                      </p:cBhvr>
                                      <p:tavLst>
                                        <p:tav tm="0">
                                          <p:val>
                                            <p:fltVal val="0"/>
                                          </p:val>
                                        </p:tav>
                                        <p:tav tm="100000">
                                          <p:val>
                                            <p:strVal val="#ppt_w"/>
                                          </p:val>
                                        </p:tav>
                                      </p:tavLst>
                                    </p:anim>
                                    <p:anim calcmode="lin" valueType="num">
                                      <p:cBhvr>
                                        <p:cTn id="26" dur="500" fill="hold"/>
                                        <p:tgtEl>
                                          <p:spTgt spid="2"/>
                                        </p:tgtEl>
                                        <p:attrNameLst>
                                          <p:attrName>ppt_h</p:attrName>
                                        </p:attrNameLst>
                                      </p:cBhvr>
                                      <p:tavLst>
                                        <p:tav tm="0">
                                          <p:val>
                                            <p:fltVal val="0"/>
                                          </p:val>
                                        </p:tav>
                                        <p:tav tm="100000">
                                          <p:val>
                                            <p:strVal val="#ppt_h"/>
                                          </p:val>
                                        </p:tav>
                                      </p:tavLst>
                                    </p:anim>
                                    <p:animEffect transition="in" filter="fade">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doll with a hat&#10;&#10;Description automatically generated with low confidence">
            <a:extLst>
              <a:ext uri="{FF2B5EF4-FFF2-40B4-BE49-F238E27FC236}">
                <a16:creationId xmlns:a16="http://schemas.microsoft.com/office/drawing/2014/main" id="{01F3E92A-EC54-4A5C-A903-AF24B93FE72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890384" y="-197014"/>
            <a:ext cx="3882194" cy="3882194"/>
          </a:xfrm>
          <a:prstGeom prst="rect">
            <a:avLst/>
          </a:prstGeom>
        </p:spPr>
      </p:pic>
      <p:pic>
        <p:nvPicPr>
          <p:cNvPr id="10" name="Picture 9" descr="A doll with pink hair&#10;&#10;Description automatically generated with low confidence">
            <a:extLst>
              <a:ext uri="{FF2B5EF4-FFF2-40B4-BE49-F238E27FC236}">
                <a16:creationId xmlns:a16="http://schemas.microsoft.com/office/drawing/2014/main" id="{CD13FEB9-A1F6-4D6E-A720-06E687052585}"/>
              </a:ext>
            </a:extLst>
          </p:cNvPr>
          <p:cNvPicPr>
            <a:picLocks noChangeAspect="1"/>
          </p:cNvPicPr>
          <p:nvPr/>
        </p:nvPicPr>
        <p:blipFill>
          <a:blip r:embed="rId5" cstate="hqprint">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4938310" y="-337054"/>
            <a:ext cx="4522207" cy="4522207"/>
          </a:xfrm>
          <a:prstGeom prst="rect">
            <a:avLst/>
          </a:prstGeom>
        </p:spPr>
      </p:pic>
      <p:sp>
        <p:nvSpPr>
          <p:cNvPr id="7" name=" 167">
            <a:extLst>
              <a:ext uri="{FF2B5EF4-FFF2-40B4-BE49-F238E27FC236}">
                <a16:creationId xmlns:a16="http://schemas.microsoft.com/office/drawing/2014/main" id="{7DEC8827-2786-486A-AF32-49D74497452D}"/>
              </a:ext>
            </a:extLst>
          </p:cNvPr>
          <p:cNvSpPr/>
          <p:nvPr/>
        </p:nvSpPr>
        <p:spPr>
          <a:xfrm>
            <a:off x="2341008" y="3309739"/>
            <a:ext cx="7252313" cy="2030908"/>
          </a:xfrm>
          <a:prstGeom prst="roundRect">
            <a:avLst/>
          </a:prstGeom>
          <a:solidFill>
            <a:srgbClr val="CDEAFF"/>
          </a:solidFill>
          <a:ln w="38100">
            <a:solidFill>
              <a:srgbClr val="002060"/>
            </a:solidFill>
            <a:prstDash val="lgDashDotDo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r" fontAlgn="auto">
              <a:spcBef>
                <a:spcPts val="0"/>
              </a:spcBef>
              <a:spcAft>
                <a:spcPts val="0"/>
              </a:spcAft>
              <a:defRPr/>
            </a:pPr>
            <a:endParaRPr lang="zh-CN" altLang="zh-CN" noProof="1">
              <a:solidFill>
                <a:schemeClr val="accent1">
                  <a:lumMod val="75000"/>
                </a:schemeClr>
              </a:solidFill>
              <a:latin typeface="微软雅黑" panose="020B0503020204020204" pitchFamily="34" charset="-122"/>
              <a:ea typeface="微软雅黑" panose="020B0503020204020204" pitchFamily="34" charset="-122"/>
              <a:cs typeface="+mj-cs"/>
              <a:sym typeface="+mn-ea"/>
            </a:endParaRPr>
          </a:p>
        </p:txBody>
      </p:sp>
      <p:pic>
        <p:nvPicPr>
          <p:cNvPr id="12" name="Picture 11" descr="A picture containing doll&#10;&#10;Description automatically generated">
            <a:extLst>
              <a:ext uri="{FF2B5EF4-FFF2-40B4-BE49-F238E27FC236}">
                <a16:creationId xmlns:a16="http://schemas.microsoft.com/office/drawing/2014/main" id="{02013629-6D49-43DF-83CC-A4365F350137}"/>
              </a:ext>
            </a:extLst>
          </p:cNvPr>
          <p:cNvPicPr>
            <a:picLocks noChangeAspect="1"/>
          </p:cNvPicPr>
          <p:nvPr/>
        </p:nvPicPr>
        <p:blipFill>
          <a:blip r:embed="rId7" cstate="hqprint">
            <a:extLst>
              <a:ext uri="{BEBA8EAE-BF5A-486C-A8C5-ECC9F3942E4B}">
                <a14:imgProps xmlns:a14="http://schemas.microsoft.com/office/drawing/2010/main">
                  <a14:imgLayer r:embed="rId8">
                    <a14:imgEffect>
                      <a14:backgroundRemoval t="7633" b="96767" l="10000" r="90000">
                        <a14:foregroundMark x1="42233" y1="95033" x2="42233" y2="95033"/>
                        <a14:foregroundMark x1="42233" y1="94767" x2="42233" y2="94767"/>
                        <a14:foregroundMark x1="53833" y1="92133" x2="53833" y2="92133"/>
                        <a14:foregroundMark x1="53833" y1="92133" x2="53833" y2="92133"/>
                        <a14:foregroundMark x1="55300" y1="96200" x2="55300" y2="96200"/>
                        <a14:foregroundMark x1="55000" y1="96200" x2="55000" y2="96200"/>
                        <a14:foregroundMark x1="54133" y1="94767" x2="54133" y2="94767"/>
                        <a14:foregroundMark x1="54133" y1="94767" x2="54133" y2="94767"/>
                        <a14:foregroundMark x1="54700" y1="95633" x2="54700" y2="95633"/>
                        <a14:foregroundMark x1="54700" y1="95633" x2="54700" y2="95633"/>
                        <a14:foregroundMark x1="42233" y1="96767" x2="42233" y2="96767"/>
                        <a14:foregroundMark x1="42233" y1="96767" x2="42233" y2="96767"/>
                        <a14:foregroundMark x1="54433" y1="95900" x2="54433" y2="95900"/>
                        <a14:foregroundMark x1="54433" y1="95900" x2="54433" y2="95900"/>
                        <a14:foregroundMark x1="44267" y1="94467" x2="44267" y2="94467"/>
                        <a14:foregroundMark x1="44267" y1="93900" x2="44267" y2="93900"/>
                        <a14:foregroundMark x1="44867" y1="91867" x2="44867" y2="91867"/>
                        <a14:foregroundMark x1="44867" y1="91867" x2="44867" y2="91867"/>
                        <a14:foregroundMark x1="46000" y1="93600" x2="46000" y2="93600"/>
                        <a14:foregroundMark x1="46000" y1="93600" x2="46000" y2="93600"/>
                        <a14:foregroundMark x1="44867" y1="93600" x2="44867" y2="93600"/>
                        <a14:foregroundMark x1="44267" y1="93600" x2="44267" y2="93600"/>
                        <a14:foregroundMark x1="43700" y1="92133" x2="44267" y2="94467"/>
                        <a14:foregroundMark x1="44267" y1="94167" x2="42833" y2="94467"/>
                        <a14:foregroundMark x1="42833" y1="94467" x2="42833" y2="94467"/>
                        <a14:foregroundMark x1="45133" y1="93900" x2="45133" y2="93900"/>
                        <a14:foregroundMark x1="44867" y1="92733" x2="44867" y2="92733"/>
                        <a14:foregroundMark x1="45133" y1="88967" x2="45133" y2="88967"/>
                        <a14:foregroundMark x1="45133" y1="88967" x2="45133" y2="88967"/>
                        <a14:foregroundMark x1="62833" y1="9433" x2="62833" y2="9433"/>
                        <a14:foregroundMark x1="64900" y1="7633" x2="64900" y2="7633"/>
                      </a14:backgroundRemoval>
                    </a14:imgEffect>
                  </a14:imgLayer>
                </a14:imgProps>
              </a:ext>
              <a:ext uri="{28A0092B-C50C-407E-A947-70E740481C1C}">
                <a14:useLocalDpi xmlns:a14="http://schemas.microsoft.com/office/drawing/2010/main" val="0"/>
              </a:ext>
            </a:extLst>
          </a:blip>
          <a:stretch>
            <a:fillRect/>
          </a:stretch>
        </p:blipFill>
        <p:spPr>
          <a:xfrm>
            <a:off x="8321042" y="1924050"/>
            <a:ext cx="4522207" cy="5055359"/>
          </a:xfrm>
          <a:prstGeom prst="rect">
            <a:avLst/>
          </a:prstGeom>
        </p:spPr>
      </p:pic>
      <p:pic>
        <p:nvPicPr>
          <p:cNvPr id="3" name="Picture 2" descr="A doll with a hat&#10;&#10;Description automatically generated with low confidence">
            <a:extLst>
              <a:ext uri="{FF2B5EF4-FFF2-40B4-BE49-F238E27FC236}">
                <a16:creationId xmlns:a16="http://schemas.microsoft.com/office/drawing/2014/main" id="{4DB19BC8-46A9-48D5-A2F5-DA471B70D0FB}"/>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10000" b="95600" l="10000" r="90000">
                        <a14:foregroundMark x1="51467" y1="92267" x2="51467" y2="92267"/>
                        <a14:foregroundMark x1="51467" y1="92267" x2="51467" y2="92267"/>
                        <a14:foregroundMark x1="60400" y1="91333" x2="60400" y2="91333"/>
                        <a14:foregroundMark x1="60133" y1="91333" x2="60133" y2="91333"/>
                        <a14:foregroundMark x1="51067" y1="95600" x2="51067" y2="95600"/>
                        <a14:foregroundMark x1="51067" y1="95600" x2="51067" y2="95600"/>
                      </a14:backgroundRemoval>
                    </a14:imgEffect>
                  </a14:imgLayer>
                </a14:imgProps>
              </a:ext>
              <a:ext uri="{28A0092B-C50C-407E-A947-70E740481C1C}">
                <a14:useLocalDpi xmlns:a14="http://schemas.microsoft.com/office/drawing/2010/main" val="0"/>
              </a:ext>
            </a:extLst>
          </a:blip>
          <a:stretch>
            <a:fillRect/>
          </a:stretch>
        </p:blipFill>
        <p:spPr>
          <a:xfrm>
            <a:off x="-1223313" y="1481284"/>
            <a:ext cx="5235326" cy="5235326"/>
          </a:xfrm>
          <a:prstGeom prst="rect">
            <a:avLst/>
          </a:prstGeom>
        </p:spPr>
      </p:pic>
      <p:sp>
        <p:nvSpPr>
          <p:cNvPr id="32" name="文本框 11">
            <a:extLst>
              <a:ext uri="{FF2B5EF4-FFF2-40B4-BE49-F238E27FC236}">
                <a16:creationId xmlns:a16="http://schemas.microsoft.com/office/drawing/2014/main" id="{C8962716-7515-4047-A9E5-487353724B67}"/>
              </a:ext>
            </a:extLst>
          </p:cNvPr>
          <p:cNvSpPr txBox="1"/>
          <p:nvPr/>
        </p:nvSpPr>
        <p:spPr>
          <a:xfrm rot="21449074">
            <a:off x="2776498" y="3437228"/>
            <a:ext cx="6381335" cy="1323439"/>
          </a:xfrm>
          <a:prstGeom prst="rect">
            <a:avLst/>
          </a:prstGeom>
          <a:noFill/>
          <a:ln w="9525">
            <a:noFill/>
            <a:miter/>
          </a:ln>
        </p:spPr>
        <p:txBody>
          <a:bodyPr wrap="square" anchor="t">
            <a:spAutoFit/>
          </a:bodyPr>
          <a:lstStyle/>
          <a:p>
            <a:pPr algn="ctr" defTabSz="914377"/>
            <a:r>
              <a:rPr lang="en-US" altLang="zh-CN" sz="8000" b="1" dirty="0" err="1">
                <a:solidFill>
                  <a:prstClr val="white"/>
                </a:solidFill>
                <a:effectLst>
                  <a:outerShdw blurRad="38100" dist="38100" dir="2700000" algn="tl">
                    <a:srgbClr val="000000">
                      <a:alpha val="43137"/>
                    </a:srgbClr>
                  </a:outerShdw>
                </a:effectLst>
                <a:latin typeface="UTM Showcard" panose="02040603050506020204" pitchFamily="18" charset="0"/>
                <a:ea typeface="汉仪铸字木头人W" panose="00020600040101010101" pitchFamily="18" charset="-122"/>
                <a:cs typeface="+mn-ea"/>
                <a:sym typeface="+mn-lt"/>
              </a:rPr>
              <a:t>Luỵện</a:t>
            </a:r>
            <a:r>
              <a:rPr lang="en-US" altLang="zh-CN" sz="8000" b="1" dirty="0">
                <a:solidFill>
                  <a:prstClr val="white"/>
                </a:solidFill>
                <a:effectLst>
                  <a:outerShdw blurRad="38100" dist="38100" dir="2700000" algn="tl">
                    <a:srgbClr val="000000">
                      <a:alpha val="43137"/>
                    </a:srgbClr>
                  </a:outerShdw>
                </a:effectLst>
                <a:latin typeface="UTM Showcard" panose="02040603050506020204" pitchFamily="18" charset="0"/>
                <a:ea typeface="汉仪铸字木头人W" panose="00020600040101010101" pitchFamily="18" charset="-122"/>
                <a:cs typeface="+mn-ea"/>
                <a:sym typeface="+mn-lt"/>
              </a:rPr>
              <a:t> </a:t>
            </a:r>
            <a:r>
              <a:rPr lang="en-US" altLang="zh-CN" sz="8000" b="1" dirty="0" err="1">
                <a:solidFill>
                  <a:prstClr val="white"/>
                </a:solidFill>
                <a:effectLst>
                  <a:outerShdw blurRad="38100" dist="38100" dir="2700000" algn="tl">
                    <a:srgbClr val="000000">
                      <a:alpha val="43137"/>
                    </a:srgbClr>
                  </a:outerShdw>
                </a:effectLst>
                <a:latin typeface="UTM Showcard" panose="02040603050506020204" pitchFamily="18" charset="0"/>
                <a:ea typeface="汉仪铸字木头人W" panose="00020600040101010101" pitchFamily="18" charset="-122"/>
                <a:cs typeface="+mn-ea"/>
                <a:sym typeface="+mn-lt"/>
              </a:rPr>
              <a:t>tập</a:t>
            </a:r>
            <a:endParaRPr lang="zh-CN" altLang="en-US" sz="8000" b="1" dirty="0">
              <a:solidFill>
                <a:prstClr val="white"/>
              </a:solidFill>
              <a:effectLst>
                <a:outerShdw blurRad="38100" dist="38100" dir="2700000" algn="tl">
                  <a:srgbClr val="000000">
                    <a:alpha val="43137"/>
                  </a:srgbClr>
                </a:outerShdw>
              </a:effectLst>
              <a:latin typeface="UTM Showcard" panose="02040603050506020204" pitchFamily="18" charset="0"/>
              <a:ea typeface="汉仪铸字木头人W" panose="00020600040101010101" pitchFamily="18" charset="-122"/>
              <a:cs typeface="+mn-ea"/>
              <a:sym typeface="+mn-lt"/>
            </a:endParaRPr>
          </a:p>
        </p:txBody>
      </p:sp>
      <p:sp>
        <p:nvSpPr>
          <p:cNvPr id="14" name="文本框 11">
            <a:extLst>
              <a:ext uri="{FF2B5EF4-FFF2-40B4-BE49-F238E27FC236}">
                <a16:creationId xmlns:a16="http://schemas.microsoft.com/office/drawing/2014/main" id="{5FA32F9B-40F1-4181-815F-EB308B1E175A}"/>
              </a:ext>
            </a:extLst>
          </p:cNvPr>
          <p:cNvSpPr txBox="1"/>
          <p:nvPr/>
        </p:nvSpPr>
        <p:spPr>
          <a:xfrm rot="21449074">
            <a:off x="2716892" y="3535340"/>
            <a:ext cx="6381335" cy="1323439"/>
          </a:xfrm>
          <a:prstGeom prst="rect">
            <a:avLst/>
          </a:prstGeom>
          <a:noFill/>
          <a:ln w="9525">
            <a:noFill/>
            <a:miter/>
          </a:ln>
        </p:spPr>
        <p:txBody>
          <a:bodyPr wrap="square" anchor="t">
            <a:spAutoFit/>
          </a:bodyPr>
          <a:lstStyle/>
          <a:p>
            <a:pPr algn="ctr" defTabSz="914377"/>
            <a:r>
              <a:rPr lang="en-US" altLang="zh-CN" sz="8000" b="1" dirty="0">
                <a:solidFill>
                  <a:srgbClr val="FF99CC"/>
                </a:solidFill>
                <a:effectLst>
                  <a:outerShdw blurRad="38100" dist="38100" dir="2700000" algn="tl">
                    <a:srgbClr val="000000">
                      <a:alpha val="43137"/>
                    </a:srgbClr>
                  </a:outerShdw>
                </a:effectLst>
                <a:latin typeface="UTM Showcard" panose="02040603050506020204" pitchFamily="18" charset="0"/>
                <a:ea typeface="汉仪铸字木头人W" panose="00020600040101010101" pitchFamily="18" charset="-122"/>
                <a:cs typeface="+mn-ea"/>
                <a:sym typeface="+mn-lt"/>
              </a:rPr>
              <a:t>LUYỆN TẬP</a:t>
            </a:r>
            <a:endParaRPr lang="zh-CN" altLang="en-US" sz="8000" b="1" dirty="0">
              <a:solidFill>
                <a:srgbClr val="FF99CC"/>
              </a:solidFill>
              <a:effectLst>
                <a:outerShdw blurRad="38100" dist="38100" dir="2700000" algn="tl">
                  <a:srgbClr val="000000">
                    <a:alpha val="43137"/>
                  </a:srgbClr>
                </a:outerShdw>
              </a:effectLst>
              <a:latin typeface="UTM Showcard" panose="02040603050506020204" pitchFamily="18" charset="0"/>
              <a:ea typeface="汉仪铸字木头人W" panose="00020600040101010101" pitchFamily="18" charset="-122"/>
              <a:cs typeface="+mn-ea"/>
              <a:sym typeface="+mn-lt"/>
            </a:endParaRPr>
          </a:p>
        </p:txBody>
      </p:sp>
      <p:pic>
        <p:nvPicPr>
          <p:cNvPr id="15" name="Picture 14">
            <a:extLst>
              <a:ext uri="{FF2B5EF4-FFF2-40B4-BE49-F238E27FC236}">
                <a16:creationId xmlns:a16="http://schemas.microsoft.com/office/drawing/2014/main" id="{BCC0A165-7BC4-48D6-A11E-37EC16D84C6F}"/>
              </a:ext>
            </a:extLst>
          </p:cNvPr>
          <p:cNvPicPr>
            <a:picLocks noChangeAspect="1"/>
          </p:cNvPicPr>
          <p:nvPr/>
        </p:nvPicPr>
        <p:blipFill rotWithShape="1">
          <a:blip r:embed="rId11" cstate="hqprint">
            <a:extLst>
              <a:ext uri="{28A0092B-C50C-407E-A947-70E740481C1C}">
                <a14:useLocalDpi xmlns:a14="http://schemas.microsoft.com/office/drawing/2010/main" val="0"/>
              </a:ext>
            </a:extLst>
          </a:blip>
          <a:srcRect t="37805"/>
          <a:stretch/>
        </p:blipFill>
        <p:spPr>
          <a:xfrm>
            <a:off x="10920542" y="111877"/>
            <a:ext cx="1288957" cy="1363242"/>
          </a:xfrm>
          <a:prstGeom prst="rect">
            <a:avLst/>
          </a:prstGeom>
        </p:spPr>
      </p:pic>
    </p:spTree>
    <p:extLst>
      <p:ext uri="{BB962C8B-B14F-4D97-AF65-F5344CB8AC3E}">
        <p14:creationId xmlns:p14="http://schemas.microsoft.com/office/powerpoint/2010/main" val="407626908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2"/>
                                        </p:tgtEl>
                                        <p:attrNameLst>
                                          <p:attrName>style.visibility</p:attrName>
                                        </p:attrNameLst>
                                      </p:cBhvr>
                                      <p:to>
                                        <p:strVal val="visible"/>
                                      </p:to>
                                    </p:set>
                                    <p:animEffect transition="in" filter="barn(inVertical)">
                                      <p:cBhvr>
                                        <p:cTn id="14" dur="500"/>
                                        <p:tgtEl>
                                          <p:spTgt spid="3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2" grpId="0"/>
      <p:bldP spid="1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Rectangle 14"/>
          <p:cNvSpPr/>
          <p:nvPr/>
        </p:nvSpPr>
        <p:spPr>
          <a:xfrm>
            <a:off x="371967" y="670004"/>
            <a:ext cx="5760720" cy="2862322"/>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b="1" i="0" u="none" strike="noStrike" kern="1200" cap="none" spc="0" normalizeH="0" baseline="0" noProof="0" dirty="0">
                <a:ln>
                  <a:noFill/>
                </a:ln>
                <a:solidFill>
                  <a:schemeClr val="accent1">
                    <a:lumMod val="50000"/>
                  </a:schemeClr>
                </a:solidFill>
                <a:effectLst/>
                <a:uLnTx/>
                <a:uFillTx/>
                <a:latin typeface="#9Slide03 Arima Madurai ExtraBo" panose="00000900000000000000" pitchFamily="2" charset="0"/>
                <a:cs typeface="#9Slide03 Arima Madurai ExtraBo" panose="00000900000000000000" pitchFamily="2" charset="0"/>
              </a:rPr>
              <a:t>II. Luyện tập</a:t>
            </a:r>
            <a:endParaRPr kumimoji="0" lang="vi-VN" b="0" i="0" u="none" strike="noStrike" kern="1200" cap="none" spc="0" normalizeH="0" baseline="0" noProof="0" dirty="0">
              <a:ln>
                <a:noFill/>
              </a:ln>
              <a:solidFill>
                <a:schemeClr val="accent1">
                  <a:lumMod val="50000"/>
                </a:schemeClr>
              </a:solidFill>
              <a:effectLst/>
              <a:uLnTx/>
              <a:uFillTx/>
              <a:latin typeface="#9Slide03 Arima Madurai ExtraBo" panose="00000900000000000000" pitchFamily="2" charset="0"/>
              <a:cs typeface="#9Slide03 Arima Madurai ExtraBo" panose="00000900000000000000" pitchFamily="2"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b="1" i="0" u="none" strike="noStrike" kern="1200" cap="none" spc="0" normalizeH="0" baseline="0" noProof="0" dirty="0">
                <a:ln>
                  <a:noFill/>
                </a:ln>
                <a:solidFill>
                  <a:schemeClr val="accent1">
                    <a:lumMod val="50000"/>
                  </a:schemeClr>
                </a:solidFill>
                <a:effectLst/>
                <a:uLnTx/>
                <a:uFillTx/>
                <a:latin typeface="#9Slide03 Arima Madurai ExtraBo" panose="00000900000000000000" pitchFamily="2" charset="0"/>
                <a:cs typeface="#9Slide03 Arima Madurai ExtraBo" panose="00000900000000000000" pitchFamily="2" charset="0"/>
              </a:rPr>
              <a:t>1. Tìm tính từ trong các đoạn văn sau :</a:t>
            </a:r>
            <a:endParaRPr kumimoji="0" lang="vi-VN" b="0" i="0" u="none" strike="noStrike" kern="1200" cap="none" spc="0" normalizeH="0" baseline="0" noProof="0" dirty="0">
              <a:ln>
                <a:noFill/>
              </a:ln>
              <a:solidFill>
                <a:schemeClr val="accent1">
                  <a:lumMod val="50000"/>
                </a:schemeClr>
              </a:solidFill>
              <a:effectLst/>
              <a:uLnTx/>
              <a:uFillTx/>
              <a:latin typeface="#9Slide03 Arima Madurai ExtraBo" panose="00000900000000000000" pitchFamily="2" charset="0"/>
              <a:cs typeface="#9Slide03 Arima Madurai ExtraBo" panose="00000900000000000000" pitchFamily="2"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b="0" i="0" u="none" strike="noStrike" kern="1200" cap="none" spc="0" normalizeH="0" baseline="0" noProof="0" dirty="0">
                <a:ln>
                  <a:noFill/>
                </a:ln>
                <a:solidFill>
                  <a:schemeClr val="accent1">
                    <a:lumMod val="50000"/>
                  </a:schemeClr>
                </a:solidFill>
                <a:effectLst/>
                <a:uLnTx/>
                <a:uFillTx/>
                <a:latin typeface="#9Slide03 Arima Madurai ExtraBo" panose="00000900000000000000" pitchFamily="2" charset="0"/>
                <a:cs typeface="#9Slide03 Arima Madurai ExtraBo" panose="00000900000000000000" pitchFamily="2" charset="0"/>
              </a:rPr>
              <a:t>a) Chủ tịch Hồ Chí Minh, vị Chủ tịch của Chính phủ Lâm thời nước Việt Nam Dân chủ Cộng hòa, ra mắt đồng bào. Đó là một cụ già gầy gò, trán cao, mắt sáng, râu thưa. Cụ đội chiếc mũ đã cũ, mặc áo ka ki cao cổ, đi dép cao su trắng, ông cụ có dáng đi nhanh nhẹn. Lời nói của Cụ điềm đạm, đầm ấm, khúc chiết, rõ ràng.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b="0" i="0" u="none" strike="noStrike" kern="1200" cap="none" spc="0" normalizeH="0" baseline="0" noProof="0" dirty="0">
                <a:ln>
                  <a:noFill/>
                </a:ln>
                <a:solidFill>
                  <a:schemeClr val="accent1">
                    <a:lumMod val="50000"/>
                  </a:schemeClr>
                </a:solidFill>
                <a:effectLst/>
                <a:uLnTx/>
                <a:uFillTx/>
                <a:latin typeface="#9Slide03 Arima Madurai ExtraBo" panose="00000900000000000000" pitchFamily="2" charset="0"/>
                <a:cs typeface="#9Slide03 Arima Madurai ExtraBo" panose="00000900000000000000" pitchFamily="2" charset="0"/>
              </a:rPr>
              <a:t> </a:t>
            </a:r>
            <a:r>
              <a:rPr kumimoji="0" lang="en-US" b="0" i="0" u="none" strike="noStrike" kern="1200" cap="none" spc="0" normalizeH="0" baseline="0" noProof="0" dirty="0">
                <a:ln>
                  <a:noFill/>
                </a:ln>
                <a:solidFill>
                  <a:schemeClr val="accent1">
                    <a:lumMod val="50000"/>
                  </a:schemeClr>
                </a:solidFill>
                <a:effectLst/>
                <a:uLnTx/>
                <a:uFillTx/>
                <a:latin typeface="#9Slide03 Arima Madurai ExtraBo" panose="00000900000000000000" pitchFamily="2" charset="0"/>
                <a:cs typeface="#9Slide03 Arima Madurai ExtraBo" panose="00000900000000000000" pitchFamily="2" charset="0"/>
              </a:rPr>
              <a:t>                                                        </a:t>
            </a:r>
            <a:r>
              <a:rPr kumimoji="0" lang="vi-VN" b="0" i="0" u="none" strike="noStrike" kern="1200" cap="none" spc="0" normalizeH="0" baseline="0" noProof="0" dirty="0">
                <a:ln>
                  <a:noFill/>
                </a:ln>
                <a:solidFill>
                  <a:schemeClr val="accent1">
                    <a:lumMod val="50000"/>
                  </a:schemeClr>
                </a:solidFill>
                <a:effectLst/>
                <a:uLnTx/>
                <a:uFillTx/>
                <a:latin typeface="#9Slide03 Arima Madurai ExtraBo" panose="00000900000000000000" pitchFamily="2" charset="0"/>
                <a:cs typeface="#9Slide03 Arima Madurai ExtraBo" panose="00000900000000000000" pitchFamily="2" charset="0"/>
              </a:rPr>
              <a:t>Theo Võ NGUYÊN GIÁP</a:t>
            </a:r>
            <a:endParaRPr kumimoji="0" lang="en-US" b="0" i="0" u="none" strike="noStrike" kern="1200" cap="none" spc="0" normalizeH="0" baseline="0" noProof="0" dirty="0">
              <a:ln>
                <a:noFill/>
              </a:ln>
              <a:solidFill>
                <a:schemeClr val="accent1">
                  <a:lumMod val="50000"/>
                </a:schemeClr>
              </a:solidFill>
              <a:effectLst/>
              <a:uLnTx/>
              <a:uFillTx/>
              <a:latin typeface="#9Slide03 Arima Madurai ExtraBo" panose="00000900000000000000" pitchFamily="2" charset="0"/>
              <a:cs typeface="#9Slide03 Arima Madurai ExtraBo" panose="00000900000000000000" pitchFamily="2"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vi-VN" b="0" i="0" u="none" strike="noStrike" kern="1200" cap="none" spc="0" normalizeH="0" baseline="0" noProof="0" dirty="0">
              <a:ln>
                <a:noFill/>
              </a:ln>
              <a:solidFill>
                <a:schemeClr val="accent1">
                  <a:lumMod val="50000"/>
                </a:schemeClr>
              </a:solidFill>
              <a:effectLst/>
              <a:uLnTx/>
              <a:uFillTx/>
              <a:latin typeface="#9Slide03 Arima Madurai ExtraBo" panose="00000900000000000000" pitchFamily="2" charset="0"/>
              <a:cs typeface="#9Slide03 Arima Madurai ExtraBo" panose="00000900000000000000" pitchFamily="2" charset="0"/>
            </a:endParaRPr>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18882" y="696572"/>
            <a:ext cx="1742744" cy="23309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9" name="Picture 8"/>
          <p:cNvPicPr>
            <a:picLocks noChangeAspect="1"/>
          </p:cNvPicPr>
          <p:nvPr/>
        </p:nvPicPr>
        <p:blipFill rotWithShape="1">
          <a:blip r:embed="rId5" cstate="print">
            <a:extLst>
              <a:ext uri="{28A0092B-C50C-407E-A947-70E740481C1C}">
                <a14:useLocalDpi xmlns:a14="http://schemas.microsoft.com/office/drawing/2010/main" val="0"/>
              </a:ext>
            </a:extLst>
          </a:blip>
          <a:srcRect t="8722"/>
          <a:stretch/>
        </p:blipFill>
        <p:spPr>
          <a:xfrm>
            <a:off x="10336447" y="801815"/>
            <a:ext cx="1625125" cy="22250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6" name="Picture 15"/>
          <p:cNvPicPr>
            <a:picLocks noChangeAspect="1"/>
          </p:cNvPicPr>
          <p:nvPr/>
        </p:nvPicPr>
        <p:blipFill rotWithShape="1">
          <a:blip r:embed="rId6">
            <a:extLst>
              <a:ext uri="{28A0092B-C50C-407E-A947-70E740481C1C}">
                <a14:useLocalDpi xmlns:a14="http://schemas.microsoft.com/office/drawing/2010/main" val="0"/>
              </a:ext>
            </a:extLst>
          </a:blip>
          <a:srcRect t="6180"/>
          <a:stretch/>
        </p:blipFill>
        <p:spPr>
          <a:xfrm>
            <a:off x="8352696" y="993295"/>
            <a:ext cx="1717705" cy="203357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7" name="Picture 16"/>
          <p:cNvPicPr>
            <a:picLocks noChangeAspect="1"/>
          </p:cNvPicPr>
          <p:nvPr/>
        </p:nvPicPr>
        <p:blipFill rotWithShape="1">
          <a:blip r:embed="rId7">
            <a:extLst>
              <a:ext uri="{28A0092B-C50C-407E-A947-70E740481C1C}">
                <a14:useLocalDpi xmlns:a14="http://schemas.microsoft.com/office/drawing/2010/main" val="0"/>
              </a:ext>
            </a:extLst>
          </a:blip>
          <a:srcRect l="-1" r="37" b="13897"/>
          <a:stretch/>
        </p:blipFill>
        <p:spPr>
          <a:xfrm>
            <a:off x="6345778" y="3564698"/>
            <a:ext cx="5084222" cy="29219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Rectangle 4"/>
          <p:cNvSpPr/>
          <p:nvPr/>
        </p:nvSpPr>
        <p:spPr>
          <a:xfrm>
            <a:off x="449481" y="4031169"/>
            <a:ext cx="5605692" cy="2585323"/>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b="0" i="0" u="none" strike="noStrike" kern="1200" cap="none" spc="0" normalizeH="0" baseline="0" noProof="0" dirty="0">
                <a:ln>
                  <a:noFill/>
                </a:ln>
                <a:solidFill>
                  <a:schemeClr val="accent1">
                    <a:lumMod val="50000"/>
                  </a:schemeClr>
                </a:solidFill>
                <a:effectLst/>
                <a:uLnTx/>
                <a:uFillTx/>
                <a:latin typeface="#9Slide03 Arima Madurai ExtraBo" panose="00000900000000000000" pitchFamily="2" charset="0"/>
                <a:cs typeface="#9Slide03 Arima Madurai ExtraBo" panose="00000900000000000000" pitchFamily="2" charset="0"/>
              </a:rPr>
              <a:t>b) Sáng sớm, trời quang hẳn ra. Đêm qua, một bàn tay nào đã giội rửa vòm trời sạch bóng. Màu mây xám đã nhường chỗ cho một màu trắng phớt xanh như màu men sứ. Đằng đông, phía trên dải đê chạy dài rạch ngang tầm mắt, ngăn không cho thấy biển khơi, ai đã ném lên bốn năm mảng mây hồng to tướng, lại điểm xuyết thêm ít nét mây mỡ gà vút dài thanh mảnh.</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a:ln>
                  <a:noFill/>
                </a:ln>
                <a:solidFill>
                  <a:schemeClr val="accent1">
                    <a:lumMod val="50000"/>
                  </a:schemeClr>
                </a:solidFill>
                <a:effectLst/>
                <a:uLnTx/>
                <a:uFillTx/>
                <a:latin typeface="#9Slide03 Arima Madurai ExtraBo" panose="00000900000000000000" pitchFamily="2" charset="0"/>
                <a:cs typeface="#9Slide03 Arima Madurai ExtraBo" panose="00000900000000000000" pitchFamily="2" charset="0"/>
              </a:rPr>
              <a:t>                                                                                  </a:t>
            </a:r>
            <a:r>
              <a:rPr kumimoji="0" lang="vi-VN" b="0" i="0" u="none" strike="noStrike" kern="1200" cap="none" spc="0" normalizeH="0" baseline="0" noProof="0" dirty="0">
                <a:ln>
                  <a:noFill/>
                </a:ln>
                <a:solidFill>
                  <a:schemeClr val="accent1">
                    <a:lumMod val="50000"/>
                  </a:schemeClr>
                </a:solidFill>
                <a:effectLst/>
                <a:uLnTx/>
                <a:uFillTx/>
                <a:latin typeface="#9Slide03 Arima Madurai ExtraBo" panose="00000900000000000000" pitchFamily="2" charset="0"/>
                <a:cs typeface="#9Slide03 Arima Madurai ExtraBo" panose="00000900000000000000" pitchFamily="2" charset="0"/>
              </a:rPr>
              <a:t>BÙI HIỂN</a:t>
            </a:r>
            <a:endParaRPr kumimoji="0" lang="en-US" b="0" i="0" u="none" strike="noStrike" kern="1200" cap="none" spc="0" normalizeH="0" baseline="0" noProof="0" dirty="0">
              <a:ln>
                <a:noFill/>
              </a:ln>
              <a:solidFill>
                <a:schemeClr val="accent1">
                  <a:lumMod val="50000"/>
                </a:schemeClr>
              </a:solidFill>
              <a:effectLst/>
              <a:uLnTx/>
              <a:uFillTx/>
              <a:latin typeface="#9Slide03 Arima Madurai ExtraBo" panose="00000900000000000000" pitchFamily="2" charset="0"/>
              <a:cs typeface="#9Slide03 Arima Madurai ExtraBo" panose="00000900000000000000" pitchFamily="2" charset="0"/>
            </a:endParaRPr>
          </a:p>
        </p:txBody>
      </p:sp>
    </p:spTree>
    <p:extLst>
      <p:ext uri="{BB962C8B-B14F-4D97-AF65-F5344CB8AC3E}">
        <p14:creationId xmlns:p14="http://schemas.microsoft.com/office/powerpoint/2010/main" val="1135622655"/>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70B2E029-55F0-4DF1-8B0E-BF6404976A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2845" y="700940"/>
            <a:ext cx="8618670" cy="5807114"/>
          </a:xfrm>
          <a:prstGeom prst="rect">
            <a:avLst/>
          </a:prstGeom>
        </p:spPr>
      </p:pic>
      <p:sp>
        <p:nvSpPr>
          <p:cNvPr id="12" name="文本框 11">
            <a:extLst>
              <a:ext uri="{FF2B5EF4-FFF2-40B4-BE49-F238E27FC236}">
                <a16:creationId xmlns:a16="http://schemas.microsoft.com/office/drawing/2014/main" id="{17F46203-242E-4DDD-9ACE-C40933D282BF}"/>
              </a:ext>
            </a:extLst>
          </p:cNvPr>
          <p:cNvSpPr txBox="1"/>
          <p:nvPr/>
        </p:nvSpPr>
        <p:spPr>
          <a:xfrm>
            <a:off x="183028" y="196859"/>
            <a:ext cx="3279816" cy="707886"/>
          </a:xfrm>
          <a:prstGeom prst="rect">
            <a:avLst/>
          </a:prstGeom>
          <a:noFill/>
        </p:spPr>
        <p:txBody>
          <a:bodyPr wrap="square" rtlCol="0">
            <a:spAutoFit/>
          </a:bodyPr>
          <a:lstStyle/>
          <a:p>
            <a:pPr defTabSz="457200"/>
            <a:r>
              <a:rPr lang="vi-VN" altLang="zh-CN" sz="4000" b="1" dirty="0">
                <a:solidFill>
                  <a:srgbClr val="007AD6"/>
                </a:solidFill>
                <a:effectLst>
                  <a:outerShdw blurRad="38100" dist="38100" dir="2700000" algn="tl">
                    <a:srgbClr val="000000">
                      <a:alpha val="43137"/>
                    </a:srgbClr>
                  </a:outerShdw>
                </a:effectLst>
                <a:latin typeface="腾祥金砖黑简" panose="01010104010101010101" pitchFamily="2" charset="-122"/>
                <a:ea typeface="腾祥金砖黑简" panose="01010104010101010101" pitchFamily="2" charset="-122"/>
                <a:cs typeface="+mn-ea"/>
                <a:sym typeface="+mn-lt"/>
              </a:rPr>
              <a:t>Bài 1</a:t>
            </a:r>
            <a:endParaRPr lang="zh-CN" altLang="en-US" sz="4000" b="1" dirty="0">
              <a:solidFill>
                <a:srgbClr val="007AD6"/>
              </a:solidFill>
              <a:effectLst>
                <a:outerShdw blurRad="38100" dist="38100" dir="2700000" algn="tl">
                  <a:srgbClr val="000000">
                    <a:alpha val="43137"/>
                  </a:srgbClr>
                </a:outerShdw>
              </a:effectLst>
              <a:latin typeface="腾祥金砖黑简" panose="01010104010101010101" pitchFamily="2" charset="-122"/>
              <a:ea typeface="腾祥金砖黑简" panose="01010104010101010101" pitchFamily="2" charset="-122"/>
              <a:cs typeface="+mn-ea"/>
              <a:sym typeface="+mn-lt"/>
            </a:endParaRPr>
          </a:p>
        </p:txBody>
      </p:sp>
      <p:pic>
        <p:nvPicPr>
          <p:cNvPr id="15" name="图片 14">
            <a:extLst>
              <a:ext uri="{FF2B5EF4-FFF2-40B4-BE49-F238E27FC236}">
                <a16:creationId xmlns:a16="http://schemas.microsoft.com/office/drawing/2014/main" id="{C770FBA3-A15A-4019-9B96-D1334AB084B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1124"/>
          <a:stretch/>
        </p:blipFill>
        <p:spPr>
          <a:xfrm>
            <a:off x="16250" y="550802"/>
            <a:ext cx="12192001" cy="6858000"/>
          </a:xfrm>
          <a:prstGeom prst="rect">
            <a:avLst/>
          </a:prstGeom>
        </p:spPr>
      </p:pic>
      <p:sp>
        <p:nvSpPr>
          <p:cNvPr id="13" name="文本框 12">
            <a:extLst>
              <a:ext uri="{FF2B5EF4-FFF2-40B4-BE49-F238E27FC236}">
                <a16:creationId xmlns:a16="http://schemas.microsoft.com/office/drawing/2014/main" id="{6F4CC588-BC73-44EE-9338-CA1348FF21F1}"/>
              </a:ext>
            </a:extLst>
          </p:cNvPr>
          <p:cNvSpPr txBox="1"/>
          <p:nvPr/>
        </p:nvSpPr>
        <p:spPr>
          <a:xfrm>
            <a:off x="2257364" y="1675005"/>
            <a:ext cx="7385893" cy="3970318"/>
          </a:xfrm>
          <a:prstGeom prst="rect">
            <a:avLst/>
          </a:prstGeom>
          <a:noFill/>
        </p:spPr>
        <p:txBody>
          <a:bodyPr wrap="square" rtlCol="0">
            <a:spAutoFit/>
          </a:bodyPr>
          <a:lstStyle/>
          <a:p>
            <a:pPr lvl="0" algn="just">
              <a:defRPr/>
            </a:pPr>
            <a:r>
              <a:rPr lang="vi-VN" sz="2800" dirty="0">
                <a:solidFill>
                  <a:prstClr val="black"/>
                </a:solidFill>
                <a:latin typeface="Times New Roman" panose="02020603050405020304" pitchFamily="18" charset="0"/>
              </a:rPr>
              <a:t>a) Chủ tịch Hồ Chí Minh, vị Chủ tịch của Chính phủ Lâm thời nước Việt Nam Dân chủ Cộng hòa, ra mắt đồng bào. Đó là một cụ già gầy gò, trán cao, mắt sáng, râu thưa. Cụ đội chiếc mũ đã cũ, mặc áo ka ki cao cổ, đi dép cao su trắng, ông cụ có dáng đi nhanh nhẹn. Lời nói của Cụ điềm đạm, đầm ấm, khúc chiết, rõ ràng.</a:t>
            </a:r>
          </a:p>
          <a:p>
            <a:pPr lvl="0" algn="just">
              <a:defRPr/>
            </a:pPr>
            <a:r>
              <a:rPr lang="vi-VN" sz="2800" dirty="0">
                <a:solidFill>
                  <a:prstClr val="black"/>
                </a:solidFill>
                <a:latin typeface="Times New Roman" panose="02020603050405020304" pitchFamily="18" charset="0"/>
              </a:rPr>
              <a:t> </a:t>
            </a:r>
            <a:r>
              <a:rPr lang="en-US" sz="2800" dirty="0">
                <a:solidFill>
                  <a:prstClr val="black"/>
                </a:solidFill>
                <a:latin typeface="Calibri Light" panose="020F0302020204030204"/>
              </a:rPr>
              <a:t>                                        </a:t>
            </a:r>
            <a:r>
              <a:rPr lang="vi-VN" sz="2800" dirty="0">
                <a:solidFill>
                  <a:prstClr val="black"/>
                </a:solidFill>
                <a:latin typeface="Times New Roman" panose="02020603050405020304" pitchFamily="18" charset="0"/>
              </a:rPr>
              <a:t>Theo Võ NGUYÊN GIÁP</a:t>
            </a:r>
            <a:endParaRPr lang="en-US" sz="2800" dirty="0">
              <a:solidFill>
                <a:prstClr val="black"/>
              </a:solidFill>
              <a:latin typeface="Calibri Light" panose="020F0302020204030204"/>
            </a:endParaRPr>
          </a:p>
          <a:p>
            <a:pPr lvl="0" algn="just">
              <a:defRPr/>
            </a:pPr>
            <a:endParaRPr lang="vi-VN" sz="2800" dirty="0">
              <a:solidFill>
                <a:prstClr val="black"/>
              </a:solidFill>
              <a:latin typeface="Times New Roman" panose="02020603050405020304" pitchFamily="18" charset="0"/>
            </a:endParaRPr>
          </a:p>
        </p:txBody>
      </p:sp>
      <p:pic>
        <p:nvPicPr>
          <p:cNvPr id="27" name="图片 26">
            <a:extLst>
              <a:ext uri="{FF2B5EF4-FFF2-40B4-BE49-F238E27FC236}">
                <a16:creationId xmlns:a16="http://schemas.microsoft.com/office/drawing/2014/main" id="{C29BD0E4-91F0-47A0-BEB7-C3CA08B276F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7866" t="2708" r="15887" b="85109"/>
          <a:stretch/>
        </p:blipFill>
        <p:spPr>
          <a:xfrm>
            <a:off x="2165509" y="1233200"/>
            <a:ext cx="360290" cy="351251"/>
          </a:xfrm>
          <a:prstGeom prst="rect">
            <a:avLst/>
          </a:prstGeom>
        </p:spPr>
      </p:pic>
      <p:pic>
        <p:nvPicPr>
          <p:cNvPr id="28" name="图片 27">
            <a:extLst>
              <a:ext uri="{FF2B5EF4-FFF2-40B4-BE49-F238E27FC236}">
                <a16:creationId xmlns:a16="http://schemas.microsoft.com/office/drawing/2014/main" id="{125C31C5-5D78-4CBF-BD14-28FE8B28CA0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7866" t="2708" r="15887" b="85109"/>
          <a:stretch/>
        </p:blipFill>
        <p:spPr>
          <a:xfrm>
            <a:off x="9402079" y="1233199"/>
            <a:ext cx="360290" cy="351251"/>
          </a:xfrm>
          <a:prstGeom prst="rect">
            <a:avLst/>
          </a:prstGeom>
        </p:spPr>
      </p:pic>
      <p:pic>
        <p:nvPicPr>
          <p:cNvPr id="29" name="图片 28">
            <a:extLst>
              <a:ext uri="{FF2B5EF4-FFF2-40B4-BE49-F238E27FC236}">
                <a16:creationId xmlns:a16="http://schemas.microsoft.com/office/drawing/2014/main" id="{DBDF9D74-85FC-49FE-A9BC-33D7EA70150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7866" t="2708" r="15887" b="85109"/>
          <a:stretch/>
        </p:blipFill>
        <p:spPr>
          <a:xfrm>
            <a:off x="9402079" y="5675504"/>
            <a:ext cx="360290" cy="351251"/>
          </a:xfrm>
          <a:prstGeom prst="rect">
            <a:avLst/>
          </a:prstGeom>
        </p:spPr>
      </p:pic>
      <p:pic>
        <p:nvPicPr>
          <p:cNvPr id="32" name="图片 31">
            <a:extLst>
              <a:ext uri="{FF2B5EF4-FFF2-40B4-BE49-F238E27FC236}">
                <a16:creationId xmlns:a16="http://schemas.microsoft.com/office/drawing/2014/main" id="{0DC70E27-EB29-45A9-BFB5-83D9104B624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7866" t="2708" r="15887" b="85109"/>
          <a:stretch/>
        </p:blipFill>
        <p:spPr>
          <a:xfrm>
            <a:off x="2138251" y="5499879"/>
            <a:ext cx="360290" cy="351251"/>
          </a:xfrm>
          <a:prstGeom prst="rect">
            <a:avLst/>
          </a:prstGeom>
        </p:spPr>
      </p:pic>
      <p:sp>
        <p:nvSpPr>
          <p:cNvPr id="2" name="Rectangle 1"/>
          <p:cNvSpPr/>
          <p:nvPr/>
        </p:nvSpPr>
        <p:spPr>
          <a:xfrm>
            <a:off x="7695344" y="2537717"/>
            <a:ext cx="1099335" cy="462337"/>
          </a:xfrm>
          <a:prstGeom prst="rect">
            <a:avLst/>
          </a:prstGeom>
          <a:noFill/>
          <a:ln w="28575">
            <a:solidFill>
              <a:srgbClr val="E11C18"/>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2257364" y="3012895"/>
            <a:ext cx="660497" cy="408400"/>
          </a:xfrm>
          <a:prstGeom prst="rect">
            <a:avLst/>
          </a:prstGeom>
          <a:noFill/>
          <a:ln w="28575">
            <a:solidFill>
              <a:srgbClr val="E11C18"/>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3655889" y="3012896"/>
            <a:ext cx="868568" cy="408400"/>
          </a:xfrm>
          <a:prstGeom prst="rect">
            <a:avLst/>
          </a:prstGeom>
          <a:noFill/>
          <a:ln w="28575">
            <a:solidFill>
              <a:srgbClr val="E11C18"/>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5158393" y="2958958"/>
            <a:ext cx="744042" cy="462337"/>
          </a:xfrm>
          <a:prstGeom prst="rect">
            <a:avLst/>
          </a:prstGeom>
          <a:noFill/>
          <a:ln w="28575">
            <a:solidFill>
              <a:srgbClr val="E11C18"/>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9093590" y="2985926"/>
            <a:ext cx="549668" cy="435369"/>
          </a:xfrm>
          <a:prstGeom prst="rect">
            <a:avLst/>
          </a:prstGeom>
          <a:noFill/>
          <a:ln w="28575">
            <a:solidFill>
              <a:srgbClr val="E11C18"/>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7539519" y="3436139"/>
            <a:ext cx="926387" cy="462337"/>
          </a:xfrm>
          <a:prstGeom prst="rect">
            <a:avLst/>
          </a:prstGeom>
          <a:noFill/>
          <a:ln w="28575">
            <a:solidFill>
              <a:srgbClr val="E11C18"/>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3871024" y="3898476"/>
            <a:ext cx="1861956" cy="344752"/>
          </a:xfrm>
          <a:prstGeom prst="rect">
            <a:avLst/>
          </a:prstGeom>
          <a:noFill/>
          <a:ln w="28575">
            <a:solidFill>
              <a:srgbClr val="E11C18"/>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p:cNvSpPr/>
          <p:nvPr/>
        </p:nvSpPr>
        <p:spPr>
          <a:xfrm>
            <a:off x="2303595" y="4288210"/>
            <a:ext cx="4113226" cy="441409"/>
          </a:xfrm>
          <a:prstGeom prst="rect">
            <a:avLst/>
          </a:prstGeom>
          <a:noFill/>
          <a:ln w="28575">
            <a:solidFill>
              <a:srgbClr val="E11C18"/>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8002712" y="3907667"/>
            <a:ext cx="1640545" cy="335561"/>
          </a:xfrm>
          <a:prstGeom prst="rect">
            <a:avLst/>
          </a:prstGeom>
          <a:noFill/>
          <a:ln w="28575">
            <a:solidFill>
              <a:srgbClr val="E11C18"/>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291680" y="206797"/>
            <a:ext cx="1742744" cy="233092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069896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animEffect transition="in" filter="fade">
                                      <p:cBhvr>
                                        <p:cTn id="17" dur="1000"/>
                                        <p:tgtEl>
                                          <p:spTgt spid="27"/>
                                        </p:tgtEl>
                                      </p:cBhvr>
                                    </p:animEffect>
                                    <p:anim calcmode="lin" valueType="num">
                                      <p:cBhvr>
                                        <p:cTn id="18" dur="1000" fill="hold"/>
                                        <p:tgtEl>
                                          <p:spTgt spid="27"/>
                                        </p:tgtEl>
                                        <p:attrNameLst>
                                          <p:attrName>ppt_x</p:attrName>
                                        </p:attrNameLst>
                                      </p:cBhvr>
                                      <p:tavLst>
                                        <p:tav tm="0">
                                          <p:val>
                                            <p:strVal val="#ppt_x"/>
                                          </p:val>
                                        </p:tav>
                                        <p:tav tm="100000">
                                          <p:val>
                                            <p:strVal val="#ppt_x"/>
                                          </p:val>
                                        </p:tav>
                                      </p:tavLst>
                                    </p:anim>
                                    <p:anim calcmode="lin" valueType="num">
                                      <p:cBhvr>
                                        <p:cTn id="19" dur="1000" fill="hold"/>
                                        <p:tgtEl>
                                          <p:spTgt spid="27"/>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1000"/>
                                        <p:tgtEl>
                                          <p:spTgt spid="28"/>
                                        </p:tgtEl>
                                      </p:cBhvr>
                                    </p:animEffect>
                                    <p:anim calcmode="lin" valueType="num">
                                      <p:cBhvr>
                                        <p:cTn id="23" dur="1000" fill="hold"/>
                                        <p:tgtEl>
                                          <p:spTgt spid="28"/>
                                        </p:tgtEl>
                                        <p:attrNameLst>
                                          <p:attrName>ppt_x</p:attrName>
                                        </p:attrNameLst>
                                      </p:cBhvr>
                                      <p:tavLst>
                                        <p:tav tm="0">
                                          <p:val>
                                            <p:strVal val="#ppt_x"/>
                                          </p:val>
                                        </p:tav>
                                        <p:tav tm="100000">
                                          <p:val>
                                            <p:strVal val="#ppt_x"/>
                                          </p:val>
                                        </p:tav>
                                      </p:tavLst>
                                    </p:anim>
                                    <p:anim calcmode="lin" valueType="num">
                                      <p:cBhvr>
                                        <p:cTn id="24" dur="1000" fill="hold"/>
                                        <p:tgtEl>
                                          <p:spTgt spid="28"/>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1000"/>
                                        <p:tgtEl>
                                          <p:spTgt spid="29"/>
                                        </p:tgtEl>
                                      </p:cBhvr>
                                    </p:animEffect>
                                    <p:anim calcmode="lin" valueType="num">
                                      <p:cBhvr>
                                        <p:cTn id="28" dur="1000" fill="hold"/>
                                        <p:tgtEl>
                                          <p:spTgt spid="29"/>
                                        </p:tgtEl>
                                        <p:attrNameLst>
                                          <p:attrName>ppt_x</p:attrName>
                                        </p:attrNameLst>
                                      </p:cBhvr>
                                      <p:tavLst>
                                        <p:tav tm="0">
                                          <p:val>
                                            <p:strVal val="#ppt_x"/>
                                          </p:val>
                                        </p:tav>
                                        <p:tav tm="100000">
                                          <p:val>
                                            <p:strVal val="#ppt_x"/>
                                          </p:val>
                                        </p:tav>
                                      </p:tavLst>
                                    </p:anim>
                                    <p:anim calcmode="lin" valueType="num">
                                      <p:cBhvr>
                                        <p:cTn id="29" dur="1000" fill="hold"/>
                                        <p:tgtEl>
                                          <p:spTgt spid="29"/>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fade">
                                      <p:cBhvr>
                                        <p:cTn id="32" dur="1000"/>
                                        <p:tgtEl>
                                          <p:spTgt spid="32"/>
                                        </p:tgtEl>
                                      </p:cBhvr>
                                    </p:animEffect>
                                    <p:anim calcmode="lin" valueType="num">
                                      <p:cBhvr>
                                        <p:cTn id="33" dur="1000" fill="hold"/>
                                        <p:tgtEl>
                                          <p:spTgt spid="32"/>
                                        </p:tgtEl>
                                        <p:attrNameLst>
                                          <p:attrName>ppt_x</p:attrName>
                                        </p:attrNameLst>
                                      </p:cBhvr>
                                      <p:tavLst>
                                        <p:tav tm="0">
                                          <p:val>
                                            <p:strVal val="#ppt_x"/>
                                          </p:val>
                                        </p:tav>
                                        <p:tav tm="100000">
                                          <p:val>
                                            <p:strVal val="#ppt_x"/>
                                          </p:val>
                                        </p:tav>
                                      </p:tavLst>
                                    </p:anim>
                                    <p:anim calcmode="lin" valueType="num">
                                      <p:cBhvr>
                                        <p:cTn id="3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7" presetClass="entr" presetSubtype="0" fill="hold" grpId="0" nodeType="clickEffect">
                                  <p:stCondLst>
                                    <p:cond delay="0"/>
                                  </p:stCondLst>
                                  <p:childTnLst>
                                    <p:set>
                                      <p:cBhvr>
                                        <p:cTn id="38" dur="1" fill="hold">
                                          <p:stCondLst>
                                            <p:cond delay="0"/>
                                          </p:stCondLst>
                                        </p:cTn>
                                        <p:tgtEl>
                                          <p:spTgt spid="2"/>
                                        </p:tgtEl>
                                        <p:attrNameLst>
                                          <p:attrName>style.visibility</p:attrName>
                                        </p:attrNameLst>
                                      </p:cBhvr>
                                      <p:to>
                                        <p:strVal val="visible"/>
                                      </p:to>
                                    </p:set>
                                    <p:animEffect transition="in" filter="fade">
                                      <p:cBhvr>
                                        <p:cTn id="39" dur="1000"/>
                                        <p:tgtEl>
                                          <p:spTgt spid="2"/>
                                        </p:tgtEl>
                                      </p:cBhvr>
                                    </p:animEffect>
                                    <p:anim calcmode="lin" valueType="num">
                                      <p:cBhvr>
                                        <p:cTn id="40" dur="1000" fill="hold"/>
                                        <p:tgtEl>
                                          <p:spTgt spid="2"/>
                                        </p:tgtEl>
                                        <p:attrNameLst>
                                          <p:attrName>ppt_x</p:attrName>
                                        </p:attrNameLst>
                                      </p:cBhvr>
                                      <p:tavLst>
                                        <p:tav tm="0">
                                          <p:val>
                                            <p:strVal val="#ppt_x"/>
                                          </p:val>
                                        </p:tav>
                                        <p:tav tm="100000">
                                          <p:val>
                                            <p:strVal val="#ppt_x"/>
                                          </p:val>
                                        </p:tav>
                                      </p:tavLst>
                                    </p:anim>
                                    <p:anim calcmode="lin" valueType="num">
                                      <p:cBhvr>
                                        <p:cTn id="4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fade">
                                      <p:cBhvr>
                                        <p:cTn id="46" dur="1000"/>
                                        <p:tgtEl>
                                          <p:spTgt spid="19"/>
                                        </p:tgtEl>
                                      </p:cBhvr>
                                    </p:animEffect>
                                    <p:anim calcmode="lin" valueType="num">
                                      <p:cBhvr>
                                        <p:cTn id="47" dur="1000" fill="hold"/>
                                        <p:tgtEl>
                                          <p:spTgt spid="19"/>
                                        </p:tgtEl>
                                        <p:attrNameLst>
                                          <p:attrName>ppt_x</p:attrName>
                                        </p:attrNameLst>
                                      </p:cBhvr>
                                      <p:tavLst>
                                        <p:tav tm="0">
                                          <p:val>
                                            <p:strVal val="#ppt_x"/>
                                          </p:val>
                                        </p:tav>
                                        <p:tav tm="100000">
                                          <p:val>
                                            <p:strVal val="#ppt_x"/>
                                          </p:val>
                                        </p:tav>
                                      </p:tavLst>
                                    </p:anim>
                                    <p:anim calcmode="lin" valueType="num">
                                      <p:cBhvr>
                                        <p:cTn id="48"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20"/>
                                        </p:tgtEl>
                                        <p:attrNameLst>
                                          <p:attrName>style.visibility</p:attrName>
                                        </p:attrNameLst>
                                      </p:cBhvr>
                                      <p:to>
                                        <p:strVal val="visible"/>
                                      </p:to>
                                    </p:set>
                                    <p:animEffect transition="in" filter="fade">
                                      <p:cBhvr>
                                        <p:cTn id="53" dur="1000"/>
                                        <p:tgtEl>
                                          <p:spTgt spid="20"/>
                                        </p:tgtEl>
                                      </p:cBhvr>
                                    </p:animEffect>
                                    <p:anim calcmode="lin" valueType="num">
                                      <p:cBhvr>
                                        <p:cTn id="54" dur="1000" fill="hold"/>
                                        <p:tgtEl>
                                          <p:spTgt spid="20"/>
                                        </p:tgtEl>
                                        <p:attrNameLst>
                                          <p:attrName>ppt_x</p:attrName>
                                        </p:attrNameLst>
                                      </p:cBhvr>
                                      <p:tavLst>
                                        <p:tav tm="0">
                                          <p:val>
                                            <p:strVal val="#ppt_x"/>
                                          </p:val>
                                        </p:tav>
                                        <p:tav tm="100000">
                                          <p:val>
                                            <p:strVal val="#ppt_x"/>
                                          </p:val>
                                        </p:tav>
                                      </p:tavLst>
                                    </p:anim>
                                    <p:anim calcmode="lin" valueType="num">
                                      <p:cBhvr>
                                        <p:cTn id="55"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2" presetClass="entr" presetSubtype="0" fill="hold" grpId="0" nodeType="clickEffect">
                                  <p:stCondLst>
                                    <p:cond delay="0"/>
                                  </p:stCondLst>
                                  <p:childTnLst>
                                    <p:set>
                                      <p:cBhvr>
                                        <p:cTn id="59" dur="1" fill="hold">
                                          <p:stCondLst>
                                            <p:cond delay="0"/>
                                          </p:stCondLst>
                                        </p:cTn>
                                        <p:tgtEl>
                                          <p:spTgt spid="21"/>
                                        </p:tgtEl>
                                        <p:attrNameLst>
                                          <p:attrName>style.visibility</p:attrName>
                                        </p:attrNameLst>
                                      </p:cBhvr>
                                      <p:to>
                                        <p:strVal val="visible"/>
                                      </p:to>
                                    </p:set>
                                    <p:animEffect transition="in" filter="fade">
                                      <p:cBhvr>
                                        <p:cTn id="60" dur="1000"/>
                                        <p:tgtEl>
                                          <p:spTgt spid="21"/>
                                        </p:tgtEl>
                                      </p:cBhvr>
                                    </p:animEffect>
                                    <p:anim calcmode="lin" valueType="num">
                                      <p:cBhvr>
                                        <p:cTn id="61" dur="1000" fill="hold"/>
                                        <p:tgtEl>
                                          <p:spTgt spid="21"/>
                                        </p:tgtEl>
                                        <p:attrNameLst>
                                          <p:attrName>ppt_x</p:attrName>
                                        </p:attrNameLst>
                                      </p:cBhvr>
                                      <p:tavLst>
                                        <p:tav tm="0">
                                          <p:val>
                                            <p:strVal val="#ppt_x"/>
                                          </p:val>
                                        </p:tav>
                                        <p:tav tm="100000">
                                          <p:val>
                                            <p:strVal val="#ppt_x"/>
                                          </p:val>
                                        </p:tav>
                                      </p:tavLst>
                                    </p:anim>
                                    <p:anim calcmode="lin" valueType="num">
                                      <p:cBhvr>
                                        <p:cTn id="62"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42" presetClass="entr" presetSubtype="0" fill="hold" grpId="0" nodeType="click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fade">
                                      <p:cBhvr>
                                        <p:cTn id="67" dur="1000"/>
                                        <p:tgtEl>
                                          <p:spTgt spid="22"/>
                                        </p:tgtEl>
                                      </p:cBhvr>
                                    </p:animEffect>
                                    <p:anim calcmode="lin" valueType="num">
                                      <p:cBhvr>
                                        <p:cTn id="68" dur="1000" fill="hold"/>
                                        <p:tgtEl>
                                          <p:spTgt spid="22"/>
                                        </p:tgtEl>
                                        <p:attrNameLst>
                                          <p:attrName>ppt_x</p:attrName>
                                        </p:attrNameLst>
                                      </p:cBhvr>
                                      <p:tavLst>
                                        <p:tav tm="0">
                                          <p:val>
                                            <p:strVal val="#ppt_x"/>
                                          </p:val>
                                        </p:tav>
                                        <p:tav tm="100000">
                                          <p:val>
                                            <p:strVal val="#ppt_x"/>
                                          </p:val>
                                        </p:tav>
                                      </p:tavLst>
                                    </p:anim>
                                    <p:anim calcmode="lin" valueType="num">
                                      <p:cBhvr>
                                        <p:cTn id="6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70" fill="hold">
                      <p:stCondLst>
                        <p:cond delay="indefinite"/>
                      </p:stCondLst>
                      <p:childTnLst>
                        <p:par>
                          <p:cTn id="71" fill="hold">
                            <p:stCondLst>
                              <p:cond delay="0"/>
                            </p:stCondLst>
                            <p:childTnLst>
                              <p:par>
                                <p:cTn id="72" presetID="42" presetClass="entr" presetSubtype="0" fill="hold" grpId="0" nodeType="clickEffect">
                                  <p:stCondLst>
                                    <p:cond delay="0"/>
                                  </p:stCondLst>
                                  <p:childTnLst>
                                    <p:set>
                                      <p:cBhvr>
                                        <p:cTn id="73" dur="1" fill="hold">
                                          <p:stCondLst>
                                            <p:cond delay="0"/>
                                          </p:stCondLst>
                                        </p:cTn>
                                        <p:tgtEl>
                                          <p:spTgt spid="23"/>
                                        </p:tgtEl>
                                        <p:attrNameLst>
                                          <p:attrName>style.visibility</p:attrName>
                                        </p:attrNameLst>
                                      </p:cBhvr>
                                      <p:to>
                                        <p:strVal val="visible"/>
                                      </p:to>
                                    </p:set>
                                    <p:animEffect transition="in" filter="fade">
                                      <p:cBhvr>
                                        <p:cTn id="74" dur="1000"/>
                                        <p:tgtEl>
                                          <p:spTgt spid="23"/>
                                        </p:tgtEl>
                                      </p:cBhvr>
                                    </p:animEffect>
                                    <p:anim calcmode="lin" valueType="num">
                                      <p:cBhvr>
                                        <p:cTn id="75" dur="1000" fill="hold"/>
                                        <p:tgtEl>
                                          <p:spTgt spid="23"/>
                                        </p:tgtEl>
                                        <p:attrNameLst>
                                          <p:attrName>ppt_x</p:attrName>
                                        </p:attrNameLst>
                                      </p:cBhvr>
                                      <p:tavLst>
                                        <p:tav tm="0">
                                          <p:val>
                                            <p:strVal val="#ppt_x"/>
                                          </p:val>
                                        </p:tav>
                                        <p:tav tm="100000">
                                          <p:val>
                                            <p:strVal val="#ppt_x"/>
                                          </p:val>
                                        </p:tav>
                                      </p:tavLst>
                                    </p:anim>
                                    <p:anim calcmode="lin" valueType="num">
                                      <p:cBhvr>
                                        <p:cTn id="7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42" presetClass="entr" presetSubtype="0" fill="hold" grpId="0" nodeType="clickEffect">
                                  <p:stCondLst>
                                    <p:cond delay="0"/>
                                  </p:stCondLst>
                                  <p:childTnLst>
                                    <p:set>
                                      <p:cBhvr>
                                        <p:cTn id="80" dur="1" fill="hold">
                                          <p:stCondLst>
                                            <p:cond delay="0"/>
                                          </p:stCondLst>
                                        </p:cTn>
                                        <p:tgtEl>
                                          <p:spTgt spid="24"/>
                                        </p:tgtEl>
                                        <p:attrNameLst>
                                          <p:attrName>style.visibility</p:attrName>
                                        </p:attrNameLst>
                                      </p:cBhvr>
                                      <p:to>
                                        <p:strVal val="visible"/>
                                      </p:to>
                                    </p:set>
                                    <p:animEffect transition="in" filter="fade">
                                      <p:cBhvr>
                                        <p:cTn id="81" dur="1000"/>
                                        <p:tgtEl>
                                          <p:spTgt spid="24"/>
                                        </p:tgtEl>
                                      </p:cBhvr>
                                    </p:animEffect>
                                    <p:anim calcmode="lin" valueType="num">
                                      <p:cBhvr>
                                        <p:cTn id="82" dur="1000" fill="hold"/>
                                        <p:tgtEl>
                                          <p:spTgt spid="24"/>
                                        </p:tgtEl>
                                        <p:attrNameLst>
                                          <p:attrName>ppt_x</p:attrName>
                                        </p:attrNameLst>
                                      </p:cBhvr>
                                      <p:tavLst>
                                        <p:tav tm="0">
                                          <p:val>
                                            <p:strVal val="#ppt_x"/>
                                          </p:val>
                                        </p:tav>
                                        <p:tav tm="100000">
                                          <p:val>
                                            <p:strVal val="#ppt_x"/>
                                          </p:val>
                                        </p:tav>
                                      </p:tavLst>
                                    </p:anim>
                                    <p:anim calcmode="lin" valueType="num">
                                      <p:cBhvr>
                                        <p:cTn id="83"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84" fill="hold">
                      <p:stCondLst>
                        <p:cond delay="indefinite"/>
                      </p:stCondLst>
                      <p:childTnLst>
                        <p:par>
                          <p:cTn id="85" fill="hold">
                            <p:stCondLst>
                              <p:cond delay="0"/>
                            </p:stCondLst>
                            <p:childTnLst>
                              <p:par>
                                <p:cTn id="86" presetID="42" presetClass="entr" presetSubtype="0" fill="hold" grpId="0" nodeType="clickEffect">
                                  <p:stCondLst>
                                    <p:cond delay="0"/>
                                  </p:stCondLst>
                                  <p:childTnLst>
                                    <p:set>
                                      <p:cBhvr>
                                        <p:cTn id="87" dur="1" fill="hold">
                                          <p:stCondLst>
                                            <p:cond delay="0"/>
                                          </p:stCondLst>
                                        </p:cTn>
                                        <p:tgtEl>
                                          <p:spTgt spid="26"/>
                                        </p:tgtEl>
                                        <p:attrNameLst>
                                          <p:attrName>style.visibility</p:attrName>
                                        </p:attrNameLst>
                                      </p:cBhvr>
                                      <p:to>
                                        <p:strVal val="visible"/>
                                      </p:to>
                                    </p:set>
                                    <p:animEffect transition="in" filter="fade">
                                      <p:cBhvr>
                                        <p:cTn id="88" dur="1000"/>
                                        <p:tgtEl>
                                          <p:spTgt spid="26"/>
                                        </p:tgtEl>
                                      </p:cBhvr>
                                    </p:animEffect>
                                    <p:anim calcmode="lin" valueType="num">
                                      <p:cBhvr>
                                        <p:cTn id="89" dur="1000" fill="hold"/>
                                        <p:tgtEl>
                                          <p:spTgt spid="26"/>
                                        </p:tgtEl>
                                        <p:attrNameLst>
                                          <p:attrName>ppt_x</p:attrName>
                                        </p:attrNameLst>
                                      </p:cBhvr>
                                      <p:tavLst>
                                        <p:tav tm="0">
                                          <p:val>
                                            <p:strVal val="#ppt_x"/>
                                          </p:val>
                                        </p:tav>
                                        <p:tav tm="100000">
                                          <p:val>
                                            <p:strVal val="#ppt_x"/>
                                          </p:val>
                                        </p:tav>
                                      </p:tavLst>
                                    </p:anim>
                                    <p:anim calcmode="lin" valueType="num">
                                      <p:cBhvr>
                                        <p:cTn id="90"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42" presetClass="entr" presetSubtype="0" fill="hold" grpId="0" nodeType="clickEffect">
                                  <p:stCondLst>
                                    <p:cond delay="0"/>
                                  </p:stCondLst>
                                  <p:childTnLst>
                                    <p:set>
                                      <p:cBhvr>
                                        <p:cTn id="94" dur="1" fill="hold">
                                          <p:stCondLst>
                                            <p:cond delay="0"/>
                                          </p:stCondLst>
                                        </p:cTn>
                                        <p:tgtEl>
                                          <p:spTgt spid="25"/>
                                        </p:tgtEl>
                                        <p:attrNameLst>
                                          <p:attrName>style.visibility</p:attrName>
                                        </p:attrNameLst>
                                      </p:cBhvr>
                                      <p:to>
                                        <p:strVal val="visible"/>
                                      </p:to>
                                    </p:set>
                                    <p:animEffect transition="in" filter="fade">
                                      <p:cBhvr>
                                        <p:cTn id="95" dur="1000"/>
                                        <p:tgtEl>
                                          <p:spTgt spid="25"/>
                                        </p:tgtEl>
                                      </p:cBhvr>
                                    </p:animEffect>
                                    <p:anim calcmode="lin" valueType="num">
                                      <p:cBhvr>
                                        <p:cTn id="96" dur="1000" fill="hold"/>
                                        <p:tgtEl>
                                          <p:spTgt spid="25"/>
                                        </p:tgtEl>
                                        <p:attrNameLst>
                                          <p:attrName>ppt_x</p:attrName>
                                        </p:attrNameLst>
                                      </p:cBhvr>
                                      <p:tavLst>
                                        <p:tav tm="0">
                                          <p:val>
                                            <p:strVal val="#ppt_x"/>
                                          </p:val>
                                        </p:tav>
                                        <p:tav tm="100000">
                                          <p:val>
                                            <p:strVal val="#ppt_x"/>
                                          </p:val>
                                        </p:tav>
                                      </p:tavLst>
                                    </p:anim>
                                    <p:anim calcmode="lin" valueType="num">
                                      <p:cBhvr>
                                        <p:cTn id="9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animBg="1"/>
      <p:bldP spid="19" grpId="0" animBg="1"/>
      <p:bldP spid="20" grpId="0" animBg="1"/>
      <p:bldP spid="21" grpId="0" animBg="1"/>
      <p:bldP spid="22" grpId="0" animBg="1"/>
      <p:bldP spid="23" grpId="0" animBg="1"/>
      <p:bldP spid="24" grpId="0" animBg="1"/>
      <p:bldP spid="25" grpId="0" animBg="1"/>
      <p:bldP spid="26"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a:extLst>
              <a:ext uri="{FF2B5EF4-FFF2-40B4-BE49-F238E27FC236}">
                <a16:creationId xmlns:a16="http://schemas.microsoft.com/office/drawing/2014/main" id="{70B2E029-55F0-4DF1-8B0E-BF6404976A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2845" y="700940"/>
            <a:ext cx="8618670" cy="5807114"/>
          </a:xfrm>
          <a:prstGeom prst="rect">
            <a:avLst/>
          </a:prstGeom>
        </p:spPr>
      </p:pic>
      <p:sp>
        <p:nvSpPr>
          <p:cNvPr id="12" name="文本框 11">
            <a:extLst>
              <a:ext uri="{FF2B5EF4-FFF2-40B4-BE49-F238E27FC236}">
                <a16:creationId xmlns:a16="http://schemas.microsoft.com/office/drawing/2014/main" id="{17F46203-242E-4DDD-9ACE-C40933D282BF}"/>
              </a:ext>
            </a:extLst>
          </p:cNvPr>
          <p:cNvSpPr txBox="1"/>
          <p:nvPr/>
        </p:nvSpPr>
        <p:spPr>
          <a:xfrm>
            <a:off x="183028" y="196859"/>
            <a:ext cx="3279816" cy="707886"/>
          </a:xfrm>
          <a:prstGeom prst="rect">
            <a:avLst/>
          </a:prstGeom>
          <a:noFill/>
        </p:spPr>
        <p:txBody>
          <a:bodyPr wrap="square" rtlCol="0">
            <a:spAutoFit/>
          </a:bodyPr>
          <a:lstStyle/>
          <a:p>
            <a:pPr defTabSz="457200"/>
            <a:r>
              <a:rPr lang="vi-VN" altLang="zh-CN" sz="4000" b="1" dirty="0">
                <a:solidFill>
                  <a:srgbClr val="007AD6"/>
                </a:solidFill>
                <a:effectLst>
                  <a:outerShdw blurRad="38100" dist="38100" dir="2700000" algn="tl">
                    <a:srgbClr val="000000">
                      <a:alpha val="43137"/>
                    </a:srgbClr>
                  </a:outerShdw>
                </a:effectLst>
                <a:latin typeface="腾祥金砖黑简" panose="01010104010101010101" pitchFamily="2" charset="-122"/>
                <a:ea typeface="腾祥金砖黑简" panose="01010104010101010101" pitchFamily="2" charset="-122"/>
                <a:cs typeface="+mn-ea"/>
                <a:sym typeface="+mn-lt"/>
              </a:rPr>
              <a:t>Bài 1</a:t>
            </a:r>
            <a:endParaRPr lang="zh-CN" altLang="en-US" sz="4000" b="1" dirty="0">
              <a:solidFill>
                <a:srgbClr val="007AD6"/>
              </a:solidFill>
              <a:effectLst>
                <a:outerShdw blurRad="38100" dist="38100" dir="2700000" algn="tl">
                  <a:srgbClr val="000000">
                    <a:alpha val="43137"/>
                  </a:srgbClr>
                </a:outerShdw>
              </a:effectLst>
              <a:latin typeface="腾祥金砖黑简" panose="01010104010101010101" pitchFamily="2" charset="-122"/>
              <a:ea typeface="腾祥金砖黑简" panose="01010104010101010101" pitchFamily="2" charset="-122"/>
              <a:cs typeface="+mn-ea"/>
              <a:sym typeface="+mn-lt"/>
            </a:endParaRPr>
          </a:p>
        </p:txBody>
      </p:sp>
      <p:pic>
        <p:nvPicPr>
          <p:cNvPr id="15" name="图片 14">
            <a:extLst>
              <a:ext uri="{FF2B5EF4-FFF2-40B4-BE49-F238E27FC236}">
                <a16:creationId xmlns:a16="http://schemas.microsoft.com/office/drawing/2014/main" id="{C770FBA3-A15A-4019-9B96-D1334AB084BB}"/>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r="11124"/>
          <a:stretch/>
        </p:blipFill>
        <p:spPr>
          <a:xfrm>
            <a:off x="-1" y="609458"/>
            <a:ext cx="12192001" cy="6858000"/>
          </a:xfrm>
          <a:prstGeom prst="rect">
            <a:avLst/>
          </a:prstGeom>
        </p:spPr>
      </p:pic>
      <p:sp>
        <p:nvSpPr>
          <p:cNvPr id="16" name="文本框 15">
            <a:extLst>
              <a:ext uri="{FF2B5EF4-FFF2-40B4-BE49-F238E27FC236}">
                <a16:creationId xmlns:a16="http://schemas.microsoft.com/office/drawing/2014/main" id="{307BCF9B-3FB7-466B-BE80-A4C1E132CF44}"/>
              </a:ext>
            </a:extLst>
          </p:cNvPr>
          <p:cNvSpPr txBox="1"/>
          <p:nvPr/>
        </p:nvSpPr>
        <p:spPr>
          <a:xfrm>
            <a:off x="2101992" y="1756557"/>
            <a:ext cx="7598733" cy="3539430"/>
          </a:xfrm>
          <a:prstGeom prst="rect">
            <a:avLst/>
          </a:prstGeom>
          <a:noFill/>
        </p:spPr>
        <p:txBody>
          <a:bodyPr wrap="square" rtlCol="0">
            <a:spAutoFit/>
          </a:bodyPr>
          <a:lstStyle/>
          <a:p>
            <a:pPr lvl="0" algn="just">
              <a:defRPr/>
            </a:pPr>
            <a:r>
              <a:rPr lang="vi-VN" sz="2800" dirty="0">
                <a:solidFill>
                  <a:srgbClr val="002060"/>
                </a:solidFill>
                <a:latin typeface="#9Slide05 HLT Boulevard" panose="00000400000000000000" pitchFamily="2" charset="0"/>
                <a:ea typeface="#9Slide05 HLT Boulevard" panose="00000400000000000000" pitchFamily="2" charset="0"/>
                <a:cs typeface="#9Slide05 HLT Boulevard" panose="00000400000000000000" pitchFamily="2" charset="0"/>
              </a:rPr>
              <a:t>b) Sáng sớm, trời quang hẳn ra. Đêm qua, một bàn tay nào đã giội rửa vòm trời sạch bóng. Màu mây xám đã nhường chỗ cho một màu trắng phớt xanh như màu men sứ. Đằng đông, phía trên dải đê chạy dài rạch ngang tầm mắt, ngăn không cho thấy biển khơi, ai đã ném lên bốn năm mảng mây hồng to tướng, lại điểm xuyết thêm ít nét mây mỡ gà vút dài thanh mảnh.</a:t>
            </a:r>
          </a:p>
          <a:p>
            <a:pPr lvl="0" algn="just">
              <a:defRPr/>
            </a:pPr>
            <a:r>
              <a:rPr lang="en-US" sz="2800" dirty="0">
                <a:solidFill>
                  <a:prstClr val="black"/>
                </a:solidFill>
                <a:latin typeface="Calibri Light" panose="020F0302020204030204"/>
              </a:rPr>
              <a:t>                                                                  </a:t>
            </a:r>
            <a:r>
              <a:rPr lang="vi-VN" sz="2800" dirty="0">
                <a:solidFill>
                  <a:prstClr val="black"/>
                </a:solidFill>
                <a:latin typeface="Times New Roman" panose="02020603050405020304" pitchFamily="18" charset="0"/>
              </a:rPr>
              <a:t>BÙI HIỂN</a:t>
            </a:r>
            <a:endParaRPr lang="en-US" sz="2800" dirty="0">
              <a:solidFill>
                <a:prstClr val="black"/>
              </a:solidFill>
              <a:latin typeface="Calibri Light" panose="020F0302020204030204"/>
            </a:endParaRPr>
          </a:p>
        </p:txBody>
      </p:sp>
      <p:pic>
        <p:nvPicPr>
          <p:cNvPr id="27" name="图片 26">
            <a:extLst>
              <a:ext uri="{FF2B5EF4-FFF2-40B4-BE49-F238E27FC236}">
                <a16:creationId xmlns:a16="http://schemas.microsoft.com/office/drawing/2014/main" id="{C29BD0E4-91F0-47A0-BEB7-C3CA08B276F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7866" t="2708" r="15887" b="85109"/>
          <a:stretch/>
        </p:blipFill>
        <p:spPr>
          <a:xfrm>
            <a:off x="2196332" y="1196098"/>
            <a:ext cx="360290" cy="351251"/>
          </a:xfrm>
          <a:prstGeom prst="rect">
            <a:avLst/>
          </a:prstGeom>
        </p:spPr>
      </p:pic>
      <p:pic>
        <p:nvPicPr>
          <p:cNvPr id="28" name="图片 27">
            <a:extLst>
              <a:ext uri="{FF2B5EF4-FFF2-40B4-BE49-F238E27FC236}">
                <a16:creationId xmlns:a16="http://schemas.microsoft.com/office/drawing/2014/main" id="{125C31C5-5D78-4CBF-BD14-28FE8B28CA0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7866" t="2708" r="15887" b="85109"/>
          <a:stretch/>
        </p:blipFill>
        <p:spPr>
          <a:xfrm>
            <a:off x="9520580" y="1352235"/>
            <a:ext cx="360290" cy="351251"/>
          </a:xfrm>
          <a:prstGeom prst="rect">
            <a:avLst/>
          </a:prstGeom>
        </p:spPr>
      </p:pic>
      <p:pic>
        <p:nvPicPr>
          <p:cNvPr id="29" name="图片 28">
            <a:extLst>
              <a:ext uri="{FF2B5EF4-FFF2-40B4-BE49-F238E27FC236}">
                <a16:creationId xmlns:a16="http://schemas.microsoft.com/office/drawing/2014/main" id="{DBDF9D74-85FC-49FE-A9BC-33D7EA70150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7866" t="2708" r="15887" b="85109"/>
          <a:stretch/>
        </p:blipFill>
        <p:spPr>
          <a:xfrm>
            <a:off x="9340435" y="5726875"/>
            <a:ext cx="360290" cy="351251"/>
          </a:xfrm>
          <a:prstGeom prst="rect">
            <a:avLst/>
          </a:prstGeom>
        </p:spPr>
      </p:pic>
      <p:pic>
        <p:nvPicPr>
          <p:cNvPr id="32" name="图片 31">
            <a:extLst>
              <a:ext uri="{FF2B5EF4-FFF2-40B4-BE49-F238E27FC236}">
                <a16:creationId xmlns:a16="http://schemas.microsoft.com/office/drawing/2014/main" id="{0DC70E27-EB29-45A9-BFB5-83D9104B624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7866" t="2708" r="15887" b="85109"/>
          <a:stretch/>
        </p:blipFill>
        <p:spPr>
          <a:xfrm>
            <a:off x="2220444" y="5551250"/>
            <a:ext cx="360290" cy="351251"/>
          </a:xfrm>
          <a:prstGeom prst="rect">
            <a:avLst/>
          </a:prstGeom>
        </p:spPr>
      </p:pic>
      <p:cxnSp>
        <p:nvCxnSpPr>
          <p:cNvPr id="3" name="Straight Connector 2"/>
          <p:cNvCxnSpPr/>
          <p:nvPr/>
        </p:nvCxnSpPr>
        <p:spPr>
          <a:xfrm>
            <a:off x="4808306" y="2188396"/>
            <a:ext cx="893851" cy="0"/>
          </a:xfrm>
          <a:prstGeom prst="line">
            <a:avLst/>
          </a:prstGeom>
          <a:ln>
            <a:solidFill>
              <a:srgbClr val="E11C18"/>
            </a:solidFill>
          </a:ln>
        </p:spPr>
        <p:style>
          <a:lnRef idx="3">
            <a:schemeClr val="accent1"/>
          </a:lnRef>
          <a:fillRef idx="0">
            <a:schemeClr val="accent1"/>
          </a:fillRef>
          <a:effectRef idx="2">
            <a:schemeClr val="accent1"/>
          </a:effectRef>
          <a:fontRef idx="minor">
            <a:schemeClr val="tx1"/>
          </a:fontRef>
        </p:style>
      </p:cxnSp>
      <p:cxnSp>
        <p:nvCxnSpPr>
          <p:cNvPr id="19" name="Straight Connector 18"/>
          <p:cNvCxnSpPr/>
          <p:nvPr/>
        </p:nvCxnSpPr>
        <p:spPr>
          <a:xfrm>
            <a:off x="6522378" y="2638747"/>
            <a:ext cx="1491465" cy="0"/>
          </a:xfrm>
          <a:prstGeom prst="line">
            <a:avLst/>
          </a:prstGeom>
          <a:ln>
            <a:solidFill>
              <a:srgbClr val="E11C18"/>
            </a:solidFill>
          </a:ln>
        </p:spPr>
        <p:style>
          <a:lnRef idx="3">
            <a:schemeClr val="accent1"/>
          </a:lnRef>
          <a:fillRef idx="0">
            <a:schemeClr val="accent1"/>
          </a:fillRef>
          <a:effectRef idx="2">
            <a:schemeClr val="accent1"/>
          </a:effectRef>
          <a:fontRef idx="minor">
            <a:schemeClr val="tx1"/>
          </a:fontRef>
        </p:style>
      </p:cxnSp>
      <p:cxnSp>
        <p:nvCxnSpPr>
          <p:cNvPr id="20" name="Straight Connector 19"/>
          <p:cNvCxnSpPr/>
          <p:nvPr/>
        </p:nvCxnSpPr>
        <p:spPr>
          <a:xfrm>
            <a:off x="2220444" y="3059987"/>
            <a:ext cx="625498" cy="0"/>
          </a:xfrm>
          <a:prstGeom prst="line">
            <a:avLst/>
          </a:prstGeom>
          <a:ln>
            <a:solidFill>
              <a:srgbClr val="E11C18"/>
            </a:solidFill>
          </a:ln>
        </p:spPr>
        <p:style>
          <a:lnRef idx="3">
            <a:schemeClr val="accent1"/>
          </a:lnRef>
          <a:fillRef idx="0">
            <a:schemeClr val="accent1"/>
          </a:fillRef>
          <a:effectRef idx="2">
            <a:schemeClr val="accent1"/>
          </a:effectRef>
          <a:fontRef idx="minor">
            <a:schemeClr val="tx1"/>
          </a:fontRef>
        </p:style>
      </p:cxnSp>
      <p:cxnSp>
        <p:nvCxnSpPr>
          <p:cNvPr id="21" name="Straight Connector 20"/>
          <p:cNvCxnSpPr/>
          <p:nvPr/>
        </p:nvCxnSpPr>
        <p:spPr>
          <a:xfrm>
            <a:off x="7304926" y="3059987"/>
            <a:ext cx="708917" cy="0"/>
          </a:xfrm>
          <a:prstGeom prst="line">
            <a:avLst/>
          </a:prstGeom>
          <a:ln>
            <a:solidFill>
              <a:srgbClr val="E11C18"/>
            </a:solidFill>
          </a:ln>
        </p:spPr>
        <p:style>
          <a:lnRef idx="3">
            <a:schemeClr val="accent1"/>
          </a:lnRef>
          <a:fillRef idx="0">
            <a:schemeClr val="accent1"/>
          </a:fillRef>
          <a:effectRef idx="2">
            <a:schemeClr val="accent1"/>
          </a:effectRef>
          <a:fontRef idx="minor">
            <a:schemeClr val="tx1"/>
          </a:fontRef>
        </p:style>
      </p:cxnSp>
      <p:cxnSp>
        <p:nvCxnSpPr>
          <p:cNvPr id="22" name="Straight Connector 21"/>
          <p:cNvCxnSpPr/>
          <p:nvPr/>
        </p:nvCxnSpPr>
        <p:spPr>
          <a:xfrm>
            <a:off x="8893509" y="3059987"/>
            <a:ext cx="733376" cy="0"/>
          </a:xfrm>
          <a:prstGeom prst="line">
            <a:avLst/>
          </a:prstGeom>
          <a:ln>
            <a:solidFill>
              <a:srgbClr val="E11C18"/>
            </a:solidFill>
          </a:ln>
        </p:spPr>
        <p:style>
          <a:lnRef idx="3">
            <a:schemeClr val="accent1"/>
          </a:lnRef>
          <a:fillRef idx="0">
            <a:schemeClr val="accent1"/>
          </a:fillRef>
          <a:effectRef idx="2">
            <a:schemeClr val="accent1"/>
          </a:effectRef>
          <a:fontRef idx="minor">
            <a:schemeClr val="tx1"/>
          </a:fontRef>
        </p:style>
      </p:cxnSp>
      <p:cxnSp>
        <p:nvCxnSpPr>
          <p:cNvPr id="23" name="Straight Connector 22"/>
          <p:cNvCxnSpPr/>
          <p:nvPr/>
        </p:nvCxnSpPr>
        <p:spPr>
          <a:xfrm>
            <a:off x="2196332" y="3912742"/>
            <a:ext cx="485223" cy="0"/>
          </a:xfrm>
          <a:prstGeom prst="line">
            <a:avLst/>
          </a:prstGeom>
          <a:ln>
            <a:solidFill>
              <a:srgbClr val="E11C18"/>
            </a:solidFill>
          </a:ln>
        </p:spPr>
        <p:style>
          <a:lnRef idx="3">
            <a:schemeClr val="accent1"/>
          </a:lnRef>
          <a:fillRef idx="0">
            <a:schemeClr val="accent1"/>
          </a:fillRef>
          <a:effectRef idx="2">
            <a:schemeClr val="accent1"/>
          </a:effectRef>
          <a:fontRef idx="minor">
            <a:schemeClr val="tx1"/>
          </a:fontRef>
        </p:style>
      </p:cxnSp>
      <p:cxnSp>
        <p:nvCxnSpPr>
          <p:cNvPr id="25" name="Straight Connector 24"/>
          <p:cNvCxnSpPr/>
          <p:nvPr/>
        </p:nvCxnSpPr>
        <p:spPr>
          <a:xfrm>
            <a:off x="8515565" y="4313434"/>
            <a:ext cx="1111320" cy="0"/>
          </a:xfrm>
          <a:prstGeom prst="line">
            <a:avLst/>
          </a:prstGeom>
          <a:ln>
            <a:solidFill>
              <a:srgbClr val="E11C18"/>
            </a:solidFill>
          </a:ln>
        </p:spPr>
        <p:style>
          <a:lnRef idx="3">
            <a:schemeClr val="accent1"/>
          </a:lnRef>
          <a:fillRef idx="0">
            <a:schemeClr val="accent1"/>
          </a:fillRef>
          <a:effectRef idx="2">
            <a:schemeClr val="accent1"/>
          </a:effectRef>
          <a:fontRef idx="minor">
            <a:schemeClr val="tx1"/>
          </a:fontRef>
        </p:style>
      </p:cxnSp>
      <p:cxnSp>
        <p:nvCxnSpPr>
          <p:cNvPr id="30" name="Straight Connector 29"/>
          <p:cNvCxnSpPr/>
          <p:nvPr/>
        </p:nvCxnSpPr>
        <p:spPr>
          <a:xfrm>
            <a:off x="2234629" y="4775771"/>
            <a:ext cx="775699" cy="0"/>
          </a:xfrm>
          <a:prstGeom prst="line">
            <a:avLst/>
          </a:prstGeom>
          <a:ln>
            <a:solidFill>
              <a:srgbClr val="E11C18"/>
            </a:solidFill>
          </a:ln>
        </p:spPr>
        <p:style>
          <a:lnRef idx="3">
            <a:schemeClr val="accent1"/>
          </a:lnRef>
          <a:fillRef idx="0">
            <a:schemeClr val="accent1"/>
          </a:fillRef>
          <a:effectRef idx="2">
            <a:schemeClr val="accent1"/>
          </a:effectRef>
          <a:fontRef idx="minor">
            <a:schemeClr val="tx1"/>
          </a:fontRef>
        </p:style>
      </p:cxnSp>
      <p:cxnSp>
        <p:nvCxnSpPr>
          <p:cNvPr id="31" name="Straight Connector 30"/>
          <p:cNvCxnSpPr/>
          <p:nvPr/>
        </p:nvCxnSpPr>
        <p:spPr>
          <a:xfrm>
            <a:off x="2196332" y="5248382"/>
            <a:ext cx="1677025" cy="0"/>
          </a:xfrm>
          <a:prstGeom prst="line">
            <a:avLst/>
          </a:prstGeom>
          <a:ln>
            <a:solidFill>
              <a:srgbClr val="E11C18"/>
            </a:solidFill>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25380690"/>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barn(inVertical)">
                                      <p:cBhvr>
                                        <p:cTn id="7" dur="500"/>
                                        <p:tgtEl>
                                          <p:spTgt spid="14"/>
                                        </p:tgtEl>
                                      </p:cBhvr>
                                    </p:animEffect>
                                  </p:childTnLst>
                                </p:cTn>
                              </p:par>
                              <p:par>
                                <p:cTn id="8" presetID="42" presetClass="entr" presetSubtype="0" fill="hold" nodeType="withEffect">
                                  <p:stCondLst>
                                    <p:cond delay="0"/>
                                  </p:stCondLst>
                                  <p:childTnLst>
                                    <p:set>
                                      <p:cBhvr>
                                        <p:cTn id="9" dur="1" fill="hold">
                                          <p:stCondLst>
                                            <p:cond delay="0"/>
                                          </p:stCondLst>
                                        </p:cTn>
                                        <p:tgtEl>
                                          <p:spTgt spid="27"/>
                                        </p:tgtEl>
                                        <p:attrNameLst>
                                          <p:attrName>style.visibility</p:attrName>
                                        </p:attrNameLst>
                                      </p:cBhvr>
                                      <p:to>
                                        <p:strVal val="visible"/>
                                      </p:to>
                                    </p:set>
                                    <p:animEffect transition="in" filter="fade">
                                      <p:cBhvr>
                                        <p:cTn id="10" dur="1000"/>
                                        <p:tgtEl>
                                          <p:spTgt spid="27"/>
                                        </p:tgtEl>
                                      </p:cBhvr>
                                    </p:animEffect>
                                    <p:anim calcmode="lin" valueType="num">
                                      <p:cBhvr>
                                        <p:cTn id="11" dur="1000" fill="hold"/>
                                        <p:tgtEl>
                                          <p:spTgt spid="27"/>
                                        </p:tgtEl>
                                        <p:attrNameLst>
                                          <p:attrName>ppt_x</p:attrName>
                                        </p:attrNameLst>
                                      </p:cBhvr>
                                      <p:tavLst>
                                        <p:tav tm="0">
                                          <p:val>
                                            <p:strVal val="#ppt_x"/>
                                          </p:val>
                                        </p:tav>
                                        <p:tav tm="100000">
                                          <p:val>
                                            <p:strVal val="#ppt_x"/>
                                          </p:val>
                                        </p:tav>
                                      </p:tavLst>
                                    </p:anim>
                                    <p:anim calcmode="lin" valueType="num">
                                      <p:cBhvr>
                                        <p:cTn id="12"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fade">
                                      <p:cBhvr>
                                        <p:cTn id="17" dur="1000"/>
                                        <p:tgtEl>
                                          <p:spTgt spid="16"/>
                                        </p:tgtEl>
                                      </p:cBhvr>
                                    </p:animEffect>
                                    <p:anim calcmode="lin" valueType="num">
                                      <p:cBhvr>
                                        <p:cTn id="18" dur="1000" fill="hold"/>
                                        <p:tgtEl>
                                          <p:spTgt spid="16"/>
                                        </p:tgtEl>
                                        <p:attrNameLst>
                                          <p:attrName>ppt_x</p:attrName>
                                        </p:attrNameLst>
                                      </p:cBhvr>
                                      <p:tavLst>
                                        <p:tav tm="0">
                                          <p:val>
                                            <p:strVal val="#ppt_x"/>
                                          </p:val>
                                        </p:tav>
                                        <p:tav tm="100000">
                                          <p:val>
                                            <p:strVal val="#ppt_x"/>
                                          </p:val>
                                        </p:tav>
                                      </p:tavLst>
                                    </p:anim>
                                    <p:anim calcmode="lin" valueType="num">
                                      <p:cBhvr>
                                        <p:cTn id="19" dur="1000" fill="hold"/>
                                        <p:tgtEl>
                                          <p:spTgt spid="1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8"/>
                                        </p:tgtEl>
                                        <p:attrNameLst>
                                          <p:attrName>style.visibility</p:attrName>
                                        </p:attrNameLst>
                                      </p:cBhvr>
                                      <p:to>
                                        <p:strVal val="visible"/>
                                      </p:to>
                                    </p:set>
                                    <p:animEffect transition="in" filter="fade">
                                      <p:cBhvr>
                                        <p:cTn id="22" dur="1000"/>
                                        <p:tgtEl>
                                          <p:spTgt spid="28"/>
                                        </p:tgtEl>
                                      </p:cBhvr>
                                    </p:animEffect>
                                    <p:anim calcmode="lin" valueType="num">
                                      <p:cBhvr>
                                        <p:cTn id="23" dur="1000" fill="hold"/>
                                        <p:tgtEl>
                                          <p:spTgt spid="28"/>
                                        </p:tgtEl>
                                        <p:attrNameLst>
                                          <p:attrName>ppt_x</p:attrName>
                                        </p:attrNameLst>
                                      </p:cBhvr>
                                      <p:tavLst>
                                        <p:tav tm="0">
                                          <p:val>
                                            <p:strVal val="#ppt_x"/>
                                          </p:val>
                                        </p:tav>
                                        <p:tav tm="100000">
                                          <p:val>
                                            <p:strVal val="#ppt_x"/>
                                          </p:val>
                                        </p:tav>
                                      </p:tavLst>
                                    </p:anim>
                                    <p:anim calcmode="lin" valueType="num">
                                      <p:cBhvr>
                                        <p:cTn id="24" dur="1000" fill="hold"/>
                                        <p:tgtEl>
                                          <p:spTgt spid="28"/>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1000"/>
                                        <p:tgtEl>
                                          <p:spTgt spid="29"/>
                                        </p:tgtEl>
                                      </p:cBhvr>
                                    </p:animEffect>
                                    <p:anim calcmode="lin" valueType="num">
                                      <p:cBhvr>
                                        <p:cTn id="28" dur="1000" fill="hold"/>
                                        <p:tgtEl>
                                          <p:spTgt spid="29"/>
                                        </p:tgtEl>
                                        <p:attrNameLst>
                                          <p:attrName>ppt_x</p:attrName>
                                        </p:attrNameLst>
                                      </p:cBhvr>
                                      <p:tavLst>
                                        <p:tav tm="0">
                                          <p:val>
                                            <p:strVal val="#ppt_x"/>
                                          </p:val>
                                        </p:tav>
                                        <p:tav tm="100000">
                                          <p:val>
                                            <p:strVal val="#ppt_x"/>
                                          </p:val>
                                        </p:tav>
                                      </p:tavLst>
                                    </p:anim>
                                    <p:anim calcmode="lin" valueType="num">
                                      <p:cBhvr>
                                        <p:cTn id="29" dur="1000" fill="hold"/>
                                        <p:tgtEl>
                                          <p:spTgt spid="29"/>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fade">
                                      <p:cBhvr>
                                        <p:cTn id="32" dur="1000"/>
                                        <p:tgtEl>
                                          <p:spTgt spid="32"/>
                                        </p:tgtEl>
                                      </p:cBhvr>
                                    </p:animEffect>
                                    <p:anim calcmode="lin" valueType="num">
                                      <p:cBhvr>
                                        <p:cTn id="33" dur="1000" fill="hold"/>
                                        <p:tgtEl>
                                          <p:spTgt spid="32"/>
                                        </p:tgtEl>
                                        <p:attrNameLst>
                                          <p:attrName>ppt_x</p:attrName>
                                        </p:attrNameLst>
                                      </p:cBhvr>
                                      <p:tavLst>
                                        <p:tav tm="0">
                                          <p:val>
                                            <p:strVal val="#ppt_x"/>
                                          </p:val>
                                        </p:tav>
                                        <p:tav tm="100000">
                                          <p:val>
                                            <p:strVal val="#ppt_x"/>
                                          </p:val>
                                        </p:tav>
                                      </p:tavLst>
                                    </p:anim>
                                    <p:anim calcmode="lin" valueType="num">
                                      <p:cBhvr>
                                        <p:cTn id="3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nodeType="clickEffect">
                                  <p:stCondLst>
                                    <p:cond delay="0"/>
                                  </p:stCondLst>
                                  <p:childTnLst>
                                    <p:set>
                                      <p:cBhvr>
                                        <p:cTn id="38" dur="1" fill="hold">
                                          <p:stCondLst>
                                            <p:cond delay="0"/>
                                          </p:stCondLst>
                                        </p:cTn>
                                        <p:tgtEl>
                                          <p:spTgt spid="3"/>
                                        </p:tgtEl>
                                        <p:attrNameLst>
                                          <p:attrName>style.visibility</p:attrName>
                                        </p:attrNameLst>
                                      </p:cBhvr>
                                      <p:to>
                                        <p:strVal val="visible"/>
                                      </p:to>
                                    </p:set>
                                    <p:anim calcmode="lin" valueType="num">
                                      <p:cBhvr additive="base">
                                        <p:cTn id="39" dur="500" fill="hold"/>
                                        <p:tgtEl>
                                          <p:spTgt spid="3"/>
                                        </p:tgtEl>
                                        <p:attrNameLst>
                                          <p:attrName>ppt_x</p:attrName>
                                        </p:attrNameLst>
                                      </p:cBhvr>
                                      <p:tavLst>
                                        <p:tav tm="0">
                                          <p:val>
                                            <p:strVal val="0-#ppt_w/2"/>
                                          </p:val>
                                        </p:tav>
                                        <p:tav tm="100000">
                                          <p:val>
                                            <p:strVal val="#ppt_x"/>
                                          </p:val>
                                        </p:tav>
                                      </p:tavLst>
                                    </p:anim>
                                    <p:anim calcmode="lin" valueType="num">
                                      <p:cBhvr additive="base">
                                        <p:cTn id="40"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nodeType="clickEffect">
                                  <p:stCondLst>
                                    <p:cond delay="0"/>
                                  </p:stCondLst>
                                  <p:childTnLst>
                                    <p:set>
                                      <p:cBhvr>
                                        <p:cTn id="44" dur="1" fill="hold">
                                          <p:stCondLst>
                                            <p:cond delay="0"/>
                                          </p:stCondLst>
                                        </p:cTn>
                                        <p:tgtEl>
                                          <p:spTgt spid="19"/>
                                        </p:tgtEl>
                                        <p:attrNameLst>
                                          <p:attrName>style.visibility</p:attrName>
                                        </p:attrNameLst>
                                      </p:cBhvr>
                                      <p:to>
                                        <p:strVal val="visible"/>
                                      </p:to>
                                    </p:set>
                                    <p:anim calcmode="lin" valueType="num">
                                      <p:cBhvr additive="base">
                                        <p:cTn id="45" dur="500" fill="hold"/>
                                        <p:tgtEl>
                                          <p:spTgt spid="19"/>
                                        </p:tgtEl>
                                        <p:attrNameLst>
                                          <p:attrName>ppt_x</p:attrName>
                                        </p:attrNameLst>
                                      </p:cBhvr>
                                      <p:tavLst>
                                        <p:tav tm="0">
                                          <p:val>
                                            <p:strVal val="0-#ppt_w/2"/>
                                          </p:val>
                                        </p:tav>
                                        <p:tav tm="100000">
                                          <p:val>
                                            <p:strVal val="#ppt_x"/>
                                          </p:val>
                                        </p:tav>
                                      </p:tavLst>
                                    </p:anim>
                                    <p:anim calcmode="lin" valueType="num">
                                      <p:cBhvr additive="base">
                                        <p:cTn id="46" dur="500" fill="hold"/>
                                        <p:tgtEl>
                                          <p:spTgt spid="19"/>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8" fill="hold" nodeType="click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additive="base">
                                        <p:cTn id="51" dur="500" fill="hold"/>
                                        <p:tgtEl>
                                          <p:spTgt spid="20"/>
                                        </p:tgtEl>
                                        <p:attrNameLst>
                                          <p:attrName>ppt_x</p:attrName>
                                        </p:attrNameLst>
                                      </p:cBhvr>
                                      <p:tavLst>
                                        <p:tav tm="0">
                                          <p:val>
                                            <p:strVal val="0-#ppt_w/2"/>
                                          </p:val>
                                        </p:tav>
                                        <p:tav tm="100000">
                                          <p:val>
                                            <p:strVal val="#ppt_x"/>
                                          </p:val>
                                        </p:tav>
                                      </p:tavLst>
                                    </p:anim>
                                    <p:anim calcmode="lin" valueType="num">
                                      <p:cBhvr additive="base">
                                        <p:cTn id="52"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nodeType="clickEffect">
                                  <p:stCondLst>
                                    <p:cond delay="0"/>
                                  </p:stCondLst>
                                  <p:childTnLst>
                                    <p:set>
                                      <p:cBhvr>
                                        <p:cTn id="56" dur="1" fill="hold">
                                          <p:stCondLst>
                                            <p:cond delay="0"/>
                                          </p:stCondLst>
                                        </p:cTn>
                                        <p:tgtEl>
                                          <p:spTgt spid="21"/>
                                        </p:tgtEl>
                                        <p:attrNameLst>
                                          <p:attrName>style.visibility</p:attrName>
                                        </p:attrNameLst>
                                      </p:cBhvr>
                                      <p:to>
                                        <p:strVal val="visible"/>
                                      </p:to>
                                    </p:set>
                                    <p:anim calcmode="lin" valueType="num">
                                      <p:cBhvr additive="base">
                                        <p:cTn id="57" dur="500" fill="hold"/>
                                        <p:tgtEl>
                                          <p:spTgt spid="21"/>
                                        </p:tgtEl>
                                        <p:attrNameLst>
                                          <p:attrName>ppt_x</p:attrName>
                                        </p:attrNameLst>
                                      </p:cBhvr>
                                      <p:tavLst>
                                        <p:tav tm="0">
                                          <p:val>
                                            <p:strVal val="0-#ppt_w/2"/>
                                          </p:val>
                                        </p:tav>
                                        <p:tav tm="100000">
                                          <p:val>
                                            <p:strVal val="#ppt_x"/>
                                          </p:val>
                                        </p:tav>
                                      </p:tavLst>
                                    </p:anim>
                                    <p:anim calcmode="lin" valueType="num">
                                      <p:cBhvr additive="base">
                                        <p:cTn id="58"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8" fill="hold" nodeType="clickEffect">
                                  <p:stCondLst>
                                    <p:cond delay="0"/>
                                  </p:stCondLst>
                                  <p:childTnLst>
                                    <p:set>
                                      <p:cBhvr>
                                        <p:cTn id="62" dur="1" fill="hold">
                                          <p:stCondLst>
                                            <p:cond delay="0"/>
                                          </p:stCondLst>
                                        </p:cTn>
                                        <p:tgtEl>
                                          <p:spTgt spid="22"/>
                                        </p:tgtEl>
                                        <p:attrNameLst>
                                          <p:attrName>style.visibility</p:attrName>
                                        </p:attrNameLst>
                                      </p:cBhvr>
                                      <p:to>
                                        <p:strVal val="visible"/>
                                      </p:to>
                                    </p:set>
                                    <p:anim calcmode="lin" valueType="num">
                                      <p:cBhvr additive="base">
                                        <p:cTn id="63" dur="500" fill="hold"/>
                                        <p:tgtEl>
                                          <p:spTgt spid="22"/>
                                        </p:tgtEl>
                                        <p:attrNameLst>
                                          <p:attrName>ppt_x</p:attrName>
                                        </p:attrNameLst>
                                      </p:cBhvr>
                                      <p:tavLst>
                                        <p:tav tm="0">
                                          <p:val>
                                            <p:strVal val="0-#ppt_w/2"/>
                                          </p:val>
                                        </p:tav>
                                        <p:tav tm="100000">
                                          <p:val>
                                            <p:strVal val="#ppt_x"/>
                                          </p:val>
                                        </p:tav>
                                      </p:tavLst>
                                    </p:anim>
                                    <p:anim calcmode="lin" valueType="num">
                                      <p:cBhvr additive="base">
                                        <p:cTn id="64" dur="500" fill="hold"/>
                                        <p:tgtEl>
                                          <p:spTgt spid="22"/>
                                        </p:tgtEl>
                                        <p:attrNameLst>
                                          <p:attrName>ppt_y</p:attrName>
                                        </p:attrNameLst>
                                      </p:cBhvr>
                                      <p:tavLst>
                                        <p:tav tm="0">
                                          <p:val>
                                            <p:strVal val="#ppt_y"/>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8" fill="hold" nodeType="clickEffect">
                                  <p:stCondLst>
                                    <p:cond delay="0"/>
                                  </p:stCondLst>
                                  <p:childTnLst>
                                    <p:set>
                                      <p:cBhvr>
                                        <p:cTn id="68" dur="1" fill="hold">
                                          <p:stCondLst>
                                            <p:cond delay="0"/>
                                          </p:stCondLst>
                                        </p:cTn>
                                        <p:tgtEl>
                                          <p:spTgt spid="23"/>
                                        </p:tgtEl>
                                        <p:attrNameLst>
                                          <p:attrName>style.visibility</p:attrName>
                                        </p:attrNameLst>
                                      </p:cBhvr>
                                      <p:to>
                                        <p:strVal val="visible"/>
                                      </p:to>
                                    </p:set>
                                    <p:anim calcmode="lin" valueType="num">
                                      <p:cBhvr additive="base">
                                        <p:cTn id="69" dur="500" fill="hold"/>
                                        <p:tgtEl>
                                          <p:spTgt spid="23"/>
                                        </p:tgtEl>
                                        <p:attrNameLst>
                                          <p:attrName>ppt_x</p:attrName>
                                        </p:attrNameLst>
                                      </p:cBhvr>
                                      <p:tavLst>
                                        <p:tav tm="0">
                                          <p:val>
                                            <p:strVal val="0-#ppt_w/2"/>
                                          </p:val>
                                        </p:tav>
                                        <p:tav tm="100000">
                                          <p:val>
                                            <p:strVal val="#ppt_x"/>
                                          </p:val>
                                        </p:tav>
                                      </p:tavLst>
                                    </p:anim>
                                    <p:anim calcmode="lin" valueType="num">
                                      <p:cBhvr additive="base">
                                        <p:cTn id="70" dur="500" fill="hold"/>
                                        <p:tgtEl>
                                          <p:spTgt spid="23"/>
                                        </p:tgtEl>
                                        <p:attrNameLst>
                                          <p:attrName>ppt_y</p:attrName>
                                        </p:attrNameLst>
                                      </p:cBhvr>
                                      <p:tavLst>
                                        <p:tav tm="0">
                                          <p:val>
                                            <p:strVal val="#ppt_y"/>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8" fill="hold" nodeType="clickEffect">
                                  <p:stCondLst>
                                    <p:cond delay="0"/>
                                  </p:stCondLst>
                                  <p:childTnLst>
                                    <p:set>
                                      <p:cBhvr>
                                        <p:cTn id="74" dur="1" fill="hold">
                                          <p:stCondLst>
                                            <p:cond delay="0"/>
                                          </p:stCondLst>
                                        </p:cTn>
                                        <p:tgtEl>
                                          <p:spTgt spid="25"/>
                                        </p:tgtEl>
                                        <p:attrNameLst>
                                          <p:attrName>style.visibility</p:attrName>
                                        </p:attrNameLst>
                                      </p:cBhvr>
                                      <p:to>
                                        <p:strVal val="visible"/>
                                      </p:to>
                                    </p:set>
                                    <p:anim calcmode="lin" valueType="num">
                                      <p:cBhvr additive="base">
                                        <p:cTn id="75" dur="500" fill="hold"/>
                                        <p:tgtEl>
                                          <p:spTgt spid="25"/>
                                        </p:tgtEl>
                                        <p:attrNameLst>
                                          <p:attrName>ppt_x</p:attrName>
                                        </p:attrNameLst>
                                      </p:cBhvr>
                                      <p:tavLst>
                                        <p:tav tm="0">
                                          <p:val>
                                            <p:strVal val="0-#ppt_w/2"/>
                                          </p:val>
                                        </p:tav>
                                        <p:tav tm="100000">
                                          <p:val>
                                            <p:strVal val="#ppt_x"/>
                                          </p:val>
                                        </p:tav>
                                      </p:tavLst>
                                    </p:anim>
                                    <p:anim calcmode="lin" valueType="num">
                                      <p:cBhvr additive="base">
                                        <p:cTn id="76"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77" fill="hold">
                      <p:stCondLst>
                        <p:cond delay="indefinite"/>
                      </p:stCondLst>
                      <p:childTnLst>
                        <p:par>
                          <p:cTn id="78" fill="hold">
                            <p:stCondLst>
                              <p:cond delay="0"/>
                            </p:stCondLst>
                            <p:childTnLst>
                              <p:par>
                                <p:cTn id="79" presetID="2" presetClass="entr" presetSubtype="8" fill="hold" nodeType="clickEffect">
                                  <p:stCondLst>
                                    <p:cond delay="0"/>
                                  </p:stCondLst>
                                  <p:childTnLst>
                                    <p:set>
                                      <p:cBhvr>
                                        <p:cTn id="80" dur="1" fill="hold">
                                          <p:stCondLst>
                                            <p:cond delay="0"/>
                                          </p:stCondLst>
                                        </p:cTn>
                                        <p:tgtEl>
                                          <p:spTgt spid="30"/>
                                        </p:tgtEl>
                                        <p:attrNameLst>
                                          <p:attrName>style.visibility</p:attrName>
                                        </p:attrNameLst>
                                      </p:cBhvr>
                                      <p:to>
                                        <p:strVal val="visible"/>
                                      </p:to>
                                    </p:set>
                                    <p:anim calcmode="lin" valueType="num">
                                      <p:cBhvr additive="base">
                                        <p:cTn id="81" dur="500" fill="hold"/>
                                        <p:tgtEl>
                                          <p:spTgt spid="30"/>
                                        </p:tgtEl>
                                        <p:attrNameLst>
                                          <p:attrName>ppt_x</p:attrName>
                                        </p:attrNameLst>
                                      </p:cBhvr>
                                      <p:tavLst>
                                        <p:tav tm="0">
                                          <p:val>
                                            <p:strVal val="0-#ppt_w/2"/>
                                          </p:val>
                                        </p:tav>
                                        <p:tav tm="100000">
                                          <p:val>
                                            <p:strVal val="#ppt_x"/>
                                          </p:val>
                                        </p:tav>
                                      </p:tavLst>
                                    </p:anim>
                                    <p:anim calcmode="lin" valueType="num">
                                      <p:cBhvr additive="base">
                                        <p:cTn id="82" dur="500" fill="hold"/>
                                        <p:tgtEl>
                                          <p:spTgt spid="30"/>
                                        </p:tgtEl>
                                        <p:attrNameLst>
                                          <p:attrName>ppt_y</p:attrName>
                                        </p:attrNameLst>
                                      </p:cBhvr>
                                      <p:tavLst>
                                        <p:tav tm="0">
                                          <p:val>
                                            <p:strVal val="#ppt_y"/>
                                          </p:val>
                                        </p:tav>
                                        <p:tav tm="100000">
                                          <p:val>
                                            <p:strVal val="#ppt_y"/>
                                          </p:val>
                                        </p:tav>
                                      </p:tavLst>
                                    </p:anim>
                                  </p:childTnLst>
                                </p:cTn>
                              </p:par>
                            </p:childTnLst>
                          </p:cTn>
                        </p:par>
                      </p:childTnLst>
                    </p:cTn>
                  </p:par>
                  <p:par>
                    <p:cTn id="83" fill="hold">
                      <p:stCondLst>
                        <p:cond delay="indefinite"/>
                      </p:stCondLst>
                      <p:childTnLst>
                        <p:par>
                          <p:cTn id="84" fill="hold">
                            <p:stCondLst>
                              <p:cond delay="0"/>
                            </p:stCondLst>
                            <p:childTnLst>
                              <p:par>
                                <p:cTn id="85" presetID="2" presetClass="entr" presetSubtype="8" fill="hold" nodeType="clickEffect">
                                  <p:stCondLst>
                                    <p:cond delay="0"/>
                                  </p:stCondLst>
                                  <p:childTnLst>
                                    <p:set>
                                      <p:cBhvr>
                                        <p:cTn id="86" dur="1" fill="hold">
                                          <p:stCondLst>
                                            <p:cond delay="0"/>
                                          </p:stCondLst>
                                        </p:cTn>
                                        <p:tgtEl>
                                          <p:spTgt spid="31"/>
                                        </p:tgtEl>
                                        <p:attrNameLst>
                                          <p:attrName>style.visibility</p:attrName>
                                        </p:attrNameLst>
                                      </p:cBhvr>
                                      <p:to>
                                        <p:strVal val="visible"/>
                                      </p:to>
                                    </p:set>
                                    <p:anim calcmode="lin" valueType="num">
                                      <p:cBhvr additive="base">
                                        <p:cTn id="87" dur="500" fill="hold"/>
                                        <p:tgtEl>
                                          <p:spTgt spid="31"/>
                                        </p:tgtEl>
                                        <p:attrNameLst>
                                          <p:attrName>ppt_x</p:attrName>
                                        </p:attrNameLst>
                                      </p:cBhvr>
                                      <p:tavLst>
                                        <p:tav tm="0">
                                          <p:val>
                                            <p:strVal val="0-#ppt_w/2"/>
                                          </p:val>
                                        </p:tav>
                                        <p:tav tm="100000">
                                          <p:val>
                                            <p:strVal val="#ppt_x"/>
                                          </p:val>
                                        </p:tav>
                                      </p:tavLst>
                                    </p:anim>
                                    <p:anim calcmode="lin" valueType="num">
                                      <p:cBhvr additive="base">
                                        <p:cTn id="88"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文本框 15">
            <a:extLst>
              <a:ext uri="{FF2B5EF4-FFF2-40B4-BE49-F238E27FC236}">
                <a16:creationId xmlns:a16="http://schemas.microsoft.com/office/drawing/2014/main" id="{3300594A-AA18-4E36-83F7-18FBC445DBD2}"/>
              </a:ext>
            </a:extLst>
          </p:cNvPr>
          <p:cNvSpPr txBox="1"/>
          <p:nvPr/>
        </p:nvSpPr>
        <p:spPr>
          <a:xfrm>
            <a:off x="183027" y="196859"/>
            <a:ext cx="12008973" cy="630942"/>
          </a:xfrm>
          <a:prstGeom prst="rect">
            <a:avLst/>
          </a:prstGeom>
          <a:noFill/>
        </p:spPr>
        <p:txBody>
          <a:bodyPr wrap="square" rtlCol="0">
            <a:spAutoFit/>
          </a:bodyPr>
          <a:lstStyle/>
          <a:p>
            <a:pPr defTabSz="457200"/>
            <a:r>
              <a:rPr lang="vi-VN" altLang="zh-CN" sz="3500" b="1" dirty="0">
                <a:solidFill>
                  <a:srgbClr val="007AD6"/>
                </a:solidFill>
                <a:effectLst>
                  <a:outerShdw blurRad="38100" dist="38100" dir="2700000" algn="tl">
                    <a:srgbClr val="000000">
                      <a:alpha val="43137"/>
                    </a:srgbClr>
                  </a:outerShdw>
                </a:effectLst>
                <a:latin typeface="#9Slide03 AmpleSoft Bold" panose="02000000000000000000" pitchFamily="2" charset="0"/>
                <a:ea typeface="腾祥金砖黑简" panose="01010104010101010101" pitchFamily="2" charset="-122"/>
                <a:cs typeface="+mn-ea"/>
                <a:sym typeface="+mn-lt"/>
              </a:rPr>
              <a:t>Bài 2:Hãy viết một câu có dùng tính từ</a:t>
            </a:r>
            <a:endParaRPr lang="zh-CN" altLang="en-US" sz="3500" b="1" dirty="0">
              <a:solidFill>
                <a:srgbClr val="007AD6"/>
              </a:solidFill>
              <a:effectLst>
                <a:outerShdw blurRad="38100" dist="38100" dir="2700000" algn="tl">
                  <a:srgbClr val="000000">
                    <a:alpha val="43137"/>
                  </a:srgbClr>
                </a:outerShdw>
              </a:effectLst>
              <a:latin typeface="#9Slide03 AmpleSoft Bold" panose="02000000000000000000" pitchFamily="2" charset="0"/>
              <a:ea typeface="腾祥金砖黑简" panose="01010104010101010101" pitchFamily="2" charset="-122"/>
              <a:cs typeface="+mn-ea"/>
              <a:sym typeface="+mn-lt"/>
            </a:endParaRPr>
          </a:p>
        </p:txBody>
      </p:sp>
      <p:pic>
        <p:nvPicPr>
          <p:cNvPr id="18" name="图片 1" descr="D:\科研所资料\垃圾分类工作\指导手册\素材\244de02e91730d583deb517014b270c8.png244de02e91730d583deb517014b270c8">
            <a:extLst>
              <a:ext uri="{FF2B5EF4-FFF2-40B4-BE49-F238E27FC236}">
                <a16:creationId xmlns:a16="http://schemas.microsoft.com/office/drawing/2014/main" id="{507A6234-2CAF-4437-B72D-9D2B4D1068FD}"/>
              </a:ext>
            </a:extLst>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2957513" y="827801"/>
            <a:ext cx="9044024" cy="58755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TextBox 11">
            <a:extLst>
              <a:ext uri="{FF2B5EF4-FFF2-40B4-BE49-F238E27FC236}">
                <a16:creationId xmlns:a16="http://schemas.microsoft.com/office/drawing/2014/main" id="{16CEC285-615D-42AA-A257-6C106DD38ECE}"/>
              </a:ext>
            </a:extLst>
          </p:cNvPr>
          <p:cNvSpPr txBox="1">
            <a:spLocks noChangeArrowheads="1"/>
          </p:cNvSpPr>
          <p:nvPr/>
        </p:nvSpPr>
        <p:spPr bwMode="auto">
          <a:xfrm flipH="1">
            <a:off x="4043363" y="1804709"/>
            <a:ext cx="7515082" cy="1624291"/>
          </a:xfrm>
          <a:prstGeom prst="rect">
            <a:avLst/>
          </a:prstGeom>
          <a:noFill/>
          <a:ln>
            <a:noFill/>
          </a:ln>
          <a:effec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nSpc>
                <a:spcPct val="150000"/>
              </a:lnSpc>
              <a:defRPr/>
            </a:pPr>
            <a:r>
              <a:rPr lang="en-US" altLang="en-US" sz="3500" dirty="0">
                <a:solidFill>
                  <a:srgbClr val="0070C0"/>
                </a:solidFill>
                <a:latin typeface="#9Slide03 AmpleSoft Bold" panose="02000000000000000000" pitchFamily="2" charset="0"/>
                <a:cs typeface="Times New Roman" panose="02020603050405020304" pitchFamily="18" charset="0"/>
              </a:rPr>
              <a:t>a) </a:t>
            </a:r>
            <a:r>
              <a:rPr lang="en-US" altLang="en-US" sz="3500" dirty="0" err="1">
                <a:solidFill>
                  <a:srgbClr val="0070C0"/>
                </a:solidFill>
                <a:latin typeface="#9Slide03 AmpleSoft Bold" panose="02000000000000000000" pitchFamily="2" charset="0"/>
                <a:cs typeface="Times New Roman" panose="02020603050405020304" pitchFamily="18" charset="0"/>
              </a:rPr>
              <a:t>Nói</a:t>
            </a:r>
            <a:r>
              <a:rPr lang="en-US" altLang="en-US" sz="3500" dirty="0">
                <a:solidFill>
                  <a:srgbClr val="0070C0"/>
                </a:solidFill>
                <a:latin typeface="#9Slide03 AmpleSoft Bold" panose="02000000000000000000" pitchFamily="2" charset="0"/>
                <a:cs typeface="Times New Roman" panose="02020603050405020304" pitchFamily="18" charset="0"/>
              </a:rPr>
              <a:t> </a:t>
            </a:r>
            <a:r>
              <a:rPr lang="en-US" altLang="en-US" sz="3500" dirty="0" err="1">
                <a:solidFill>
                  <a:srgbClr val="0070C0"/>
                </a:solidFill>
                <a:latin typeface="#9Slide03 AmpleSoft Bold" panose="02000000000000000000" pitchFamily="2" charset="0"/>
                <a:cs typeface="Times New Roman" panose="02020603050405020304" pitchFamily="18" charset="0"/>
              </a:rPr>
              <a:t>về</a:t>
            </a:r>
            <a:r>
              <a:rPr lang="en-US" altLang="en-US" sz="3500" dirty="0">
                <a:solidFill>
                  <a:srgbClr val="0070C0"/>
                </a:solidFill>
                <a:latin typeface="#9Slide03 AmpleSoft Bold" panose="02000000000000000000" pitchFamily="2" charset="0"/>
                <a:cs typeface="Times New Roman" panose="02020603050405020304" pitchFamily="18" charset="0"/>
              </a:rPr>
              <a:t> </a:t>
            </a:r>
            <a:r>
              <a:rPr lang="en-US" altLang="en-US" sz="3500" dirty="0" err="1">
                <a:solidFill>
                  <a:srgbClr val="0070C0"/>
                </a:solidFill>
                <a:latin typeface="#9Slide03 AmpleSoft Bold" panose="02000000000000000000" pitchFamily="2" charset="0"/>
                <a:cs typeface="Times New Roman" panose="02020603050405020304" pitchFamily="18" charset="0"/>
              </a:rPr>
              <a:t>một</a:t>
            </a:r>
            <a:r>
              <a:rPr lang="en-US" altLang="en-US" sz="3500" dirty="0">
                <a:solidFill>
                  <a:srgbClr val="0070C0"/>
                </a:solidFill>
                <a:latin typeface="#9Slide03 AmpleSoft Bold" panose="02000000000000000000" pitchFamily="2" charset="0"/>
                <a:cs typeface="Times New Roman" panose="02020603050405020304" pitchFamily="18" charset="0"/>
              </a:rPr>
              <a:t> ng</a:t>
            </a:r>
            <a:r>
              <a:rPr lang="vi-VN" altLang="en-US" sz="3500" dirty="0">
                <a:solidFill>
                  <a:srgbClr val="0070C0"/>
                </a:solidFill>
                <a:latin typeface="#9Slide03 AmpleSoft Bold" panose="02000000000000000000" pitchFamily="2" charset="0"/>
                <a:cs typeface="Times New Roman" panose="02020603050405020304" pitchFamily="18" charset="0"/>
              </a:rPr>
              <a:t>ười </a:t>
            </a:r>
            <a:r>
              <a:rPr lang="en-US" altLang="en-US" sz="3500" dirty="0" err="1">
                <a:solidFill>
                  <a:srgbClr val="0070C0"/>
                </a:solidFill>
                <a:latin typeface="#9Slide03 AmpleSoft Bold" panose="02000000000000000000" pitchFamily="2" charset="0"/>
                <a:cs typeface="Times New Roman" panose="02020603050405020304" pitchFamily="18" charset="0"/>
              </a:rPr>
              <a:t>bạn</a:t>
            </a:r>
            <a:r>
              <a:rPr lang="en-US" altLang="en-US" sz="3500" dirty="0">
                <a:solidFill>
                  <a:srgbClr val="0070C0"/>
                </a:solidFill>
                <a:latin typeface="#9Slide03 AmpleSoft Bold" panose="02000000000000000000" pitchFamily="2" charset="0"/>
                <a:cs typeface="Times New Roman" panose="02020603050405020304" pitchFamily="18" charset="0"/>
              </a:rPr>
              <a:t> ho</a:t>
            </a:r>
            <a:r>
              <a:rPr lang="vi-VN" altLang="en-US" sz="3500" dirty="0">
                <a:solidFill>
                  <a:srgbClr val="0070C0"/>
                </a:solidFill>
                <a:latin typeface="#9Slide03 AmpleSoft Bold" panose="02000000000000000000" pitchFamily="2" charset="0"/>
                <a:cs typeface="Times New Roman" panose="02020603050405020304" pitchFamily="18" charset="0"/>
              </a:rPr>
              <a:t>ặc </a:t>
            </a:r>
            <a:r>
              <a:rPr lang="en-US" altLang="en-US" sz="3500" dirty="0">
                <a:solidFill>
                  <a:srgbClr val="0070C0"/>
                </a:solidFill>
                <a:latin typeface="#9Slide03 AmpleSoft Bold" panose="02000000000000000000" pitchFamily="2" charset="0"/>
                <a:cs typeface="Times New Roman" panose="02020603050405020304" pitchFamily="18" charset="0"/>
              </a:rPr>
              <a:t>ng</a:t>
            </a:r>
            <a:r>
              <a:rPr lang="vi-VN" altLang="en-US" sz="3500" dirty="0">
                <a:solidFill>
                  <a:srgbClr val="0070C0"/>
                </a:solidFill>
                <a:latin typeface="#9Slide03 AmpleSoft Bold" panose="02000000000000000000" pitchFamily="2" charset="0"/>
                <a:cs typeface="Times New Roman" panose="02020603050405020304" pitchFamily="18" charset="0"/>
              </a:rPr>
              <a:t>ười </a:t>
            </a:r>
            <a:r>
              <a:rPr lang="en-US" altLang="en-US" sz="3500" dirty="0" err="1">
                <a:solidFill>
                  <a:srgbClr val="0070C0"/>
                </a:solidFill>
                <a:latin typeface="#9Slide03 AmpleSoft Bold" panose="02000000000000000000" pitchFamily="2" charset="0"/>
                <a:cs typeface="Times New Roman" panose="02020603050405020304" pitchFamily="18" charset="0"/>
              </a:rPr>
              <a:t>thân</a:t>
            </a:r>
            <a:r>
              <a:rPr lang="en-US" altLang="en-US" sz="3500" dirty="0">
                <a:solidFill>
                  <a:srgbClr val="0070C0"/>
                </a:solidFill>
                <a:latin typeface="#9Slide03 AmpleSoft Bold" panose="02000000000000000000" pitchFamily="2" charset="0"/>
                <a:cs typeface="Times New Roman" panose="02020603050405020304" pitchFamily="18" charset="0"/>
              </a:rPr>
              <a:t> </a:t>
            </a:r>
            <a:r>
              <a:rPr lang="en-US" altLang="en-US" sz="3500" dirty="0" err="1">
                <a:solidFill>
                  <a:srgbClr val="0070C0"/>
                </a:solidFill>
                <a:latin typeface="#9Slide03 AmpleSoft Bold" panose="02000000000000000000" pitchFamily="2" charset="0"/>
                <a:cs typeface="Times New Roman" panose="02020603050405020304" pitchFamily="18" charset="0"/>
              </a:rPr>
              <a:t>của</a:t>
            </a:r>
            <a:r>
              <a:rPr lang="en-US" altLang="en-US" sz="3500" dirty="0">
                <a:solidFill>
                  <a:srgbClr val="0070C0"/>
                </a:solidFill>
                <a:latin typeface="#9Slide03 AmpleSoft Bold" panose="02000000000000000000" pitchFamily="2" charset="0"/>
                <a:cs typeface="Times New Roman" panose="02020603050405020304" pitchFamily="18" charset="0"/>
              </a:rPr>
              <a:t> </a:t>
            </a:r>
            <a:r>
              <a:rPr lang="en-US" altLang="en-US" sz="3500" dirty="0" err="1">
                <a:solidFill>
                  <a:srgbClr val="0070C0"/>
                </a:solidFill>
                <a:latin typeface="#9Slide03 AmpleSoft Bold" panose="02000000000000000000" pitchFamily="2" charset="0"/>
                <a:cs typeface="Times New Roman" panose="02020603050405020304" pitchFamily="18" charset="0"/>
              </a:rPr>
              <a:t>em</a:t>
            </a:r>
            <a:r>
              <a:rPr lang="en-US" altLang="en-US" sz="3500" dirty="0">
                <a:solidFill>
                  <a:srgbClr val="0070C0"/>
                </a:solidFill>
                <a:latin typeface="#9Slide03 AmpleSoft Bold" panose="02000000000000000000" pitchFamily="2" charset="0"/>
                <a:cs typeface="Times New Roman" panose="02020603050405020304" pitchFamily="18" charset="0"/>
              </a:rPr>
              <a:t>.</a:t>
            </a:r>
            <a:endParaRPr lang="zh-CN" altLang="en-US" sz="3500" dirty="0">
              <a:solidFill>
                <a:schemeClr val="tx1">
                  <a:lumMod val="75000"/>
                  <a:lumOff val="25000"/>
                </a:schemeClr>
              </a:solidFill>
              <a:latin typeface="#9Slide03 AmpleSoft Bold" panose="02000000000000000000" pitchFamily="2" charset="0"/>
              <a:ea typeface="微软雅黑" panose="020B0503020204020204" pitchFamily="34" charset="-122"/>
              <a:cs typeface="黑体-繁" panose="03000509000000000000" pitchFamily="65" charset="-122"/>
            </a:endParaRPr>
          </a:p>
        </p:txBody>
      </p:sp>
      <p:sp>
        <p:nvSpPr>
          <p:cNvPr id="37" name="TextBox 11">
            <a:extLst>
              <a:ext uri="{FF2B5EF4-FFF2-40B4-BE49-F238E27FC236}">
                <a16:creationId xmlns:a16="http://schemas.microsoft.com/office/drawing/2014/main" id="{5D741085-6180-4B70-AA31-C4CCC079AA4F}"/>
              </a:ext>
            </a:extLst>
          </p:cNvPr>
          <p:cNvSpPr txBox="1">
            <a:spLocks noChangeArrowheads="1"/>
          </p:cNvSpPr>
          <p:nvPr/>
        </p:nvSpPr>
        <p:spPr bwMode="auto">
          <a:xfrm flipH="1">
            <a:off x="4322636" y="3258646"/>
            <a:ext cx="6893051" cy="2432204"/>
          </a:xfrm>
          <a:prstGeom prst="rect">
            <a:avLst/>
          </a:prstGeom>
          <a:noFill/>
          <a:ln>
            <a:noFill/>
          </a:ln>
          <a:effec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a:lnSpc>
                <a:spcPct val="150000"/>
              </a:lnSpc>
              <a:defRPr/>
            </a:pPr>
            <a:r>
              <a:rPr lang="en-US" altLang="en-US" sz="3500" dirty="0">
                <a:solidFill>
                  <a:srgbClr val="0070C0"/>
                </a:solidFill>
                <a:latin typeface="#9Slide03 AmpleSoft Bold" panose="02000000000000000000" pitchFamily="2" charset="0"/>
                <a:cs typeface="Times New Roman" panose="02020603050405020304" pitchFamily="18" charset="0"/>
              </a:rPr>
              <a:t>b) </a:t>
            </a:r>
            <a:r>
              <a:rPr lang="en-US" altLang="en-US" sz="3500" dirty="0" err="1">
                <a:solidFill>
                  <a:srgbClr val="0070C0"/>
                </a:solidFill>
                <a:latin typeface="#9Slide03 AmpleSoft Bold" panose="02000000000000000000" pitchFamily="2" charset="0"/>
                <a:cs typeface="Times New Roman" panose="02020603050405020304" pitchFamily="18" charset="0"/>
              </a:rPr>
              <a:t>Nói</a:t>
            </a:r>
            <a:r>
              <a:rPr lang="en-US" altLang="en-US" sz="3500" dirty="0">
                <a:solidFill>
                  <a:srgbClr val="0070C0"/>
                </a:solidFill>
                <a:latin typeface="#9Slide03 AmpleSoft Bold" panose="02000000000000000000" pitchFamily="2" charset="0"/>
                <a:cs typeface="Times New Roman" panose="02020603050405020304" pitchFamily="18" charset="0"/>
              </a:rPr>
              <a:t> </a:t>
            </a:r>
            <a:r>
              <a:rPr lang="en-US" altLang="en-US" sz="3500" dirty="0" err="1">
                <a:solidFill>
                  <a:srgbClr val="0070C0"/>
                </a:solidFill>
                <a:latin typeface="#9Slide03 AmpleSoft Bold" panose="02000000000000000000" pitchFamily="2" charset="0"/>
                <a:cs typeface="Times New Roman" panose="02020603050405020304" pitchFamily="18" charset="0"/>
              </a:rPr>
              <a:t>về</a:t>
            </a:r>
            <a:r>
              <a:rPr lang="en-US" altLang="en-US" sz="3500" dirty="0">
                <a:solidFill>
                  <a:srgbClr val="0070C0"/>
                </a:solidFill>
                <a:latin typeface="#9Slide03 AmpleSoft Bold" panose="02000000000000000000" pitchFamily="2" charset="0"/>
                <a:cs typeface="Times New Roman" panose="02020603050405020304" pitchFamily="18" charset="0"/>
              </a:rPr>
              <a:t> </a:t>
            </a:r>
            <a:r>
              <a:rPr lang="en-US" altLang="en-US" sz="3500" dirty="0" err="1">
                <a:solidFill>
                  <a:srgbClr val="0070C0"/>
                </a:solidFill>
                <a:latin typeface="#9Slide03 AmpleSoft Bold" panose="02000000000000000000" pitchFamily="2" charset="0"/>
                <a:cs typeface="Times New Roman" panose="02020603050405020304" pitchFamily="18" charset="0"/>
              </a:rPr>
              <a:t>một</a:t>
            </a:r>
            <a:r>
              <a:rPr lang="en-US" altLang="en-US" sz="3500" dirty="0">
                <a:solidFill>
                  <a:srgbClr val="0070C0"/>
                </a:solidFill>
                <a:latin typeface="#9Slide03 AmpleSoft Bold" panose="02000000000000000000" pitchFamily="2" charset="0"/>
                <a:cs typeface="Times New Roman" panose="02020603050405020304" pitchFamily="18" charset="0"/>
              </a:rPr>
              <a:t> s</a:t>
            </a:r>
            <a:r>
              <a:rPr lang="vi-VN" altLang="en-US" sz="3500" dirty="0">
                <a:solidFill>
                  <a:srgbClr val="0070C0"/>
                </a:solidFill>
                <a:latin typeface="#9Slide03 AmpleSoft Bold" panose="02000000000000000000" pitchFamily="2" charset="0"/>
                <a:cs typeface="Times New Roman" panose="02020603050405020304" pitchFamily="18" charset="0"/>
              </a:rPr>
              <a:t>ự </a:t>
            </a:r>
            <a:r>
              <a:rPr lang="en-US" altLang="en-US" sz="3500" dirty="0" err="1">
                <a:solidFill>
                  <a:srgbClr val="0070C0"/>
                </a:solidFill>
                <a:latin typeface="#9Slide03 AmpleSoft Bold" panose="02000000000000000000" pitchFamily="2" charset="0"/>
                <a:cs typeface="Times New Roman" panose="02020603050405020304" pitchFamily="18" charset="0"/>
              </a:rPr>
              <a:t>vật</a:t>
            </a:r>
            <a:r>
              <a:rPr lang="en-US" altLang="en-US" sz="3500" dirty="0">
                <a:solidFill>
                  <a:srgbClr val="0070C0"/>
                </a:solidFill>
                <a:latin typeface="#9Slide03 AmpleSoft Bold" panose="02000000000000000000" pitchFamily="2" charset="0"/>
                <a:cs typeface="Times New Roman" panose="02020603050405020304" pitchFamily="18" charset="0"/>
              </a:rPr>
              <a:t> </a:t>
            </a:r>
            <a:r>
              <a:rPr lang="en-US" altLang="en-US" sz="3500" dirty="0" err="1">
                <a:solidFill>
                  <a:srgbClr val="0070C0"/>
                </a:solidFill>
                <a:latin typeface="#9Slide03 AmpleSoft Bold" panose="02000000000000000000" pitchFamily="2" charset="0"/>
                <a:cs typeface="Times New Roman" panose="02020603050405020304" pitchFamily="18" charset="0"/>
              </a:rPr>
              <a:t>quen</a:t>
            </a:r>
            <a:r>
              <a:rPr lang="en-US" altLang="en-US" sz="3500" dirty="0">
                <a:solidFill>
                  <a:srgbClr val="0070C0"/>
                </a:solidFill>
                <a:latin typeface="#9Slide03 AmpleSoft Bold" panose="02000000000000000000" pitchFamily="2" charset="0"/>
                <a:cs typeface="Times New Roman" panose="02020603050405020304" pitchFamily="18" charset="0"/>
              </a:rPr>
              <a:t> </a:t>
            </a:r>
            <a:r>
              <a:rPr lang="en-US" altLang="en-US" sz="3500" dirty="0" err="1">
                <a:solidFill>
                  <a:srgbClr val="0070C0"/>
                </a:solidFill>
                <a:latin typeface="#9Slide03 AmpleSoft Bold" panose="02000000000000000000" pitchFamily="2" charset="0"/>
                <a:cs typeface="Times New Roman" panose="02020603050405020304" pitchFamily="18" charset="0"/>
              </a:rPr>
              <a:t>thuộc</a:t>
            </a:r>
            <a:r>
              <a:rPr lang="en-US" altLang="en-US" sz="3500" dirty="0">
                <a:solidFill>
                  <a:srgbClr val="0070C0"/>
                </a:solidFill>
                <a:latin typeface="#9Slide03 AmpleSoft Bold" panose="02000000000000000000" pitchFamily="2" charset="0"/>
                <a:cs typeface="Times New Roman" panose="02020603050405020304" pitchFamily="18" charset="0"/>
              </a:rPr>
              <a:t> v</a:t>
            </a:r>
            <a:r>
              <a:rPr lang="vi-VN" altLang="en-US" sz="3500" dirty="0">
                <a:solidFill>
                  <a:srgbClr val="0070C0"/>
                </a:solidFill>
                <a:latin typeface="#9Slide03 AmpleSoft Bold" panose="02000000000000000000" pitchFamily="2" charset="0"/>
                <a:cs typeface="Times New Roman" panose="02020603050405020304" pitchFamily="18" charset="0"/>
              </a:rPr>
              <a:t>ới </a:t>
            </a:r>
            <a:r>
              <a:rPr lang="en-US" altLang="en-US" sz="3500" dirty="0">
                <a:solidFill>
                  <a:srgbClr val="0070C0"/>
                </a:solidFill>
                <a:latin typeface="#9Slide03 AmpleSoft Bold" panose="02000000000000000000" pitchFamily="2" charset="0"/>
                <a:cs typeface="Times New Roman" panose="02020603050405020304" pitchFamily="18" charset="0"/>
              </a:rPr>
              <a:t> </a:t>
            </a:r>
            <a:r>
              <a:rPr lang="en-US" altLang="en-US" sz="3500" dirty="0" err="1">
                <a:solidFill>
                  <a:srgbClr val="0070C0"/>
                </a:solidFill>
                <a:latin typeface="#9Slide03 AmpleSoft Bold" panose="02000000000000000000" pitchFamily="2" charset="0"/>
                <a:cs typeface="Times New Roman" panose="02020603050405020304" pitchFamily="18" charset="0"/>
              </a:rPr>
              <a:t>em</a:t>
            </a:r>
            <a:r>
              <a:rPr lang="en-US" altLang="en-US" sz="3500" dirty="0">
                <a:solidFill>
                  <a:srgbClr val="0070C0"/>
                </a:solidFill>
                <a:latin typeface="#9Slide03 AmpleSoft Bold" panose="02000000000000000000" pitchFamily="2" charset="0"/>
                <a:cs typeface="Times New Roman" panose="02020603050405020304" pitchFamily="18" charset="0"/>
              </a:rPr>
              <a:t> (</a:t>
            </a:r>
            <a:r>
              <a:rPr lang="en-US" altLang="en-US" sz="3500" dirty="0" err="1">
                <a:solidFill>
                  <a:srgbClr val="0070C0"/>
                </a:solidFill>
                <a:latin typeface="#9Slide03 AmpleSoft Bold" panose="02000000000000000000" pitchFamily="2" charset="0"/>
                <a:cs typeface="Times New Roman" panose="02020603050405020304" pitchFamily="18" charset="0"/>
              </a:rPr>
              <a:t>cây</a:t>
            </a:r>
            <a:r>
              <a:rPr lang="en-US" altLang="en-US" sz="3500" dirty="0">
                <a:solidFill>
                  <a:srgbClr val="0070C0"/>
                </a:solidFill>
                <a:latin typeface="#9Slide03 AmpleSoft Bold" panose="02000000000000000000" pitchFamily="2" charset="0"/>
                <a:cs typeface="Times New Roman" panose="02020603050405020304" pitchFamily="18" charset="0"/>
              </a:rPr>
              <a:t> </a:t>
            </a:r>
            <a:r>
              <a:rPr lang="en-US" altLang="en-US" sz="3500" dirty="0" err="1">
                <a:solidFill>
                  <a:srgbClr val="0070C0"/>
                </a:solidFill>
                <a:latin typeface="#9Slide03 AmpleSoft Bold" panose="02000000000000000000" pitchFamily="2" charset="0"/>
                <a:cs typeface="Times New Roman" panose="02020603050405020304" pitchFamily="18" charset="0"/>
              </a:rPr>
              <a:t>cối</a:t>
            </a:r>
            <a:r>
              <a:rPr lang="en-US" altLang="en-US" sz="3500" dirty="0">
                <a:solidFill>
                  <a:srgbClr val="0070C0"/>
                </a:solidFill>
                <a:latin typeface="#9Slide03 AmpleSoft Bold" panose="02000000000000000000" pitchFamily="2" charset="0"/>
                <a:cs typeface="Times New Roman" panose="02020603050405020304" pitchFamily="18" charset="0"/>
              </a:rPr>
              <a:t>, con </a:t>
            </a:r>
            <a:r>
              <a:rPr lang="en-US" altLang="en-US" sz="3500" dirty="0" err="1">
                <a:solidFill>
                  <a:srgbClr val="0070C0"/>
                </a:solidFill>
                <a:latin typeface="#9Slide03 AmpleSoft Bold" panose="02000000000000000000" pitchFamily="2" charset="0"/>
                <a:cs typeface="Times New Roman" panose="02020603050405020304" pitchFamily="18" charset="0"/>
              </a:rPr>
              <a:t>vật</a:t>
            </a:r>
            <a:r>
              <a:rPr lang="en-US" altLang="en-US" sz="3500" dirty="0">
                <a:solidFill>
                  <a:srgbClr val="0070C0"/>
                </a:solidFill>
                <a:latin typeface="#9Slide03 AmpleSoft Bold" panose="02000000000000000000" pitchFamily="2" charset="0"/>
                <a:cs typeface="Times New Roman" panose="02020603050405020304" pitchFamily="18" charset="0"/>
              </a:rPr>
              <a:t>, </a:t>
            </a:r>
            <a:r>
              <a:rPr lang="en-US" altLang="en-US" sz="3500" dirty="0" err="1">
                <a:solidFill>
                  <a:srgbClr val="0070C0"/>
                </a:solidFill>
                <a:latin typeface="#9Slide03 AmpleSoft Bold" panose="02000000000000000000" pitchFamily="2" charset="0"/>
                <a:cs typeface="Times New Roman" panose="02020603050405020304" pitchFamily="18" charset="0"/>
              </a:rPr>
              <a:t>nhà</a:t>
            </a:r>
            <a:r>
              <a:rPr lang="en-US" altLang="en-US" sz="3500" dirty="0">
                <a:solidFill>
                  <a:srgbClr val="0070C0"/>
                </a:solidFill>
                <a:latin typeface="#9Slide03 AmpleSoft Bold" panose="02000000000000000000" pitchFamily="2" charset="0"/>
                <a:cs typeface="Times New Roman" panose="02020603050405020304" pitchFamily="18" charset="0"/>
              </a:rPr>
              <a:t> c</a:t>
            </a:r>
            <a:r>
              <a:rPr lang="vi-VN" altLang="en-US" sz="3500" dirty="0">
                <a:solidFill>
                  <a:srgbClr val="0070C0"/>
                </a:solidFill>
                <a:latin typeface="#9Slide03 AmpleSoft Bold" panose="02000000000000000000" pitchFamily="2" charset="0"/>
                <a:cs typeface="Times New Roman" panose="02020603050405020304" pitchFamily="18" charset="0"/>
              </a:rPr>
              <a:t>ửa</a:t>
            </a:r>
            <a:r>
              <a:rPr lang="en-US" altLang="en-US" sz="3500" dirty="0">
                <a:solidFill>
                  <a:srgbClr val="0070C0"/>
                </a:solidFill>
                <a:latin typeface="#9Slide03 AmpleSoft Bold" panose="02000000000000000000" pitchFamily="2" charset="0"/>
                <a:cs typeface="Times New Roman" panose="02020603050405020304" pitchFamily="18" charset="0"/>
              </a:rPr>
              <a:t>, </a:t>
            </a:r>
            <a:r>
              <a:rPr lang="vi-VN" altLang="en-US" sz="3500" dirty="0">
                <a:solidFill>
                  <a:srgbClr val="0070C0"/>
                </a:solidFill>
                <a:latin typeface="#9Slide03 AmpleSoft Bold" panose="02000000000000000000" pitchFamily="2" charset="0"/>
                <a:cs typeface="Times New Roman" panose="02020603050405020304" pitchFamily="18" charset="0"/>
              </a:rPr>
              <a:t>đồ </a:t>
            </a:r>
            <a:r>
              <a:rPr lang="en-US" altLang="en-US" sz="3500" dirty="0" err="1">
                <a:solidFill>
                  <a:srgbClr val="0070C0"/>
                </a:solidFill>
                <a:latin typeface="#9Slide03 AmpleSoft Bold" panose="02000000000000000000" pitchFamily="2" charset="0"/>
                <a:cs typeface="Times New Roman" panose="02020603050405020304" pitchFamily="18" charset="0"/>
              </a:rPr>
              <a:t>vật</a:t>
            </a:r>
            <a:r>
              <a:rPr lang="en-US" altLang="en-US" sz="3500" dirty="0">
                <a:solidFill>
                  <a:srgbClr val="0070C0"/>
                </a:solidFill>
                <a:latin typeface="#9Slide03 AmpleSoft Bold" panose="02000000000000000000" pitchFamily="2" charset="0"/>
                <a:cs typeface="Times New Roman" panose="02020603050405020304" pitchFamily="18" charset="0"/>
              </a:rPr>
              <a:t>, </a:t>
            </a:r>
            <a:r>
              <a:rPr lang="en-US" altLang="en-US" sz="3500" dirty="0" err="1">
                <a:solidFill>
                  <a:srgbClr val="0070C0"/>
                </a:solidFill>
                <a:latin typeface="#9Slide03 AmpleSoft Bold" panose="02000000000000000000" pitchFamily="2" charset="0"/>
                <a:cs typeface="Times New Roman" panose="02020603050405020304" pitchFamily="18" charset="0"/>
              </a:rPr>
              <a:t>sông</a:t>
            </a:r>
            <a:r>
              <a:rPr lang="en-US" altLang="en-US" sz="3500" dirty="0">
                <a:solidFill>
                  <a:srgbClr val="0070C0"/>
                </a:solidFill>
                <a:latin typeface="#9Slide03 AmpleSoft Bold" panose="02000000000000000000" pitchFamily="2" charset="0"/>
                <a:cs typeface="Times New Roman" panose="02020603050405020304" pitchFamily="18" charset="0"/>
              </a:rPr>
              <a:t> </a:t>
            </a:r>
            <a:r>
              <a:rPr lang="en-US" altLang="en-US" sz="3500" dirty="0" err="1">
                <a:solidFill>
                  <a:srgbClr val="0070C0"/>
                </a:solidFill>
                <a:latin typeface="#9Slide03 AmpleSoft Bold" panose="02000000000000000000" pitchFamily="2" charset="0"/>
                <a:cs typeface="Times New Roman" panose="02020603050405020304" pitchFamily="18" charset="0"/>
              </a:rPr>
              <a:t>núi</a:t>
            </a:r>
            <a:r>
              <a:rPr lang="en-US" altLang="en-US" sz="3500" dirty="0">
                <a:solidFill>
                  <a:srgbClr val="0070C0"/>
                </a:solidFill>
                <a:latin typeface="#9Slide03 AmpleSoft Bold" panose="02000000000000000000" pitchFamily="2" charset="0"/>
                <a:cs typeface="Times New Roman" panose="02020603050405020304" pitchFamily="18" charset="0"/>
              </a:rPr>
              <a:t>…) </a:t>
            </a:r>
            <a:endParaRPr lang="zh-CN" altLang="en-US" sz="3500" dirty="0">
              <a:solidFill>
                <a:schemeClr val="tx1">
                  <a:lumMod val="75000"/>
                  <a:lumOff val="25000"/>
                </a:schemeClr>
              </a:solidFill>
              <a:latin typeface="#9Slide03 AmpleSoft Bold" panose="02000000000000000000" pitchFamily="2" charset="0"/>
              <a:ea typeface="微软雅黑" panose="020B0503020204020204" pitchFamily="34" charset="-122"/>
              <a:cs typeface="黑体-繁" panose="03000509000000000000" pitchFamily="65" charset="-122"/>
            </a:endParaRPr>
          </a:p>
        </p:txBody>
      </p:sp>
      <p:pic>
        <p:nvPicPr>
          <p:cNvPr id="3" name="Picture 2" descr="A picture containing text&#10;&#10;Description automatically generated">
            <a:extLst>
              <a:ext uri="{FF2B5EF4-FFF2-40B4-BE49-F238E27FC236}">
                <a16:creationId xmlns:a16="http://schemas.microsoft.com/office/drawing/2014/main" id="{F21AACD7-4501-4F34-8136-E4AEA52850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0463" y="2243139"/>
            <a:ext cx="4468013" cy="4867384"/>
          </a:xfrm>
          <a:prstGeom prst="rect">
            <a:avLst/>
          </a:prstGeom>
        </p:spPr>
      </p:pic>
    </p:spTree>
    <p:extLst>
      <p:ext uri="{BB962C8B-B14F-4D97-AF65-F5344CB8AC3E}">
        <p14:creationId xmlns:p14="http://schemas.microsoft.com/office/powerpoint/2010/main" val="32421672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34"/>
                                        </p:tgtEl>
                                        <p:attrNameLst>
                                          <p:attrName>style.visibility</p:attrName>
                                        </p:attrNameLst>
                                      </p:cBhvr>
                                      <p:to>
                                        <p:strVal val="visible"/>
                                      </p:to>
                                    </p:set>
                                    <p:animEffect transition="in" filter="fade">
                                      <p:cBhvr>
                                        <p:cTn id="14" dur="500"/>
                                        <p:tgtEl>
                                          <p:spTgt spid="34"/>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7">
                                            <p:txEl>
                                              <p:pRg st="0" end="0"/>
                                            </p:txEl>
                                          </p:spTgt>
                                        </p:tgtEl>
                                        <p:attrNameLst>
                                          <p:attrName>style.visibility</p:attrName>
                                        </p:attrNameLst>
                                      </p:cBhvr>
                                      <p:to>
                                        <p:strVal val="visible"/>
                                      </p:to>
                                    </p:set>
                                    <p:animEffect transition="in" filter="fade">
                                      <p:cBhvr>
                                        <p:cTn id="19"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Box 11">
            <a:extLst>
              <a:ext uri="{FF2B5EF4-FFF2-40B4-BE49-F238E27FC236}">
                <a16:creationId xmlns:a16="http://schemas.microsoft.com/office/drawing/2014/main" id="{7E22593F-C9FD-44CF-A4C9-95976DB42E95}"/>
              </a:ext>
            </a:extLst>
          </p:cNvPr>
          <p:cNvSpPr txBox="1">
            <a:spLocks noChangeArrowheads="1"/>
          </p:cNvSpPr>
          <p:nvPr/>
        </p:nvSpPr>
        <p:spPr bwMode="auto">
          <a:xfrm flipH="1">
            <a:off x="366358" y="4600253"/>
            <a:ext cx="4150759" cy="861774"/>
          </a:xfrm>
          <a:prstGeom prst="rect">
            <a:avLst/>
          </a:prstGeom>
          <a:noFill/>
          <a:ln>
            <a:noFill/>
          </a:ln>
          <a:effec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vi-VN" altLang="zh-CN" sz="5000" b="1" dirty="0">
                <a:solidFill>
                  <a:srgbClr val="002060"/>
                </a:solidFill>
                <a:latin typeface="#9Slide03 AmpleSoft Bold" panose="02000000000000000000" pitchFamily="2" charset="0"/>
                <a:ea typeface="汉仪铸字木头人W" panose="00020600040101010101" pitchFamily="18" charset="-122"/>
                <a:cs typeface="黑体-繁" panose="03000509000000000000" pitchFamily="65" charset="-122"/>
              </a:rPr>
              <a:t>chăm chỉ</a:t>
            </a:r>
            <a:endParaRPr lang="en-US" altLang="zh-CN" sz="5000" b="1" dirty="0">
              <a:solidFill>
                <a:srgbClr val="002060"/>
              </a:solidFill>
              <a:latin typeface="#9Slide03 AmpleSoft Bold" panose="02000000000000000000" pitchFamily="2" charset="0"/>
              <a:ea typeface="汉仪铸字木头人W" panose="00020600040101010101" pitchFamily="18" charset="-122"/>
              <a:cs typeface="黑体-繁" panose="03000509000000000000" pitchFamily="65" charset="-122"/>
            </a:endParaRPr>
          </a:p>
        </p:txBody>
      </p:sp>
      <p:sp>
        <p:nvSpPr>
          <p:cNvPr id="25" name="TextBox 11">
            <a:extLst>
              <a:ext uri="{FF2B5EF4-FFF2-40B4-BE49-F238E27FC236}">
                <a16:creationId xmlns:a16="http://schemas.microsoft.com/office/drawing/2014/main" id="{79186E5D-5814-4DE9-90A5-8F7F8A63439D}"/>
              </a:ext>
            </a:extLst>
          </p:cNvPr>
          <p:cNvSpPr txBox="1">
            <a:spLocks noChangeArrowheads="1"/>
          </p:cNvSpPr>
          <p:nvPr/>
        </p:nvSpPr>
        <p:spPr bwMode="auto">
          <a:xfrm flipH="1">
            <a:off x="4246649" y="5654026"/>
            <a:ext cx="4243227" cy="861774"/>
          </a:xfrm>
          <a:prstGeom prst="rect">
            <a:avLst/>
          </a:prstGeom>
          <a:noFill/>
          <a:ln>
            <a:noFill/>
          </a:ln>
          <a:effec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vi-VN" altLang="zh-CN" sz="5000" b="1" dirty="0">
                <a:solidFill>
                  <a:srgbClr val="002060"/>
                </a:solidFill>
                <a:latin typeface="#9Slide03 AmpleSoft Bold" panose="02000000000000000000" pitchFamily="2" charset="0"/>
                <a:ea typeface="汉仪铸字木头人W" panose="00020600040101010101" pitchFamily="18" charset="-122"/>
                <a:cs typeface="黑体-繁" panose="03000509000000000000" pitchFamily="65" charset="-122"/>
              </a:rPr>
              <a:t>xinh xắn</a:t>
            </a:r>
            <a:endParaRPr lang="en-US" altLang="zh-CN" sz="5000" b="1" dirty="0">
              <a:solidFill>
                <a:srgbClr val="002060"/>
              </a:solidFill>
              <a:latin typeface="#9Slide03 AmpleSoft Bold" panose="02000000000000000000" pitchFamily="2" charset="0"/>
              <a:ea typeface="汉仪铸字木头人W" panose="00020600040101010101" pitchFamily="18" charset="-122"/>
              <a:cs typeface="黑体-繁" panose="03000509000000000000" pitchFamily="65" charset="-122"/>
            </a:endParaRPr>
          </a:p>
        </p:txBody>
      </p:sp>
      <p:sp>
        <p:nvSpPr>
          <p:cNvPr id="26" name="TextBox 11">
            <a:extLst>
              <a:ext uri="{FF2B5EF4-FFF2-40B4-BE49-F238E27FC236}">
                <a16:creationId xmlns:a16="http://schemas.microsoft.com/office/drawing/2014/main" id="{B25C49B7-0966-40F5-B46B-E5FB46F563DD}"/>
              </a:ext>
            </a:extLst>
          </p:cNvPr>
          <p:cNvSpPr txBox="1">
            <a:spLocks noChangeArrowheads="1"/>
          </p:cNvSpPr>
          <p:nvPr/>
        </p:nvSpPr>
        <p:spPr bwMode="auto">
          <a:xfrm flipH="1">
            <a:off x="8714822" y="4600253"/>
            <a:ext cx="2487957" cy="861774"/>
          </a:xfrm>
          <a:prstGeom prst="rect">
            <a:avLst/>
          </a:prstGeom>
          <a:noFill/>
          <a:ln>
            <a:noFill/>
          </a:ln>
          <a:effec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vi-VN" altLang="zh-CN" sz="5000" b="1" dirty="0">
                <a:solidFill>
                  <a:srgbClr val="002060"/>
                </a:solidFill>
                <a:latin typeface="#9Slide03 AmpleSoft Bold" panose="02000000000000000000" pitchFamily="2" charset="0"/>
                <a:ea typeface="汉仪铸字木头人W" panose="00020600040101010101" pitchFamily="18" charset="-122"/>
                <a:cs typeface="黑体-繁" panose="03000509000000000000" pitchFamily="65" charset="-122"/>
              </a:rPr>
              <a:t>Vui vẻ</a:t>
            </a:r>
            <a:endParaRPr lang="en-US" altLang="zh-CN" sz="5000" b="1" dirty="0">
              <a:solidFill>
                <a:srgbClr val="002060"/>
              </a:solidFill>
              <a:latin typeface="#9Slide03 AmpleSoft Bold" panose="02000000000000000000" pitchFamily="2" charset="0"/>
              <a:ea typeface="汉仪铸字木头人W" panose="00020600040101010101" pitchFamily="18" charset="-122"/>
              <a:cs typeface="黑体-繁" panose="03000509000000000000" pitchFamily="65" charset="-122"/>
            </a:endParaRPr>
          </a:p>
        </p:txBody>
      </p:sp>
      <p:pic>
        <p:nvPicPr>
          <p:cNvPr id="4" name="Picture 3" descr="A picture containing text&#10;&#10;Description automatically generated">
            <a:extLst>
              <a:ext uri="{FF2B5EF4-FFF2-40B4-BE49-F238E27FC236}">
                <a16:creationId xmlns:a16="http://schemas.microsoft.com/office/drawing/2014/main" id="{5E6DB1AE-CEB9-41E0-894C-7F5D4D714E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358" y="809303"/>
            <a:ext cx="3842191" cy="3790950"/>
          </a:xfrm>
          <a:prstGeom prst="rect">
            <a:avLst/>
          </a:prstGeom>
        </p:spPr>
      </p:pic>
      <p:pic>
        <p:nvPicPr>
          <p:cNvPr id="10" name="Picture 9">
            <a:extLst>
              <a:ext uri="{FF2B5EF4-FFF2-40B4-BE49-F238E27FC236}">
                <a16:creationId xmlns:a16="http://schemas.microsoft.com/office/drawing/2014/main" id="{4B727C92-AA2C-48C6-A65C-7215BF21A8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08550" y="384422"/>
            <a:ext cx="4030452" cy="5516316"/>
          </a:xfrm>
          <a:prstGeom prst="rect">
            <a:avLst/>
          </a:prstGeom>
        </p:spPr>
      </p:pic>
      <p:pic>
        <p:nvPicPr>
          <p:cNvPr id="12" name="Picture 11" descr="A picture containing text&#10;&#10;Description automatically generated">
            <a:extLst>
              <a:ext uri="{FF2B5EF4-FFF2-40B4-BE49-F238E27FC236}">
                <a16:creationId xmlns:a16="http://schemas.microsoft.com/office/drawing/2014/main" id="{CC997624-54FC-451C-917F-7BCD78566F3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826479" y="621130"/>
            <a:ext cx="3999163" cy="4167296"/>
          </a:xfrm>
          <a:prstGeom prst="rect">
            <a:avLst/>
          </a:prstGeom>
        </p:spPr>
      </p:pic>
    </p:spTree>
    <p:extLst>
      <p:ext uri="{BB962C8B-B14F-4D97-AF65-F5344CB8AC3E}">
        <p14:creationId xmlns:p14="http://schemas.microsoft.com/office/powerpoint/2010/main" val="3377252843"/>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1000"/>
                                        <p:tgtEl>
                                          <p:spTgt spid="24"/>
                                        </p:tgtEl>
                                      </p:cBhvr>
                                    </p:animEffect>
                                    <p:anim calcmode="lin" valueType="num">
                                      <p:cBhvr>
                                        <p:cTn id="8" dur="1000" fill="hold"/>
                                        <p:tgtEl>
                                          <p:spTgt spid="24"/>
                                        </p:tgtEl>
                                        <p:attrNameLst>
                                          <p:attrName>ppt_x</p:attrName>
                                        </p:attrNameLst>
                                      </p:cBhvr>
                                      <p:tavLst>
                                        <p:tav tm="0">
                                          <p:val>
                                            <p:strVal val="#ppt_x"/>
                                          </p:val>
                                        </p:tav>
                                        <p:tav tm="100000">
                                          <p:val>
                                            <p:strVal val="#ppt_x"/>
                                          </p:val>
                                        </p:tav>
                                      </p:tavLst>
                                    </p:anim>
                                    <p:anim calcmode="lin" valueType="num">
                                      <p:cBhvr>
                                        <p:cTn id="9" dur="1000" fill="hold"/>
                                        <p:tgtEl>
                                          <p:spTgt spid="2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fade">
                                      <p:cBhvr>
                                        <p:cTn id="12" dur="1000"/>
                                        <p:tgtEl>
                                          <p:spTgt spid="25"/>
                                        </p:tgtEl>
                                      </p:cBhvr>
                                    </p:animEffect>
                                    <p:anim calcmode="lin" valueType="num">
                                      <p:cBhvr>
                                        <p:cTn id="13" dur="1000" fill="hold"/>
                                        <p:tgtEl>
                                          <p:spTgt spid="25"/>
                                        </p:tgtEl>
                                        <p:attrNameLst>
                                          <p:attrName>ppt_x</p:attrName>
                                        </p:attrNameLst>
                                      </p:cBhvr>
                                      <p:tavLst>
                                        <p:tav tm="0">
                                          <p:val>
                                            <p:strVal val="#ppt_x"/>
                                          </p:val>
                                        </p:tav>
                                        <p:tav tm="100000">
                                          <p:val>
                                            <p:strVal val="#ppt_x"/>
                                          </p:val>
                                        </p:tav>
                                      </p:tavLst>
                                    </p:anim>
                                    <p:anim calcmode="lin" valueType="num">
                                      <p:cBhvr>
                                        <p:cTn id="14" dur="1000" fill="hold"/>
                                        <p:tgtEl>
                                          <p:spTgt spid="25"/>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fade">
                                      <p:cBhvr>
                                        <p:cTn id="17" dur="1000"/>
                                        <p:tgtEl>
                                          <p:spTgt spid="26"/>
                                        </p:tgtEl>
                                      </p:cBhvr>
                                    </p:animEffect>
                                    <p:anim calcmode="lin" valueType="num">
                                      <p:cBhvr>
                                        <p:cTn id="18" dur="1000" fill="hold"/>
                                        <p:tgtEl>
                                          <p:spTgt spid="26"/>
                                        </p:tgtEl>
                                        <p:attrNameLst>
                                          <p:attrName>ppt_x</p:attrName>
                                        </p:attrNameLst>
                                      </p:cBhvr>
                                      <p:tavLst>
                                        <p:tav tm="0">
                                          <p:val>
                                            <p:strVal val="#ppt_x"/>
                                          </p:val>
                                        </p:tav>
                                        <p:tav tm="100000">
                                          <p:val>
                                            <p:strVal val="#ppt_x"/>
                                          </p:val>
                                        </p:tav>
                                      </p:tavLst>
                                    </p:anim>
                                    <p:anim calcmode="lin" valueType="num">
                                      <p:cBhvr>
                                        <p:cTn id="19"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P spid="2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11">
            <a:extLst>
              <a:ext uri="{FF2B5EF4-FFF2-40B4-BE49-F238E27FC236}">
                <a16:creationId xmlns:a16="http://schemas.microsoft.com/office/drawing/2014/main" id="{79186E5D-5814-4DE9-90A5-8F7F8A63439D}"/>
              </a:ext>
            </a:extLst>
          </p:cNvPr>
          <p:cNvSpPr txBox="1">
            <a:spLocks noChangeArrowheads="1"/>
          </p:cNvSpPr>
          <p:nvPr/>
        </p:nvSpPr>
        <p:spPr bwMode="auto">
          <a:xfrm flipH="1">
            <a:off x="6705669" y="1232605"/>
            <a:ext cx="4243227" cy="861774"/>
          </a:xfrm>
          <a:prstGeom prst="rect">
            <a:avLst/>
          </a:prstGeom>
          <a:noFill/>
          <a:ln>
            <a:noFill/>
          </a:ln>
          <a:effectLst/>
        </p:spPr>
        <p:txBody>
          <a:bodyPr wrap="square">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vi-VN" altLang="zh-CN" sz="5000" b="1" dirty="0">
                <a:solidFill>
                  <a:srgbClr val="CC0099"/>
                </a:solidFill>
                <a:latin typeface="#9Slide04 SFU TimesTen Bold" panose="00000700000000000000" pitchFamily="2" charset="0"/>
                <a:ea typeface="汉仪铸字木头人W" panose="00020600040101010101" pitchFamily="18" charset="-122"/>
                <a:cs typeface="黑体-繁" panose="03000509000000000000" pitchFamily="65" charset="-122"/>
              </a:rPr>
              <a:t>Đáng yêu</a:t>
            </a:r>
            <a:endParaRPr lang="en-US" altLang="zh-CN" sz="5000" b="1" dirty="0">
              <a:solidFill>
                <a:srgbClr val="CC0099"/>
              </a:solidFill>
              <a:latin typeface="#9Slide04 SFU TimesTen Bold" panose="00000700000000000000" pitchFamily="2" charset="0"/>
              <a:ea typeface="汉仪铸字木头人W" panose="00020600040101010101" pitchFamily="18" charset="-122"/>
              <a:cs typeface="黑体-繁" panose="03000509000000000000" pitchFamily="65" charset="-122"/>
            </a:endParaRPr>
          </a:p>
        </p:txBody>
      </p:sp>
      <p:pic>
        <p:nvPicPr>
          <p:cNvPr id="1026" name="Picture 2" descr="Kawaii Chibi Dog , Png Download - Anime Cute Shiba Inu, Transparent Png -  vhv"/>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366" b="89879" l="10000" r="90000">
                        <a14:foregroundMark x1="38256" y1="9366" x2="38256" y2="9366"/>
                        <a14:foregroundMark x1="63023" y1="68127" x2="63023" y2="68127"/>
                        <a14:foregroundMark x1="63023" y1="68127" x2="63023" y2="68127"/>
                        <a14:foregroundMark x1="63372" y1="68127" x2="63372" y2="68127"/>
                      </a14:backgroundRemoval>
                    </a14:imgEffect>
                  </a14:imgLayer>
                </a14:imgProps>
              </a:ext>
              <a:ext uri="{28A0092B-C50C-407E-A947-70E740481C1C}">
                <a14:useLocalDpi xmlns:a14="http://schemas.microsoft.com/office/drawing/2010/main" val="0"/>
              </a:ext>
            </a:extLst>
          </a:blip>
          <a:srcRect/>
          <a:stretch>
            <a:fillRect/>
          </a:stretch>
        </p:blipFill>
        <p:spPr bwMode="auto">
          <a:xfrm>
            <a:off x="928995" y="251012"/>
            <a:ext cx="6422064" cy="494349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Chibi Cat Animal Calicofreetoedit - Cute Cat Kawaii - Free Transparent PNG  Clipart Images Download"/>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5422" b="100000" l="5833" r="98214"/>
                    </a14:imgEffect>
                  </a14:imgLayer>
                </a14:imgProps>
              </a:ext>
              <a:ext uri="{28A0092B-C50C-407E-A947-70E740481C1C}">
                <a14:useLocalDpi xmlns:a14="http://schemas.microsoft.com/office/drawing/2010/main" val="0"/>
              </a:ext>
            </a:extLst>
          </a:blip>
          <a:srcRect/>
          <a:stretch>
            <a:fillRect/>
          </a:stretch>
        </p:blipFill>
        <p:spPr bwMode="auto">
          <a:xfrm>
            <a:off x="6096000" y="2641803"/>
            <a:ext cx="5180641" cy="40951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00968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1000"/>
                                        <p:tgtEl>
                                          <p:spTgt spid="25"/>
                                        </p:tgtEl>
                                      </p:cBhvr>
                                    </p:animEffect>
                                    <p:anim calcmode="lin" valueType="num">
                                      <p:cBhvr>
                                        <p:cTn id="8" dur="1000" fill="hold"/>
                                        <p:tgtEl>
                                          <p:spTgt spid="25"/>
                                        </p:tgtEl>
                                        <p:attrNameLst>
                                          <p:attrName>ppt_x</p:attrName>
                                        </p:attrNameLst>
                                      </p:cBhvr>
                                      <p:tavLst>
                                        <p:tav tm="0">
                                          <p:val>
                                            <p:strVal val="#ppt_x"/>
                                          </p:val>
                                        </p:tav>
                                        <p:tav tm="100000">
                                          <p:val>
                                            <p:strVal val="#ppt_x"/>
                                          </p:val>
                                        </p:tav>
                                      </p:tavLst>
                                    </p:anim>
                                    <p:anim calcmode="lin" valueType="num">
                                      <p:cBhvr>
                                        <p:cTn id="9"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 calcmode="lin" valueType="num">
                                      <p:cBhvr>
                                        <p:cTn id="14" dur="500" fill="hold"/>
                                        <p:tgtEl>
                                          <p:spTgt spid="1026"/>
                                        </p:tgtEl>
                                        <p:attrNameLst>
                                          <p:attrName>ppt_w</p:attrName>
                                        </p:attrNameLst>
                                      </p:cBhvr>
                                      <p:tavLst>
                                        <p:tav tm="0">
                                          <p:val>
                                            <p:fltVal val="0"/>
                                          </p:val>
                                        </p:tav>
                                        <p:tav tm="100000">
                                          <p:val>
                                            <p:strVal val="#ppt_w"/>
                                          </p:val>
                                        </p:tav>
                                      </p:tavLst>
                                    </p:anim>
                                    <p:anim calcmode="lin" valueType="num">
                                      <p:cBhvr>
                                        <p:cTn id="15" dur="500" fill="hold"/>
                                        <p:tgtEl>
                                          <p:spTgt spid="1026"/>
                                        </p:tgtEl>
                                        <p:attrNameLst>
                                          <p:attrName>ppt_h</p:attrName>
                                        </p:attrNameLst>
                                      </p:cBhvr>
                                      <p:tavLst>
                                        <p:tav tm="0">
                                          <p:val>
                                            <p:fltVal val="0"/>
                                          </p:val>
                                        </p:tav>
                                        <p:tav tm="100000">
                                          <p:val>
                                            <p:strVal val="#ppt_h"/>
                                          </p:val>
                                        </p:tav>
                                      </p:tavLst>
                                    </p:anim>
                                    <p:animEffect transition="in" filter="fade">
                                      <p:cBhvr>
                                        <p:cTn id="16" dur="500"/>
                                        <p:tgtEl>
                                          <p:spTgt spid="1026"/>
                                        </p:tgtEl>
                                      </p:cBhvr>
                                    </p:animEffect>
                                  </p:childTnLst>
                                </p:cTn>
                              </p:par>
                              <p:par>
                                <p:cTn id="17" presetID="53" presetClass="entr" presetSubtype="16" fill="hold" nodeType="withEffect">
                                  <p:stCondLst>
                                    <p:cond delay="0"/>
                                  </p:stCondLst>
                                  <p:childTnLst>
                                    <p:set>
                                      <p:cBhvr>
                                        <p:cTn id="18" dur="1" fill="hold">
                                          <p:stCondLst>
                                            <p:cond delay="0"/>
                                          </p:stCondLst>
                                        </p:cTn>
                                        <p:tgtEl>
                                          <p:spTgt spid="1030"/>
                                        </p:tgtEl>
                                        <p:attrNameLst>
                                          <p:attrName>style.visibility</p:attrName>
                                        </p:attrNameLst>
                                      </p:cBhvr>
                                      <p:to>
                                        <p:strVal val="visible"/>
                                      </p:to>
                                    </p:set>
                                    <p:anim calcmode="lin" valueType="num">
                                      <p:cBhvr>
                                        <p:cTn id="19" dur="500" fill="hold"/>
                                        <p:tgtEl>
                                          <p:spTgt spid="1030"/>
                                        </p:tgtEl>
                                        <p:attrNameLst>
                                          <p:attrName>ppt_w</p:attrName>
                                        </p:attrNameLst>
                                      </p:cBhvr>
                                      <p:tavLst>
                                        <p:tav tm="0">
                                          <p:val>
                                            <p:fltVal val="0"/>
                                          </p:val>
                                        </p:tav>
                                        <p:tav tm="100000">
                                          <p:val>
                                            <p:strVal val="#ppt_w"/>
                                          </p:val>
                                        </p:tav>
                                      </p:tavLst>
                                    </p:anim>
                                    <p:anim calcmode="lin" valueType="num">
                                      <p:cBhvr>
                                        <p:cTn id="20" dur="500" fill="hold"/>
                                        <p:tgtEl>
                                          <p:spTgt spid="1030"/>
                                        </p:tgtEl>
                                        <p:attrNameLst>
                                          <p:attrName>ppt_h</p:attrName>
                                        </p:attrNameLst>
                                      </p:cBhvr>
                                      <p:tavLst>
                                        <p:tav tm="0">
                                          <p:val>
                                            <p:fltVal val="0"/>
                                          </p:val>
                                        </p:tav>
                                        <p:tav tm="100000">
                                          <p:val>
                                            <p:strVal val="#ppt_h"/>
                                          </p:val>
                                        </p:tav>
                                      </p:tavLst>
                                    </p:anim>
                                    <p:animEffect transition="in" filter="fade">
                                      <p:cBhvr>
                                        <p:cTn id="21" dur="500"/>
                                        <p:tgtEl>
                                          <p:spTgt spid="10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文本框 32">
            <a:extLst>
              <a:ext uri="{FF2B5EF4-FFF2-40B4-BE49-F238E27FC236}">
                <a16:creationId xmlns:a16="http://schemas.microsoft.com/office/drawing/2014/main" id="{9925577F-60D6-42F5-8445-126E227A7546}"/>
              </a:ext>
            </a:extLst>
          </p:cNvPr>
          <p:cNvSpPr txBox="1"/>
          <p:nvPr/>
        </p:nvSpPr>
        <p:spPr>
          <a:xfrm>
            <a:off x="3621741" y="951373"/>
            <a:ext cx="5519669" cy="1477328"/>
          </a:xfrm>
          <a:prstGeom prst="rect">
            <a:avLst/>
          </a:prstGeom>
          <a:noFill/>
        </p:spPr>
        <p:txBody>
          <a:bodyPr wrap="square" rtlCol="0">
            <a:spAutoFit/>
          </a:bodyPr>
          <a:lstStyle/>
          <a:p>
            <a:pPr defTabSz="457200"/>
            <a:r>
              <a:rPr lang="vi-VN" altLang="zh-CN" sz="9000" b="1" dirty="0">
                <a:solidFill>
                  <a:srgbClr val="007AD6"/>
                </a:solidFill>
                <a:effectLst>
                  <a:outerShdw blurRad="38100" dist="38100" dir="2700000" algn="tl">
                    <a:srgbClr val="000000">
                      <a:alpha val="43137"/>
                    </a:srgbClr>
                  </a:outerShdw>
                </a:effectLst>
                <a:latin typeface="#9Slide03 AmpleSoft Bold" panose="02000000000000000000" pitchFamily="2" charset="0"/>
                <a:ea typeface="腾祥金砖黑简" panose="01010104010101010101" pitchFamily="2" charset="-122"/>
                <a:cs typeface="+mn-ea"/>
                <a:sym typeface="+mn-lt"/>
              </a:rPr>
              <a:t>CỦNG CỐ</a:t>
            </a:r>
            <a:endParaRPr lang="zh-CN" altLang="en-US" sz="9000" b="1" dirty="0">
              <a:solidFill>
                <a:srgbClr val="007AD6"/>
              </a:solidFill>
              <a:effectLst>
                <a:outerShdw blurRad="38100" dist="38100" dir="2700000" algn="tl">
                  <a:srgbClr val="000000">
                    <a:alpha val="43137"/>
                  </a:srgbClr>
                </a:outerShdw>
              </a:effectLst>
              <a:latin typeface="#9Slide03 AmpleSoft Bold" panose="02000000000000000000" pitchFamily="2" charset="0"/>
              <a:ea typeface="腾祥金砖黑简" panose="01010104010101010101" pitchFamily="2" charset="-122"/>
              <a:cs typeface="+mn-ea"/>
              <a:sym typeface="+mn-lt"/>
            </a:endParaRPr>
          </a:p>
        </p:txBody>
      </p:sp>
      <p:pic>
        <p:nvPicPr>
          <p:cNvPr id="34" name="图片 33">
            <a:extLst>
              <a:ext uri="{FF2B5EF4-FFF2-40B4-BE49-F238E27FC236}">
                <a16:creationId xmlns:a16="http://schemas.microsoft.com/office/drawing/2014/main" id="{A1ABB878-5759-40CC-B07A-8331BB8C2E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41323" y="2428701"/>
            <a:ext cx="4109354" cy="3932542"/>
          </a:xfrm>
          <a:prstGeom prst="rect">
            <a:avLst/>
          </a:prstGeom>
        </p:spPr>
      </p:pic>
    </p:spTree>
    <p:extLst>
      <p:ext uri="{BB962C8B-B14F-4D97-AF65-F5344CB8AC3E}">
        <p14:creationId xmlns:p14="http://schemas.microsoft.com/office/powerpoint/2010/main" val="8584689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Effect transition="in" filter="fade">
                                      <p:cBhvr>
                                        <p:cTn id="9" dur="500"/>
                                        <p:tgtEl>
                                          <p:spTgt spid="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graphicFrame>
        <p:nvGraphicFramePr>
          <p:cNvPr id="6" name="Table 5">
            <a:extLst>
              <a:ext uri="{FF2B5EF4-FFF2-40B4-BE49-F238E27FC236}">
                <a16:creationId xmlns:a16="http://schemas.microsoft.com/office/drawing/2014/main" id="{C0051D83-1CDB-482F-A3DE-F02A7D133C20}"/>
              </a:ext>
            </a:extLst>
          </p:cNvPr>
          <p:cNvGraphicFramePr>
            <a:graphicFrameLocks noGrp="1"/>
          </p:cNvGraphicFramePr>
          <p:nvPr>
            <p:extLst>
              <p:ext uri="{D42A27DB-BD31-4B8C-83A1-F6EECF244321}">
                <p14:modId xmlns:p14="http://schemas.microsoft.com/office/powerpoint/2010/main" val="1763710124"/>
              </p:ext>
            </p:extLst>
          </p:nvPr>
        </p:nvGraphicFramePr>
        <p:xfrm>
          <a:off x="5997329" y="929466"/>
          <a:ext cx="1371600" cy="457200"/>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val="899502890"/>
                    </a:ext>
                  </a:extLst>
                </a:gridCol>
                <a:gridCol w="457200">
                  <a:extLst>
                    <a:ext uri="{9D8B030D-6E8A-4147-A177-3AD203B41FA5}">
                      <a16:colId xmlns:a16="http://schemas.microsoft.com/office/drawing/2014/main" val="2737658015"/>
                    </a:ext>
                  </a:extLst>
                </a:gridCol>
                <a:gridCol w="457200">
                  <a:extLst>
                    <a:ext uri="{9D8B030D-6E8A-4147-A177-3AD203B41FA5}">
                      <a16:colId xmlns:a16="http://schemas.microsoft.com/office/drawing/2014/main" val="3072471778"/>
                    </a:ext>
                  </a:extLst>
                </a:gridCol>
              </a:tblGrid>
              <a:tr h="457200">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T</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0000"/>
                    </a:solidFill>
                  </a:tcPr>
                </a:tc>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Ố</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T</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4023350137"/>
                  </a:ext>
                </a:extLst>
              </a:tr>
            </a:tbl>
          </a:graphicData>
        </a:graphic>
      </p:graphicFrame>
      <p:graphicFrame>
        <p:nvGraphicFramePr>
          <p:cNvPr id="8" name="Table 7">
            <a:extLst>
              <a:ext uri="{FF2B5EF4-FFF2-40B4-BE49-F238E27FC236}">
                <a16:creationId xmlns:a16="http://schemas.microsoft.com/office/drawing/2014/main" id="{6E3F729B-940A-4DB0-83B7-7455D5C72B15}"/>
              </a:ext>
            </a:extLst>
          </p:cNvPr>
          <p:cNvGraphicFramePr>
            <a:graphicFrameLocks noGrp="1"/>
          </p:cNvGraphicFramePr>
          <p:nvPr>
            <p:extLst>
              <p:ext uri="{D42A27DB-BD31-4B8C-83A1-F6EECF244321}">
                <p14:modId xmlns:p14="http://schemas.microsoft.com/office/powerpoint/2010/main" val="1334716465"/>
              </p:ext>
            </p:extLst>
          </p:nvPr>
        </p:nvGraphicFramePr>
        <p:xfrm>
          <a:off x="4168529" y="1405778"/>
          <a:ext cx="2286000" cy="457200"/>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val="3072471778"/>
                    </a:ext>
                  </a:extLst>
                </a:gridCol>
                <a:gridCol w="457200">
                  <a:extLst>
                    <a:ext uri="{9D8B030D-6E8A-4147-A177-3AD203B41FA5}">
                      <a16:colId xmlns:a16="http://schemas.microsoft.com/office/drawing/2014/main" val="2300792691"/>
                    </a:ext>
                  </a:extLst>
                </a:gridCol>
                <a:gridCol w="457200">
                  <a:extLst>
                    <a:ext uri="{9D8B030D-6E8A-4147-A177-3AD203B41FA5}">
                      <a16:colId xmlns:a16="http://schemas.microsoft.com/office/drawing/2014/main" val="1551237861"/>
                    </a:ext>
                  </a:extLst>
                </a:gridCol>
                <a:gridCol w="457200">
                  <a:extLst>
                    <a:ext uri="{9D8B030D-6E8A-4147-A177-3AD203B41FA5}">
                      <a16:colId xmlns:a16="http://schemas.microsoft.com/office/drawing/2014/main" val="2875667979"/>
                    </a:ext>
                  </a:extLst>
                </a:gridCol>
                <a:gridCol w="457200">
                  <a:extLst>
                    <a:ext uri="{9D8B030D-6E8A-4147-A177-3AD203B41FA5}">
                      <a16:colId xmlns:a16="http://schemas.microsoft.com/office/drawing/2014/main" val="854090849"/>
                    </a:ext>
                  </a:extLst>
                </a:gridCol>
              </a:tblGrid>
              <a:tr h="457200">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L</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Í</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N</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H</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Í</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0000"/>
                    </a:solidFill>
                  </a:tcPr>
                </a:tc>
                <a:extLst>
                  <a:ext uri="{0D108BD9-81ED-4DB2-BD59-A6C34878D82A}">
                    <a16:rowId xmlns:a16="http://schemas.microsoft.com/office/drawing/2014/main" val="4023350137"/>
                  </a:ext>
                </a:extLst>
              </a:tr>
            </a:tbl>
          </a:graphicData>
        </a:graphic>
      </p:graphicFrame>
      <p:graphicFrame>
        <p:nvGraphicFramePr>
          <p:cNvPr id="9" name="Table 8">
            <a:extLst>
              <a:ext uri="{FF2B5EF4-FFF2-40B4-BE49-F238E27FC236}">
                <a16:creationId xmlns:a16="http://schemas.microsoft.com/office/drawing/2014/main" id="{B8B22C6D-EA53-46C2-AB4F-63A041716FD3}"/>
              </a:ext>
            </a:extLst>
          </p:cNvPr>
          <p:cNvGraphicFramePr>
            <a:graphicFrameLocks noGrp="1"/>
          </p:cNvGraphicFramePr>
          <p:nvPr>
            <p:extLst>
              <p:ext uri="{D42A27DB-BD31-4B8C-83A1-F6EECF244321}">
                <p14:modId xmlns:p14="http://schemas.microsoft.com/office/powerpoint/2010/main" val="4132469545"/>
              </p:ext>
            </p:extLst>
          </p:nvPr>
        </p:nvGraphicFramePr>
        <p:xfrm>
          <a:off x="5076623" y="1887175"/>
          <a:ext cx="3657600" cy="457200"/>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val="899502890"/>
                    </a:ext>
                  </a:extLst>
                </a:gridCol>
                <a:gridCol w="457200">
                  <a:extLst>
                    <a:ext uri="{9D8B030D-6E8A-4147-A177-3AD203B41FA5}">
                      <a16:colId xmlns:a16="http://schemas.microsoft.com/office/drawing/2014/main" val="2737658015"/>
                    </a:ext>
                  </a:extLst>
                </a:gridCol>
                <a:gridCol w="457200">
                  <a:extLst>
                    <a:ext uri="{9D8B030D-6E8A-4147-A177-3AD203B41FA5}">
                      <a16:colId xmlns:a16="http://schemas.microsoft.com/office/drawing/2014/main" val="3072471778"/>
                    </a:ext>
                  </a:extLst>
                </a:gridCol>
                <a:gridCol w="457200">
                  <a:extLst>
                    <a:ext uri="{9D8B030D-6E8A-4147-A177-3AD203B41FA5}">
                      <a16:colId xmlns:a16="http://schemas.microsoft.com/office/drawing/2014/main" val="2300792691"/>
                    </a:ext>
                  </a:extLst>
                </a:gridCol>
                <a:gridCol w="457200">
                  <a:extLst>
                    <a:ext uri="{9D8B030D-6E8A-4147-A177-3AD203B41FA5}">
                      <a16:colId xmlns:a16="http://schemas.microsoft.com/office/drawing/2014/main" val="1551237861"/>
                    </a:ext>
                  </a:extLst>
                </a:gridCol>
                <a:gridCol w="457200">
                  <a:extLst>
                    <a:ext uri="{9D8B030D-6E8A-4147-A177-3AD203B41FA5}">
                      <a16:colId xmlns:a16="http://schemas.microsoft.com/office/drawing/2014/main" val="2875667979"/>
                    </a:ext>
                  </a:extLst>
                </a:gridCol>
                <a:gridCol w="457200">
                  <a:extLst>
                    <a:ext uri="{9D8B030D-6E8A-4147-A177-3AD203B41FA5}">
                      <a16:colId xmlns:a16="http://schemas.microsoft.com/office/drawing/2014/main" val="854090849"/>
                    </a:ext>
                  </a:extLst>
                </a:gridCol>
                <a:gridCol w="457200">
                  <a:extLst>
                    <a:ext uri="{9D8B030D-6E8A-4147-A177-3AD203B41FA5}">
                      <a16:colId xmlns:a16="http://schemas.microsoft.com/office/drawing/2014/main" val="988126102"/>
                    </a:ext>
                  </a:extLst>
                </a:gridCol>
              </a:tblGrid>
              <a:tr h="457200">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L</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O</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N</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0000"/>
                    </a:solidFill>
                  </a:tcPr>
                </a:tc>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G</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L</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A</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N</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H</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4023350137"/>
                  </a:ext>
                </a:extLst>
              </a:tr>
            </a:tbl>
          </a:graphicData>
        </a:graphic>
      </p:graphicFrame>
      <p:graphicFrame>
        <p:nvGraphicFramePr>
          <p:cNvPr id="10" name="Table 9">
            <a:extLst>
              <a:ext uri="{FF2B5EF4-FFF2-40B4-BE49-F238E27FC236}">
                <a16:creationId xmlns:a16="http://schemas.microsoft.com/office/drawing/2014/main" id="{BEC99EE9-9D10-452A-A512-B59F56108EC7}"/>
              </a:ext>
            </a:extLst>
          </p:cNvPr>
          <p:cNvGraphicFramePr>
            <a:graphicFrameLocks noGrp="1"/>
          </p:cNvGraphicFramePr>
          <p:nvPr>
            <p:extLst>
              <p:ext uri="{D42A27DB-BD31-4B8C-83A1-F6EECF244321}">
                <p14:modId xmlns:p14="http://schemas.microsoft.com/office/powerpoint/2010/main" val="1334408656"/>
              </p:ext>
            </p:extLst>
          </p:nvPr>
        </p:nvGraphicFramePr>
        <p:xfrm>
          <a:off x="5997329" y="2822586"/>
          <a:ext cx="3200400" cy="457200"/>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val="899502890"/>
                    </a:ext>
                  </a:extLst>
                </a:gridCol>
                <a:gridCol w="457200">
                  <a:extLst>
                    <a:ext uri="{9D8B030D-6E8A-4147-A177-3AD203B41FA5}">
                      <a16:colId xmlns:a16="http://schemas.microsoft.com/office/drawing/2014/main" val="2737658015"/>
                    </a:ext>
                  </a:extLst>
                </a:gridCol>
                <a:gridCol w="457200">
                  <a:extLst>
                    <a:ext uri="{9D8B030D-6E8A-4147-A177-3AD203B41FA5}">
                      <a16:colId xmlns:a16="http://schemas.microsoft.com/office/drawing/2014/main" val="3072471778"/>
                    </a:ext>
                  </a:extLst>
                </a:gridCol>
                <a:gridCol w="457200">
                  <a:extLst>
                    <a:ext uri="{9D8B030D-6E8A-4147-A177-3AD203B41FA5}">
                      <a16:colId xmlns:a16="http://schemas.microsoft.com/office/drawing/2014/main" val="2300792691"/>
                    </a:ext>
                  </a:extLst>
                </a:gridCol>
                <a:gridCol w="457200">
                  <a:extLst>
                    <a:ext uri="{9D8B030D-6E8A-4147-A177-3AD203B41FA5}">
                      <a16:colId xmlns:a16="http://schemas.microsoft.com/office/drawing/2014/main" val="1551237861"/>
                    </a:ext>
                  </a:extLst>
                </a:gridCol>
                <a:gridCol w="457200">
                  <a:extLst>
                    <a:ext uri="{9D8B030D-6E8A-4147-A177-3AD203B41FA5}">
                      <a16:colId xmlns:a16="http://schemas.microsoft.com/office/drawing/2014/main" val="2875667979"/>
                    </a:ext>
                  </a:extLst>
                </a:gridCol>
                <a:gridCol w="457200">
                  <a:extLst>
                    <a:ext uri="{9D8B030D-6E8A-4147-A177-3AD203B41FA5}">
                      <a16:colId xmlns:a16="http://schemas.microsoft.com/office/drawing/2014/main" val="854090849"/>
                    </a:ext>
                  </a:extLst>
                </a:gridCol>
              </a:tblGrid>
              <a:tr h="457200">
                <a:tc>
                  <a:txBody>
                    <a:bodyPr/>
                    <a:lstStyle/>
                    <a:p>
                      <a:pPr algn="ctr"/>
                      <a:r>
                        <a:rPr lang="en-US" sz="2400">
                          <a:solidFill>
                            <a:schemeClr val="bg1"/>
                          </a:solidFill>
                          <a:latin typeface="Times New Roman" panose="02020603050405020304" pitchFamily="18" charset="0"/>
                          <a:cs typeface="Times New Roman" panose="02020603050405020304" pitchFamily="18" charset="0"/>
                        </a:rPr>
                        <a:t>T</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0000"/>
                    </a:solidFill>
                  </a:tcPr>
                </a:tc>
                <a:tc>
                  <a:txBody>
                    <a:bodyPr/>
                    <a:lstStyle/>
                    <a:p>
                      <a:pPr algn="ctr"/>
                      <a:r>
                        <a:rPr lang="en-US" sz="2400">
                          <a:solidFill>
                            <a:schemeClr val="bg1"/>
                          </a:solidFill>
                          <a:latin typeface="Times New Roman" panose="02020603050405020304" pitchFamily="18" charset="0"/>
                          <a:cs typeface="Times New Roman" panose="02020603050405020304" pitchFamily="18" charset="0"/>
                        </a:rPr>
                        <a:t>H</a:t>
                      </a: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Ậ</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T</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T</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H</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À</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4023350137"/>
                  </a:ext>
                </a:extLst>
              </a:tr>
            </a:tbl>
          </a:graphicData>
        </a:graphic>
      </p:graphicFrame>
      <p:graphicFrame>
        <p:nvGraphicFramePr>
          <p:cNvPr id="13" name="Table 12">
            <a:extLst>
              <a:ext uri="{FF2B5EF4-FFF2-40B4-BE49-F238E27FC236}">
                <a16:creationId xmlns:a16="http://schemas.microsoft.com/office/drawing/2014/main" id="{650414CA-3063-4A55-B553-ACDE55F99ED6}"/>
              </a:ext>
            </a:extLst>
          </p:cNvPr>
          <p:cNvGraphicFramePr>
            <a:graphicFrameLocks noGrp="1"/>
          </p:cNvGraphicFramePr>
          <p:nvPr>
            <p:extLst>
              <p:ext uri="{D42A27DB-BD31-4B8C-83A1-F6EECF244321}">
                <p14:modId xmlns:p14="http://schemas.microsoft.com/office/powerpoint/2010/main" val="852899762"/>
              </p:ext>
            </p:extLst>
          </p:nvPr>
        </p:nvGraphicFramePr>
        <p:xfrm>
          <a:off x="3706714" y="3289392"/>
          <a:ext cx="2743200" cy="457200"/>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val="899502890"/>
                    </a:ext>
                  </a:extLst>
                </a:gridCol>
                <a:gridCol w="457200">
                  <a:extLst>
                    <a:ext uri="{9D8B030D-6E8A-4147-A177-3AD203B41FA5}">
                      <a16:colId xmlns:a16="http://schemas.microsoft.com/office/drawing/2014/main" val="2737658015"/>
                    </a:ext>
                  </a:extLst>
                </a:gridCol>
                <a:gridCol w="457200">
                  <a:extLst>
                    <a:ext uri="{9D8B030D-6E8A-4147-A177-3AD203B41FA5}">
                      <a16:colId xmlns:a16="http://schemas.microsoft.com/office/drawing/2014/main" val="3072471778"/>
                    </a:ext>
                  </a:extLst>
                </a:gridCol>
                <a:gridCol w="457200">
                  <a:extLst>
                    <a:ext uri="{9D8B030D-6E8A-4147-A177-3AD203B41FA5}">
                      <a16:colId xmlns:a16="http://schemas.microsoft.com/office/drawing/2014/main" val="2300792691"/>
                    </a:ext>
                  </a:extLst>
                </a:gridCol>
                <a:gridCol w="457200">
                  <a:extLst>
                    <a:ext uri="{9D8B030D-6E8A-4147-A177-3AD203B41FA5}">
                      <a16:colId xmlns:a16="http://schemas.microsoft.com/office/drawing/2014/main" val="1551237861"/>
                    </a:ext>
                  </a:extLst>
                </a:gridCol>
                <a:gridCol w="457200">
                  <a:extLst>
                    <a:ext uri="{9D8B030D-6E8A-4147-A177-3AD203B41FA5}">
                      <a16:colId xmlns:a16="http://schemas.microsoft.com/office/drawing/2014/main" val="2875667979"/>
                    </a:ext>
                  </a:extLst>
                </a:gridCol>
              </a:tblGrid>
              <a:tr h="457200">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H</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I</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Ề</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N</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T</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Ừ</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0000"/>
                    </a:solidFill>
                  </a:tcPr>
                </a:tc>
                <a:extLst>
                  <a:ext uri="{0D108BD9-81ED-4DB2-BD59-A6C34878D82A}">
                    <a16:rowId xmlns:a16="http://schemas.microsoft.com/office/drawing/2014/main" val="4023350137"/>
                  </a:ext>
                </a:extLst>
              </a:tr>
            </a:tbl>
          </a:graphicData>
        </a:graphic>
      </p:graphicFrame>
      <p:sp>
        <p:nvSpPr>
          <p:cNvPr id="14" name="SO 1">
            <a:extLst>
              <a:ext uri="{FF2B5EF4-FFF2-40B4-BE49-F238E27FC236}">
                <a16:creationId xmlns:a16="http://schemas.microsoft.com/office/drawing/2014/main" id="{9481C498-5C4B-42E3-A512-C63A20699680}"/>
              </a:ext>
            </a:extLst>
          </p:cNvPr>
          <p:cNvSpPr/>
          <p:nvPr/>
        </p:nvSpPr>
        <p:spPr>
          <a:xfrm>
            <a:off x="2537071" y="945546"/>
            <a:ext cx="457200" cy="457200"/>
          </a:xfrm>
          <a:prstGeom prst="ellipse">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9Slide03 Arima Madurai ExtraBo" panose="00000900000000000000" pitchFamily="2" charset="0"/>
                <a:cs typeface="#9Slide03 Arima Madurai ExtraBo" panose="00000900000000000000" pitchFamily="2" charset="0"/>
              </a:rPr>
              <a:t>1</a:t>
            </a:r>
          </a:p>
        </p:txBody>
      </p:sp>
      <p:sp>
        <p:nvSpPr>
          <p:cNvPr id="15" name="BANG CAU HOI">
            <a:extLst>
              <a:ext uri="{FF2B5EF4-FFF2-40B4-BE49-F238E27FC236}">
                <a16:creationId xmlns:a16="http://schemas.microsoft.com/office/drawing/2014/main" id="{0ADCE57C-0D95-465E-A443-14F65C707071}"/>
              </a:ext>
            </a:extLst>
          </p:cNvPr>
          <p:cNvSpPr/>
          <p:nvPr/>
        </p:nvSpPr>
        <p:spPr>
          <a:xfrm>
            <a:off x="2120654" y="4998055"/>
            <a:ext cx="8667750" cy="1771650"/>
          </a:xfrm>
          <a:prstGeom prst="rect">
            <a:avLst/>
          </a:prstGeom>
          <a:solidFill>
            <a:schemeClr val="bg1"/>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9Slide03 Arima Madurai ExtraBo" panose="00000900000000000000" pitchFamily="2" charset="0"/>
                <a:cs typeface="#9Slide03 Arima Madurai ExtraBo" panose="00000900000000000000" pitchFamily="2" charset="0"/>
              </a:rPr>
              <a:t>Dòng 1 : </a:t>
            </a:r>
            <a:r>
              <a:rPr kumimoji="0" lang="en-US" altLang="en-US" sz="32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Điền</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từ</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thích</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hợp</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vào</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chỗ</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trống</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để</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hoàn</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chỉnh</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câu</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tục</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ngữ</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sau</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gỗ</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hơn</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a:t>
            </a:r>
            <a:r>
              <a:rPr kumimoji="0" lang="en-US" altLang="en-US" sz="32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nước</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sơn</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9Slide03 Arima Madurai ExtraBo" panose="00000900000000000000" pitchFamily="2" charset="0"/>
                <a:cs typeface="#9Slide03 Arima Madurai ExtraBo" panose="00000900000000000000" pitchFamily="2" charset="0"/>
              </a:rPr>
              <a:t> (có 3 chữ cái).</a:t>
            </a:r>
            <a:endParaRPr kumimoji="0" lang="en-US" sz="3200" b="1" i="0" u="none" strike="noStrike" kern="1200" cap="none" spc="0" normalizeH="0" baseline="0" noProof="0" dirty="0">
              <a:ln>
                <a:noFill/>
              </a:ln>
              <a:solidFill>
                <a:srgbClr val="002060"/>
              </a:solidFill>
              <a:effectLst/>
              <a:uLnTx/>
              <a:uFillTx/>
              <a:latin typeface="#9Slide03 Arima Madurai ExtraBo" panose="00000900000000000000" pitchFamily="2" charset="0"/>
              <a:cs typeface="#9Slide03 Arima Madurai ExtraBo" panose="00000900000000000000" pitchFamily="2" charset="0"/>
            </a:endParaRPr>
          </a:p>
        </p:txBody>
      </p:sp>
      <p:sp>
        <p:nvSpPr>
          <p:cNvPr id="16" name="SO 1">
            <a:extLst>
              <a:ext uri="{FF2B5EF4-FFF2-40B4-BE49-F238E27FC236}">
                <a16:creationId xmlns:a16="http://schemas.microsoft.com/office/drawing/2014/main" id="{1D33F037-C28B-4E1E-A3EF-BEB8B1D85450}"/>
              </a:ext>
            </a:extLst>
          </p:cNvPr>
          <p:cNvSpPr/>
          <p:nvPr/>
        </p:nvSpPr>
        <p:spPr>
          <a:xfrm>
            <a:off x="2575035" y="2947905"/>
            <a:ext cx="457200" cy="457200"/>
          </a:xfrm>
          <a:prstGeom prst="ellipse">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white"/>
                </a:solidFill>
                <a:effectLst/>
                <a:uLnTx/>
                <a:uFillTx/>
                <a:latin typeface="#9Slide03 Arima Madurai ExtraBo" panose="00000900000000000000" pitchFamily="2" charset="0"/>
                <a:cs typeface="#9Slide03 Arima Madurai ExtraBo" panose="00000900000000000000" pitchFamily="2" charset="0"/>
              </a:rPr>
              <a:t>5</a:t>
            </a:r>
            <a:endParaRPr kumimoji="0" lang="en-US" sz="2400" b="1" i="0" u="none" strike="noStrike" kern="1200" cap="none" spc="0" normalizeH="0" baseline="0" noProof="0" dirty="0">
              <a:ln>
                <a:noFill/>
              </a:ln>
              <a:solidFill>
                <a:prstClr val="white"/>
              </a:solidFill>
              <a:effectLst/>
              <a:uLnTx/>
              <a:uFillTx/>
              <a:latin typeface="#9Slide03 Arima Madurai ExtraBo" panose="00000900000000000000" pitchFamily="2" charset="0"/>
              <a:cs typeface="#9Slide03 Arima Madurai ExtraBo" panose="00000900000000000000" pitchFamily="2" charset="0"/>
            </a:endParaRPr>
          </a:p>
        </p:txBody>
      </p:sp>
      <p:sp>
        <p:nvSpPr>
          <p:cNvPr id="19" name="SO 1">
            <a:extLst>
              <a:ext uri="{FF2B5EF4-FFF2-40B4-BE49-F238E27FC236}">
                <a16:creationId xmlns:a16="http://schemas.microsoft.com/office/drawing/2014/main" id="{BBCF5F42-A4D3-480F-90D5-E92A468C1E32}"/>
              </a:ext>
            </a:extLst>
          </p:cNvPr>
          <p:cNvSpPr/>
          <p:nvPr/>
        </p:nvSpPr>
        <p:spPr>
          <a:xfrm>
            <a:off x="2537071" y="1464254"/>
            <a:ext cx="457200" cy="457200"/>
          </a:xfrm>
          <a:prstGeom prst="ellipse">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white"/>
                </a:solidFill>
                <a:effectLst/>
                <a:uLnTx/>
                <a:uFillTx/>
                <a:latin typeface="#9Slide03 Arima Madurai ExtraBo" panose="00000900000000000000" pitchFamily="2" charset="0"/>
                <a:cs typeface="#9Slide03 Arima Madurai ExtraBo" panose="00000900000000000000" pitchFamily="2" charset="0"/>
              </a:rPr>
              <a:t>2</a:t>
            </a:r>
            <a:endParaRPr kumimoji="0" lang="en-US" sz="2400" b="1" i="0" u="none" strike="noStrike" kern="1200" cap="none" spc="0" normalizeH="0" baseline="0" noProof="0" dirty="0">
              <a:ln>
                <a:noFill/>
              </a:ln>
              <a:solidFill>
                <a:prstClr val="white"/>
              </a:solidFill>
              <a:effectLst/>
              <a:uLnTx/>
              <a:uFillTx/>
              <a:latin typeface="#9Slide03 Arima Madurai ExtraBo" panose="00000900000000000000" pitchFamily="2" charset="0"/>
              <a:cs typeface="#9Slide03 Arima Madurai ExtraBo" panose="00000900000000000000" pitchFamily="2" charset="0"/>
            </a:endParaRPr>
          </a:p>
        </p:txBody>
      </p:sp>
      <p:sp>
        <p:nvSpPr>
          <p:cNvPr id="20" name="BANG CAU HOI">
            <a:extLst>
              <a:ext uri="{FF2B5EF4-FFF2-40B4-BE49-F238E27FC236}">
                <a16:creationId xmlns:a16="http://schemas.microsoft.com/office/drawing/2014/main" id="{3CEA3445-5BFD-4D20-8243-F1C9A3DCCAC0}"/>
              </a:ext>
            </a:extLst>
          </p:cNvPr>
          <p:cNvSpPr/>
          <p:nvPr/>
        </p:nvSpPr>
        <p:spPr>
          <a:xfrm>
            <a:off x="2131966" y="4996547"/>
            <a:ext cx="8667750" cy="1771650"/>
          </a:xfrm>
          <a:prstGeom prst="rect">
            <a:avLst/>
          </a:prstGeom>
          <a:solidFill>
            <a:schemeClr val="bg1"/>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9Slide03 Arima Madurai ExtraBo" panose="00000900000000000000" pitchFamily="2" charset="0"/>
                <a:cs typeface="#9Slide03 Arima Madurai ExtraBo" panose="00000900000000000000" pitchFamily="2" charset="0"/>
              </a:rPr>
              <a:t>Dòng 2 : </a:t>
            </a:r>
            <a:r>
              <a:rPr kumimoji="0" lang="en-US" altLang="en-US" sz="28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Tìm</a:t>
            </a:r>
            <a:r>
              <a:rPr kumimoji="0" lang="en-US" altLang="en-US" sz="28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28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từ</a:t>
            </a:r>
            <a:r>
              <a:rPr kumimoji="0" lang="en-US" altLang="en-US" sz="28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28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có</a:t>
            </a:r>
            <a:r>
              <a:rPr kumimoji="0" lang="en-US" altLang="en-US" sz="28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28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nghĩa</a:t>
            </a:r>
            <a:r>
              <a:rPr kumimoji="0" lang="en-US" altLang="en-US" sz="28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Tiếng</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nói</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quá</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nhỏ</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quá</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khẽ</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 </a:t>
            </a:r>
            <a:r>
              <a:rPr kumimoji="0" lang="en-US" altLang="en-US" sz="32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nghe</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không</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rõ</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a:t>
            </a:r>
            <a:endParaRPr kumimoji="0" lang="en-US" altLang="en-US" sz="28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9Slide03 Arima Madurai ExtraBo" panose="00000900000000000000" pitchFamily="2" charset="0"/>
                <a:cs typeface="#9Slide03 Arima Madurai ExtraBo" panose="00000900000000000000" pitchFamily="2" charset="0"/>
              </a:rPr>
              <a:t>(có 5 chữ cái).</a:t>
            </a:r>
            <a:endParaRPr kumimoji="0" lang="en-US" sz="3200" b="1" i="0" u="none" strike="noStrike" kern="1200" cap="none" spc="0" normalizeH="0" baseline="0" noProof="0" dirty="0">
              <a:ln>
                <a:noFill/>
              </a:ln>
              <a:solidFill>
                <a:srgbClr val="002060"/>
              </a:solidFill>
              <a:effectLst/>
              <a:uLnTx/>
              <a:uFillTx/>
              <a:latin typeface="#9Slide03 Arima Madurai ExtraBo" panose="00000900000000000000" pitchFamily="2" charset="0"/>
              <a:cs typeface="#9Slide03 Arima Madurai ExtraBo" panose="00000900000000000000" pitchFamily="2" charset="0"/>
            </a:endParaRPr>
          </a:p>
        </p:txBody>
      </p:sp>
      <p:sp>
        <p:nvSpPr>
          <p:cNvPr id="21" name="SO 1">
            <a:extLst>
              <a:ext uri="{FF2B5EF4-FFF2-40B4-BE49-F238E27FC236}">
                <a16:creationId xmlns:a16="http://schemas.microsoft.com/office/drawing/2014/main" id="{DC8E29FB-25FA-4026-9584-5B271CEC0B79}"/>
              </a:ext>
            </a:extLst>
          </p:cNvPr>
          <p:cNvSpPr/>
          <p:nvPr/>
        </p:nvSpPr>
        <p:spPr>
          <a:xfrm>
            <a:off x="2529522" y="1991283"/>
            <a:ext cx="457200" cy="457200"/>
          </a:xfrm>
          <a:prstGeom prst="ellipse">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white"/>
                </a:solidFill>
                <a:effectLst/>
                <a:uLnTx/>
                <a:uFillTx/>
                <a:latin typeface="#9Slide03 Arima Madurai ExtraBo" panose="00000900000000000000" pitchFamily="2" charset="0"/>
                <a:cs typeface="#9Slide03 Arima Madurai ExtraBo" panose="00000900000000000000" pitchFamily="2" charset="0"/>
              </a:rPr>
              <a:t>3</a:t>
            </a:r>
            <a:endParaRPr kumimoji="0" lang="en-US" sz="2400" b="1" i="0" u="none" strike="noStrike" kern="1200" cap="none" spc="0" normalizeH="0" baseline="0" noProof="0" dirty="0">
              <a:ln>
                <a:noFill/>
              </a:ln>
              <a:solidFill>
                <a:prstClr val="white"/>
              </a:solidFill>
              <a:effectLst/>
              <a:uLnTx/>
              <a:uFillTx/>
              <a:latin typeface="#9Slide03 Arima Madurai ExtraBo" panose="00000900000000000000" pitchFamily="2" charset="0"/>
              <a:cs typeface="#9Slide03 Arima Madurai ExtraBo" panose="00000900000000000000" pitchFamily="2" charset="0"/>
            </a:endParaRPr>
          </a:p>
        </p:txBody>
      </p:sp>
      <p:sp>
        <p:nvSpPr>
          <p:cNvPr id="22" name="BANG CAU HOI">
            <a:extLst>
              <a:ext uri="{FF2B5EF4-FFF2-40B4-BE49-F238E27FC236}">
                <a16:creationId xmlns:a16="http://schemas.microsoft.com/office/drawing/2014/main" id="{6B3846DD-5E39-46C1-A283-DA1E2B3460E8}"/>
              </a:ext>
            </a:extLst>
          </p:cNvPr>
          <p:cNvSpPr/>
          <p:nvPr/>
        </p:nvSpPr>
        <p:spPr>
          <a:xfrm>
            <a:off x="2127661" y="5018296"/>
            <a:ext cx="8667750" cy="1771650"/>
          </a:xfrm>
          <a:prstGeom prst="rect">
            <a:avLst/>
          </a:prstGeom>
          <a:solidFill>
            <a:schemeClr val="bg1"/>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9Slide03 Arima Madurai ExtraBo" panose="00000900000000000000" pitchFamily="2" charset="0"/>
                <a:cs typeface="#9Slide03 Arima Madurai ExtraBo" panose="00000900000000000000" pitchFamily="2" charset="0"/>
              </a:rPr>
              <a:t>Dòng 3 : “Những</a:t>
            </a:r>
            <a:r>
              <a:rPr kumimoji="0" lang="vi-VN" sz="2400" b="1" i="0" u="none" strike="noStrike" kern="1200" cap="none" spc="0" normalizeH="0" noProof="0" dirty="0">
                <a:ln>
                  <a:noFill/>
                </a:ln>
                <a:solidFill>
                  <a:srgbClr val="002060"/>
                </a:solidFill>
                <a:effectLst/>
                <a:uLnTx/>
                <a:uFillTx/>
                <a:latin typeface="#9Slide03 Arima Madurai ExtraBo" panose="00000900000000000000" pitchFamily="2" charset="0"/>
                <a:cs typeface="#9Slide03 Arima Madurai ExtraBo" panose="00000900000000000000" pitchFamily="2" charset="0"/>
              </a:rPr>
              <a:t> hạt sương sớm long lanh như hạt ngọc.”</a:t>
            </a:r>
            <a:br>
              <a:rPr kumimoji="0" lang="vi-VN" sz="2400" b="1" i="0" u="none" strike="noStrike" kern="1200" cap="none" spc="0" normalizeH="0" noProof="0" dirty="0">
                <a:ln>
                  <a:noFill/>
                </a:ln>
                <a:solidFill>
                  <a:srgbClr val="002060"/>
                </a:solidFill>
                <a:effectLst/>
                <a:uLnTx/>
                <a:uFillTx/>
                <a:latin typeface="#9Slide03 Arima Madurai ExtraBo" panose="00000900000000000000" pitchFamily="2" charset="0"/>
                <a:cs typeface="#9Slide03 Arima Madurai ExtraBo" panose="00000900000000000000" pitchFamily="2" charset="0"/>
              </a:rPr>
            </a:br>
            <a:r>
              <a:rPr kumimoji="0" lang="vi-VN" sz="2400" b="1" i="0" u="none" strike="noStrike" kern="1200" cap="none" spc="0" normalizeH="0" noProof="0" dirty="0">
                <a:ln>
                  <a:noFill/>
                </a:ln>
                <a:solidFill>
                  <a:srgbClr val="002060"/>
                </a:solidFill>
                <a:effectLst/>
                <a:uLnTx/>
                <a:uFillTx/>
                <a:latin typeface="#9Slide03 Arima Madurai ExtraBo" panose="00000900000000000000" pitchFamily="2" charset="0"/>
                <a:cs typeface="#9Slide03 Arima Madurai ExtraBo" panose="00000900000000000000" pitchFamily="2" charset="0"/>
              </a:rPr>
              <a:t>Đâu là tính từ trong câu trên?</a:t>
            </a:r>
            <a:endParaRPr kumimoji="0" lang="vi-VN" altLang="en-US" sz="24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endParaRPr>
          </a:p>
        </p:txBody>
      </p:sp>
      <p:sp>
        <p:nvSpPr>
          <p:cNvPr id="23" name="SO 1">
            <a:extLst>
              <a:ext uri="{FF2B5EF4-FFF2-40B4-BE49-F238E27FC236}">
                <a16:creationId xmlns:a16="http://schemas.microsoft.com/office/drawing/2014/main" id="{F9A7A82C-2ACE-41B7-B1D4-7B2D084475AA}"/>
              </a:ext>
            </a:extLst>
          </p:cNvPr>
          <p:cNvSpPr/>
          <p:nvPr/>
        </p:nvSpPr>
        <p:spPr>
          <a:xfrm>
            <a:off x="2529522" y="2479948"/>
            <a:ext cx="457200" cy="457200"/>
          </a:xfrm>
          <a:prstGeom prst="ellipse">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white"/>
                </a:solidFill>
                <a:effectLst/>
                <a:uLnTx/>
                <a:uFillTx/>
                <a:latin typeface="#9Slide03 Arima Madurai ExtraBo" panose="00000900000000000000" pitchFamily="2" charset="0"/>
                <a:cs typeface="#9Slide03 Arima Madurai ExtraBo" panose="00000900000000000000" pitchFamily="2" charset="0"/>
              </a:rPr>
              <a:t>4</a:t>
            </a:r>
            <a:endParaRPr kumimoji="0" lang="en-US" sz="2400" b="1" i="0" u="none" strike="noStrike" kern="1200" cap="none" spc="0" normalizeH="0" baseline="0" noProof="0" dirty="0">
              <a:ln>
                <a:noFill/>
              </a:ln>
              <a:solidFill>
                <a:prstClr val="white"/>
              </a:solidFill>
              <a:effectLst/>
              <a:uLnTx/>
              <a:uFillTx/>
              <a:latin typeface="#9Slide03 Arima Madurai ExtraBo" panose="00000900000000000000" pitchFamily="2" charset="0"/>
              <a:cs typeface="#9Slide03 Arima Madurai ExtraBo" panose="00000900000000000000" pitchFamily="2" charset="0"/>
            </a:endParaRPr>
          </a:p>
        </p:txBody>
      </p:sp>
      <p:sp>
        <p:nvSpPr>
          <p:cNvPr id="24" name="BANG CAU HOI">
            <a:extLst>
              <a:ext uri="{FF2B5EF4-FFF2-40B4-BE49-F238E27FC236}">
                <a16:creationId xmlns:a16="http://schemas.microsoft.com/office/drawing/2014/main" id="{53D9CBA9-4747-457A-BC3C-5A1C60F568E3}"/>
              </a:ext>
            </a:extLst>
          </p:cNvPr>
          <p:cNvSpPr/>
          <p:nvPr/>
        </p:nvSpPr>
        <p:spPr>
          <a:xfrm>
            <a:off x="2119616" y="5038351"/>
            <a:ext cx="8667750" cy="1771650"/>
          </a:xfrm>
          <a:prstGeom prst="rect">
            <a:avLst/>
          </a:prstGeom>
          <a:solidFill>
            <a:schemeClr val="bg1"/>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9Slide03 Arima Madurai ExtraBo" panose="00000900000000000000" pitchFamily="2" charset="0"/>
                <a:cs typeface="#9Slide03 Arima Madurai ExtraBo" panose="00000900000000000000" pitchFamily="2" charset="0"/>
              </a:rPr>
              <a:t>Dòng 4 : </a:t>
            </a:r>
            <a:r>
              <a:rPr kumimoji="0" lang="en-US" altLang="en-US" sz="24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Điền</a:t>
            </a:r>
            <a:r>
              <a:rPr kumimoji="0" lang="en-US" altLang="en-US" sz="24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24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từ</a:t>
            </a:r>
            <a:r>
              <a:rPr kumimoji="0" lang="en-US" altLang="en-US" sz="24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24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còn</a:t>
            </a:r>
            <a:r>
              <a:rPr kumimoji="0" lang="en-US" altLang="en-US" sz="24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24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thiếu</a:t>
            </a:r>
            <a:r>
              <a:rPr kumimoji="0" lang="en-US" altLang="en-US" sz="24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24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vào</a:t>
            </a:r>
            <a:r>
              <a:rPr kumimoji="0" lang="en-US" altLang="en-US" sz="24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24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chỗ</a:t>
            </a:r>
            <a:r>
              <a:rPr kumimoji="0" lang="en-US" altLang="en-US" sz="24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24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trống</a:t>
            </a:r>
            <a:r>
              <a:rPr kumimoji="0" lang="en-US" altLang="en-US" sz="24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a:t>
            </a:r>
          </a:p>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en-US" sz="24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Việt</a:t>
            </a:r>
            <a:r>
              <a:rPr kumimoji="0" lang="en-US" altLang="en-US" sz="24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Nam </a:t>
            </a:r>
            <a:r>
              <a:rPr kumimoji="0" lang="en-US" altLang="en-US" sz="24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đất</a:t>
            </a:r>
            <a:r>
              <a:rPr kumimoji="0" lang="en-US" altLang="en-US" sz="24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24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nước</a:t>
            </a:r>
            <a:r>
              <a:rPr kumimoji="0" lang="en-US" altLang="en-US" sz="24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ta </a:t>
            </a:r>
            <a:r>
              <a:rPr kumimoji="0" lang="en-US" altLang="en-US" sz="24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ơi</a:t>
            </a:r>
            <a:r>
              <a:rPr kumimoji="0" lang="en-US" altLang="en-US" sz="24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a:t>
            </a:r>
          </a:p>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en-US" altLang="en-US" sz="24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vi-VN" altLang="en-US" sz="24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24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a:t>
            </a:r>
            <a:r>
              <a:rPr kumimoji="0" lang="en-US" altLang="en-US" sz="24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biển</a:t>
            </a:r>
            <a:r>
              <a:rPr kumimoji="0" lang="en-US" altLang="en-US" sz="24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24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lúa</a:t>
            </a:r>
            <a:r>
              <a:rPr kumimoji="0" lang="en-US" altLang="en-US" sz="24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24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đâu</a:t>
            </a:r>
            <a:r>
              <a:rPr kumimoji="0" lang="en-US" altLang="en-US" sz="24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24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trời</a:t>
            </a:r>
            <a:r>
              <a:rPr kumimoji="0" lang="en-US" altLang="en-US" sz="24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24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đẹp</a:t>
            </a:r>
            <a:r>
              <a:rPr kumimoji="0" lang="en-US" altLang="en-US" sz="24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24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hơn</a:t>
            </a:r>
            <a:r>
              <a:rPr kumimoji="0" lang="en-US" altLang="en-US" sz="24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endParaRPr kumimoji="0" lang="vi-VN" altLang="en-US" sz="24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2060"/>
                </a:solidFill>
                <a:effectLst/>
                <a:uLnTx/>
                <a:uFillTx/>
                <a:latin typeface="#9Slide03 Arima Madurai ExtraBo" panose="00000900000000000000" pitchFamily="2" charset="0"/>
                <a:cs typeface="#9Slide03 Arima Madurai ExtraBo" panose="00000900000000000000" pitchFamily="2" charset="0"/>
              </a:rPr>
              <a:t> (có 8 chữ cái).</a:t>
            </a:r>
            <a:endParaRPr kumimoji="0" lang="en-US" sz="2400" b="1" i="0" u="none" strike="noStrike" kern="1200" cap="none" spc="0" normalizeH="0" baseline="0" noProof="0" dirty="0">
              <a:ln>
                <a:noFill/>
              </a:ln>
              <a:solidFill>
                <a:srgbClr val="002060"/>
              </a:solidFill>
              <a:effectLst/>
              <a:uLnTx/>
              <a:uFillTx/>
              <a:latin typeface="#9Slide03 Arima Madurai ExtraBo" panose="00000900000000000000" pitchFamily="2" charset="0"/>
              <a:cs typeface="#9Slide03 Arima Madurai ExtraBo" panose="00000900000000000000" pitchFamily="2" charset="0"/>
            </a:endParaRPr>
          </a:p>
        </p:txBody>
      </p:sp>
      <p:sp>
        <p:nvSpPr>
          <p:cNvPr id="25" name="SO 1">
            <a:extLst>
              <a:ext uri="{FF2B5EF4-FFF2-40B4-BE49-F238E27FC236}">
                <a16:creationId xmlns:a16="http://schemas.microsoft.com/office/drawing/2014/main" id="{B2C15E0F-5B9E-46F3-98E3-2C66B42D6EEB}"/>
              </a:ext>
            </a:extLst>
          </p:cNvPr>
          <p:cNvSpPr/>
          <p:nvPr/>
        </p:nvSpPr>
        <p:spPr>
          <a:xfrm>
            <a:off x="2575035" y="3438935"/>
            <a:ext cx="457200" cy="457200"/>
          </a:xfrm>
          <a:prstGeom prst="ellipse">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9Slide03 Arima Madurai ExtraBo" panose="00000900000000000000" pitchFamily="2" charset="0"/>
                <a:cs typeface="#9Slide03 Arima Madurai ExtraBo" panose="00000900000000000000" pitchFamily="2" charset="0"/>
              </a:rPr>
              <a:t>6</a:t>
            </a:r>
          </a:p>
        </p:txBody>
      </p:sp>
      <p:graphicFrame>
        <p:nvGraphicFramePr>
          <p:cNvPr id="31" name="Table 30">
            <a:extLst>
              <a:ext uri="{FF2B5EF4-FFF2-40B4-BE49-F238E27FC236}">
                <a16:creationId xmlns:a16="http://schemas.microsoft.com/office/drawing/2014/main" id="{A3969910-3E7B-4BBE-AFC8-387C40E8370C}"/>
              </a:ext>
            </a:extLst>
          </p:cNvPr>
          <p:cNvGraphicFramePr>
            <a:graphicFrameLocks noGrp="1"/>
          </p:cNvGraphicFramePr>
          <p:nvPr>
            <p:extLst>
              <p:ext uri="{D42A27DB-BD31-4B8C-83A1-F6EECF244321}">
                <p14:modId xmlns:p14="http://schemas.microsoft.com/office/powerpoint/2010/main" val="1198361047"/>
              </p:ext>
            </p:extLst>
          </p:nvPr>
        </p:nvGraphicFramePr>
        <p:xfrm>
          <a:off x="5999639" y="927845"/>
          <a:ext cx="1371600" cy="457200"/>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val="899502890"/>
                    </a:ext>
                  </a:extLst>
                </a:gridCol>
                <a:gridCol w="457200">
                  <a:extLst>
                    <a:ext uri="{9D8B030D-6E8A-4147-A177-3AD203B41FA5}">
                      <a16:colId xmlns:a16="http://schemas.microsoft.com/office/drawing/2014/main" val="2737658015"/>
                    </a:ext>
                  </a:extLst>
                </a:gridCol>
                <a:gridCol w="457200">
                  <a:extLst>
                    <a:ext uri="{9D8B030D-6E8A-4147-A177-3AD203B41FA5}">
                      <a16:colId xmlns:a16="http://schemas.microsoft.com/office/drawing/2014/main" val="3072471778"/>
                    </a:ext>
                  </a:extLst>
                </a:gridCol>
              </a:tblGrid>
              <a:tr h="457200">
                <a:tc>
                  <a:txBody>
                    <a:bodyPr/>
                    <a:lstStyle/>
                    <a:p>
                      <a:pPr algn="ct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0000"/>
                    </a:solidFill>
                  </a:tcPr>
                </a:tc>
                <a:tc>
                  <a:txBody>
                    <a:bodyPr/>
                    <a:lstStyle/>
                    <a:p>
                      <a:pPr algn="ct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4023350137"/>
                  </a:ext>
                </a:extLst>
              </a:tr>
            </a:tbl>
          </a:graphicData>
        </a:graphic>
      </p:graphicFrame>
      <p:graphicFrame>
        <p:nvGraphicFramePr>
          <p:cNvPr id="33" name="Table 32">
            <a:extLst>
              <a:ext uri="{FF2B5EF4-FFF2-40B4-BE49-F238E27FC236}">
                <a16:creationId xmlns:a16="http://schemas.microsoft.com/office/drawing/2014/main" id="{A23EA23F-848A-4C7C-B6C3-C10C29325095}"/>
              </a:ext>
            </a:extLst>
          </p:cNvPr>
          <p:cNvGraphicFramePr>
            <a:graphicFrameLocks noGrp="1"/>
          </p:cNvGraphicFramePr>
          <p:nvPr>
            <p:extLst>
              <p:ext uri="{D42A27DB-BD31-4B8C-83A1-F6EECF244321}">
                <p14:modId xmlns:p14="http://schemas.microsoft.com/office/powerpoint/2010/main" val="729059012"/>
              </p:ext>
            </p:extLst>
          </p:nvPr>
        </p:nvGraphicFramePr>
        <p:xfrm>
          <a:off x="4159293" y="1414481"/>
          <a:ext cx="2286000" cy="457200"/>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val="3072471778"/>
                    </a:ext>
                  </a:extLst>
                </a:gridCol>
                <a:gridCol w="457200">
                  <a:extLst>
                    <a:ext uri="{9D8B030D-6E8A-4147-A177-3AD203B41FA5}">
                      <a16:colId xmlns:a16="http://schemas.microsoft.com/office/drawing/2014/main" val="2300792691"/>
                    </a:ext>
                  </a:extLst>
                </a:gridCol>
                <a:gridCol w="457200">
                  <a:extLst>
                    <a:ext uri="{9D8B030D-6E8A-4147-A177-3AD203B41FA5}">
                      <a16:colId xmlns:a16="http://schemas.microsoft.com/office/drawing/2014/main" val="1551237861"/>
                    </a:ext>
                  </a:extLst>
                </a:gridCol>
                <a:gridCol w="457200">
                  <a:extLst>
                    <a:ext uri="{9D8B030D-6E8A-4147-A177-3AD203B41FA5}">
                      <a16:colId xmlns:a16="http://schemas.microsoft.com/office/drawing/2014/main" val="2875667979"/>
                    </a:ext>
                  </a:extLst>
                </a:gridCol>
                <a:gridCol w="457200">
                  <a:extLst>
                    <a:ext uri="{9D8B030D-6E8A-4147-A177-3AD203B41FA5}">
                      <a16:colId xmlns:a16="http://schemas.microsoft.com/office/drawing/2014/main" val="854090849"/>
                    </a:ext>
                  </a:extLst>
                </a:gridCol>
              </a:tblGrid>
              <a:tr h="457200">
                <a:tc>
                  <a:txBody>
                    <a:bodyPr/>
                    <a:lstStyle/>
                    <a:p>
                      <a:pPr algn="ct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endParaRPr lang="en-US" sz="240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endParaRPr lang="en-US" sz="240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0000"/>
                    </a:solidFill>
                  </a:tcPr>
                </a:tc>
                <a:extLst>
                  <a:ext uri="{0D108BD9-81ED-4DB2-BD59-A6C34878D82A}">
                    <a16:rowId xmlns:a16="http://schemas.microsoft.com/office/drawing/2014/main" val="4023350137"/>
                  </a:ext>
                </a:extLst>
              </a:tr>
            </a:tbl>
          </a:graphicData>
        </a:graphic>
      </p:graphicFrame>
      <p:graphicFrame>
        <p:nvGraphicFramePr>
          <p:cNvPr id="34" name="Table 33">
            <a:extLst>
              <a:ext uri="{FF2B5EF4-FFF2-40B4-BE49-F238E27FC236}">
                <a16:creationId xmlns:a16="http://schemas.microsoft.com/office/drawing/2014/main" id="{8BE67180-47FA-4817-940E-F8DF1289FBC1}"/>
              </a:ext>
            </a:extLst>
          </p:cNvPr>
          <p:cNvGraphicFramePr>
            <a:graphicFrameLocks noGrp="1"/>
          </p:cNvGraphicFramePr>
          <p:nvPr>
            <p:extLst>
              <p:ext uri="{D42A27DB-BD31-4B8C-83A1-F6EECF244321}">
                <p14:modId xmlns:p14="http://schemas.microsoft.com/office/powerpoint/2010/main" val="720483347"/>
              </p:ext>
            </p:extLst>
          </p:nvPr>
        </p:nvGraphicFramePr>
        <p:xfrm>
          <a:off x="5083434" y="1896055"/>
          <a:ext cx="3657600" cy="457200"/>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val="899502890"/>
                    </a:ext>
                  </a:extLst>
                </a:gridCol>
                <a:gridCol w="457200">
                  <a:extLst>
                    <a:ext uri="{9D8B030D-6E8A-4147-A177-3AD203B41FA5}">
                      <a16:colId xmlns:a16="http://schemas.microsoft.com/office/drawing/2014/main" val="2737658015"/>
                    </a:ext>
                  </a:extLst>
                </a:gridCol>
                <a:gridCol w="457200">
                  <a:extLst>
                    <a:ext uri="{9D8B030D-6E8A-4147-A177-3AD203B41FA5}">
                      <a16:colId xmlns:a16="http://schemas.microsoft.com/office/drawing/2014/main" val="3072471778"/>
                    </a:ext>
                  </a:extLst>
                </a:gridCol>
                <a:gridCol w="457200">
                  <a:extLst>
                    <a:ext uri="{9D8B030D-6E8A-4147-A177-3AD203B41FA5}">
                      <a16:colId xmlns:a16="http://schemas.microsoft.com/office/drawing/2014/main" val="2300792691"/>
                    </a:ext>
                  </a:extLst>
                </a:gridCol>
                <a:gridCol w="457200">
                  <a:extLst>
                    <a:ext uri="{9D8B030D-6E8A-4147-A177-3AD203B41FA5}">
                      <a16:colId xmlns:a16="http://schemas.microsoft.com/office/drawing/2014/main" val="1551237861"/>
                    </a:ext>
                  </a:extLst>
                </a:gridCol>
                <a:gridCol w="457200">
                  <a:extLst>
                    <a:ext uri="{9D8B030D-6E8A-4147-A177-3AD203B41FA5}">
                      <a16:colId xmlns:a16="http://schemas.microsoft.com/office/drawing/2014/main" val="2875667979"/>
                    </a:ext>
                  </a:extLst>
                </a:gridCol>
                <a:gridCol w="457200">
                  <a:extLst>
                    <a:ext uri="{9D8B030D-6E8A-4147-A177-3AD203B41FA5}">
                      <a16:colId xmlns:a16="http://schemas.microsoft.com/office/drawing/2014/main" val="854090849"/>
                    </a:ext>
                  </a:extLst>
                </a:gridCol>
                <a:gridCol w="457200">
                  <a:extLst>
                    <a:ext uri="{9D8B030D-6E8A-4147-A177-3AD203B41FA5}">
                      <a16:colId xmlns:a16="http://schemas.microsoft.com/office/drawing/2014/main" val="988126102"/>
                    </a:ext>
                  </a:extLst>
                </a:gridCol>
              </a:tblGrid>
              <a:tr h="457200">
                <a:tc>
                  <a:txBody>
                    <a:bodyPr/>
                    <a:lstStyle/>
                    <a:p>
                      <a:pPr algn="ct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0000"/>
                    </a:solidFill>
                  </a:tcPr>
                </a:tc>
                <a:tc>
                  <a:txBody>
                    <a:bodyPr/>
                    <a:lstStyle/>
                    <a:p>
                      <a:pPr algn="ct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endParaRPr lang="en-US" sz="240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4023350137"/>
                  </a:ext>
                </a:extLst>
              </a:tr>
            </a:tbl>
          </a:graphicData>
        </a:graphic>
      </p:graphicFrame>
      <p:graphicFrame>
        <p:nvGraphicFramePr>
          <p:cNvPr id="35" name="Table 34">
            <a:extLst>
              <a:ext uri="{FF2B5EF4-FFF2-40B4-BE49-F238E27FC236}">
                <a16:creationId xmlns:a16="http://schemas.microsoft.com/office/drawing/2014/main" id="{DF3E1DE1-3E2E-490B-8356-B73A8135A9D7}"/>
              </a:ext>
            </a:extLst>
          </p:cNvPr>
          <p:cNvGraphicFramePr>
            <a:graphicFrameLocks noGrp="1"/>
          </p:cNvGraphicFramePr>
          <p:nvPr>
            <p:extLst>
              <p:ext uri="{D42A27DB-BD31-4B8C-83A1-F6EECF244321}">
                <p14:modId xmlns:p14="http://schemas.microsoft.com/office/powerpoint/2010/main" val="2159348605"/>
              </p:ext>
            </p:extLst>
          </p:nvPr>
        </p:nvGraphicFramePr>
        <p:xfrm>
          <a:off x="5997329" y="2823254"/>
          <a:ext cx="3200400" cy="457200"/>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val="899502890"/>
                    </a:ext>
                  </a:extLst>
                </a:gridCol>
                <a:gridCol w="457200">
                  <a:extLst>
                    <a:ext uri="{9D8B030D-6E8A-4147-A177-3AD203B41FA5}">
                      <a16:colId xmlns:a16="http://schemas.microsoft.com/office/drawing/2014/main" val="2737658015"/>
                    </a:ext>
                  </a:extLst>
                </a:gridCol>
                <a:gridCol w="457200">
                  <a:extLst>
                    <a:ext uri="{9D8B030D-6E8A-4147-A177-3AD203B41FA5}">
                      <a16:colId xmlns:a16="http://schemas.microsoft.com/office/drawing/2014/main" val="3072471778"/>
                    </a:ext>
                  </a:extLst>
                </a:gridCol>
                <a:gridCol w="457200">
                  <a:extLst>
                    <a:ext uri="{9D8B030D-6E8A-4147-A177-3AD203B41FA5}">
                      <a16:colId xmlns:a16="http://schemas.microsoft.com/office/drawing/2014/main" val="2300792691"/>
                    </a:ext>
                  </a:extLst>
                </a:gridCol>
                <a:gridCol w="457200">
                  <a:extLst>
                    <a:ext uri="{9D8B030D-6E8A-4147-A177-3AD203B41FA5}">
                      <a16:colId xmlns:a16="http://schemas.microsoft.com/office/drawing/2014/main" val="1551237861"/>
                    </a:ext>
                  </a:extLst>
                </a:gridCol>
                <a:gridCol w="457200">
                  <a:extLst>
                    <a:ext uri="{9D8B030D-6E8A-4147-A177-3AD203B41FA5}">
                      <a16:colId xmlns:a16="http://schemas.microsoft.com/office/drawing/2014/main" val="2875667979"/>
                    </a:ext>
                  </a:extLst>
                </a:gridCol>
                <a:gridCol w="457200">
                  <a:extLst>
                    <a:ext uri="{9D8B030D-6E8A-4147-A177-3AD203B41FA5}">
                      <a16:colId xmlns:a16="http://schemas.microsoft.com/office/drawing/2014/main" val="854090849"/>
                    </a:ext>
                  </a:extLst>
                </a:gridCol>
              </a:tblGrid>
              <a:tr h="457200">
                <a:tc>
                  <a:txBody>
                    <a:bodyPr/>
                    <a:lstStyle/>
                    <a:p>
                      <a:pPr algn="ct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0000"/>
                    </a:solidFill>
                  </a:tcPr>
                </a:tc>
                <a:tc>
                  <a:txBody>
                    <a:bodyPr/>
                    <a:lstStyle/>
                    <a:p>
                      <a:pPr algn="ctr"/>
                      <a:endParaRPr lang="en-US" sz="240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endParaRPr lang="en-US" sz="240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4023350137"/>
                  </a:ext>
                </a:extLst>
              </a:tr>
            </a:tbl>
          </a:graphicData>
        </a:graphic>
      </p:graphicFrame>
      <p:graphicFrame>
        <p:nvGraphicFramePr>
          <p:cNvPr id="38" name="Table 37">
            <a:extLst>
              <a:ext uri="{FF2B5EF4-FFF2-40B4-BE49-F238E27FC236}">
                <a16:creationId xmlns:a16="http://schemas.microsoft.com/office/drawing/2014/main" id="{6F98BE12-F48E-4F95-84F9-3101FDDD1669}"/>
              </a:ext>
            </a:extLst>
          </p:cNvPr>
          <p:cNvGraphicFramePr>
            <a:graphicFrameLocks noGrp="1"/>
          </p:cNvGraphicFramePr>
          <p:nvPr>
            <p:extLst>
              <p:ext uri="{D42A27DB-BD31-4B8C-83A1-F6EECF244321}">
                <p14:modId xmlns:p14="http://schemas.microsoft.com/office/powerpoint/2010/main" val="384883350"/>
              </p:ext>
            </p:extLst>
          </p:nvPr>
        </p:nvGraphicFramePr>
        <p:xfrm>
          <a:off x="3718878" y="3303013"/>
          <a:ext cx="2743200" cy="457200"/>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val="899502890"/>
                    </a:ext>
                  </a:extLst>
                </a:gridCol>
                <a:gridCol w="457200">
                  <a:extLst>
                    <a:ext uri="{9D8B030D-6E8A-4147-A177-3AD203B41FA5}">
                      <a16:colId xmlns:a16="http://schemas.microsoft.com/office/drawing/2014/main" val="2737658015"/>
                    </a:ext>
                  </a:extLst>
                </a:gridCol>
                <a:gridCol w="457200">
                  <a:extLst>
                    <a:ext uri="{9D8B030D-6E8A-4147-A177-3AD203B41FA5}">
                      <a16:colId xmlns:a16="http://schemas.microsoft.com/office/drawing/2014/main" val="3072471778"/>
                    </a:ext>
                  </a:extLst>
                </a:gridCol>
                <a:gridCol w="457200">
                  <a:extLst>
                    <a:ext uri="{9D8B030D-6E8A-4147-A177-3AD203B41FA5}">
                      <a16:colId xmlns:a16="http://schemas.microsoft.com/office/drawing/2014/main" val="2300792691"/>
                    </a:ext>
                  </a:extLst>
                </a:gridCol>
                <a:gridCol w="457200">
                  <a:extLst>
                    <a:ext uri="{9D8B030D-6E8A-4147-A177-3AD203B41FA5}">
                      <a16:colId xmlns:a16="http://schemas.microsoft.com/office/drawing/2014/main" val="1551237861"/>
                    </a:ext>
                  </a:extLst>
                </a:gridCol>
                <a:gridCol w="457200">
                  <a:extLst>
                    <a:ext uri="{9D8B030D-6E8A-4147-A177-3AD203B41FA5}">
                      <a16:colId xmlns:a16="http://schemas.microsoft.com/office/drawing/2014/main" val="2875667979"/>
                    </a:ext>
                  </a:extLst>
                </a:gridCol>
              </a:tblGrid>
              <a:tr h="457200">
                <a:tc>
                  <a:txBody>
                    <a:bodyPr/>
                    <a:lstStyle/>
                    <a:p>
                      <a:pPr algn="ct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0000"/>
                    </a:solidFill>
                  </a:tcPr>
                </a:tc>
                <a:extLst>
                  <a:ext uri="{0D108BD9-81ED-4DB2-BD59-A6C34878D82A}">
                    <a16:rowId xmlns:a16="http://schemas.microsoft.com/office/drawing/2014/main" val="4023350137"/>
                  </a:ext>
                </a:extLst>
              </a:tr>
            </a:tbl>
          </a:graphicData>
        </a:graphic>
      </p:graphicFrame>
      <p:sp>
        <p:nvSpPr>
          <p:cNvPr id="39" name="SO 1">
            <a:extLst>
              <a:ext uri="{FF2B5EF4-FFF2-40B4-BE49-F238E27FC236}">
                <a16:creationId xmlns:a16="http://schemas.microsoft.com/office/drawing/2014/main" id="{4A20E550-B7DC-4BD0-A2B7-A8E53D50887C}"/>
              </a:ext>
            </a:extLst>
          </p:cNvPr>
          <p:cNvSpPr/>
          <p:nvPr/>
        </p:nvSpPr>
        <p:spPr>
          <a:xfrm>
            <a:off x="5997329" y="391917"/>
            <a:ext cx="457200" cy="457200"/>
          </a:xfrm>
          <a:prstGeom prst="ellipse">
            <a:avLst/>
          </a:prstGeom>
          <a:solidFill>
            <a:srgbClr val="00B0F0"/>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prstClr val="white"/>
                </a:solidFill>
                <a:effectLst/>
                <a:uLnTx/>
                <a:uFillTx/>
                <a:latin typeface="#9Slide03 Arima Madurai ExtraBo" panose="00000900000000000000" pitchFamily="2" charset="0"/>
                <a:cs typeface="#9Slide03 Arima Madurai ExtraBo" panose="00000900000000000000" pitchFamily="2" charset="0"/>
              </a:rPr>
              <a:t>7</a:t>
            </a:r>
            <a:endParaRPr kumimoji="0" lang="en-US" sz="2400" b="1" i="0" u="none" strike="noStrike" kern="1200" cap="none" spc="0" normalizeH="0" baseline="0" noProof="0" dirty="0">
              <a:ln>
                <a:noFill/>
              </a:ln>
              <a:solidFill>
                <a:prstClr val="white"/>
              </a:solidFill>
              <a:effectLst/>
              <a:uLnTx/>
              <a:uFillTx/>
              <a:latin typeface="#9Slide03 Arima Madurai ExtraBo" panose="00000900000000000000" pitchFamily="2" charset="0"/>
              <a:cs typeface="#9Slide03 Arima Madurai ExtraBo" panose="00000900000000000000" pitchFamily="2" charset="0"/>
            </a:endParaRPr>
          </a:p>
        </p:txBody>
      </p:sp>
      <p:sp>
        <p:nvSpPr>
          <p:cNvPr id="40" name="Rectangle 39">
            <a:extLst>
              <a:ext uri="{FF2B5EF4-FFF2-40B4-BE49-F238E27FC236}">
                <a16:creationId xmlns:a16="http://schemas.microsoft.com/office/drawing/2014/main" id="{0F5D32D8-874D-4431-BCF9-B9B8EC6C9F08}"/>
              </a:ext>
            </a:extLst>
          </p:cNvPr>
          <p:cNvSpPr/>
          <p:nvPr/>
        </p:nvSpPr>
        <p:spPr>
          <a:xfrm>
            <a:off x="723456" y="236526"/>
            <a:ext cx="4541628" cy="646331"/>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w="6600">
                  <a:solidFill>
                    <a:srgbClr val="ED7D31"/>
                  </a:solidFill>
                  <a:prstDash val="solid"/>
                </a:ln>
                <a:solidFill>
                  <a:srgbClr val="FFFFFF"/>
                </a:solidFill>
                <a:effectLst>
                  <a:outerShdw dist="38100" dir="2700000" algn="tl" rotWithShape="0">
                    <a:srgbClr val="ED7D31"/>
                  </a:outerShdw>
                </a:effectLst>
                <a:uLnTx/>
                <a:uFillTx/>
                <a:latin typeface="#9Slide03 Arima Madurai ExtraBo" panose="00000900000000000000" pitchFamily="2" charset="0"/>
                <a:cs typeface="#9Slide03 Arima Madurai ExtraBo" panose="00000900000000000000" pitchFamily="2" charset="0"/>
              </a:rPr>
              <a:t>TRÒ CH</a:t>
            </a:r>
            <a:r>
              <a:rPr kumimoji="0" lang="vi-VN" sz="3600" b="1" i="0" u="none" strike="noStrike" kern="1200" cap="none" spc="0" normalizeH="0" baseline="0" noProof="0">
                <a:ln w="6600">
                  <a:solidFill>
                    <a:srgbClr val="ED7D31"/>
                  </a:solidFill>
                  <a:prstDash val="solid"/>
                </a:ln>
                <a:solidFill>
                  <a:srgbClr val="FFFFFF"/>
                </a:solidFill>
                <a:effectLst>
                  <a:outerShdw dist="38100" dir="2700000" algn="tl" rotWithShape="0">
                    <a:srgbClr val="ED7D31"/>
                  </a:outerShdw>
                </a:effectLst>
                <a:uLnTx/>
                <a:uFillTx/>
                <a:latin typeface="#9Slide03 Arima Madurai ExtraBo" panose="00000900000000000000" pitchFamily="2" charset="0"/>
                <a:cs typeface="#9Slide03 Arima Madurai ExtraBo" panose="00000900000000000000" pitchFamily="2" charset="0"/>
              </a:rPr>
              <a:t>Ơ</a:t>
            </a:r>
            <a:r>
              <a:rPr kumimoji="0" lang="en-US" sz="3600" b="1" i="0" u="none" strike="noStrike" kern="1200" cap="none" spc="0" normalizeH="0" baseline="0" noProof="0">
                <a:ln w="6600">
                  <a:solidFill>
                    <a:srgbClr val="ED7D31"/>
                  </a:solidFill>
                  <a:prstDash val="solid"/>
                </a:ln>
                <a:solidFill>
                  <a:srgbClr val="FFFFFF"/>
                </a:solidFill>
                <a:effectLst>
                  <a:outerShdw dist="38100" dir="2700000" algn="tl" rotWithShape="0">
                    <a:srgbClr val="ED7D31"/>
                  </a:outerShdw>
                </a:effectLst>
                <a:uLnTx/>
                <a:uFillTx/>
                <a:latin typeface="#9Slide03 Arima Madurai ExtraBo" panose="00000900000000000000" pitchFamily="2" charset="0"/>
                <a:cs typeface="#9Slide03 Arima Madurai ExtraBo" panose="00000900000000000000" pitchFamily="2" charset="0"/>
              </a:rPr>
              <a:t>I GIẢI Ô CHỮ</a:t>
            </a:r>
          </a:p>
        </p:txBody>
      </p:sp>
      <p:graphicFrame>
        <p:nvGraphicFramePr>
          <p:cNvPr id="32" name="Table 31">
            <a:extLst>
              <a:ext uri="{FF2B5EF4-FFF2-40B4-BE49-F238E27FC236}">
                <a16:creationId xmlns:a16="http://schemas.microsoft.com/office/drawing/2014/main" id="{B8B22C6D-EA53-46C2-AB4F-63A041716FD3}"/>
              </a:ext>
            </a:extLst>
          </p:cNvPr>
          <p:cNvGraphicFramePr>
            <a:graphicFrameLocks noGrp="1"/>
          </p:cNvGraphicFramePr>
          <p:nvPr>
            <p:extLst>
              <p:ext uri="{D42A27DB-BD31-4B8C-83A1-F6EECF244321}">
                <p14:modId xmlns:p14="http://schemas.microsoft.com/office/powerpoint/2010/main" val="1041840051"/>
              </p:ext>
            </p:extLst>
          </p:nvPr>
        </p:nvGraphicFramePr>
        <p:xfrm>
          <a:off x="4168529" y="2349306"/>
          <a:ext cx="3657600" cy="457200"/>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val="899502890"/>
                    </a:ext>
                  </a:extLst>
                </a:gridCol>
                <a:gridCol w="457200">
                  <a:extLst>
                    <a:ext uri="{9D8B030D-6E8A-4147-A177-3AD203B41FA5}">
                      <a16:colId xmlns:a16="http://schemas.microsoft.com/office/drawing/2014/main" val="2737658015"/>
                    </a:ext>
                  </a:extLst>
                </a:gridCol>
                <a:gridCol w="457200">
                  <a:extLst>
                    <a:ext uri="{9D8B030D-6E8A-4147-A177-3AD203B41FA5}">
                      <a16:colId xmlns:a16="http://schemas.microsoft.com/office/drawing/2014/main" val="3072471778"/>
                    </a:ext>
                  </a:extLst>
                </a:gridCol>
                <a:gridCol w="457200">
                  <a:extLst>
                    <a:ext uri="{9D8B030D-6E8A-4147-A177-3AD203B41FA5}">
                      <a16:colId xmlns:a16="http://schemas.microsoft.com/office/drawing/2014/main" val="2300792691"/>
                    </a:ext>
                  </a:extLst>
                </a:gridCol>
                <a:gridCol w="457200">
                  <a:extLst>
                    <a:ext uri="{9D8B030D-6E8A-4147-A177-3AD203B41FA5}">
                      <a16:colId xmlns:a16="http://schemas.microsoft.com/office/drawing/2014/main" val="1551237861"/>
                    </a:ext>
                  </a:extLst>
                </a:gridCol>
                <a:gridCol w="457200">
                  <a:extLst>
                    <a:ext uri="{9D8B030D-6E8A-4147-A177-3AD203B41FA5}">
                      <a16:colId xmlns:a16="http://schemas.microsoft.com/office/drawing/2014/main" val="2875667979"/>
                    </a:ext>
                  </a:extLst>
                </a:gridCol>
                <a:gridCol w="457200">
                  <a:extLst>
                    <a:ext uri="{9D8B030D-6E8A-4147-A177-3AD203B41FA5}">
                      <a16:colId xmlns:a16="http://schemas.microsoft.com/office/drawing/2014/main" val="854090849"/>
                    </a:ext>
                  </a:extLst>
                </a:gridCol>
                <a:gridCol w="457200">
                  <a:extLst>
                    <a:ext uri="{9D8B030D-6E8A-4147-A177-3AD203B41FA5}">
                      <a16:colId xmlns:a16="http://schemas.microsoft.com/office/drawing/2014/main" val="988126102"/>
                    </a:ext>
                  </a:extLst>
                </a:gridCol>
              </a:tblGrid>
              <a:tr h="457200">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M</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Ê</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N</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H</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M</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0000"/>
                    </a:solidFill>
                  </a:tcPr>
                </a:tc>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Ô</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N</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r>
                        <a:rPr lang="vi-VN" sz="2400" dirty="0">
                          <a:solidFill>
                            <a:schemeClr val="bg1"/>
                          </a:solidFill>
                          <a:latin typeface="Times New Roman" panose="02020603050405020304" pitchFamily="18" charset="0"/>
                          <a:cs typeface="Times New Roman" panose="02020603050405020304" pitchFamily="18" charset="0"/>
                        </a:rPr>
                        <a:t>G</a:t>
                      </a: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4023350137"/>
                  </a:ext>
                </a:extLst>
              </a:tr>
            </a:tbl>
          </a:graphicData>
        </a:graphic>
      </p:graphicFrame>
      <p:graphicFrame>
        <p:nvGraphicFramePr>
          <p:cNvPr id="36" name="Table 35">
            <a:extLst>
              <a:ext uri="{FF2B5EF4-FFF2-40B4-BE49-F238E27FC236}">
                <a16:creationId xmlns:a16="http://schemas.microsoft.com/office/drawing/2014/main" id="{8BE67180-47FA-4817-940E-F8DF1289FBC1}"/>
              </a:ext>
            </a:extLst>
          </p:cNvPr>
          <p:cNvGraphicFramePr>
            <a:graphicFrameLocks noGrp="1"/>
          </p:cNvGraphicFramePr>
          <p:nvPr>
            <p:extLst>
              <p:ext uri="{D42A27DB-BD31-4B8C-83A1-F6EECF244321}">
                <p14:modId xmlns:p14="http://schemas.microsoft.com/office/powerpoint/2010/main" val="1334130684"/>
              </p:ext>
            </p:extLst>
          </p:nvPr>
        </p:nvGraphicFramePr>
        <p:xfrm>
          <a:off x="4168529" y="2356448"/>
          <a:ext cx="3657600" cy="457200"/>
        </p:xfrm>
        <a:graphic>
          <a:graphicData uri="http://schemas.openxmlformats.org/drawingml/2006/table">
            <a:tbl>
              <a:tblPr firstRow="1" bandRow="1">
                <a:tableStyleId>{5C22544A-7EE6-4342-B048-85BDC9FD1C3A}</a:tableStyleId>
              </a:tblPr>
              <a:tblGrid>
                <a:gridCol w="457200">
                  <a:extLst>
                    <a:ext uri="{9D8B030D-6E8A-4147-A177-3AD203B41FA5}">
                      <a16:colId xmlns:a16="http://schemas.microsoft.com/office/drawing/2014/main" val="899502890"/>
                    </a:ext>
                  </a:extLst>
                </a:gridCol>
                <a:gridCol w="457200">
                  <a:extLst>
                    <a:ext uri="{9D8B030D-6E8A-4147-A177-3AD203B41FA5}">
                      <a16:colId xmlns:a16="http://schemas.microsoft.com/office/drawing/2014/main" val="2737658015"/>
                    </a:ext>
                  </a:extLst>
                </a:gridCol>
                <a:gridCol w="457200">
                  <a:extLst>
                    <a:ext uri="{9D8B030D-6E8A-4147-A177-3AD203B41FA5}">
                      <a16:colId xmlns:a16="http://schemas.microsoft.com/office/drawing/2014/main" val="3072471778"/>
                    </a:ext>
                  </a:extLst>
                </a:gridCol>
                <a:gridCol w="457200">
                  <a:extLst>
                    <a:ext uri="{9D8B030D-6E8A-4147-A177-3AD203B41FA5}">
                      <a16:colId xmlns:a16="http://schemas.microsoft.com/office/drawing/2014/main" val="2300792691"/>
                    </a:ext>
                  </a:extLst>
                </a:gridCol>
                <a:gridCol w="457200">
                  <a:extLst>
                    <a:ext uri="{9D8B030D-6E8A-4147-A177-3AD203B41FA5}">
                      <a16:colId xmlns:a16="http://schemas.microsoft.com/office/drawing/2014/main" val="1551237861"/>
                    </a:ext>
                  </a:extLst>
                </a:gridCol>
                <a:gridCol w="457200">
                  <a:extLst>
                    <a:ext uri="{9D8B030D-6E8A-4147-A177-3AD203B41FA5}">
                      <a16:colId xmlns:a16="http://schemas.microsoft.com/office/drawing/2014/main" val="2875667979"/>
                    </a:ext>
                  </a:extLst>
                </a:gridCol>
                <a:gridCol w="457200">
                  <a:extLst>
                    <a:ext uri="{9D8B030D-6E8A-4147-A177-3AD203B41FA5}">
                      <a16:colId xmlns:a16="http://schemas.microsoft.com/office/drawing/2014/main" val="854090849"/>
                    </a:ext>
                  </a:extLst>
                </a:gridCol>
                <a:gridCol w="457200">
                  <a:extLst>
                    <a:ext uri="{9D8B030D-6E8A-4147-A177-3AD203B41FA5}">
                      <a16:colId xmlns:a16="http://schemas.microsoft.com/office/drawing/2014/main" val="988126102"/>
                    </a:ext>
                  </a:extLst>
                </a:gridCol>
              </a:tblGrid>
              <a:tr h="457200">
                <a:tc>
                  <a:txBody>
                    <a:bodyPr/>
                    <a:lstStyle/>
                    <a:p>
                      <a:pPr algn="ct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endParaRPr lang="en-US" sz="240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endParaRPr lang="en-US" sz="240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0000"/>
                    </a:solidFill>
                  </a:tcPr>
                </a:tc>
                <a:tc>
                  <a:txBody>
                    <a:bodyPr/>
                    <a:lstStyle/>
                    <a:p>
                      <a:pPr algn="ctr"/>
                      <a:endParaRPr lang="en-US" sz="240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endParaRPr lang="en-US" sz="240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tc>
                  <a:txBody>
                    <a:bodyPr/>
                    <a:lstStyle/>
                    <a:p>
                      <a:pPr algn="ctr"/>
                      <a:endParaRPr lang="en-US" sz="2400" dirty="0">
                        <a:solidFill>
                          <a:schemeClr val="bg1"/>
                        </a:solidFill>
                        <a:latin typeface="Times New Roman" panose="02020603050405020304" pitchFamily="18" charset="0"/>
                        <a:cs typeface="Times New Roman" panose="02020603050405020304" pitchFamily="18" charset="0"/>
                      </a:endParaRPr>
                    </a:p>
                  </a:txBody>
                  <a:tcPr anchor="ctr">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solidFill>
                      <a:srgbClr val="FFC000"/>
                    </a:solidFill>
                  </a:tcPr>
                </a:tc>
                <a:extLst>
                  <a:ext uri="{0D108BD9-81ED-4DB2-BD59-A6C34878D82A}">
                    <a16:rowId xmlns:a16="http://schemas.microsoft.com/office/drawing/2014/main" val="4023350137"/>
                  </a:ext>
                </a:extLst>
              </a:tr>
            </a:tbl>
          </a:graphicData>
        </a:graphic>
      </p:graphicFrame>
      <p:sp>
        <p:nvSpPr>
          <p:cNvPr id="17" name="BANG CAU HOI">
            <a:extLst>
              <a:ext uri="{FF2B5EF4-FFF2-40B4-BE49-F238E27FC236}">
                <a16:creationId xmlns:a16="http://schemas.microsoft.com/office/drawing/2014/main" id="{769B24B0-2995-4B14-B68B-68E09B471FA8}"/>
              </a:ext>
            </a:extLst>
          </p:cNvPr>
          <p:cNvSpPr/>
          <p:nvPr/>
        </p:nvSpPr>
        <p:spPr>
          <a:xfrm>
            <a:off x="2108304" y="4977814"/>
            <a:ext cx="8667750" cy="1771650"/>
          </a:xfrm>
          <a:prstGeom prst="rect">
            <a:avLst/>
          </a:prstGeom>
          <a:solidFill>
            <a:schemeClr val="bg1"/>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9Slide03 Arima Madurai ExtraBo" panose="00000900000000000000" pitchFamily="2" charset="0"/>
                <a:cs typeface="#9Slide03 Arima Madurai ExtraBo" panose="00000900000000000000" pitchFamily="2" charset="0"/>
              </a:rPr>
              <a:t>Dòng 5 : </a:t>
            </a:r>
            <a:r>
              <a:rPr kumimoji="0" lang="en-US" altLang="en-US" sz="28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Tìm</a:t>
            </a:r>
            <a:r>
              <a:rPr kumimoji="0" lang="en-US" altLang="en-US" sz="28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28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từ</a:t>
            </a:r>
            <a:r>
              <a:rPr kumimoji="0" lang="en-US" altLang="en-US" sz="28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28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có</a:t>
            </a:r>
            <a:r>
              <a:rPr kumimoji="0" lang="en-US" altLang="en-US" sz="28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28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nghĩa</a:t>
            </a:r>
            <a:r>
              <a:rPr kumimoji="0" lang="en-US" altLang="en-US" sz="28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28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Ngay</a:t>
            </a:r>
            <a:r>
              <a:rPr kumimoji="0" lang="en-US" altLang="en-US" sz="28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28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thẳng</a:t>
            </a:r>
            <a:r>
              <a:rPr kumimoji="0" lang="en-US" altLang="en-US" sz="28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 </a:t>
            </a:r>
            <a:r>
              <a:rPr kumimoji="0" lang="en-US" altLang="en-US" sz="28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không</a:t>
            </a:r>
            <a:r>
              <a:rPr kumimoji="0" lang="en-US" altLang="en-US" sz="28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28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giả</a:t>
            </a:r>
            <a:r>
              <a:rPr kumimoji="0" lang="en-US" altLang="en-US" sz="28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28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dối</a:t>
            </a:r>
            <a:r>
              <a:rPr kumimoji="0" lang="en-US" altLang="en-US" sz="28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28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không</a:t>
            </a:r>
            <a:r>
              <a:rPr kumimoji="0" lang="en-US" altLang="en-US" sz="28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28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tham</a:t>
            </a:r>
            <a:r>
              <a:rPr kumimoji="0" lang="en-US" altLang="en-US" sz="28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28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lấy</a:t>
            </a:r>
            <a:r>
              <a:rPr kumimoji="0" lang="en-US" altLang="en-US" sz="28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28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của</a:t>
            </a:r>
            <a:r>
              <a:rPr kumimoji="0" lang="en-US" altLang="en-US" sz="28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28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người</a:t>
            </a:r>
            <a:r>
              <a:rPr kumimoji="0" lang="en-US" altLang="en-US" sz="28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28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khác</a:t>
            </a:r>
            <a:r>
              <a:rPr kumimoji="0" lang="en-US" altLang="en-US" sz="28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9Slide03 Arima Madurai ExtraBo" panose="00000900000000000000" pitchFamily="2" charset="0"/>
                <a:cs typeface="#9Slide03 Arima Madurai ExtraBo" panose="00000900000000000000" pitchFamily="2" charset="0"/>
              </a:rPr>
              <a:t>(có 7 chữ cái).</a:t>
            </a:r>
            <a:endParaRPr kumimoji="0" lang="en-US" sz="3200" b="1" i="0" u="none" strike="noStrike" kern="1200" cap="none" spc="0" normalizeH="0" baseline="0" noProof="0" dirty="0">
              <a:ln>
                <a:noFill/>
              </a:ln>
              <a:solidFill>
                <a:srgbClr val="002060"/>
              </a:solidFill>
              <a:effectLst/>
              <a:uLnTx/>
              <a:uFillTx/>
              <a:latin typeface="#9Slide03 Arima Madurai ExtraBo" panose="00000900000000000000" pitchFamily="2" charset="0"/>
              <a:cs typeface="#9Slide03 Arima Madurai ExtraBo" panose="00000900000000000000" pitchFamily="2" charset="0"/>
            </a:endParaRPr>
          </a:p>
        </p:txBody>
      </p:sp>
      <p:sp>
        <p:nvSpPr>
          <p:cNvPr id="26" name="BANG CAU HOI">
            <a:extLst>
              <a:ext uri="{FF2B5EF4-FFF2-40B4-BE49-F238E27FC236}">
                <a16:creationId xmlns:a16="http://schemas.microsoft.com/office/drawing/2014/main" id="{724293B8-C45B-4B72-998A-5F78D9227563}"/>
              </a:ext>
            </a:extLst>
          </p:cNvPr>
          <p:cNvSpPr/>
          <p:nvPr/>
        </p:nvSpPr>
        <p:spPr>
          <a:xfrm>
            <a:off x="2143278" y="5019053"/>
            <a:ext cx="8667750" cy="1771650"/>
          </a:xfrm>
          <a:prstGeom prst="rect">
            <a:avLst/>
          </a:prstGeom>
          <a:solidFill>
            <a:schemeClr val="bg1"/>
          </a:solidFill>
          <a:ln w="28575">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ct val="5000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9Slide03 Arima Madurai ExtraBo" panose="00000900000000000000" pitchFamily="2" charset="0"/>
                <a:cs typeface="#9Slide03 Arima Madurai ExtraBo" panose="00000900000000000000" pitchFamily="2" charset="0"/>
              </a:rPr>
              <a:t>Dòng 6 : </a:t>
            </a:r>
            <a:endParaRPr kumimoji="0" lang="en-US" altLang="en-US" sz="1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endParaRPr>
          </a:p>
          <a:p>
            <a:pPr marL="0" marR="0" lvl="0" indent="0" algn="ctr" defTabSz="914400" rtl="0" eaLnBrk="1" fontAlgn="auto" latinLnBrk="0" hangingPunct="1">
              <a:lnSpc>
                <a:spcPct val="100000"/>
              </a:lnSpc>
              <a:spcBef>
                <a:spcPct val="50000"/>
              </a:spcBef>
              <a:spcAft>
                <a:spcPts val="0"/>
              </a:spcAft>
              <a:buClrTx/>
              <a:buSzTx/>
              <a:buFontTx/>
              <a:buNone/>
              <a:tabLst/>
              <a:defRPr/>
            </a:pPr>
            <a:r>
              <a:rPr kumimoji="0" lang="en-US" altLang="en-US" sz="32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Tính</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từ</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trong</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câu</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Bà</a:t>
            </a:r>
            <a:r>
              <a:rPr kumimoji="0" lang="en-US" altLang="en-US" sz="32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em</a:t>
            </a:r>
            <a:r>
              <a:rPr kumimoji="0" lang="en-US" altLang="en-US" sz="32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rất</a:t>
            </a:r>
            <a:r>
              <a:rPr kumimoji="0" lang="en-US" altLang="en-US" sz="32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hiền</a:t>
            </a:r>
            <a:r>
              <a:rPr kumimoji="0" lang="en-US" altLang="en-US" sz="3200" b="1"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1"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từ</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 </a:t>
            </a:r>
            <a:r>
              <a:rPr kumimoji="0" lang="en-US" altLang="en-US" sz="3200" b="0" i="0" u="none" strike="noStrike" kern="1200" cap="none" spc="0" normalizeH="0" baseline="0" noProof="0" dirty="0" err="1">
                <a:ln>
                  <a:noFill/>
                </a:ln>
                <a:solidFill>
                  <a:srgbClr val="0000FF"/>
                </a:solidFill>
                <a:effectLst/>
                <a:uLnTx/>
                <a:uFillTx/>
                <a:latin typeface="#9Slide03 Arima Madurai ExtraBo" panose="00000900000000000000" pitchFamily="2" charset="0"/>
                <a:cs typeface="#9Slide03 Arima Madurai ExtraBo" panose="00000900000000000000" pitchFamily="2" charset="0"/>
              </a:rPr>
              <a:t>là</a:t>
            </a:r>
            <a:r>
              <a:rPr kumimoji="0" lang="en-US" altLang="en-US" sz="3200" b="0" i="0" u="none" strike="noStrike" kern="1200" cap="none" spc="0" normalizeH="0" baseline="0" noProof="0" dirty="0">
                <a:ln>
                  <a:noFill/>
                </a:ln>
                <a:solidFill>
                  <a:srgbClr val="0000FF"/>
                </a:solidFill>
                <a:effectLst/>
                <a:uLnTx/>
                <a:uFillTx/>
                <a:latin typeface="#9Slide03 Arima Madurai ExtraBo" panose="00000900000000000000" pitchFamily="2" charset="0"/>
                <a:cs typeface="#9Slide03 Arima Madurai ExtraBo" panose="00000900000000000000" pitchFamily="2"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9Slide03 Arima Madurai ExtraBo" panose="00000900000000000000" pitchFamily="2" charset="0"/>
                <a:cs typeface="#9Slide03 Arima Madurai ExtraBo" panose="00000900000000000000" pitchFamily="2" charset="0"/>
              </a:rPr>
              <a:t>(có 6 chữ cái).</a:t>
            </a:r>
            <a:endParaRPr kumimoji="0" lang="en-US" sz="3200" b="1" i="0" u="none" strike="noStrike" kern="1200" cap="none" spc="0" normalizeH="0" baseline="0" noProof="0" dirty="0">
              <a:ln>
                <a:noFill/>
              </a:ln>
              <a:solidFill>
                <a:srgbClr val="002060"/>
              </a:solidFill>
              <a:effectLst/>
              <a:uLnTx/>
              <a:uFillTx/>
              <a:latin typeface="#9Slide03 Arima Madurai ExtraBo" panose="00000900000000000000" pitchFamily="2" charset="0"/>
              <a:cs typeface="#9Slide03 Arima Madurai ExtraBo" panose="00000900000000000000" pitchFamily="2" charset="0"/>
            </a:endParaRPr>
          </a:p>
        </p:txBody>
      </p:sp>
    </p:spTree>
    <p:extLst>
      <p:ext uri="{BB962C8B-B14F-4D97-AF65-F5344CB8AC3E}">
        <p14:creationId xmlns:p14="http://schemas.microsoft.com/office/powerpoint/2010/main" val="2026238854"/>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grpId="0" nodeType="with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40"/>
                                        </p:tgtEl>
                                        <p:attrNameLst>
                                          <p:attrName>ppt_x</p:attrName>
                                          <p:attrName>ppt_y</p:attrName>
                                        </p:attrNameLst>
                                      </p:cBhvr>
                                    </p:animMotion>
                                    <p:animRot by="1500000">
                                      <p:cBhvr>
                                        <p:cTn id="7" dur="125" fill="hold">
                                          <p:stCondLst>
                                            <p:cond delay="0"/>
                                          </p:stCondLst>
                                        </p:cTn>
                                        <p:tgtEl>
                                          <p:spTgt spid="40"/>
                                        </p:tgtEl>
                                        <p:attrNameLst>
                                          <p:attrName>r</p:attrName>
                                        </p:attrNameLst>
                                      </p:cBhvr>
                                    </p:animRot>
                                    <p:animRot by="-1500000">
                                      <p:cBhvr>
                                        <p:cTn id="8" dur="125" fill="hold">
                                          <p:stCondLst>
                                            <p:cond delay="125"/>
                                          </p:stCondLst>
                                        </p:cTn>
                                        <p:tgtEl>
                                          <p:spTgt spid="40"/>
                                        </p:tgtEl>
                                        <p:attrNameLst>
                                          <p:attrName>r</p:attrName>
                                        </p:attrNameLst>
                                      </p:cBhvr>
                                    </p:animRot>
                                    <p:animRot by="-1500000">
                                      <p:cBhvr>
                                        <p:cTn id="9" dur="125" fill="hold">
                                          <p:stCondLst>
                                            <p:cond delay="250"/>
                                          </p:stCondLst>
                                        </p:cTn>
                                        <p:tgtEl>
                                          <p:spTgt spid="40"/>
                                        </p:tgtEl>
                                        <p:attrNameLst>
                                          <p:attrName>r</p:attrName>
                                        </p:attrNameLst>
                                      </p:cBhvr>
                                    </p:animRot>
                                    <p:animRot by="1500000">
                                      <p:cBhvr>
                                        <p:cTn id="10" dur="125" fill="hold">
                                          <p:stCondLst>
                                            <p:cond delay="375"/>
                                          </p:stCondLst>
                                        </p:cTn>
                                        <p:tgtEl>
                                          <p:spTgt spid="40"/>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36"/>
                                        </p:tgtEl>
                                      </p:cBhvr>
                                    </p:animEffect>
                                    <p:set>
                                      <p:cBhvr>
                                        <p:cTn id="15" dur="1" fill="hold">
                                          <p:stCondLst>
                                            <p:cond delay="499"/>
                                          </p:stCondLst>
                                        </p:cTn>
                                        <p:tgtEl>
                                          <p:spTgt spid="3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6" restart="whenNotActive" fill="hold" evtFilter="cancelBubble" nodeType="interactiveSeq">
                <p:stCondLst>
                  <p:cond evt="onClick" delay="0">
                    <p:tgtEl>
                      <p:spTgt spid="14"/>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500" fill="hold"/>
                                        <p:tgtEl>
                                          <p:spTgt spid="14"/>
                                        </p:tgtEl>
                                        <p:attrNameLst>
                                          <p:attrName>fillcolor</p:attrName>
                                        </p:attrNameLst>
                                      </p:cBhvr>
                                      <p:to>
                                        <a:srgbClr val="000000"/>
                                      </p:to>
                                    </p:animClr>
                                    <p:set>
                                      <p:cBhvr>
                                        <p:cTn id="21" dur="500" fill="hold"/>
                                        <p:tgtEl>
                                          <p:spTgt spid="14"/>
                                        </p:tgtEl>
                                        <p:attrNameLst>
                                          <p:attrName>fill.type</p:attrName>
                                        </p:attrNameLst>
                                      </p:cBhvr>
                                      <p:to>
                                        <p:strVal val="solid"/>
                                      </p:to>
                                    </p:set>
                                    <p:set>
                                      <p:cBhvr>
                                        <p:cTn id="22" dur="500" fill="hold"/>
                                        <p:tgtEl>
                                          <p:spTgt spid="14"/>
                                        </p:tgtEl>
                                        <p:attrNameLst>
                                          <p:attrName>fill.on</p:attrName>
                                        </p:attrNameLst>
                                      </p:cBhvr>
                                      <p:to>
                                        <p:strVal val="true"/>
                                      </p:to>
                                    </p:set>
                                  </p:childTnLst>
                                </p:cTn>
                              </p:par>
                            </p:childTnLst>
                          </p:cTn>
                        </p:par>
                        <p:par>
                          <p:cTn id="23" fill="hold">
                            <p:stCondLst>
                              <p:cond delay="500"/>
                            </p:stCondLst>
                            <p:childTnLst>
                              <p:par>
                                <p:cTn id="24" presetID="37" presetClass="entr" presetSubtype="0" fill="hold" grpId="0"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0"/>
                                        <p:tgtEl>
                                          <p:spTgt spid="15"/>
                                        </p:tgtEl>
                                      </p:cBhvr>
                                    </p:animEffect>
                                    <p:anim calcmode="lin" valueType="num">
                                      <p:cBhvr>
                                        <p:cTn id="27" dur="1000" fill="hold"/>
                                        <p:tgtEl>
                                          <p:spTgt spid="15"/>
                                        </p:tgtEl>
                                        <p:attrNameLst>
                                          <p:attrName>ppt_x</p:attrName>
                                        </p:attrNameLst>
                                      </p:cBhvr>
                                      <p:tavLst>
                                        <p:tav tm="0">
                                          <p:val>
                                            <p:strVal val="#ppt_x"/>
                                          </p:val>
                                        </p:tav>
                                        <p:tav tm="100000">
                                          <p:val>
                                            <p:strVal val="#ppt_x"/>
                                          </p:val>
                                        </p:tav>
                                      </p:tavLst>
                                    </p:anim>
                                    <p:anim calcmode="lin" valueType="num">
                                      <p:cBhvr>
                                        <p:cTn id="28" dur="900" decel="100000" fill="hold"/>
                                        <p:tgtEl>
                                          <p:spTgt spid="15"/>
                                        </p:tgtEl>
                                        <p:attrNameLst>
                                          <p:attrName>ppt_y</p:attrName>
                                        </p:attrNameLst>
                                      </p:cBhvr>
                                      <p:tavLst>
                                        <p:tav tm="0">
                                          <p:val>
                                            <p:strVal val="#ppt_y+1"/>
                                          </p:val>
                                        </p:tav>
                                        <p:tav tm="100000">
                                          <p:val>
                                            <p:strVal val="#ppt_y-.03"/>
                                          </p:val>
                                        </p:tav>
                                      </p:tavLst>
                                    </p:anim>
                                    <p:anim calcmode="lin" valueType="num">
                                      <p:cBhvr>
                                        <p:cTn id="29" dur="100" accel="100000" fill="hold">
                                          <p:stCondLst>
                                            <p:cond delay="900"/>
                                          </p:stCondLst>
                                        </p:cTn>
                                        <p:tgtEl>
                                          <p:spTgt spid="15"/>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24"/>
                                            </p:cond>
                                          </p:stCondLst>
                                          <p:endCondLst>
                                            <p:cond evt="onStopAudio" delay="0">
                                              <p:tgtEl>
                                                <p:sldTgt/>
                                              </p:tgtEl>
                                            </p:cond>
                                          </p:endCondLst>
                                        </p:cTn>
                                        <p:tgtEl>
                                          <p:sndTgt r:embed="rId3" name="whoosh.wav"/>
                                        </p:tgtEl>
                                      </p:cMediaNode>
                                    </p:audio>
                                  </p:subTnLst>
                                </p:cTn>
                              </p:par>
                            </p:childTnLst>
                          </p:cTn>
                        </p:par>
                      </p:childTnLst>
                    </p:cTn>
                  </p:par>
                </p:childTnLst>
              </p:cTn>
              <p:nextCondLst>
                <p:cond evt="onClick" delay="0">
                  <p:tgtEl>
                    <p:spTgt spid="14"/>
                  </p:tgtEl>
                </p:cond>
              </p:nextCondLst>
            </p:seq>
            <p:seq concurrent="1" nextAc="seek">
              <p:cTn id="30" restart="whenNotActive" fill="hold" evtFilter="cancelBubble" nodeType="interactiveSeq">
                <p:stCondLst>
                  <p:cond evt="onClick" delay="0">
                    <p:tgtEl>
                      <p:spTgt spid="15"/>
                    </p:tgtEl>
                  </p:cond>
                </p:stCondLst>
                <p:endSync evt="end" delay="0">
                  <p:rtn val="all"/>
                </p:endSync>
                <p:childTnLst>
                  <p:par>
                    <p:cTn id="31" fill="hold">
                      <p:stCondLst>
                        <p:cond delay="0"/>
                      </p:stCondLst>
                      <p:childTnLst>
                        <p:par>
                          <p:cTn id="32" fill="hold">
                            <p:stCondLst>
                              <p:cond delay="0"/>
                            </p:stCondLst>
                            <p:childTnLst>
                              <p:par>
                                <p:cTn id="33" presetID="37" presetClass="exit" presetSubtype="0" fill="hold" grpId="1" nodeType="clickEffect">
                                  <p:stCondLst>
                                    <p:cond delay="0"/>
                                  </p:stCondLst>
                                  <p:childTnLst>
                                    <p:animEffect transition="out" filter="fade">
                                      <p:cBhvr>
                                        <p:cTn id="34" dur="1000"/>
                                        <p:tgtEl>
                                          <p:spTgt spid="15"/>
                                        </p:tgtEl>
                                      </p:cBhvr>
                                    </p:animEffect>
                                    <p:anim calcmode="lin" valueType="num">
                                      <p:cBhvr>
                                        <p:cTn id="35" dur="1000"/>
                                        <p:tgtEl>
                                          <p:spTgt spid="15"/>
                                        </p:tgtEl>
                                        <p:attrNameLst>
                                          <p:attrName>ppt_x</p:attrName>
                                        </p:attrNameLst>
                                      </p:cBhvr>
                                      <p:tavLst>
                                        <p:tav tm="0">
                                          <p:val>
                                            <p:strVal val="ppt_x"/>
                                          </p:val>
                                        </p:tav>
                                        <p:tav tm="100000">
                                          <p:val>
                                            <p:strVal val="ppt_x"/>
                                          </p:val>
                                        </p:tav>
                                      </p:tavLst>
                                    </p:anim>
                                    <p:anim calcmode="lin" valueType="num">
                                      <p:cBhvr>
                                        <p:cTn id="36" dur="100" decel="100000"/>
                                        <p:tgtEl>
                                          <p:spTgt spid="15"/>
                                        </p:tgtEl>
                                        <p:attrNameLst>
                                          <p:attrName>ppt_y</p:attrName>
                                        </p:attrNameLst>
                                      </p:cBhvr>
                                      <p:tavLst>
                                        <p:tav tm="0">
                                          <p:val>
                                            <p:strVal val="ppt_y"/>
                                          </p:val>
                                        </p:tav>
                                        <p:tav tm="100000">
                                          <p:val>
                                            <p:strVal val="ppt_y-.03"/>
                                          </p:val>
                                        </p:tav>
                                      </p:tavLst>
                                    </p:anim>
                                    <p:anim calcmode="lin" valueType="num">
                                      <p:cBhvr>
                                        <p:cTn id="37" dur="900" accel="100000">
                                          <p:stCondLst>
                                            <p:cond delay="100"/>
                                          </p:stCondLst>
                                        </p:cTn>
                                        <p:tgtEl>
                                          <p:spTgt spid="15"/>
                                        </p:tgtEl>
                                        <p:attrNameLst>
                                          <p:attrName>ppt_y</p:attrName>
                                        </p:attrNameLst>
                                      </p:cBhvr>
                                      <p:tavLst>
                                        <p:tav tm="0">
                                          <p:val>
                                            <p:strVal val="ppt_y"/>
                                          </p:val>
                                        </p:tav>
                                        <p:tav tm="100000">
                                          <p:val>
                                            <p:strVal val="ppt_y+1"/>
                                          </p:val>
                                        </p:tav>
                                      </p:tavLst>
                                    </p:anim>
                                    <p:set>
                                      <p:cBhvr>
                                        <p:cTn id="38" dur="1" fill="hold">
                                          <p:stCondLst>
                                            <p:cond delay="999"/>
                                          </p:stCondLst>
                                        </p:cTn>
                                        <p:tgtEl>
                                          <p:spTgt spid="15"/>
                                        </p:tgtEl>
                                        <p:attrNameLst>
                                          <p:attrName>style.visibility</p:attrName>
                                        </p:attrNameLst>
                                      </p:cBhvr>
                                      <p:to>
                                        <p:strVal val="hidden"/>
                                      </p:to>
                                    </p:set>
                                  </p:childTnLst>
                                  <p:subTnLst>
                                    <p:audio>
                                      <p:cMediaNode>
                                        <p:cTn display="0" masterRel="sameClick">
                                          <p:stCondLst>
                                            <p:cond evt="begin" delay="0">
                                              <p:tn val="33"/>
                                            </p:cond>
                                          </p:stCondLst>
                                          <p:endCondLst>
                                            <p:cond evt="onStopAudio" delay="0">
                                              <p:tgtEl>
                                                <p:sldTgt/>
                                              </p:tgtEl>
                                            </p:cond>
                                          </p:endCondLst>
                                        </p:cTn>
                                        <p:tgtEl>
                                          <p:sndTgt r:embed="rId3" name="whoosh.wav"/>
                                        </p:tgtEl>
                                      </p:cMediaNode>
                                    </p:audio>
                                  </p:subTnLst>
                                </p:cTn>
                              </p:par>
                            </p:childTnLst>
                          </p:cTn>
                        </p:par>
                      </p:childTnLst>
                    </p:cTn>
                  </p:par>
                </p:childTnLst>
              </p:cTn>
              <p:nextCondLst>
                <p:cond evt="onClick" delay="0">
                  <p:tgtEl>
                    <p:spTgt spid="15"/>
                  </p:tgtEl>
                </p:cond>
              </p:nextCondLst>
            </p:seq>
            <p:seq concurrent="1" nextAc="seek">
              <p:cTn id="39" restart="whenNotActive" fill="hold" evtFilter="cancelBubble" nodeType="interactiveSeq">
                <p:stCondLst>
                  <p:cond evt="onClick" delay="0">
                    <p:tgtEl>
                      <p:spTgt spid="16"/>
                    </p:tgtEl>
                  </p:cond>
                </p:stCondLst>
                <p:endSync evt="end" delay="0">
                  <p:rtn val="all"/>
                </p:endSync>
                <p:childTnLst>
                  <p:par>
                    <p:cTn id="40" fill="hold">
                      <p:stCondLst>
                        <p:cond delay="0"/>
                      </p:stCondLst>
                      <p:childTnLst>
                        <p:par>
                          <p:cTn id="41" fill="hold">
                            <p:stCondLst>
                              <p:cond delay="0"/>
                            </p:stCondLst>
                            <p:childTnLst>
                              <p:par>
                                <p:cTn id="42" presetID="1" presetClass="emph" presetSubtype="2" fill="hold" nodeType="clickEffect">
                                  <p:stCondLst>
                                    <p:cond delay="0"/>
                                  </p:stCondLst>
                                  <p:childTnLst>
                                    <p:animClr clrSpc="rgb" dir="cw">
                                      <p:cBhvr>
                                        <p:cTn id="43" dur="500" fill="hold"/>
                                        <p:tgtEl>
                                          <p:spTgt spid="16"/>
                                        </p:tgtEl>
                                        <p:attrNameLst>
                                          <p:attrName>fillcolor</p:attrName>
                                        </p:attrNameLst>
                                      </p:cBhvr>
                                      <p:to>
                                        <a:srgbClr val="000000"/>
                                      </p:to>
                                    </p:animClr>
                                    <p:set>
                                      <p:cBhvr>
                                        <p:cTn id="44" dur="500" fill="hold"/>
                                        <p:tgtEl>
                                          <p:spTgt spid="16"/>
                                        </p:tgtEl>
                                        <p:attrNameLst>
                                          <p:attrName>fill.type</p:attrName>
                                        </p:attrNameLst>
                                      </p:cBhvr>
                                      <p:to>
                                        <p:strVal val="solid"/>
                                      </p:to>
                                    </p:set>
                                    <p:set>
                                      <p:cBhvr>
                                        <p:cTn id="45" dur="500" fill="hold"/>
                                        <p:tgtEl>
                                          <p:spTgt spid="16"/>
                                        </p:tgtEl>
                                        <p:attrNameLst>
                                          <p:attrName>fill.on</p:attrName>
                                        </p:attrNameLst>
                                      </p:cBhvr>
                                      <p:to>
                                        <p:strVal val="true"/>
                                      </p:to>
                                    </p:set>
                                  </p:childTnLst>
                                </p:cTn>
                              </p:par>
                            </p:childTnLst>
                          </p:cTn>
                        </p:par>
                        <p:par>
                          <p:cTn id="46" fill="hold">
                            <p:stCondLst>
                              <p:cond delay="500"/>
                            </p:stCondLst>
                            <p:childTnLst>
                              <p:par>
                                <p:cTn id="47" presetID="37" presetClass="entr" presetSubtype="0" fill="hold" grpId="0" nodeType="after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fade">
                                      <p:cBhvr>
                                        <p:cTn id="49" dur="1000"/>
                                        <p:tgtEl>
                                          <p:spTgt spid="17"/>
                                        </p:tgtEl>
                                      </p:cBhvr>
                                    </p:animEffect>
                                    <p:anim calcmode="lin" valueType="num">
                                      <p:cBhvr>
                                        <p:cTn id="50" dur="1000" fill="hold"/>
                                        <p:tgtEl>
                                          <p:spTgt spid="17"/>
                                        </p:tgtEl>
                                        <p:attrNameLst>
                                          <p:attrName>ppt_x</p:attrName>
                                        </p:attrNameLst>
                                      </p:cBhvr>
                                      <p:tavLst>
                                        <p:tav tm="0">
                                          <p:val>
                                            <p:strVal val="#ppt_x"/>
                                          </p:val>
                                        </p:tav>
                                        <p:tav tm="100000">
                                          <p:val>
                                            <p:strVal val="#ppt_x"/>
                                          </p:val>
                                        </p:tav>
                                      </p:tavLst>
                                    </p:anim>
                                    <p:anim calcmode="lin" valueType="num">
                                      <p:cBhvr>
                                        <p:cTn id="51" dur="900" decel="100000" fill="hold"/>
                                        <p:tgtEl>
                                          <p:spTgt spid="17"/>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7"/>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3" name="whoosh.wav"/>
                                        </p:tgtEl>
                                      </p:cMediaNode>
                                    </p:audio>
                                  </p:subTnLst>
                                </p:cTn>
                              </p:par>
                            </p:childTnLst>
                          </p:cTn>
                        </p:par>
                      </p:childTnLst>
                    </p:cTn>
                  </p:par>
                </p:childTnLst>
              </p:cTn>
              <p:nextCondLst>
                <p:cond evt="onClick" delay="0">
                  <p:tgtEl>
                    <p:spTgt spid="16"/>
                  </p:tgtEl>
                </p:cond>
              </p:nextCondLst>
            </p:seq>
            <p:seq concurrent="1" nextAc="seek">
              <p:cTn id="53" restart="whenNotActive" fill="hold" evtFilter="cancelBubble" nodeType="interactiveSeq">
                <p:stCondLst>
                  <p:cond evt="onClick" delay="0">
                    <p:tgtEl>
                      <p:spTgt spid="17"/>
                    </p:tgtEl>
                  </p:cond>
                </p:stCondLst>
                <p:endSync evt="end" delay="0">
                  <p:rtn val="all"/>
                </p:endSync>
                <p:childTnLst>
                  <p:par>
                    <p:cTn id="54" fill="hold">
                      <p:stCondLst>
                        <p:cond delay="0"/>
                      </p:stCondLst>
                      <p:childTnLst>
                        <p:par>
                          <p:cTn id="55" fill="hold">
                            <p:stCondLst>
                              <p:cond delay="0"/>
                            </p:stCondLst>
                            <p:childTnLst>
                              <p:par>
                                <p:cTn id="56" presetID="37" presetClass="exit" presetSubtype="0" fill="hold" grpId="1" nodeType="clickEffect">
                                  <p:stCondLst>
                                    <p:cond delay="0"/>
                                  </p:stCondLst>
                                  <p:childTnLst>
                                    <p:animEffect transition="out" filter="fade">
                                      <p:cBhvr>
                                        <p:cTn id="57" dur="1000"/>
                                        <p:tgtEl>
                                          <p:spTgt spid="17"/>
                                        </p:tgtEl>
                                      </p:cBhvr>
                                    </p:animEffect>
                                    <p:anim calcmode="lin" valueType="num">
                                      <p:cBhvr>
                                        <p:cTn id="58" dur="1000"/>
                                        <p:tgtEl>
                                          <p:spTgt spid="17"/>
                                        </p:tgtEl>
                                        <p:attrNameLst>
                                          <p:attrName>ppt_x</p:attrName>
                                        </p:attrNameLst>
                                      </p:cBhvr>
                                      <p:tavLst>
                                        <p:tav tm="0">
                                          <p:val>
                                            <p:strVal val="ppt_x"/>
                                          </p:val>
                                        </p:tav>
                                        <p:tav tm="100000">
                                          <p:val>
                                            <p:strVal val="ppt_x"/>
                                          </p:val>
                                        </p:tav>
                                      </p:tavLst>
                                    </p:anim>
                                    <p:anim calcmode="lin" valueType="num">
                                      <p:cBhvr>
                                        <p:cTn id="59" dur="100" decel="100000"/>
                                        <p:tgtEl>
                                          <p:spTgt spid="17"/>
                                        </p:tgtEl>
                                        <p:attrNameLst>
                                          <p:attrName>ppt_y</p:attrName>
                                        </p:attrNameLst>
                                      </p:cBhvr>
                                      <p:tavLst>
                                        <p:tav tm="0">
                                          <p:val>
                                            <p:strVal val="ppt_y"/>
                                          </p:val>
                                        </p:tav>
                                        <p:tav tm="100000">
                                          <p:val>
                                            <p:strVal val="ppt_y-.03"/>
                                          </p:val>
                                        </p:tav>
                                      </p:tavLst>
                                    </p:anim>
                                    <p:anim calcmode="lin" valueType="num">
                                      <p:cBhvr>
                                        <p:cTn id="60" dur="900" accel="100000">
                                          <p:stCondLst>
                                            <p:cond delay="100"/>
                                          </p:stCondLst>
                                        </p:cTn>
                                        <p:tgtEl>
                                          <p:spTgt spid="17"/>
                                        </p:tgtEl>
                                        <p:attrNameLst>
                                          <p:attrName>ppt_y</p:attrName>
                                        </p:attrNameLst>
                                      </p:cBhvr>
                                      <p:tavLst>
                                        <p:tav tm="0">
                                          <p:val>
                                            <p:strVal val="ppt_y"/>
                                          </p:val>
                                        </p:tav>
                                        <p:tav tm="100000">
                                          <p:val>
                                            <p:strVal val="ppt_y+1"/>
                                          </p:val>
                                        </p:tav>
                                      </p:tavLst>
                                    </p:anim>
                                    <p:set>
                                      <p:cBhvr>
                                        <p:cTn id="61" dur="1" fill="hold">
                                          <p:stCondLst>
                                            <p:cond delay="999"/>
                                          </p:stCondLst>
                                        </p:cTn>
                                        <p:tgtEl>
                                          <p:spTgt spid="17"/>
                                        </p:tgtEl>
                                        <p:attrNameLst>
                                          <p:attrName>style.visibility</p:attrName>
                                        </p:attrNameLst>
                                      </p:cBhvr>
                                      <p:to>
                                        <p:strVal val="hidden"/>
                                      </p:to>
                                    </p:set>
                                  </p:childTnLst>
                                  <p:subTnLst>
                                    <p:audio>
                                      <p:cMediaNode>
                                        <p:cTn display="0" masterRel="sameClick">
                                          <p:stCondLst>
                                            <p:cond evt="begin" delay="0">
                                              <p:tn val="56"/>
                                            </p:cond>
                                          </p:stCondLst>
                                          <p:endCondLst>
                                            <p:cond evt="onStopAudio" delay="0">
                                              <p:tgtEl>
                                                <p:sldTgt/>
                                              </p:tgtEl>
                                            </p:cond>
                                          </p:endCondLst>
                                        </p:cTn>
                                        <p:tgtEl>
                                          <p:sndTgt r:embed="rId3" name="whoosh.wav"/>
                                        </p:tgtEl>
                                      </p:cMediaNode>
                                    </p:audio>
                                  </p:subTnLst>
                                </p:cTn>
                              </p:par>
                            </p:childTnLst>
                          </p:cTn>
                        </p:par>
                      </p:childTnLst>
                    </p:cTn>
                  </p:par>
                </p:childTnLst>
              </p:cTn>
              <p:nextCondLst>
                <p:cond evt="onClick" delay="0">
                  <p:tgtEl>
                    <p:spTgt spid="17"/>
                  </p:tgtEl>
                </p:cond>
              </p:nextCondLst>
            </p:seq>
            <p:seq concurrent="1" nextAc="seek">
              <p:cTn id="62" restart="whenNotActive" fill="hold" evtFilter="cancelBubble" nodeType="interactiveSeq">
                <p:stCondLst>
                  <p:cond evt="onClick" delay="0">
                    <p:tgtEl>
                      <p:spTgt spid="19"/>
                    </p:tgtEl>
                  </p:cond>
                </p:stCondLst>
                <p:endSync evt="end" delay="0">
                  <p:rtn val="all"/>
                </p:endSync>
                <p:childTnLst>
                  <p:par>
                    <p:cTn id="63" fill="hold">
                      <p:stCondLst>
                        <p:cond delay="0"/>
                      </p:stCondLst>
                      <p:childTnLst>
                        <p:par>
                          <p:cTn id="64" fill="hold">
                            <p:stCondLst>
                              <p:cond delay="0"/>
                            </p:stCondLst>
                            <p:childTnLst>
                              <p:par>
                                <p:cTn id="65" presetID="1" presetClass="emph" presetSubtype="2" fill="hold" nodeType="clickEffect">
                                  <p:stCondLst>
                                    <p:cond delay="0"/>
                                  </p:stCondLst>
                                  <p:childTnLst>
                                    <p:animClr clrSpc="rgb" dir="cw">
                                      <p:cBhvr>
                                        <p:cTn id="66" dur="500" fill="hold"/>
                                        <p:tgtEl>
                                          <p:spTgt spid="19"/>
                                        </p:tgtEl>
                                        <p:attrNameLst>
                                          <p:attrName>fillcolor</p:attrName>
                                        </p:attrNameLst>
                                      </p:cBhvr>
                                      <p:to>
                                        <a:srgbClr val="000000"/>
                                      </p:to>
                                    </p:animClr>
                                    <p:set>
                                      <p:cBhvr>
                                        <p:cTn id="67" dur="500" fill="hold"/>
                                        <p:tgtEl>
                                          <p:spTgt spid="19"/>
                                        </p:tgtEl>
                                        <p:attrNameLst>
                                          <p:attrName>fill.type</p:attrName>
                                        </p:attrNameLst>
                                      </p:cBhvr>
                                      <p:to>
                                        <p:strVal val="solid"/>
                                      </p:to>
                                    </p:set>
                                    <p:set>
                                      <p:cBhvr>
                                        <p:cTn id="68" dur="500" fill="hold"/>
                                        <p:tgtEl>
                                          <p:spTgt spid="19"/>
                                        </p:tgtEl>
                                        <p:attrNameLst>
                                          <p:attrName>fill.on</p:attrName>
                                        </p:attrNameLst>
                                      </p:cBhvr>
                                      <p:to>
                                        <p:strVal val="true"/>
                                      </p:to>
                                    </p:set>
                                  </p:childTnLst>
                                </p:cTn>
                              </p:par>
                            </p:childTnLst>
                          </p:cTn>
                        </p:par>
                        <p:par>
                          <p:cTn id="69" fill="hold">
                            <p:stCondLst>
                              <p:cond delay="500"/>
                            </p:stCondLst>
                            <p:childTnLst>
                              <p:par>
                                <p:cTn id="70" presetID="37" presetClass="entr" presetSubtype="0" fill="hold" grpId="0" nodeType="afterEffect">
                                  <p:stCondLst>
                                    <p:cond delay="0"/>
                                  </p:stCondLst>
                                  <p:childTnLst>
                                    <p:set>
                                      <p:cBhvr>
                                        <p:cTn id="71" dur="1" fill="hold">
                                          <p:stCondLst>
                                            <p:cond delay="0"/>
                                          </p:stCondLst>
                                        </p:cTn>
                                        <p:tgtEl>
                                          <p:spTgt spid="20"/>
                                        </p:tgtEl>
                                        <p:attrNameLst>
                                          <p:attrName>style.visibility</p:attrName>
                                        </p:attrNameLst>
                                      </p:cBhvr>
                                      <p:to>
                                        <p:strVal val="visible"/>
                                      </p:to>
                                    </p:set>
                                    <p:animEffect transition="in" filter="fade">
                                      <p:cBhvr>
                                        <p:cTn id="72" dur="1000"/>
                                        <p:tgtEl>
                                          <p:spTgt spid="20"/>
                                        </p:tgtEl>
                                      </p:cBhvr>
                                    </p:animEffect>
                                    <p:anim calcmode="lin" valueType="num">
                                      <p:cBhvr>
                                        <p:cTn id="73" dur="1000" fill="hold"/>
                                        <p:tgtEl>
                                          <p:spTgt spid="20"/>
                                        </p:tgtEl>
                                        <p:attrNameLst>
                                          <p:attrName>ppt_x</p:attrName>
                                        </p:attrNameLst>
                                      </p:cBhvr>
                                      <p:tavLst>
                                        <p:tav tm="0">
                                          <p:val>
                                            <p:strVal val="#ppt_x"/>
                                          </p:val>
                                        </p:tav>
                                        <p:tav tm="100000">
                                          <p:val>
                                            <p:strVal val="#ppt_x"/>
                                          </p:val>
                                        </p:tav>
                                      </p:tavLst>
                                    </p:anim>
                                    <p:anim calcmode="lin" valueType="num">
                                      <p:cBhvr>
                                        <p:cTn id="74" dur="900" decel="100000" fill="hold"/>
                                        <p:tgtEl>
                                          <p:spTgt spid="20"/>
                                        </p:tgtEl>
                                        <p:attrNameLst>
                                          <p:attrName>ppt_y</p:attrName>
                                        </p:attrNameLst>
                                      </p:cBhvr>
                                      <p:tavLst>
                                        <p:tav tm="0">
                                          <p:val>
                                            <p:strVal val="#ppt_y+1"/>
                                          </p:val>
                                        </p:tav>
                                        <p:tav tm="100000">
                                          <p:val>
                                            <p:strVal val="#ppt_y-.03"/>
                                          </p:val>
                                        </p:tav>
                                      </p:tavLst>
                                    </p:anim>
                                    <p:anim calcmode="lin" valueType="num">
                                      <p:cBhvr>
                                        <p:cTn id="75" dur="100" accel="100000" fill="hold">
                                          <p:stCondLst>
                                            <p:cond delay="900"/>
                                          </p:stCondLst>
                                        </p:cTn>
                                        <p:tgtEl>
                                          <p:spTgt spid="20"/>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70"/>
                                            </p:cond>
                                          </p:stCondLst>
                                          <p:endCondLst>
                                            <p:cond evt="onStopAudio" delay="0">
                                              <p:tgtEl>
                                                <p:sldTgt/>
                                              </p:tgtEl>
                                            </p:cond>
                                          </p:endCondLst>
                                        </p:cTn>
                                        <p:tgtEl>
                                          <p:sndTgt r:embed="rId3" name="whoosh.wav"/>
                                        </p:tgtEl>
                                      </p:cMediaNode>
                                    </p:audio>
                                  </p:subTnLst>
                                </p:cTn>
                              </p:par>
                            </p:childTnLst>
                          </p:cTn>
                        </p:par>
                      </p:childTnLst>
                    </p:cTn>
                  </p:par>
                </p:childTnLst>
              </p:cTn>
              <p:nextCondLst>
                <p:cond evt="onClick" delay="0">
                  <p:tgtEl>
                    <p:spTgt spid="19"/>
                  </p:tgtEl>
                </p:cond>
              </p:nextCondLst>
            </p:seq>
            <p:seq concurrent="1" nextAc="seek">
              <p:cTn id="76" restart="whenNotActive" fill="hold" evtFilter="cancelBubble" nodeType="interactiveSeq">
                <p:stCondLst>
                  <p:cond evt="onClick" delay="0">
                    <p:tgtEl>
                      <p:spTgt spid="20"/>
                    </p:tgtEl>
                  </p:cond>
                </p:stCondLst>
                <p:endSync evt="end" delay="0">
                  <p:rtn val="all"/>
                </p:endSync>
                <p:childTnLst>
                  <p:par>
                    <p:cTn id="77" fill="hold">
                      <p:stCondLst>
                        <p:cond delay="0"/>
                      </p:stCondLst>
                      <p:childTnLst>
                        <p:par>
                          <p:cTn id="78" fill="hold">
                            <p:stCondLst>
                              <p:cond delay="0"/>
                            </p:stCondLst>
                            <p:childTnLst>
                              <p:par>
                                <p:cTn id="79" presetID="37" presetClass="exit" presetSubtype="0" fill="hold" grpId="1" nodeType="clickEffect">
                                  <p:stCondLst>
                                    <p:cond delay="0"/>
                                  </p:stCondLst>
                                  <p:childTnLst>
                                    <p:animEffect transition="out" filter="fade">
                                      <p:cBhvr>
                                        <p:cTn id="80" dur="1000"/>
                                        <p:tgtEl>
                                          <p:spTgt spid="20"/>
                                        </p:tgtEl>
                                      </p:cBhvr>
                                    </p:animEffect>
                                    <p:anim calcmode="lin" valueType="num">
                                      <p:cBhvr>
                                        <p:cTn id="81" dur="1000"/>
                                        <p:tgtEl>
                                          <p:spTgt spid="20"/>
                                        </p:tgtEl>
                                        <p:attrNameLst>
                                          <p:attrName>ppt_x</p:attrName>
                                        </p:attrNameLst>
                                      </p:cBhvr>
                                      <p:tavLst>
                                        <p:tav tm="0">
                                          <p:val>
                                            <p:strVal val="ppt_x"/>
                                          </p:val>
                                        </p:tav>
                                        <p:tav tm="100000">
                                          <p:val>
                                            <p:strVal val="ppt_x"/>
                                          </p:val>
                                        </p:tav>
                                      </p:tavLst>
                                    </p:anim>
                                    <p:anim calcmode="lin" valueType="num">
                                      <p:cBhvr>
                                        <p:cTn id="82" dur="100" decel="100000"/>
                                        <p:tgtEl>
                                          <p:spTgt spid="20"/>
                                        </p:tgtEl>
                                        <p:attrNameLst>
                                          <p:attrName>ppt_y</p:attrName>
                                        </p:attrNameLst>
                                      </p:cBhvr>
                                      <p:tavLst>
                                        <p:tav tm="0">
                                          <p:val>
                                            <p:strVal val="ppt_y"/>
                                          </p:val>
                                        </p:tav>
                                        <p:tav tm="100000">
                                          <p:val>
                                            <p:strVal val="ppt_y-.03"/>
                                          </p:val>
                                        </p:tav>
                                      </p:tavLst>
                                    </p:anim>
                                    <p:anim calcmode="lin" valueType="num">
                                      <p:cBhvr>
                                        <p:cTn id="83" dur="900" accel="100000">
                                          <p:stCondLst>
                                            <p:cond delay="100"/>
                                          </p:stCondLst>
                                        </p:cTn>
                                        <p:tgtEl>
                                          <p:spTgt spid="20"/>
                                        </p:tgtEl>
                                        <p:attrNameLst>
                                          <p:attrName>ppt_y</p:attrName>
                                        </p:attrNameLst>
                                      </p:cBhvr>
                                      <p:tavLst>
                                        <p:tav tm="0">
                                          <p:val>
                                            <p:strVal val="ppt_y"/>
                                          </p:val>
                                        </p:tav>
                                        <p:tav tm="100000">
                                          <p:val>
                                            <p:strVal val="ppt_y+1"/>
                                          </p:val>
                                        </p:tav>
                                      </p:tavLst>
                                    </p:anim>
                                    <p:set>
                                      <p:cBhvr>
                                        <p:cTn id="84" dur="1" fill="hold">
                                          <p:stCondLst>
                                            <p:cond delay="999"/>
                                          </p:stCondLst>
                                        </p:cTn>
                                        <p:tgtEl>
                                          <p:spTgt spid="20"/>
                                        </p:tgtEl>
                                        <p:attrNameLst>
                                          <p:attrName>style.visibility</p:attrName>
                                        </p:attrNameLst>
                                      </p:cBhvr>
                                      <p:to>
                                        <p:strVal val="hidden"/>
                                      </p:to>
                                    </p:set>
                                  </p:childTnLst>
                                  <p:subTnLst>
                                    <p:audio>
                                      <p:cMediaNode>
                                        <p:cTn display="0" masterRel="sameClick">
                                          <p:stCondLst>
                                            <p:cond evt="begin" delay="0">
                                              <p:tn val="79"/>
                                            </p:cond>
                                          </p:stCondLst>
                                          <p:endCondLst>
                                            <p:cond evt="onStopAudio" delay="0">
                                              <p:tgtEl>
                                                <p:sldTgt/>
                                              </p:tgtEl>
                                            </p:cond>
                                          </p:endCondLst>
                                        </p:cTn>
                                        <p:tgtEl>
                                          <p:sndTgt r:embed="rId3" name="whoosh.wav"/>
                                        </p:tgtEl>
                                      </p:cMediaNode>
                                    </p:audio>
                                  </p:subTnLst>
                                </p:cTn>
                              </p:par>
                            </p:childTnLst>
                          </p:cTn>
                        </p:par>
                      </p:childTnLst>
                    </p:cTn>
                  </p:par>
                </p:childTnLst>
              </p:cTn>
              <p:nextCondLst>
                <p:cond evt="onClick" delay="0">
                  <p:tgtEl>
                    <p:spTgt spid="20"/>
                  </p:tgtEl>
                </p:cond>
              </p:nextCondLst>
            </p:seq>
            <p:seq concurrent="1" nextAc="seek">
              <p:cTn id="85" restart="whenNotActive" fill="hold" evtFilter="cancelBubble" nodeType="interactiveSeq">
                <p:stCondLst>
                  <p:cond evt="onClick" delay="0">
                    <p:tgtEl>
                      <p:spTgt spid="21"/>
                    </p:tgtEl>
                  </p:cond>
                </p:stCondLst>
                <p:endSync evt="end" delay="0">
                  <p:rtn val="all"/>
                </p:endSync>
                <p:childTnLst>
                  <p:par>
                    <p:cTn id="86" fill="hold">
                      <p:stCondLst>
                        <p:cond delay="0"/>
                      </p:stCondLst>
                      <p:childTnLst>
                        <p:par>
                          <p:cTn id="87" fill="hold">
                            <p:stCondLst>
                              <p:cond delay="0"/>
                            </p:stCondLst>
                            <p:childTnLst>
                              <p:par>
                                <p:cTn id="88" presetID="1" presetClass="emph" presetSubtype="2" fill="hold" nodeType="clickEffect">
                                  <p:stCondLst>
                                    <p:cond delay="0"/>
                                  </p:stCondLst>
                                  <p:childTnLst>
                                    <p:animClr clrSpc="rgb" dir="cw">
                                      <p:cBhvr>
                                        <p:cTn id="89" dur="500" fill="hold"/>
                                        <p:tgtEl>
                                          <p:spTgt spid="21"/>
                                        </p:tgtEl>
                                        <p:attrNameLst>
                                          <p:attrName>fillcolor</p:attrName>
                                        </p:attrNameLst>
                                      </p:cBhvr>
                                      <p:to>
                                        <a:srgbClr val="000000"/>
                                      </p:to>
                                    </p:animClr>
                                    <p:set>
                                      <p:cBhvr>
                                        <p:cTn id="90" dur="500" fill="hold"/>
                                        <p:tgtEl>
                                          <p:spTgt spid="21"/>
                                        </p:tgtEl>
                                        <p:attrNameLst>
                                          <p:attrName>fill.type</p:attrName>
                                        </p:attrNameLst>
                                      </p:cBhvr>
                                      <p:to>
                                        <p:strVal val="solid"/>
                                      </p:to>
                                    </p:set>
                                    <p:set>
                                      <p:cBhvr>
                                        <p:cTn id="91" dur="500" fill="hold"/>
                                        <p:tgtEl>
                                          <p:spTgt spid="21"/>
                                        </p:tgtEl>
                                        <p:attrNameLst>
                                          <p:attrName>fill.on</p:attrName>
                                        </p:attrNameLst>
                                      </p:cBhvr>
                                      <p:to>
                                        <p:strVal val="true"/>
                                      </p:to>
                                    </p:set>
                                  </p:childTnLst>
                                </p:cTn>
                              </p:par>
                            </p:childTnLst>
                          </p:cTn>
                        </p:par>
                        <p:par>
                          <p:cTn id="92" fill="hold">
                            <p:stCondLst>
                              <p:cond delay="500"/>
                            </p:stCondLst>
                            <p:childTnLst>
                              <p:par>
                                <p:cTn id="93" presetID="37" presetClass="entr" presetSubtype="0" fill="hold" grpId="0" nodeType="afterEffect">
                                  <p:stCondLst>
                                    <p:cond delay="0"/>
                                  </p:stCondLst>
                                  <p:childTnLst>
                                    <p:set>
                                      <p:cBhvr>
                                        <p:cTn id="94" dur="1" fill="hold">
                                          <p:stCondLst>
                                            <p:cond delay="0"/>
                                          </p:stCondLst>
                                        </p:cTn>
                                        <p:tgtEl>
                                          <p:spTgt spid="22"/>
                                        </p:tgtEl>
                                        <p:attrNameLst>
                                          <p:attrName>style.visibility</p:attrName>
                                        </p:attrNameLst>
                                      </p:cBhvr>
                                      <p:to>
                                        <p:strVal val="visible"/>
                                      </p:to>
                                    </p:set>
                                    <p:animEffect transition="in" filter="fade">
                                      <p:cBhvr>
                                        <p:cTn id="95" dur="1000"/>
                                        <p:tgtEl>
                                          <p:spTgt spid="22"/>
                                        </p:tgtEl>
                                      </p:cBhvr>
                                    </p:animEffect>
                                    <p:anim calcmode="lin" valueType="num">
                                      <p:cBhvr>
                                        <p:cTn id="96" dur="1000" fill="hold"/>
                                        <p:tgtEl>
                                          <p:spTgt spid="22"/>
                                        </p:tgtEl>
                                        <p:attrNameLst>
                                          <p:attrName>ppt_x</p:attrName>
                                        </p:attrNameLst>
                                      </p:cBhvr>
                                      <p:tavLst>
                                        <p:tav tm="0">
                                          <p:val>
                                            <p:strVal val="#ppt_x"/>
                                          </p:val>
                                        </p:tav>
                                        <p:tav tm="100000">
                                          <p:val>
                                            <p:strVal val="#ppt_x"/>
                                          </p:val>
                                        </p:tav>
                                      </p:tavLst>
                                    </p:anim>
                                    <p:anim calcmode="lin" valueType="num">
                                      <p:cBhvr>
                                        <p:cTn id="97" dur="900" decel="100000" fill="hold"/>
                                        <p:tgtEl>
                                          <p:spTgt spid="22"/>
                                        </p:tgtEl>
                                        <p:attrNameLst>
                                          <p:attrName>ppt_y</p:attrName>
                                        </p:attrNameLst>
                                      </p:cBhvr>
                                      <p:tavLst>
                                        <p:tav tm="0">
                                          <p:val>
                                            <p:strVal val="#ppt_y+1"/>
                                          </p:val>
                                        </p:tav>
                                        <p:tav tm="100000">
                                          <p:val>
                                            <p:strVal val="#ppt_y-.03"/>
                                          </p:val>
                                        </p:tav>
                                      </p:tavLst>
                                    </p:anim>
                                    <p:anim calcmode="lin" valueType="num">
                                      <p:cBhvr>
                                        <p:cTn id="98" dur="100" accel="100000" fill="hold">
                                          <p:stCondLst>
                                            <p:cond delay="900"/>
                                          </p:stCondLst>
                                        </p:cTn>
                                        <p:tgtEl>
                                          <p:spTgt spid="22"/>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93"/>
                                            </p:cond>
                                          </p:stCondLst>
                                          <p:endCondLst>
                                            <p:cond evt="onStopAudio" delay="0">
                                              <p:tgtEl>
                                                <p:sldTgt/>
                                              </p:tgtEl>
                                            </p:cond>
                                          </p:endCondLst>
                                        </p:cTn>
                                        <p:tgtEl>
                                          <p:sndTgt r:embed="rId3" name="whoosh.wav"/>
                                        </p:tgtEl>
                                      </p:cMediaNode>
                                    </p:audio>
                                  </p:subTnLst>
                                </p:cTn>
                              </p:par>
                            </p:childTnLst>
                          </p:cTn>
                        </p:par>
                      </p:childTnLst>
                    </p:cTn>
                  </p:par>
                </p:childTnLst>
              </p:cTn>
              <p:nextCondLst>
                <p:cond evt="onClick" delay="0">
                  <p:tgtEl>
                    <p:spTgt spid="21"/>
                  </p:tgtEl>
                </p:cond>
              </p:nextCondLst>
            </p:seq>
            <p:seq concurrent="1" nextAc="seek">
              <p:cTn id="99" restart="whenNotActive" fill="hold" evtFilter="cancelBubble" nodeType="interactiveSeq">
                <p:stCondLst>
                  <p:cond evt="onClick" delay="0">
                    <p:tgtEl>
                      <p:spTgt spid="22"/>
                    </p:tgtEl>
                  </p:cond>
                </p:stCondLst>
                <p:endSync evt="end" delay="0">
                  <p:rtn val="all"/>
                </p:endSync>
                <p:childTnLst>
                  <p:par>
                    <p:cTn id="100" fill="hold">
                      <p:stCondLst>
                        <p:cond delay="0"/>
                      </p:stCondLst>
                      <p:childTnLst>
                        <p:par>
                          <p:cTn id="101" fill="hold">
                            <p:stCondLst>
                              <p:cond delay="0"/>
                            </p:stCondLst>
                            <p:childTnLst>
                              <p:par>
                                <p:cTn id="102" presetID="37" presetClass="exit" presetSubtype="0" fill="hold" grpId="1" nodeType="clickEffect">
                                  <p:stCondLst>
                                    <p:cond delay="0"/>
                                  </p:stCondLst>
                                  <p:childTnLst>
                                    <p:animEffect transition="out" filter="fade">
                                      <p:cBhvr>
                                        <p:cTn id="103" dur="1000"/>
                                        <p:tgtEl>
                                          <p:spTgt spid="22"/>
                                        </p:tgtEl>
                                      </p:cBhvr>
                                    </p:animEffect>
                                    <p:anim calcmode="lin" valueType="num">
                                      <p:cBhvr>
                                        <p:cTn id="104" dur="1000"/>
                                        <p:tgtEl>
                                          <p:spTgt spid="22"/>
                                        </p:tgtEl>
                                        <p:attrNameLst>
                                          <p:attrName>ppt_x</p:attrName>
                                        </p:attrNameLst>
                                      </p:cBhvr>
                                      <p:tavLst>
                                        <p:tav tm="0">
                                          <p:val>
                                            <p:strVal val="ppt_x"/>
                                          </p:val>
                                        </p:tav>
                                        <p:tav tm="100000">
                                          <p:val>
                                            <p:strVal val="ppt_x"/>
                                          </p:val>
                                        </p:tav>
                                      </p:tavLst>
                                    </p:anim>
                                    <p:anim calcmode="lin" valueType="num">
                                      <p:cBhvr>
                                        <p:cTn id="105" dur="100" decel="100000"/>
                                        <p:tgtEl>
                                          <p:spTgt spid="22"/>
                                        </p:tgtEl>
                                        <p:attrNameLst>
                                          <p:attrName>ppt_y</p:attrName>
                                        </p:attrNameLst>
                                      </p:cBhvr>
                                      <p:tavLst>
                                        <p:tav tm="0">
                                          <p:val>
                                            <p:strVal val="ppt_y"/>
                                          </p:val>
                                        </p:tav>
                                        <p:tav tm="100000">
                                          <p:val>
                                            <p:strVal val="ppt_y-.03"/>
                                          </p:val>
                                        </p:tav>
                                      </p:tavLst>
                                    </p:anim>
                                    <p:anim calcmode="lin" valueType="num">
                                      <p:cBhvr>
                                        <p:cTn id="106" dur="900" accel="100000">
                                          <p:stCondLst>
                                            <p:cond delay="100"/>
                                          </p:stCondLst>
                                        </p:cTn>
                                        <p:tgtEl>
                                          <p:spTgt spid="22"/>
                                        </p:tgtEl>
                                        <p:attrNameLst>
                                          <p:attrName>ppt_y</p:attrName>
                                        </p:attrNameLst>
                                      </p:cBhvr>
                                      <p:tavLst>
                                        <p:tav tm="0">
                                          <p:val>
                                            <p:strVal val="ppt_y"/>
                                          </p:val>
                                        </p:tav>
                                        <p:tav tm="100000">
                                          <p:val>
                                            <p:strVal val="ppt_y+1"/>
                                          </p:val>
                                        </p:tav>
                                      </p:tavLst>
                                    </p:anim>
                                    <p:set>
                                      <p:cBhvr>
                                        <p:cTn id="107" dur="1" fill="hold">
                                          <p:stCondLst>
                                            <p:cond delay="999"/>
                                          </p:stCondLst>
                                        </p:cTn>
                                        <p:tgtEl>
                                          <p:spTgt spid="22"/>
                                        </p:tgtEl>
                                        <p:attrNameLst>
                                          <p:attrName>style.visibility</p:attrName>
                                        </p:attrNameLst>
                                      </p:cBhvr>
                                      <p:to>
                                        <p:strVal val="hidden"/>
                                      </p:to>
                                    </p:set>
                                  </p:childTnLst>
                                  <p:subTnLst>
                                    <p:audio>
                                      <p:cMediaNode>
                                        <p:cTn display="0" masterRel="sameClick">
                                          <p:stCondLst>
                                            <p:cond evt="begin" delay="0">
                                              <p:tn val="102"/>
                                            </p:cond>
                                          </p:stCondLst>
                                          <p:endCondLst>
                                            <p:cond evt="onStopAudio" delay="0">
                                              <p:tgtEl>
                                                <p:sldTgt/>
                                              </p:tgtEl>
                                            </p:cond>
                                          </p:endCondLst>
                                        </p:cTn>
                                        <p:tgtEl>
                                          <p:sndTgt r:embed="rId3" name="whoosh.wav"/>
                                        </p:tgtEl>
                                      </p:cMediaNode>
                                    </p:audio>
                                  </p:subTnLst>
                                </p:cTn>
                              </p:par>
                            </p:childTnLst>
                          </p:cTn>
                        </p:par>
                      </p:childTnLst>
                    </p:cTn>
                  </p:par>
                </p:childTnLst>
              </p:cTn>
              <p:nextCondLst>
                <p:cond evt="onClick" delay="0">
                  <p:tgtEl>
                    <p:spTgt spid="22"/>
                  </p:tgtEl>
                </p:cond>
              </p:nextCondLst>
            </p:seq>
            <p:seq concurrent="1" nextAc="seek">
              <p:cTn id="108" restart="whenNotActive" fill="hold" evtFilter="cancelBubble" nodeType="interactiveSeq">
                <p:stCondLst>
                  <p:cond evt="onClick" delay="0">
                    <p:tgtEl>
                      <p:spTgt spid="23"/>
                    </p:tgtEl>
                  </p:cond>
                </p:stCondLst>
                <p:endSync evt="end" delay="0">
                  <p:rtn val="all"/>
                </p:endSync>
                <p:childTnLst>
                  <p:par>
                    <p:cTn id="109" fill="hold">
                      <p:stCondLst>
                        <p:cond delay="0"/>
                      </p:stCondLst>
                      <p:childTnLst>
                        <p:par>
                          <p:cTn id="110" fill="hold">
                            <p:stCondLst>
                              <p:cond delay="0"/>
                            </p:stCondLst>
                            <p:childTnLst>
                              <p:par>
                                <p:cTn id="111" presetID="1" presetClass="emph" presetSubtype="2" fill="hold" nodeType="clickEffect">
                                  <p:stCondLst>
                                    <p:cond delay="0"/>
                                  </p:stCondLst>
                                  <p:childTnLst>
                                    <p:animClr clrSpc="rgb" dir="cw">
                                      <p:cBhvr>
                                        <p:cTn id="112" dur="500" fill="hold"/>
                                        <p:tgtEl>
                                          <p:spTgt spid="23"/>
                                        </p:tgtEl>
                                        <p:attrNameLst>
                                          <p:attrName>fillcolor</p:attrName>
                                        </p:attrNameLst>
                                      </p:cBhvr>
                                      <p:to>
                                        <a:srgbClr val="000000"/>
                                      </p:to>
                                    </p:animClr>
                                    <p:set>
                                      <p:cBhvr>
                                        <p:cTn id="113" dur="500" fill="hold"/>
                                        <p:tgtEl>
                                          <p:spTgt spid="23"/>
                                        </p:tgtEl>
                                        <p:attrNameLst>
                                          <p:attrName>fill.type</p:attrName>
                                        </p:attrNameLst>
                                      </p:cBhvr>
                                      <p:to>
                                        <p:strVal val="solid"/>
                                      </p:to>
                                    </p:set>
                                    <p:set>
                                      <p:cBhvr>
                                        <p:cTn id="114" dur="500" fill="hold"/>
                                        <p:tgtEl>
                                          <p:spTgt spid="23"/>
                                        </p:tgtEl>
                                        <p:attrNameLst>
                                          <p:attrName>fill.on</p:attrName>
                                        </p:attrNameLst>
                                      </p:cBhvr>
                                      <p:to>
                                        <p:strVal val="true"/>
                                      </p:to>
                                    </p:set>
                                  </p:childTnLst>
                                </p:cTn>
                              </p:par>
                            </p:childTnLst>
                          </p:cTn>
                        </p:par>
                        <p:par>
                          <p:cTn id="115" fill="hold">
                            <p:stCondLst>
                              <p:cond delay="500"/>
                            </p:stCondLst>
                            <p:childTnLst>
                              <p:par>
                                <p:cTn id="116" presetID="37" presetClass="entr" presetSubtype="0" fill="hold" grpId="0" nodeType="afterEffect">
                                  <p:stCondLst>
                                    <p:cond delay="0"/>
                                  </p:stCondLst>
                                  <p:childTnLst>
                                    <p:set>
                                      <p:cBhvr>
                                        <p:cTn id="117" dur="1" fill="hold">
                                          <p:stCondLst>
                                            <p:cond delay="0"/>
                                          </p:stCondLst>
                                        </p:cTn>
                                        <p:tgtEl>
                                          <p:spTgt spid="24"/>
                                        </p:tgtEl>
                                        <p:attrNameLst>
                                          <p:attrName>style.visibility</p:attrName>
                                        </p:attrNameLst>
                                      </p:cBhvr>
                                      <p:to>
                                        <p:strVal val="visible"/>
                                      </p:to>
                                    </p:set>
                                    <p:animEffect transition="in" filter="fade">
                                      <p:cBhvr>
                                        <p:cTn id="118" dur="1000"/>
                                        <p:tgtEl>
                                          <p:spTgt spid="24"/>
                                        </p:tgtEl>
                                      </p:cBhvr>
                                    </p:animEffect>
                                    <p:anim calcmode="lin" valueType="num">
                                      <p:cBhvr>
                                        <p:cTn id="119" dur="1000" fill="hold"/>
                                        <p:tgtEl>
                                          <p:spTgt spid="24"/>
                                        </p:tgtEl>
                                        <p:attrNameLst>
                                          <p:attrName>ppt_x</p:attrName>
                                        </p:attrNameLst>
                                      </p:cBhvr>
                                      <p:tavLst>
                                        <p:tav tm="0">
                                          <p:val>
                                            <p:strVal val="#ppt_x"/>
                                          </p:val>
                                        </p:tav>
                                        <p:tav tm="100000">
                                          <p:val>
                                            <p:strVal val="#ppt_x"/>
                                          </p:val>
                                        </p:tav>
                                      </p:tavLst>
                                    </p:anim>
                                    <p:anim calcmode="lin" valueType="num">
                                      <p:cBhvr>
                                        <p:cTn id="120" dur="900" decel="100000" fill="hold"/>
                                        <p:tgtEl>
                                          <p:spTgt spid="24"/>
                                        </p:tgtEl>
                                        <p:attrNameLst>
                                          <p:attrName>ppt_y</p:attrName>
                                        </p:attrNameLst>
                                      </p:cBhvr>
                                      <p:tavLst>
                                        <p:tav tm="0">
                                          <p:val>
                                            <p:strVal val="#ppt_y+1"/>
                                          </p:val>
                                        </p:tav>
                                        <p:tav tm="100000">
                                          <p:val>
                                            <p:strVal val="#ppt_y-.03"/>
                                          </p:val>
                                        </p:tav>
                                      </p:tavLst>
                                    </p:anim>
                                    <p:anim calcmode="lin" valueType="num">
                                      <p:cBhvr>
                                        <p:cTn id="121" dur="100" accel="100000" fill="hold">
                                          <p:stCondLst>
                                            <p:cond delay="900"/>
                                          </p:stCondLst>
                                        </p:cTn>
                                        <p:tgtEl>
                                          <p:spTgt spid="24"/>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16"/>
                                            </p:cond>
                                          </p:stCondLst>
                                          <p:endCondLst>
                                            <p:cond evt="onStopAudio" delay="0">
                                              <p:tgtEl>
                                                <p:sldTgt/>
                                              </p:tgtEl>
                                            </p:cond>
                                          </p:endCondLst>
                                        </p:cTn>
                                        <p:tgtEl>
                                          <p:sndTgt r:embed="rId3" name="whoosh.wav"/>
                                        </p:tgtEl>
                                      </p:cMediaNode>
                                    </p:audio>
                                  </p:subTnLst>
                                </p:cTn>
                              </p:par>
                            </p:childTnLst>
                          </p:cTn>
                        </p:par>
                      </p:childTnLst>
                    </p:cTn>
                  </p:par>
                </p:childTnLst>
              </p:cTn>
              <p:nextCondLst>
                <p:cond evt="onClick" delay="0">
                  <p:tgtEl>
                    <p:spTgt spid="23"/>
                  </p:tgtEl>
                </p:cond>
              </p:nextCondLst>
            </p:seq>
            <p:seq concurrent="1" nextAc="seek">
              <p:cTn id="122" restart="whenNotActive" fill="hold" evtFilter="cancelBubble" nodeType="interactiveSeq">
                <p:stCondLst>
                  <p:cond evt="onClick" delay="0">
                    <p:tgtEl>
                      <p:spTgt spid="24"/>
                    </p:tgtEl>
                  </p:cond>
                </p:stCondLst>
                <p:endSync evt="end" delay="0">
                  <p:rtn val="all"/>
                </p:endSync>
                <p:childTnLst>
                  <p:par>
                    <p:cTn id="123" fill="hold">
                      <p:stCondLst>
                        <p:cond delay="0"/>
                      </p:stCondLst>
                      <p:childTnLst>
                        <p:par>
                          <p:cTn id="124" fill="hold">
                            <p:stCondLst>
                              <p:cond delay="0"/>
                            </p:stCondLst>
                            <p:childTnLst>
                              <p:par>
                                <p:cTn id="125" presetID="37" presetClass="exit" presetSubtype="0" fill="hold" grpId="1" nodeType="clickEffect">
                                  <p:stCondLst>
                                    <p:cond delay="0"/>
                                  </p:stCondLst>
                                  <p:childTnLst>
                                    <p:animEffect transition="out" filter="fade">
                                      <p:cBhvr>
                                        <p:cTn id="126" dur="1000"/>
                                        <p:tgtEl>
                                          <p:spTgt spid="24"/>
                                        </p:tgtEl>
                                      </p:cBhvr>
                                    </p:animEffect>
                                    <p:anim calcmode="lin" valueType="num">
                                      <p:cBhvr>
                                        <p:cTn id="127" dur="1000"/>
                                        <p:tgtEl>
                                          <p:spTgt spid="24"/>
                                        </p:tgtEl>
                                        <p:attrNameLst>
                                          <p:attrName>ppt_x</p:attrName>
                                        </p:attrNameLst>
                                      </p:cBhvr>
                                      <p:tavLst>
                                        <p:tav tm="0">
                                          <p:val>
                                            <p:strVal val="ppt_x"/>
                                          </p:val>
                                        </p:tav>
                                        <p:tav tm="100000">
                                          <p:val>
                                            <p:strVal val="ppt_x"/>
                                          </p:val>
                                        </p:tav>
                                      </p:tavLst>
                                    </p:anim>
                                    <p:anim calcmode="lin" valueType="num">
                                      <p:cBhvr>
                                        <p:cTn id="128" dur="100" decel="100000"/>
                                        <p:tgtEl>
                                          <p:spTgt spid="24"/>
                                        </p:tgtEl>
                                        <p:attrNameLst>
                                          <p:attrName>ppt_y</p:attrName>
                                        </p:attrNameLst>
                                      </p:cBhvr>
                                      <p:tavLst>
                                        <p:tav tm="0">
                                          <p:val>
                                            <p:strVal val="ppt_y"/>
                                          </p:val>
                                        </p:tav>
                                        <p:tav tm="100000">
                                          <p:val>
                                            <p:strVal val="ppt_y-.03"/>
                                          </p:val>
                                        </p:tav>
                                      </p:tavLst>
                                    </p:anim>
                                    <p:anim calcmode="lin" valueType="num">
                                      <p:cBhvr>
                                        <p:cTn id="129" dur="900" accel="100000">
                                          <p:stCondLst>
                                            <p:cond delay="100"/>
                                          </p:stCondLst>
                                        </p:cTn>
                                        <p:tgtEl>
                                          <p:spTgt spid="24"/>
                                        </p:tgtEl>
                                        <p:attrNameLst>
                                          <p:attrName>ppt_y</p:attrName>
                                        </p:attrNameLst>
                                      </p:cBhvr>
                                      <p:tavLst>
                                        <p:tav tm="0">
                                          <p:val>
                                            <p:strVal val="ppt_y"/>
                                          </p:val>
                                        </p:tav>
                                        <p:tav tm="100000">
                                          <p:val>
                                            <p:strVal val="ppt_y+1"/>
                                          </p:val>
                                        </p:tav>
                                      </p:tavLst>
                                    </p:anim>
                                    <p:set>
                                      <p:cBhvr>
                                        <p:cTn id="130" dur="1" fill="hold">
                                          <p:stCondLst>
                                            <p:cond delay="999"/>
                                          </p:stCondLst>
                                        </p:cTn>
                                        <p:tgtEl>
                                          <p:spTgt spid="24"/>
                                        </p:tgtEl>
                                        <p:attrNameLst>
                                          <p:attrName>style.visibility</p:attrName>
                                        </p:attrNameLst>
                                      </p:cBhvr>
                                      <p:to>
                                        <p:strVal val="hidden"/>
                                      </p:to>
                                    </p:set>
                                  </p:childTnLst>
                                  <p:subTnLst>
                                    <p:audio>
                                      <p:cMediaNode>
                                        <p:cTn display="0" masterRel="sameClick">
                                          <p:stCondLst>
                                            <p:cond evt="begin" delay="0">
                                              <p:tn val="125"/>
                                            </p:cond>
                                          </p:stCondLst>
                                          <p:endCondLst>
                                            <p:cond evt="onStopAudio" delay="0">
                                              <p:tgtEl>
                                                <p:sldTgt/>
                                              </p:tgtEl>
                                            </p:cond>
                                          </p:endCondLst>
                                        </p:cTn>
                                        <p:tgtEl>
                                          <p:sndTgt r:embed="rId3" name="whoosh.wav"/>
                                        </p:tgtEl>
                                      </p:cMediaNode>
                                    </p:audio>
                                  </p:subTnLst>
                                </p:cTn>
                              </p:par>
                            </p:childTnLst>
                          </p:cTn>
                        </p:par>
                      </p:childTnLst>
                    </p:cTn>
                  </p:par>
                </p:childTnLst>
              </p:cTn>
              <p:nextCondLst>
                <p:cond evt="onClick" delay="0">
                  <p:tgtEl>
                    <p:spTgt spid="24"/>
                  </p:tgtEl>
                </p:cond>
              </p:nextCondLst>
            </p:seq>
            <p:seq concurrent="1" nextAc="seek">
              <p:cTn id="131" restart="whenNotActive" fill="hold" evtFilter="cancelBubble" nodeType="interactiveSeq">
                <p:stCondLst>
                  <p:cond evt="onClick" delay="0">
                    <p:tgtEl>
                      <p:spTgt spid="25"/>
                    </p:tgtEl>
                  </p:cond>
                </p:stCondLst>
                <p:endSync evt="end" delay="0">
                  <p:rtn val="all"/>
                </p:endSync>
                <p:childTnLst>
                  <p:par>
                    <p:cTn id="132" fill="hold">
                      <p:stCondLst>
                        <p:cond delay="0"/>
                      </p:stCondLst>
                      <p:childTnLst>
                        <p:par>
                          <p:cTn id="133" fill="hold">
                            <p:stCondLst>
                              <p:cond delay="0"/>
                            </p:stCondLst>
                            <p:childTnLst>
                              <p:par>
                                <p:cTn id="134" presetID="1" presetClass="emph" presetSubtype="2" fill="hold" nodeType="clickEffect">
                                  <p:stCondLst>
                                    <p:cond delay="0"/>
                                  </p:stCondLst>
                                  <p:childTnLst>
                                    <p:animClr clrSpc="rgb" dir="cw">
                                      <p:cBhvr>
                                        <p:cTn id="135" dur="500" fill="hold"/>
                                        <p:tgtEl>
                                          <p:spTgt spid="25"/>
                                        </p:tgtEl>
                                        <p:attrNameLst>
                                          <p:attrName>fillcolor</p:attrName>
                                        </p:attrNameLst>
                                      </p:cBhvr>
                                      <p:to>
                                        <a:srgbClr val="000000"/>
                                      </p:to>
                                    </p:animClr>
                                    <p:set>
                                      <p:cBhvr>
                                        <p:cTn id="136" dur="500" fill="hold"/>
                                        <p:tgtEl>
                                          <p:spTgt spid="25"/>
                                        </p:tgtEl>
                                        <p:attrNameLst>
                                          <p:attrName>fill.type</p:attrName>
                                        </p:attrNameLst>
                                      </p:cBhvr>
                                      <p:to>
                                        <p:strVal val="solid"/>
                                      </p:to>
                                    </p:set>
                                    <p:set>
                                      <p:cBhvr>
                                        <p:cTn id="137" dur="500" fill="hold"/>
                                        <p:tgtEl>
                                          <p:spTgt spid="25"/>
                                        </p:tgtEl>
                                        <p:attrNameLst>
                                          <p:attrName>fill.on</p:attrName>
                                        </p:attrNameLst>
                                      </p:cBhvr>
                                      <p:to>
                                        <p:strVal val="true"/>
                                      </p:to>
                                    </p:set>
                                  </p:childTnLst>
                                </p:cTn>
                              </p:par>
                            </p:childTnLst>
                          </p:cTn>
                        </p:par>
                        <p:par>
                          <p:cTn id="138" fill="hold">
                            <p:stCondLst>
                              <p:cond delay="500"/>
                            </p:stCondLst>
                            <p:childTnLst>
                              <p:par>
                                <p:cTn id="139" presetID="37" presetClass="entr" presetSubtype="0" fill="hold" grpId="0" nodeType="afterEffect">
                                  <p:stCondLst>
                                    <p:cond delay="0"/>
                                  </p:stCondLst>
                                  <p:childTnLst>
                                    <p:set>
                                      <p:cBhvr>
                                        <p:cTn id="140" dur="1" fill="hold">
                                          <p:stCondLst>
                                            <p:cond delay="0"/>
                                          </p:stCondLst>
                                        </p:cTn>
                                        <p:tgtEl>
                                          <p:spTgt spid="26"/>
                                        </p:tgtEl>
                                        <p:attrNameLst>
                                          <p:attrName>style.visibility</p:attrName>
                                        </p:attrNameLst>
                                      </p:cBhvr>
                                      <p:to>
                                        <p:strVal val="visible"/>
                                      </p:to>
                                    </p:set>
                                    <p:animEffect transition="in" filter="fade">
                                      <p:cBhvr>
                                        <p:cTn id="141" dur="1000"/>
                                        <p:tgtEl>
                                          <p:spTgt spid="26"/>
                                        </p:tgtEl>
                                      </p:cBhvr>
                                    </p:animEffect>
                                    <p:anim calcmode="lin" valueType="num">
                                      <p:cBhvr>
                                        <p:cTn id="142" dur="1000" fill="hold"/>
                                        <p:tgtEl>
                                          <p:spTgt spid="26"/>
                                        </p:tgtEl>
                                        <p:attrNameLst>
                                          <p:attrName>ppt_x</p:attrName>
                                        </p:attrNameLst>
                                      </p:cBhvr>
                                      <p:tavLst>
                                        <p:tav tm="0">
                                          <p:val>
                                            <p:strVal val="#ppt_x"/>
                                          </p:val>
                                        </p:tav>
                                        <p:tav tm="100000">
                                          <p:val>
                                            <p:strVal val="#ppt_x"/>
                                          </p:val>
                                        </p:tav>
                                      </p:tavLst>
                                    </p:anim>
                                    <p:anim calcmode="lin" valueType="num">
                                      <p:cBhvr>
                                        <p:cTn id="143" dur="900" decel="100000" fill="hold"/>
                                        <p:tgtEl>
                                          <p:spTgt spid="26"/>
                                        </p:tgtEl>
                                        <p:attrNameLst>
                                          <p:attrName>ppt_y</p:attrName>
                                        </p:attrNameLst>
                                      </p:cBhvr>
                                      <p:tavLst>
                                        <p:tav tm="0">
                                          <p:val>
                                            <p:strVal val="#ppt_y+1"/>
                                          </p:val>
                                        </p:tav>
                                        <p:tav tm="100000">
                                          <p:val>
                                            <p:strVal val="#ppt_y-.03"/>
                                          </p:val>
                                        </p:tav>
                                      </p:tavLst>
                                    </p:anim>
                                    <p:anim calcmode="lin" valueType="num">
                                      <p:cBhvr>
                                        <p:cTn id="144" dur="100" accel="100000" fill="hold">
                                          <p:stCondLst>
                                            <p:cond delay="900"/>
                                          </p:stCondLst>
                                        </p:cTn>
                                        <p:tgtEl>
                                          <p:spTgt spid="26"/>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39"/>
                                            </p:cond>
                                          </p:stCondLst>
                                          <p:endCondLst>
                                            <p:cond evt="onStopAudio" delay="0">
                                              <p:tgtEl>
                                                <p:sldTgt/>
                                              </p:tgtEl>
                                            </p:cond>
                                          </p:endCondLst>
                                        </p:cTn>
                                        <p:tgtEl>
                                          <p:sndTgt r:embed="rId3" name="whoosh.wav"/>
                                        </p:tgtEl>
                                      </p:cMediaNode>
                                    </p:audio>
                                  </p:subTnLst>
                                </p:cTn>
                              </p:par>
                            </p:childTnLst>
                          </p:cTn>
                        </p:par>
                      </p:childTnLst>
                    </p:cTn>
                  </p:par>
                </p:childTnLst>
              </p:cTn>
              <p:nextCondLst>
                <p:cond evt="onClick" delay="0">
                  <p:tgtEl>
                    <p:spTgt spid="25"/>
                  </p:tgtEl>
                </p:cond>
              </p:nextCondLst>
            </p:seq>
            <p:seq concurrent="1" nextAc="seek">
              <p:cTn id="145" restart="whenNotActive" fill="hold" evtFilter="cancelBubble" nodeType="interactiveSeq">
                <p:stCondLst>
                  <p:cond evt="onClick" delay="0">
                    <p:tgtEl>
                      <p:spTgt spid="26"/>
                    </p:tgtEl>
                  </p:cond>
                </p:stCondLst>
                <p:endSync evt="end" delay="0">
                  <p:rtn val="all"/>
                </p:endSync>
                <p:childTnLst>
                  <p:par>
                    <p:cTn id="146" fill="hold">
                      <p:stCondLst>
                        <p:cond delay="0"/>
                      </p:stCondLst>
                      <p:childTnLst>
                        <p:par>
                          <p:cTn id="147" fill="hold">
                            <p:stCondLst>
                              <p:cond delay="0"/>
                            </p:stCondLst>
                            <p:childTnLst>
                              <p:par>
                                <p:cTn id="148" presetID="37" presetClass="exit" presetSubtype="0" fill="hold" grpId="1" nodeType="clickEffect">
                                  <p:stCondLst>
                                    <p:cond delay="0"/>
                                  </p:stCondLst>
                                  <p:childTnLst>
                                    <p:animEffect transition="out" filter="fade">
                                      <p:cBhvr>
                                        <p:cTn id="149" dur="1000"/>
                                        <p:tgtEl>
                                          <p:spTgt spid="26"/>
                                        </p:tgtEl>
                                      </p:cBhvr>
                                    </p:animEffect>
                                    <p:anim calcmode="lin" valueType="num">
                                      <p:cBhvr>
                                        <p:cTn id="150" dur="1000"/>
                                        <p:tgtEl>
                                          <p:spTgt spid="26"/>
                                        </p:tgtEl>
                                        <p:attrNameLst>
                                          <p:attrName>ppt_x</p:attrName>
                                        </p:attrNameLst>
                                      </p:cBhvr>
                                      <p:tavLst>
                                        <p:tav tm="0">
                                          <p:val>
                                            <p:strVal val="ppt_x"/>
                                          </p:val>
                                        </p:tav>
                                        <p:tav tm="100000">
                                          <p:val>
                                            <p:strVal val="ppt_x"/>
                                          </p:val>
                                        </p:tav>
                                      </p:tavLst>
                                    </p:anim>
                                    <p:anim calcmode="lin" valueType="num">
                                      <p:cBhvr>
                                        <p:cTn id="151" dur="100" decel="100000"/>
                                        <p:tgtEl>
                                          <p:spTgt spid="26"/>
                                        </p:tgtEl>
                                        <p:attrNameLst>
                                          <p:attrName>ppt_y</p:attrName>
                                        </p:attrNameLst>
                                      </p:cBhvr>
                                      <p:tavLst>
                                        <p:tav tm="0">
                                          <p:val>
                                            <p:strVal val="ppt_y"/>
                                          </p:val>
                                        </p:tav>
                                        <p:tav tm="100000">
                                          <p:val>
                                            <p:strVal val="ppt_y-.03"/>
                                          </p:val>
                                        </p:tav>
                                      </p:tavLst>
                                    </p:anim>
                                    <p:anim calcmode="lin" valueType="num">
                                      <p:cBhvr>
                                        <p:cTn id="152" dur="900" accel="100000">
                                          <p:stCondLst>
                                            <p:cond delay="100"/>
                                          </p:stCondLst>
                                        </p:cTn>
                                        <p:tgtEl>
                                          <p:spTgt spid="26"/>
                                        </p:tgtEl>
                                        <p:attrNameLst>
                                          <p:attrName>ppt_y</p:attrName>
                                        </p:attrNameLst>
                                      </p:cBhvr>
                                      <p:tavLst>
                                        <p:tav tm="0">
                                          <p:val>
                                            <p:strVal val="ppt_y"/>
                                          </p:val>
                                        </p:tav>
                                        <p:tav tm="100000">
                                          <p:val>
                                            <p:strVal val="ppt_y+1"/>
                                          </p:val>
                                        </p:tav>
                                      </p:tavLst>
                                    </p:anim>
                                    <p:set>
                                      <p:cBhvr>
                                        <p:cTn id="153" dur="1" fill="hold">
                                          <p:stCondLst>
                                            <p:cond delay="999"/>
                                          </p:stCondLst>
                                        </p:cTn>
                                        <p:tgtEl>
                                          <p:spTgt spid="26"/>
                                        </p:tgtEl>
                                        <p:attrNameLst>
                                          <p:attrName>style.visibility</p:attrName>
                                        </p:attrNameLst>
                                      </p:cBhvr>
                                      <p:to>
                                        <p:strVal val="hidden"/>
                                      </p:to>
                                    </p:set>
                                  </p:childTnLst>
                                  <p:subTnLst>
                                    <p:audio>
                                      <p:cMediaNode>
                                        <p:cTn display="0" masterRel="sameClick">
                                          <p:stCondLst>
                                            <p:cond evt="begin" delay="0">
                                              <p:tn val="148"/>
                                            </p:cond>
                                          </p:stCondLst>
                                          <p:endCondLst>
                                            <p:cond evt="onStopAudio" delay="0">
                                              <p:tgtEl>
                                                <p:sldTgt/>
                                              </p:tgtEl>
                                            </p:cond>
                                          </p:endCondLst>
                                        </p:cTn>
                                        <p:tgtEl>
                                          <p:sndTgt r:embed="rId3" name="whoosh.wav"/>
                                        </p:tgtEl>
                                      </p:cMediaNode>
                                    </p:audio>
                                  </p:subTnLst>
                                </p:cTn>
                              </p:par>
                            </p:childTnLst>
                          </p:cTn>
                        </p:par>
                      </p:childTnLst>
                    </p:cTn>
                  </p:par>
                </p:childTnLst>
              </p:cTn>
              <p:nextCondLst>
                <p:cond evt="onClick" delay="0">
                  <p:tgtEl>
                    <p:spTgt spid="26"/>
                  </p:tgtEl>
                </p:cond>
              </p:nextCondLst>
            </p:seq>
            <p:seq concurrent="1" nextAc="seek">
              <p:cTn id="154" restart="whenNotActive" fill="hold" evtFilter="cancelBubble" nodeType="interactiveSeq">
                <p:stCondLst>
                  <p:cond evt="onClick" delay="0">
                    <p:tgtEl>
                      <p:spTgt spid="31"/>
                    </p:tgtEl>
                  </p:cond>
                </p:stCondLst>
                <p:endSync evt="end" delay="0">
                  <p:rtn val="all"/>
                </p:endSync>
                <p:childTnLst>
                  <p:par>
                    <p:cTn id="155" fill="hold">
                      <p:stCondLst>
                        <p:cond delay="0"/>
                      </p:stCondLst>
                      <p:childTnLst>
                        <p:par>
                          <p:cTn id="156" fill="hold">
                            <p:stCondLst>
                              <p:cond delay="0"/>
                            </p:stCondLst>
                            <p:childTnLst>
                              <p:par>
                                <p:cTn id="157" presetID="10" presetClass="exit" presetSubtype="0" fill="hold" nodeType="clickEffect">
                                  <p:stCondLst>
                                    <p:cond delay="0"/>
                                  </p:stCondLst>
                                  <p:childTnLst>
                                    <p:animEffect transition="out" filter="fade">
                                      <p:cBhvr>
                                        <p:cTn id="158" dur="500"/>
                                        <p:tgtEl>
                                          <p:spTgt spid="31"/>
                                        </p:tgtEl>
                                      </p:cBhvr>
                                    </p:animEffect>
                                    <p:set>
                                      <p:cBhvr>
                                        <p:cTn id="159" dur="1" fill="hold">
                                          <p:stCondLst>
                                            <p:cond delay="499"/>
                                          </p:stCondLst>
                                        </p:cTn>
                                        <p:tgtEl>
                                          <p:spTgt spid="31"/>
                                        </p:tgtEl>
                                        <p:attrNameLst>
                                          <p:attrName>style.visibility</p:attrName>
                                        </p:attrNameLst>
                                      </p:cBhvr>
                                      <p:to>
                                        <p:strVal val="hidden"/>
                                      </p:to>
                                    </p:set>
                                  </p:childTnLst>
                                  <p:subTnLst>
                                    <p:audio>
                                      <p:cMediaNode>
                                        <p:cTn display="0" masterRel="sameClick">
                                          <p:stCondLst>
                                            <p:cond evt="begin" delay="0">
                                              <p:tn val="157"/>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31"/>
                  </p:tgtEl>
                </p:cond>
              </p:nextCondLst>
            </p:seq>
            <p:seq concurrent="1" nextAc="seek">
              <p:cTn id="160" restart="whenNotActive" fill="hold" evtFilter="cancelBubble" nodeType="interactiveSeq">
                <p:stCondLst>
                  <p:cond evt="onClick" delay="0">
                    <p:tgtEl>
                      <p:spTgt spid="33"/>
                    </p:tgtEl>
                  </p:cond>
                </p:stCondLst>
                <p:endSync evt="end" delay="0">
                  <p:rtn val="all"/>
                </p:endSync>
                <p:childTnLst>
                  <p:par>
                    <p:cTn id="161" fill="hold">
                      <p:stCondLst>
                        <p:cond delay="0"/>
                      </p:stCondLst>
                      <p:childTnLst>
                        <p:par>
                          <p:cTn id="162" fill="hold">
                            <p:stCondLst>
                              <p:cond delay="0"/>
                            </p:stCondLst>
                            <p:childTnLst>
                              <p:par>
                                <p:cTn id="163" presetID="10" presetClass="exit" presetSubtype="0" fill="hold" nodeType="clickEffect">
                                  <p:stCondLst>
                                    <p:cond delay="0"/>
                                  </p:stCondLst>
                                  <p:childTnLst>
                                    <p:animEffect transition="out" filter="fade">
                                      <p:cBhvr>
                                        <p:cTn id="164" dur="500"/>
                                        <p:tgtEl>
                                          <p:spTgt spid="33"/>
                                        </p:tgtEl>
                                      </p:cBhvr>
                                    </p:animEffect>
                                    <p:set>
                                      <p:cBhvr>
                                        <p:cTn id="165" dur="1" fill="hold">
                                          <p:stCondLst>
                                            <p:cond delay="499"/>
                                          </p:stCondLst>
                                        </p:cTn>
                                        <p:tgtEl>
                                          <p:spTgt spid="33"/>
                                        </p:tgtEl>
                                        <p:attrNameLst>
                                          <p:attrName>style.visibility</p:attrName>
                                        </p:attrNameLst>
                                      </p:cBhvr>
                                      <p:to>
                                        <p:strVal val="hidden"/>
                                      </p:to>
                                    </p:set>
                                  </p:childTnLst>
                                  <p:subTnLst>
                                    <p:audio>
                                      <p:cMediaNode>
                                        <p:cTn display="0" masterRel="sameClick">
                                          <p:stCondLst>
                                            <p:cond evt="begin" delay="0">
                                              <p:tn val="163"/>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33"/>
                  </p:tgtEl>
                </p:cond>
              </p:nextCondLst>
            </p:seq>
            <p:seq concurrent="1" nextAc="seek">
              <p:cTn id="166" restart="whenNotActive" fill="hold" evtFilter="cancelBubble" nodeType="interactiveSeq">
                <p:stCondLst>
                  <p:cond evt="onClick" delay="0">
                    <p:tgtEl>
                      <p:spTgt spid="34"/>
                    </p:tgtEl>
                  </p:cond>
                </p:stCondLst>
                <p:endSync evt="end" delay="0">
                  <p:rtn val="all"/>
                </p:endSync>
                <p:childTnLst>
                  <p:par>
                    <p:cTn id="167" fill="hold">
                      <p:stCondLst>
                        <p:cond delay="0"/>
                      </p:stCondLst>
                      <p:childTnLst>
                        <p:par>
                          <p:cTn id="168" fill="hold">
                            <p:stCondLst>
                              <p:cond delay="0"/>
                            </p:stCondLst>
                            <p:childTnLst>
                              <p:par>
                                <p:cTn id="169" presetID="10" presetClass="exit" presetSubtype="0" fill="hold" nodeType="clickEffect">
                                  <p:stCondLst>
                                    <p:cond delay="0"/>
                                  </p:stCondLst>
                                  <p:childTnLst>
                                    <p:animEffect transition="out" filter="fade">
                                      <p:cBhvr>
                                        <p:cTn id="170" dur="500"/>
                                        <p:tgtEl>
                                          <p:spTgt spid="34"/>
                                        </p:tgtEl>
                                      </p:cBhvr>
                                    </p:animEffect>
                                    <p:set>
                                      <p:cBhvr>
                                        <p:cTn id="171" dur="1" fill="hold">
                                          <p:stCondLst>
                                            <p:cond delay="499"/>
                                          </p:stCondLst>
                                        </p:cTn>
                                        <p:tgtEl>
                                          <p:spTgt spid="34"/>
                                        </p:tgtEl>
                                        <p:attrNameLst>
                                          <p:attrName>style.visibility</p:attrName>
                                        </p:attrNameLst>
                                      </p:cBhvr>
                                      <p:to>
                                        <p:strVal val="hidden"/>
                                      </p:to>
                                    </p:set>
                                  </p:childTnLst>
                                  <p:subTnLst>
                                    <p:audio>
                                      <p:cMediaNode>
                                        <p:cTn display="0" masterRel="sameClick">
                                          <p:stCondLst>
                                            <p:cond evt="begin" delay="0">
                                              <p:tn val="169"/>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34"/>
                  </p:tgtEl>
                </p:cond>
              </p:nextCondLst>
            </p:seq>
            <p:seq concurrent="1" nextAc="seek">
              <p:cTn id="172" restart="whenNotActive" fill="hold" evtFilter="cancelBubble" nodeType="interactiveSeq">
                <p:stCondLst>
                  <p:cond evt="onClick" delay="0">
                    <p:tgtEl>
                      <p:spTgt spid="35"/>
                    </p:tgtEl>
                  </p:cond>
                </p:stCondLst>
                <p:endSync evt="end" delay="0">
                  <p:rtn val="all"/>
                </p:endSync>
                <p:childTnLst>
                  <p:par>
                    <p:cTn id="173" fill="hold">
                      <p:stCondLst>
                        <p:cond delay="0"/>
                      </p:stCondLst>
                      <p:childTnLst>
                        <p:par>
                          <p:cTn id="174" fill="hold">
                            <p:stCondLst>
                              <p:cond delay="0"/>
                            </p:stCondLst>
                            <p:childTnLst>
                              <p:par>
                                <p:cTn id="175" presetID="10" presetClass="exit" presetSubtype="0" fill="hold" nodeType="clickEffect">
                                  <p:stCondLst>
                                    <p:cond delay="0"/>
                                  </p:stCondLst>
                                  <p:childTnLst>
                                    <p:animEffect transition="out" filter="fade">
                                      <p:cBhvr>
                                        <p:cTn id="176" dur="500"/>
                                        <p:tgtEl>
                                          <p:spTgt spid="35"/>
                                        </p:tgtEl>
                                      </p:cBhvr>
                                    </p:animEffect>
                                    <p:set>
                                      <p:cBhvr>
                                        <p:cTn id="177" dur="1" fill="hold">
                                          <p:stCondLst>
                                            <p:cond delay="499"/>
                                          </p:stCondLst>
                                        </p:cTn>
                                        <p:tgtEl>
                                          <p:spTgt spid="35"/>
                                        </p:tgtEl>
                                        <p:attrNameLst>
                                          <p:attrName>style.visibility</p:attrName>
                                        </p:attrNameLst>
                                      </p:cBhvr>
                                      <p:to>
                                        <p:strVal val="hidden"/>
                                      </p:to>
                                    </p:set>
                                  </p:childTnLst>
                                  <p:subTnLst>
                                    <p:audio>
                                      <p:cMediaNode>
                                        <p:cTn display="0" masterRel="sameClick">
                                          <p:stCondLst>
                                            <p:cond evt="begin" delay="0">
                                              <p:tn val="175"/>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35"/>
                  </p:tgtEl>
                </p:cond>
              </p:nextCondLst>
            </p:seq>
            <p:seq concurrent="1" nextAc="seek">
              <p:cTn id="178" restart="whenNotActive" fill="hold" evtFilter="cancelBubble" nodeType="interactiveSeq">
                <p:stCondLst>
                  <p:cond evt="onClick" delay="0">
                    <p:tgtEl>
                      <p:spTgt spid="38"/>
                    </p:tgtEl>
                  </p:cond>
                </p:stCondLst>
                <p:endSync evt="end" delay="0">
                  <p:rtn val="all"/>
                </p:endSync>
                <p:childTnLst>
                  <p:par>
                    <p:cTn id="179" fill="hold">
                      <p:stCondLst>
                        <p:cond delay="0"/>
                      </p:stCondLst>
                      <p:childTnLst>
                        <p:par>
                          <p:cTn id="180" fill="hold">
                            <p:stCondLst>
                              <p:cond delay="0"/>
                            </p:stCondLst>
                            <p:childTnLst>
                              <p:par>
                                <p:cTn id="181" presetID="10" presetClass="exit" presetSubtype="0" fill="hold" nodeType="clickEffect">
                                  <p:stCondLst>
                                    <p:cond delay="0"/>
                                  </p:stCondLst>
                                  <p:childTnLst>
                                    <p:animEffect transition="out" filter="fade">
                                      <p:cBhvr>
                                        <p:cTn id="182" dur="500"/>
                                        <p:tgtEl>
                                          <p:spTgt spid="38"/>
                                        </p:tgtEl>
                                      </p:cBhvr>
                                    </p:animEffect>
                                    <p:set>
                                      <p:cBhvr>
                                        <p:cTn id="183" dur="1" fill="hold">
                                          <p:stCondLst>
                                            <p:cond delay="499"/>
                                          </p:stCondLst>
                                        </p:cTn>
                                        <p:tgtEl>
                                          <p:spTgt spid="38"/>
                                        </p:tgtEl>
                                        <p:attrNameLst>
                                          <p:attrName>style.visibility</p:attrName>
                                        </p:attrNameLst>
                                      </p:cBhvr>
                                      <p:to>
                                        <p:strVal val="hidden"/>
                                      </p:to>
                                    </p:set>
                                  </p:childTnLst>
                                  <p:subTnLst>
                                    <p:audio>
                                      <p:cMediaNode>
                                        <p:cTn display="0" masterRel="sameClick">
                                          <p:stCondLst>
                                            <p:cond evt="begin" delay="0">
                                              <p:tn val="181"/>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38"/>
                  </p:tgtEl>
                </p:cond>
              </p:nextCondLst>
            </p:seq>
            <p:seq concurrent="1" nextAc="seek">
              <p:cTn id="184" restart="whenNotActive" fill="hold" evtFilter="cancelBubble" nodeType="interactiveSeq">
                <p:stCondLst>
                  <p:cond evt="onClick" delay="0">
                    <p:tgtEl>
                      <p:spTgt spid="39"/>
                    </p:tgtEl>
                  </p:cond>
                </p:stCondLst>
                <p:endSync evt="end" delay="0">
                  <p:rtn val="all"/>
                </p:endSync>
                <p:childTnLst>
                  <p:par>
                    <p:cTn id="185" fill="hold">
                      <p:stCondLst>
                        <p:cond delay="0"/>
                      </p:stCondLst>
                      <p:childTnLst>
                        <p:par>
                          <p:cTn id="186" fill="hold">
                            <p:stCondLst>
                              <p:cond delay="0"/>
                            </p:stCondLst>
                            <p:childTnLst>
                              <p:par>
                                <p:cTn id="187" presetID="1" presetClass="emph" presetSubtype="2" fill="hold" nodeType="clickEffect">
                                  <p:stCondLst>
                                    <p:cond delay="0"/>
                                  </p:stCondLst>
                                  <p:childTnLst>
                                    <p:animClr clrSpc="rgb" dir="cw">
                                      <p:cBhvr>
                                        <p:cTn id="188" dur="500" fill="hold"/>
                                        <p:tgtEl>
                                          <p:spTgt spid="39"/>
                                        </p:tgtEl>
                                        <p:attrNameLst>
                                          <p:attrName>fillcolor</p:attrName>
                                        </p:attrNameLst>
                                      </p:cBhvr>
                                      <p:to>
                                        <a:srgbClr val="000000"/>
                                      </p:to>
                                    </p:animClr>
                                    <p:set>
                                      <p:cBhvr>
                                        <p:cTn id="189" dur="500" fill="hold"/>
                                        <p:tgtEl>
                                          <p:spTgt spid="39"/>
                                        </p:tgtEl>
                                        <p:attrNameLst>
                                          <p:attrName>fill.type</p:attrName>
                                        </p:attrNameLst>
                                      </p:cBhvr>
                                      <p:to>
                                        <p:strVal val="solid"/>
                                      </p:to>
                                    </p:set>
                                    <p:set>
                                      <p:cBhvr>
                                        <p:cTn id="190" dur="500" fill="hold"/>
                                        <p:tgtEl>
                                          <p:spTgt spid="39"/>
                                        </p:tgtEl>
                                        <p:attrNameLst>
                                          <p:attrName>fill.on</p:attrName>
                                        </p:attrNameLst>
                                      </p:cBhvr>
                                      <p:to>
                                        <p:strVal val="true"/>
                                      </p:to>
                                    </p:set>
                                  </p:childTnLst>
                                  <p:subTnLst>
                                    <p:audio>
                                      <p:cMediaNode>
                                        <p:cTn display="0" masterRel="sameClick">
                                          <p:stCondLst>
                                            <p:cond evt="begin" delay="0">
                                              <p:tn val="187"/>
                                            </p:cond>
                                          </p:stCondLst>
                                          <p:endCondLst>
                                            <p:cond evt="onStopAudio" delay="0">
                                              <p:tgtEl>
                                                <p:sldTgt/>
                                              </p:tgtEl>
                                            </p:cond>
                                          </p:endCondLst>
                                        </p:cTn>
                                        <p:tgtEl>
                                          <p:sndTgt r:embed="rId4" name="cashreg.wav"/>
                                        </p:tgtEl>
                                      </p:cMediaNode>
                                    </p:audio>
                                  </p:subTnLst>
                                </p:cTn>
                              </p:par>
                              <p:par>
                                <p:cTn id="191" presetID="10" presetClass="exit" presetSubtype="0" fill="hold" nodeType="withEffect">
                                  <p:stCondLst>
                                    <p:cond delay="0"/>
                                  </p:stCondLst>
                                  <p:childTnLst>
                                    <p:animEffect transition="out" filter="fade">
                                      <p:cBhvr>
                                        <p:cTn id="192" dur="500"/>
                                        <p:tgtEl>
                                          <p:spTgt spid="31"/>
                                        </p:tgtEl>
                                      </p:cBhvr>
                                    </p:animEffect>
                                    <p:set>
                                      <p:cBhvr>
                                        <p:cTn id="193" dur="1" fill="hold">
                                          <p:stCondLst>
                                            <p:cond delay="499"/>
                                          </p:stCondLst>
                                        </p:cTn>
                                        <p:tgtEl>
                                          <p:spTgt spid="31"/>
                                        </p:tgtEl>
                                        <p:attrNameLst>
                                          <p:attrName>style.visibility</p:attrName>
                                        </p:attrNameLst>
                                      </p:cBhvr>
                                      <p:to>
                                        <p:strVal val="hidden"/>
                                      </p:to>
                                    </p:set>
                                  </p:childTnLst>
                                </p:cTn>
                              </p:par>
                              <p:par>
                                <p:cTn id="194" presetID="10" presetClass="exit" presetSubtype="0" fill="hold" nodeType="withEffect">
                                  <p:stCondLst>
                                    <p:cond delay="0"/>
                                  </p:stCondLst>
                                  <p:childTnLst>
                                    <p:animEffect transition="out" filter="fade">
                                      <p:cBhvr>
                                        <p:cTn id="195" dur="500"/>
                                        <p:tgtEl>
                                          <p:spTgt spid="33"/>
                                        </p:tgtEl>
                                      </p:cBhvr>
                                    </p:animEffect>
                                    <p:set>
                                      <p:cBhvr>
                                        <p:cTn id="196" dur="1" fill="hold">
                                          <p:stCondLst>
                                            <p:cond delay="499"/>
                                          </p:stCondLst>
                                        </p:cTn>
                                        <p:tgtEl>
                                          <p:spTgt spid="33"/>
                                        </p:tgtEl>
                                        <p:attrNameLst>
                                          <p:attrName>style.visibility</p:attrName>
                                        </p:attrNameLst>
                                      </p:cBhvr>
                                      <p:to>
                                        <p:strVal val="hidden"/>
                                      </p:to>
                                    </p:set>
                                  </p:childTnLst>
                                </p:cTn>
                              </p:par>
                              <p:par>
                                <p:cTn id="197" presetID="10" presetClass="exit" presetSubtype="0" fill="hold" nodeType="withEffect">
                                  <p:stCondLst>
                                    <p:cond delay="0"/>
                                  </p:stCondLst>
                                  <p:childTnLst>
                                    <p:animEffect transition="out" filter="fade">
                                      <p:cBhvr>
                                        <p:cTn id="198" dur="500"/>
                                        <p:tgtEl>
                                          <p:spTgt spid="34"/>
                                        </p:tgtEl>
                                      </p:cBhvr>
                                    </p:animEffect>
                                    <p:set>
                                      <p:cBhvr>
                                        <p:cTn id="199" dur="1" fill="hold">
                                          <p:stCondLst>
                                            <p:cond delay="499"/>
                                          </p:stCondLst>
                                        </p:cTn>
                                        <p:tgtEl>
                                          <p:spTgt spid="34"/>
                                        </p:tgtEl>
                                        <p:attrNameLst>
                                          <p:attrName>style.visibility</p:attrName>
                                        </p:attrNameLst>
                                      </p:cBhvr>
                                      <p:to>
                                        <p:strVal val="hidden"/>
                                      </p:to>
                                    </p:set>
                                  </p:childTnLst>
                                </p:cTn>
                              </p:par>
                              <p:par>
                                <p:cTn id="200" presetID="10" presetClass="exit" presetSubtype="0" fill="hold" nodeType="withEffect">
                                  <p:stCondLst>
                                    <p:cond delay="0"/>
                                  </p:stCondLst>
                                  <p:childTnLst>
                                    <p:animEffect transition="out" filter="fade">
                                      <p:cBhvr>
                                        <p:cTn id="201" dur="500"/>
                                        <p:tgtEl>
                                          <p:spTgt spid="35"/>
                                        </p:tgtEl>
                                      </p:cBhvr>
                                    </p:animEffect>
                                    <p:set>
                                      <p:cBhvr>
                                        <p:cTn id="202" dur="1" fill="hold">
                                          <p:stCondLst>
                                            <p:cond delay="499"/>
                                          </p:stCondLst>
                                        </p:cTn>
                                        <p:tgtEl>
                                          <p:spTgt spid="35"/>
                                        </p:tgtEl>
                                        <p:attrNameLst>
                                          <p:attrName>style.visibility</p:attrName>
                                        </p:attrNameLst>
                                      </p:cBhvr>
                                      <p:to>
                                        <p:strVal val="hidden"/>
                                      </p:to>
                                    </p:set>
                                  </p:childTnLst>
                                </p:cTn>
                              </p:par>
                              <p:par>
                                <p:cTn id="203" presetID="10" presetClass="exit" presetSubtype="0" fill="hold" nodeType="withEffect">
                                  <p:stCondLst>
                                    <p:cond delay="0"/>
                                  </p:stCondLst>
                                  <p:childTnLst>
                                    <p:animEffect transition="out" filter="fade">
                                      <p:cBhvr>
                                        <p:cTn id="204" dur="500"/>
                                        <p:tgtEl>
                                          <p:spTgt spid="38"/>
                                        </p:tgtEl>
                                      </p:cBhvr>
                                    </p:animEffect>
                                    <p:set>
                                      <p:cBhvr>
                                        <p:cTn id="205" dur="1" fill="hold">
                                          <p:stCondLst>
                                            <p:cond delay="4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9"/>
                  </p:tgtEl>
                </p:cond>
              </p:nextCondLst>
            </p:seq>
            <p:seq concurrent="1" nextAc="seek">
              <p:cTn id="206" restart="whenNotActive" fill="hold" evtFilter="cancelBubble" nodeType="interactiveSeq">
                <p:stCondLst>
                  <p:cond evt="onClick" delay="0">
                    <p:tgtEl>
                      <p:spTgt spid="36"/>
                    </p:tgtEl>
                  </p:cond>
                </p:stCondLst>
                <p:endSync evt="end" delay="0">
                  <p:rtn val="all"/>
                </p:endSync>
                <p:childTnLst>
                  <p:par>
                    <p:cTn id="207" fill="hold">
                      <p:stCondLst>
                        <p:cond delay="0"/>
                      </p:stCondLst>
                      <p:childTnLst>
                        <p:par>
                          <p:cTn id="208" fill="hold">
                            <p:stCondLst>
                              <p:cond delay="0"/>
                            </p:stCondLst>
                            <p:childTnLst>
                              <p:par>
                                <p:cTn id="209" presetID="10" presetClass="exit" presetSubtype="0" fill="hold" nodeType="clickEffect">
                                  <p:stCondLst>
                                    <p:cond delay="0"/>
                                  </p:stCondLst>
                                  <p:childTnLst>
                                    <p:animEffect transition="out" filter="fade">
                                      <p:cBhvr>
                                        <p:cTn id="210" dur="500"/>
                                        <p:tgtEl>
                                          <p:spTgt spid="36"/>
                                        </p:tgtEl>
                                      </p:cBhvr>
                                    </p:animEffect>
                                    <p:set>
                                      <p:cBhvr>
                                        <p:cTn id="211" dur="1" fill="hold">
                                          <p:stCondLst>
                                            <p:cond delay="499"/>
                                          </p:stCondLst>
                                        </p:cTn>
                                        <p:tgtEl>
                                          <p:spTgt spid="36"/>
                                        </p:tgtEl>
                                        <p:attrNameLst>
                                          <p:attrName>style.visibility</p:attrName>
                                        </p:attrNameLst>
                                      </p:cBhvr>
                                      <p:to>
                                        <p:strVal val="hidden"/>
                                      </p:to>
                                    </p:set>
                                  </p:childTnLst>
                                  <p:subTnLst>
                                    <p:audio>
                                      <p:cMediaNode>
                                        <p:cTn display="0" masterRel="sameClick">
                                          <p:stCondLst>
                                            <p:cond evt="begin" delay="0">
                                              <p:tn val="209"/>
                                            </p:cond>
                                          </p:stCondLst>
                                          <p:endCondLst>
                                            <p:cond evt="onStopAudio" delay="0">
                                              <p:tgtEl>
                                                <p:sldTgt/>
                                              </p:tgtEl>
                                            </p:cond>
                                          </p:endCondLst>
                                        </p:cTn>
                                        <p:tgtEl>
                                          <p:sndTgt r:embed="rId4" name="cashreg.wav"/>
                                        </p:tgtEl>
                                      </p:cMediaNode>
                                    </p:audio>
                                  </p:subTnLst>
                                </p:cTn>
                              </p:par>
                            </p:childTnLst>
                          </p:cTn>
                        </p:par>
                      </p:childTnLst>
                    </p:cTn>
                  </p:par>
                </p:childTnLst>
              </p:cTn>
              <p:nextCondLst>
                <p:cond evt="onClick" delay="0">
                  <p:tgtEl>
                    <p:spTgt spid="36"/>
                  </p:tgtEl>
                </p:cond>
              </p:nextCondLst>
            </p:seq>
          </p:childTnLst>
        </p:cTn>
      </p:par>
    </p:tnLst>
    <p:bldLst>
      <p:bldP spid="15" grpId="0" animBg="1"/>
      <p:bldP spid="15" grpId="1" animBg="1"/>
      <p:bldP spid="20" grpId="0" animBg="1"/>
      <p:bldP spid="20" grpId="1" animBg="1"/>
      <p:bldP spid="22" grpId="0" animBg="1"/>
      <p:bldP spid="22" grpId="1" animBg="1"/>
      <p:bldP spid="24" grpId="0" animBg="1"/>
      <p:bldP spid="24" grpId="1" animBg="1"/>
      <p:bldP spid="40" grpId="0"/>
      <p:bldP spid="17" grpId="0" animBg="1"/>
      <p:bldP spid="17" grpId="1" animBg="1"/>
      <p:bldP spid="26" grpId="0" animBg="1"/>
      <p:bldP spid="26"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D9E18D3F-ED43-425F-8E69-F7A71534E05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11113"/>
          <a:stretch/>
        </p:blipFill>
        <p:spPr>
          <a:xfrm>
            <a:off x="-1" y="0"/>
            <a:ext cx="12192001" cy="6857140"/>
          </a:xfrm>
          <a:prstGeom prst="rect">
            <a:avLst/>
          </a:prstGeom>
        </p:spPr>
      </p:pic>
      <p:pic>
        <p:nvPicPr>
          <p:cNvPr id="10" name="图片 9">
            <a:extLst>
              <a:ext uri="{FF2B5EF4-FFF2-40B4-BE49-F238E27FC236}">
                <a16:creationId xmlns:a16="http://schemas.microsoft.com/office/drawing/2014/main" id="{5EF67F04-253E-4B48-BE89-4F8E23D3283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8125" t="65940" r="22969" b="9994"/>
          <a:stretch/>
        </p:blipFill>
        <p:spPr>
          <a:xfrm>
            <a:off x="6108760" y="4361267"/>
            <a:ext cx="2533650" cy="1612323"/>
          </a:xfrm>
          <a:prstGeom prst="rect">
            <a:avLst/>
          </a:prstGeom>
        </p:spPr>
      </p:pic>
      <p:pic>
        <p:nvPicPr>
          <p:cNvPr id="12" name="图片 11">
            <a:extLst>
              <a:ext uri="{FF2B5EF4-FFF2-40B4-BE49-F238E27FC236}">
                <a16:creationId xmlns:a16="http://schemas.microsoft.com/office/drawing/2014/main" id="{A1BE5040-22DE-466D-8098-AD486E4F05A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7032" t="17808" r="55625" b="50000"/>
          <a:stretch/>
        </p:blipFill>
        <p:spPr>
          <a:xfrm>
            <a:off x="1193860" y="1104900"/>
            <a:ext cx="3333750" cy="1962150"/>
          </a:xfrm>
          <a:prstGeom prst="rect">
            <a:avLst/>
          </a:prstGeom>
        </p:spPr>
      </p:pic>
      <p:pic>
        <p:nvPicPr>
          <p:cNvPr id="14" name="图片 13">
            <a:extLst>
              <a:ext uri="{FF2B5EF4-FFF2-40B4-BE49-F238E27FC236}">
                <a16:creationId xmlns:a16="http://schemas.microsoft.com/office/drawing/2014/main" id="{306B0C90-F617-47E4-9699-F7C2E347274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23705" y="-212380"/>
            <a:ext cx="4512307" cy="7012370"/>
          </a:xfrm>
          <a:prstGeom prst="rect">
            <a:avLst/>
          </a:prstGeom>
        </p:spPr>
      </p:pic>
      <p:pic>
        <p:nvPicPr>
          <p:cNvPr id="28" name="图片 27">
            <a:extLst>
              <a:ext uri="{FF2B5EF4-FFF2-40B4-BE49-F238E27FC236}">
                <a16:creationId xmlns:a16="http://schemas.microsoft.com/office/drawing/2014/main" id="{EE5A703F-5612-4572-9F7A-F2675F47C81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6341" y="-212380"/>
            <a:ext cx="1658578" cy="7012370"/>
          </a:xfrm>
          <a:prstGeom prst="rect">
            <a:avLst/>
          </a:prstGeom>
        </p:spPr>
      </p:pic>
      <p:pic>
        <p:nvPicPr>
          <p:cNvPr id="30" name="图片 29">
            <a:extLst>
              <a:ext uri="{FF2B5EF4-FFF2-40B4-BE49-F238E27FC236}">
                <a16:creationId xmlns:a16="http://schemas.microsoft.com/office/drawing/2014/main" id="{8688133D-C937-44C1-9FB0-7939B05CD54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598020" y="389061"/>
            <a:ext cx="1524000" cy="5809488"/>
          </a:xfrm>
          <a:prstGeom prst="rect">
            <a:avLst/>
          </a:prstGeom>
        </p:spPr>
      </p:pic>
      <p:sp>
        <p:nvSpPr>
          <p:cNvPr id="32" name="文本框 31">
            <a:extLst>
              <a:ext uri="{FF2B5EF4-FFF2-40B4-BE49-F238E27FC236}">
                <a16:creationId xmlns:a16="http://schemas.microsoft.com/office/drawing/2014/main" id="{CD1452FE-7D7F-4A42-ADE9-CF9870F968E2}"/>
              </a:ext>
            </a:extLst>
          </p:cNvPr>
          <p:cNvSpPr txBox="1"/>
          <p:nvPr/>
        </p:nvSpPr>
        <p:spPr>
          <a:xfrm>
            <a:off x="4462716" y="2632085"/>
            <a:ext cx="8923145" cy="1323439"/>
          </a:xfrm>
          <a:prstGeom prst="rect">
            <a:avLst/>
          </a:prstGeom>
          <a:noFill/>
        </p:spPr>
        <p:txBody>
          <a:bodyPr wrap="square" rtlCol="0">
            <a:spAutoFit/>
          </a:bodyPr>
          <a:lstStyle/>
          <a:p>
            <a:pPr defTabSz="457200"/>
            <a:r>
              <a:rPr lang="vi-VN" altLang="zh-CN" sz="8000" b="1" i="1" spc="600" dirty="0">
                <a:gradFill>
                  <a:gsLst>
                    <a:gs pos="0">
                      <a:srgbClr val="0D97FF"/>
                    </a:gs>
                    <a:gs pos="100000">
                      <a:srgbClr val="004A82"/>
                    </a:gs>
                  </a:gsLst>
                  <a:lin ang="5400000" scaled="1"/>
                </a:gradFill>
                <a:effectLst>
                  <a:outerShdw blurRad="38100" dist="38100" dir="2700000" algn="tl">
                    <a:srgbClr val="000000">
                      <a:alpha val="43137"/>
                    </a:srgbClr>
                  </a:outerShdw>
                  <a:reflection blurRad="6350" stA="60000" endA="900" endPos="60000" dist="60007" dir="5400000" sy="-100000" algn="bl" rotWithShape="0"/>
                </a:effectLst>
                <a:latin typeface="汉仪铸字木头人W" panose="00020600040101010101" pitchFamily="18" charset="-122"/>
                <a:ea typeface="汉仪铸字木头人W" panose="00020600040101010101" pitchFamily="18" charset="-122"/>
                <a:cs typeface="+mn-ea"/>
                <a:sym typeface="+mn-lt"/>
              </a:rPr>
              <a:t>Good bye!</a:t>
            </a:r>
            <a:endParaRPr lang="zh-CN" altLang="en-US" sz="8000" b="1" i="1" spc="600" dirty="0">
              <a:gradFill>
                <a:gsLst>
                  <a:gs pos="0">
                    <a:srgbClr val="0D97FF"/>
                  </a:gs>
                  <a:gs pos="100000">
                    <a:srgbClr val="004A82"/>
                  </a:gs>
                </a:gsLst>
                <a:lin ang="5400000" scaled="1"/>
              </a:gradFill>
              <a:effectLst>
                <a:outerShdw blurRad="38100" dist="38100" dir="2700000" algn="tl">
                  <a:srgbClr val="000000">
                    <a:alpha val="43137"/>
                  </a:srgbClr>
                </a:outerShdw>
                <a:reflection blurRad="6350" stA="60000" endA="900" endPos="60000" dist="60007" dir="5400000" sy="-100000" algn="bl" rotWithShape="0"/>
              </a:effectLst>
              <a:latin typeface="汉仪铸字木头人W" panose="00020600040101010101" pitchFamily="18" charset="-122"/>
              <a:ea typeface="汉仪铸字木头人W" panose="00020600040101010101" pitchFamily="18" charset="-122"/>
              <a:cs typeface="+mn-ea"/>
              <a:sym typeface="+mn-lt"/>
            </a:endParaRPr>
          </a:p>
        </p:txBody>
      </p:sp>
    </p:spTree>
    <p:extLst>
      <p:ext uri="{BB962C8B-B14F-4D97-AF65-F5344CB8AC3E}">
        <p14:creationId xmlns:p14="http://schemas.microsoft.com/office/powerpoint/2010/main" val="1470729929"/>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arn(inVertical)">
                                      <p:cBhvr>
                                        <p:cTn id="7" dur="500"/>
                                        <p:tgtEl>
                                          <p:spTgt spid="12"/>
                                        </p:tgtEl>
                                      </p:cBhvr>
                                    </p:animEffect>
                                  </p:childTnLst>
                                </p:cTn>
                              </p:par>
                              <p:par>
                                <p:cTn id="8" presetID="53" presetClass="entr" presetSubtype="16"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p:cTn id="10" dur="500" fill="hold"/>
                                        <p:tgtEl>
                                          <p:spTgt spid="14"/>
                                        </p:tgtEl>
                                        <p:attrNameLst>
                                          <p:attrName>ppt_w</p:attrName>
                                        </p:attrNameLst>
                                      </p:cBhvr>
                                      <p:tavLst>
                                        <p:tav tm="0">
                                          <p:val>
                                            <p:fltVal val="0"/>
                                          </p:val>
                                        </p:tav>
                                        <p:tav tm="100000">
                                          <p:val>
                                            <p:strVal val="#ppt_w"/>
                                          </p:val>
                                        </p:tav>
                                      </p:tavLst>
                                    </p:anim>
                                    <p:anim calcmode="lin" valueType="num">
                                      <p:cBhvr>
                                        <p:cTn id="11" dur="500" fill="hold"/>
                                        <p:tgtEl>
                                          <p:spTgt spid="14"/>
                                        </p:tgtEl>
                                        <p:attrNameLst>
                                          <p:attrName>ppt_h</p:attrName>
                                        </p:attrNameLst>
                                      </p:cBhvr>
                                      <p:tavLst>
                                        <p:tav tm="0">
                                          <p:val>
                                            <p:fltVal val="0"/>
                                          </p:val>
                                        </p:tav>
                                        <p:tav tm="100000">
                                          <p:val>
                                            <p:strVal val="#ppt_h"/>
                                          </p:val>
                                        </p:tav>
                                      </p:tavLst>
                                    </p:anim>
                                    <p:animEffect transition="in" filter="fade">
                                      <p:cBhvr>
                                        <p:cTn id="12" dur="500"/>
                                        <p:tgtEl>
                                          <p:spTgt spid="14"/>
                                        </p:tgtEl>
                                      </p:cBhvr>
                                    </p:animEffect>
                                  </p:childTnLst>
                                </p:cTn>
                              </p:par>
                              <p:par>
                                <p:cTn id="13" presetID="42" presetClass="entr" presetSubtype="0" fill="hold" nodeType="withEffect">
                                  <p:stCondLst>
                                    <p:cond delay="0"/>
                                  </p:stCondLst>
                                  <p:childTnLst>
                                    <p:set>
                                      <p:cBhvr>
                                        <p:cTn id="14" dur="1" fill="hold">
                                          <p:stCondLst>
                                            <p:cond delay="0"/>
                                          </p:stCondLst>
                                        </p:cTn>
                                        <p:tgtEl>
                                          <p:spTgt spid="28"/>
                                        </p:tgtEl>
                                        <p:attrNameLst>
                                          <p:attrName>style.visibility</p:attrName>
                                        </p:attrNameLst>
                                      </p:cBhvr>
                                      <p:to>
                                        <p:strVal val="visible"/>
                                      </p:to>
                                    </p:set>
                                    <p:animEffect transition="in" filter="fade">
                                      <p:cBhvr>
                                        <p:cTn id="15" dur="1000"/>
                                        <p:tgtEl>
                                          <p:spTgt spid="28"/>
                                        </p:tgtEl>
                                      </p:cBhvr>
                                    </p:animEffect>
                                    <p:anim calcmode="lin" valueType="num">
                                      <p:cBhvr>
                                        <p:cTn id="16" dur="1000" fill="hold"/>
                                        <p:tgtEl>
                                          <p:spTgt spid="28"/>
                                        </p:tgtEl>
                                        <p:attrNameLst>
                                          <p:attrName>ppt_x</p:attrName>
                                        </p:attrNameLst>
                                      </p:cBhvr>
                                      <p:tavLst>
                                        <p:tav tm="0">
                                          <p:val>
                                            <p:strVal val="#ppt_x"/>
                                          </p:val>
                                        </p:tav>
                                        <p:tav tm="100000">
                                          <p:val>
                                            <p:strVal val="#ppt_x"/>
                                          </p:val>
                                        </p:tav>
                                      </p:tavLst>
                                    </p:anim>
                                    <p:anim calcmode="lin" valueType="num">
                                      <p:cBhvr>
                                        <p:cTn id="17" dur="1000" fill="hold"/>
                                        <p:tgtEl>
                                          <p:spTgt spid="28"/>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53" presetClass="entr" presetSubtype="16"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fltVal val="0"/>
                                          </p:val>
                                        </p:tav>
                                        <p:tav tm="100000">
                                          <p:val>
                                            <p:strVal val="#ppt_w"/>
                                          </p:val>
                                        </p:tav>
                                      </p:tavLst>
                                    </p:anim>
                                    <p:anim calcmode="lin" valueType="num">
                                      <p:cBhvr>
                                        <p:cTn id="26" dur="500" fill="hold"/>
                                        <p:tgtEl>
                                          <p:spTgt spid="10"/>
                                        </p:tgtEl>
                                        <p:attrNameLst>
                                          <p:attrName>ppt_h</p:attrName>
                                        </p:attrNameLst>
                                      </p:cBhvr>
                                      <p:tavLst>
                                        <p:tav tm="0">
                                          <p:val>
                                            <p:fltVal val="0"/>
                                          </p:val>
                                        </p:tav>
                                        <p:tav tm="100000">
                                          <p:val>
                                            <p:strVal val="#ppt_h"/>
                                          </p:val>
                                        </p:tav>
                                      </p:tavLst>
                                    </p:anim>
                                    <p:animEffect transition="in" filter="fade">
                                      <p:cBhvr>
                                        <p:cTn id="27" dur="500"/>
                                        <p:tgtEl>
                                          <p:spTgt spid="10"/>
                                        </p:tgtEl>
                                      </p:cBhvr>
                                    </p:animEffect>
                                  </p:childTnLst>
                                </p:cTn>
                              </p:par>
                              <p:par>
                                <p:cTn id="28" presetID="41" presetClass="entr" presetSubtype="0" fill="hold" grpId="0" nodeType="withEffect">
                                  <p:stCondLst>
                                    <p:cond delay="0"/>
                                  </p:stCondLst>
                                  <p:iterate type="lt">
                                    <p:tmPct val="10000"/>
                                  </p:iterate>
                                  <p:childTnLst>
                                    <p:set>
                                      <p:cBhvr>
                                        <p:cTn id="29" dur="1" fill="hold">
                                          <p:stCondLst>
                                            <p:cond delay="0"/>
                                          </p:stCondLst>
                                        </p:cTn>
                                        <p:tgtEl>
                                          <p:spTgt spid="32">
                                            <p:txEl>
                                              <p:pRg st="0" end="0"/>
                                            </p:txEl>
                                          </p:spTgt>
                                        </p:tgtEl>
                                        <p:attrNameLst>
                                          <p:attrName>style.visibility</p:attrName>
                                        </p:attrNameLst>
                                      </p:cBhvr>
                                      <p:to>
                                        <p:strVal val="visible"/>
                                      </p:to>
                                    </p:set>
                                    <p:anim calcmode="lin" valueType="num">
                                      <p:cBhvr>
                                        <p:cTn id="30" dur="500" fill="hold"/>
                                        <p:tgtEl>
                                          <p:spTgt spid="3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31" dur="500" fill="hold"/>
                                        <p:tgtEl>
                                          <p:spTgt spid="32">
                                            <p:txEl>
                                              <p:pRg st="0" end="0"/>
                                            </p:txEl>
                                          </p:spTgt>
                                        </p:tgtEl>
                                        <p:attrNameLst>
                                          <p:attrName>ppt_y</p:attrName>
                                        </p:attrNameLst>
                                      </p:cBhvr>
                                      <p:tavLst>
                                        <p:tav tm="0">
                                          <p:val>
                                            <p:strVal val="#ppt_y"/>
                                          </p:val>
                                        </p:tav>
                                        <p:tav tm="100000">
                                          <p:val>
                                            <p:strVal val="#ppt_y"/>
                                          </p:val>
                                        </p:tav>
                                      </p:tavLst>
                                    </p:anim>
                                    <p:anim calcmode="lin" valueType="num">
                                      <p:cBhvr>
                                        <p:cTn id="32" dur="500" fill="hold"/>
                                        <p:tgtEl>
                                          <p:spTgt spid="3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3" dur="500" fill="hold"/>
                                        <p:tgtEl>
                                          <p:spTgt spid="3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4" dur="500" tmFilter="0,0; .5, 1; 1, 1"/>
                                        <p:tgtEl>
                                          <p:spTgt spid="3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55EBCBDF-30AF-4F37-BA1C-BED31D307384}"/>
              </a:ext>
            </a:extLst>
          </p:cNvPr>
          <p:cNvGrpSpPr/>
          <p:nvPr/>
        </p:nvGrpSpPr>
        <p:grpSpPr>
          <a:xfrm rot="5661605">
            <a:off x="2897368" y="3797357"/>
            <a:ext cx="1350414" cy="1657542"/>
            <a:chOff x="3746854" y="3355941"/>
            <a:chExt cx="1454960" cy="1913179"/>
          </a:xfrm>
        </p:grpSpPr>
        <p:pic>
          <p:nvPicPr>
            <p:cNvPr id="5" name="Picture 4">
              <a:extLst>
                <a:ext uri="{FF2B5EF4-FFF2-40B4-BE49-F238E27FC236}">
                  <a16:creationId xmlns:a16="http://schemas.microsoft.com/office/drawing/2014/main" id="{AC164CA8-2DF7-4B50-93EB-7F8474D5C40B}"/>
                </a:ext>
              </a:extLst>
            </p:cNvPr>
            <p:cNvPicPr>
              <a:picLocks noChangeAspect="1"/>
            </p:cNvPicPr>
            <p:nvPr/>
          </p:nvPicPr>
          <p:blipFill rotWithShape="1">
            <a:blip r:embed="rId7">
              <a:extLst>
                <a:ext uri="{28A0092B-C50C-407E-A947-70E740481C1C}">
                  <a14:useLocalDpi xmlns:a14="http://schemas.microsoft.com/office/drawing/2010/main" val="0"/>
                </a:ext>
              </a:extLst>
            </a:blip>
            <a:srcRect l="16919" t="11134" r="54078" b="51615"/>
            <a:stretch/>
          </p:blipFill>
          <p:spPr>
            <a:xfrm rot="1390139">
              <a:off x="3746854" y="3400427"/>
              <a:ext cx="1454960" cy="1868693"/>
            </a:xfrm>
            <a:prstGeom prst="rect">
              <a:avLst/>
            </a:prstGeom>
          </p:spPr>
        </p:pic>
        <p:pic>
          <p:nvPicPr>
            <p:cNvPr id="1026" name="Picture 2" descr="Mũ Cối Quân Đội Loại 1 - An Lộc Việt">
              <a:extLst>
                <a:ext uri="{FF2B5EF4-FFF2-40B4-BE49-F238E27FC236}">
                  <a16:creationId xmlns:a16="http://schemas.microsoft.com/office/drawing/2014/main" id="{E6EC63F9-2461-4698-B88B-B7EFAF463C75}"/>
                </a:ext>
              </a:extLst>
            </p:cNvPr>
            <p:cNvPicPr>
              <a:picLocks noChangeAspect="1" noChangeArrowheads="1"/>
            </p:cNvPicPr>
            <p:nvPr/>
          </p:nvPicPr>
          <p:blipFill>
            <a:blip r:embed="rId8" cstate="hqprint">
              <a:extLst>
                <a:ext uri="{BEBA8EAE-BF5A-486C-A8C5-ECC9F3942E4B}">
                  <a14:imgProps xmlns:a14="http://schemas.microsoft.com/office/drawing/2010/main">
                    <a14:imgLayer r:embed="rId9">
                      <a14:imgEffect>
                        <a14:backgroundRemoval t="10000" b="90000" l="10000" r="90000">
                          <a14:backgroundMark x1="44333" y1="72167" x2="54000" y2="67833"/>
                          <a14:backgroundMark x1="54000" y1="67833" x2="54000" y2="67833"/>
                          <a14:backgroundMark x1="51333" y1="63833" x2="44167" y2="78000"/>
                          <a14:backgroundMark x1="44167" y1="78000" x2="58167" y2="85000"/>
                          <a14:backgroundMark x1="58167" y1="85000" x2="73167" y2="75000"/>
                          <a14:backgroundMark x1="73167" y1="75000" x2="62000" y2="65167"/>
                          <a14:backgroundMark x1="62000" y1="65167" x2="43667" y2="80167"/>
                          <a14:backgroundMark x1="43667" y1="80167" x2="53833" y2="86500"/>
                          <a14:backgroundMark x1="53833" y1="86500" x2="73833" y2="74667"/>
                          <a14:backgroundMark x1="73833" y1="74667" x2="30167" y2="69000"/>
                          <a14:backgroundMark x1="30167" y1="69000" x2="19500" y2="73667"/>
                          <a14:backgroundMark x1="19500" y1="73667" x2="92667" y2="65833"/>
                          <a14:backgroundMark x1="92667" y1="65833" x2="52333" y2="68833"/>
                          <a14:backgroundMark x1="52333" y1="68833" x2="32167" y2="76000"/>
                          <a14:backgroundMark x1="32167" y1="76000" x2="69833" y2="76333"/>
                          <a14:backgroundMark x1="69833" y1="76333" x2="34000" y2="78333"/>
                          <a14:backgroundMark x1="34000" y1="78333" x2="88333" y2="70333"/>
                          <a14:backgroundMark x1="88333" y1="70333" x2="66833" y2="78167"/>
                          <a14:backgroundMark x1="66833" y1="78167" x2="84833" y2="77833"/>
                          <a14:backgroundMark x1="84833" y1="77833" x2="64000" y2="80333"/>
                          <a14:backgroundMark x1="64000" y1="80333" x2="52333" y2="88667"/>
                          <a14:backgroundMark x1="52333" y1="88667" x2="73833" y2="83500"/>
                          <a14:backgroundMark x1="73833" y1="83500" x2="21667" y2="86500"/>
                          <a14:backgroundMark x1="21667" y1="86500" x2="60500" y2="83000"/>
                          <a14:backgroundMark x1="60500" y1="83000" x2="69000" y2="79667"/>
                          <a14:backgroundMark x1="69000" y1="79667" x2="18167" y2="85833"/>
                          <a14:backgroundMark x1="18167" y1="85833" x2="80500" y2="78500"/>
                          <a14:backgroundMark x1="80500" y1="78500" x2="22167" y2="86000"/>
                          <a14:backgroundMark x1="22167" y1="86000" x2="55667" y2="80333"/>
                          <a14:backgroundMark x1="55667" y1="80333" x2="42167" y2="79333"/>
                          <a14:backgroundMark x1="42167" y1="79333" x2="84667" y2="73500"/>
                          <a14:backgroundMark x1="84667" y1="73500" x2="7500" y2="87667"/>
                          <a14:backgroundMark x1="7500" y1="87667" x2="87167" y2="70167"/>
                          <a14:backgroundMark x1="87167" y1="70167" x2="45833" y2="78833"/>
                          <a14:backgroundMark x1="45833" y1="78833" x2="63333" y2="76667"/>
                          <a14:backgroundMark x1="63333" y1="76667" x2="21167" y2="78000"/>
                          <a14:backgroundMark x1="21167" y1="78000" x2="69333" y2="70000"/>
                          <a14:backgroundMark x1="69333" y1="70000" x2="61000" y2="74500"/>
                          <a14:backgroundMark x1="61000" y1="74500" x2="83500" y2="67833"/>
                          <a14:backgroundMark x1="83500" y1="67833" x2="48167" y2="70667"/>
                          <a14:backgroundMark x1="48167" y1="70667" x2="90667" y2="53500"/>
                          <a14:backgroundMark x1="90667" y1="53500" x2="63167" y2="66833"/>
                          <a14:backgroundMark x1="63167" y1="66833" x2="74333" y2="62333"/>
                          <a14:backgroundMark x1="74333" y1="62333" x2="11000" y2="74000"/>
                          <a14:backgroundMark x1="11000" y1="74000" x2="62167" y2="67167"/>
                          <a14:backgroundMark x1="34667" y1="71167" x2="78333" y2="62333"/>
                          <a14:backgroundMark x1="78333" y1="62333" x2="27000" y2="68167"/>
                          <a14:backgroundMark x1="27000" y1="68167" x2="34500" y2="64000"/>
                          <a14:backgroundMark x1="34500" y1="64000" x2="66333" y2="59833"/>
                          <a14:backgroundMark x1="66333" y1="59833" x2="46667" y2="62167"/>
                          <a14:backgroundMark x1="36333" y1="61500" x2="54833" y2="60167"/>
                          <a14:backgroundMark x1="54833" y1="60167" x2="41000" y2="60167"/>
                          <a14:backgroundMark x1="30167" y1="58000" x2="29333" y2="53333"/>
                          <a14:backgroundMark x1="28833" y1="54000" x2="28167" y2="53167"/>
                          <a14:backgroundMark x1="27833" y1="53833" x2="30000" y2="53667"/>
                          <a14:backgroundMark x1="26667" y1="53167" x2="33667" y2="52667"/>
                          <a14:backgroundMark x1="27333" y1="52500" x2="35833" y2="51333"/>
                          <a14:backgroundMark x1="70667" y1="51667" x2="71667" y2="55500"/>
                          <a14:backgroundMark x1="73167" y1="51167" x2="72000" y2="51667"/>
                        </a14:backgroundRemoval>
                      </a14:imgEffect>
                    </a14:imgLayer>
                  </a14:imgProps>
                </a:ext>
                <a:ext uri="{28A0092B-C50C-407E-A947-70E740481C1C}">
                  <a14:useLocalDpi xmlns:a14="http://schemas.microsoft.com/office/drawing/2010/main" val="0"/>
                </a:ext>
              </a:extLst>
            </a:blip>
            <a:srcRect/>
            <a:stretch>
              <a:fillRect/>
            </a:stretch>
          </p:blipFill>
          <p:spPr bwMode="auto">
            <a:xfrm>
              <a:off x="4080484" y="3355941"/>
              <a:ext cx="655723" cy="869011"/>
            </a:xfrm>
            <a:prstGeom prst="rect">
              <a:avLst/>
            </a:prstGeom>
            <a:noFill/>
            <a:extLst>
              <a:ext uri="{909E8E84-426E-40DD-AFC4-6F175D3DCCD1}">
                <a14:hiddenFill xmlns:a14="http://schemas.microsoft.com/office/drawing/2010/main">
                  <a:solidFill>
                    <a:srgbClr val="FFFFFF"/>
                  </a:solidFill>
                </a14:hiddenFill>
              </a:ext>
            </a:extLst>
          </p:spPr>
        </p:pic>
      </p:grpSp>
      <p:pic>
        <p:nvPicPr>
          <p:cNvPr id="11" name="Picture 10">
            <a:extLst>
              <a:ext uri="{FF2B5EF4-FFF2-40B4-BE49-F238E27FC236}">
                <a16:creationId xmlns:a16="http://schemas.microsoft.com/office/drawing/2014/main" id="{456F6FFD-BE46-463F-B612-E367869EADBE}"/>
              </a:ext>
            </a:extLst>
          </p:cNvPr>
          <p:cNvPicPr>
            <a:picLocks noChangeAspect="1"/>
          </p:cNvPicPr>
          <p:nvPr/>
        </p:nvPicPr>
        <p:blipFill rotWithShape="1">
          <a:blip r:embed="rId10" cstate="hqprint">
            <a:extLst>
              <a:ext uri="{BEBA8EAE-BF5A-486C-A8C5-ECC9F3942E4B}">
                <a14:imgProps xmlns:a14="http://schemas.microsoft.com/office/drawing/2010/main">
                  <a14:imgLayer r:embed="rId11">
                    <a14:imgEffect>
                      <a14:backgroundRemoval t="10000" b="90000" l="7300" r="90000">
                        <a14:foregroundMark x1="9550" y1="55200" x2="9300" y2="56050"/>
                        <a14:foregroundMark x1="8400" y1="56500" x2="7300" y2="57400"/>
                        <a14:backgroundMark x1="9100" y1="59150" x2="26400" y2="68950"/>
                        <a14:backgroundMark x1="20850" y1="62950" x2="13950" y2="74850"/>
                        <a14:backgroundMark x1="13950" y1="74850" x2="13950" y2="71400"/>
                        <a14:backgroundMark x1="10200" y1="64300" x2="18150" y2="77000"/>
                        <a14:backgroundMark x1="18150" y1="77000" x2="30050" y2="79400"/>
                        <a14:backgroundMark x1="30050" y1="79400" x2="59150" y2="69250"/>
                        <a14:backgroundMark x1="59150" y1="69250" x2="51700" y2="65150"/>
                        <a14:backgroundMark x1="45050" y1="68700" x2="59750" y2="62400"/>
                        <a14:backgroundMark x1="59750" y1="62400" x2="46700" y2="66000"/>
                        <a14:backgroundMark x1="46700" y1="66000" x2="49950" y2="60750"/>
                        <a14:backgroundMark x1="56600" y1="62500" x2="71350" y2="62500"/>
                        <a14:backgroundMark x1="71350" y1="62500" x2="63100" y2="71950"/>
                        <a14:backgroundMark x1="63100" y1="71950" x2="79200" y2="70800"/>
                        <a14:backgroundMark x1="79200" y1="70800" x2="78350" y2="71150"/>
                        <a14:backgroundMark x1="60600" y1="63600" x2="72050" y2="61700"/>
                        <a14:backgroundMark x1="72050" y1="61700" x2="87300" y2="61850"/>
                        <a14:backgroundMark x1="87300" y1="61850" x2="73000" y2="67000"/>
                        <a14:backgroundMark x1="73000" y1="67000" x2="85150" y2="66800"/>
                        <a14:backgroundMark x1="85150" y1="66800" x2="81700" y2="68700"/>
                        <a14:backgroundMark x1="41300" y1="62300" x2="65100" y2="57400"/>
                        <a14:backgroundMark x1="65100" y1="57400" x2="90800" y2="59850"/>
                        <a14:backgroundMark x1="85700" y1="48750" x2="80150" y2="48750"/>
                        <a14:backgroundMark x1="57050" y1="27850" x2="56600" y2="29400"/>
                        <a14:backgroundMark x1="28200" y1="33000" x2="32400" y2="34300"/>
                        <a14:backgroundMark x1="8850" y1="50050" x2="8650" y2="52300"/>
                      </a14:backgroundRemoval>
                    </a14:imgEffect>
                  </a14:imgLayer>
                </a14:imgProps>
              </a:ext>
              <a:ext uri="{28A0092B-C50C-407E-A947-70E740481C1C}">
                <a14:useLocalDpi xmlns:a14="http://schemas.microsoft.com/office/drawing/2010/main" val="0"/>
              </a:ext>
            </a:extLst>
          </a:blip>
          <a:srcRect t="24886" b="22466"/>
          <a:stretch/>
        </p:blipFill>
        <p:spPr>
          <a:xfrm flipH="1">
            <a:off x="3686938" y="5247698"/>
            <a:ext cx="1901592" cy="1001145"/>
          </a:xfrm>
          <a:prstGeom prst="rect">
            <a:avLst/>
          </a:prstGeom>
        </p:spPr>
      </p:pic>
      <p:grpSp>
        <p:nvGrpSpPr>
          <p:cNvPr id="20" name="Group 19">
            <a:extLst>
              <a:ext uri="{FF2B5EF4-FFF2-40B4-BE49-F238E27FC236}">
                <a16:creationId xmlns:a16="http://schemas.microsoft.com/office/drawing/2014/main" id="{B91932B5-B3CF-4FBA-A7B6-391030B87715}"/>
              </a:ext>
            </a:extLst>
          </p:cNvPr>
          <p:cNvGrpSpPr/>
          <p:nvPr/>
        </p:nvGrpSpPr>
        <p:grpSpPr>
          <a:xfrm>
            <a:off x="2205571" y="3628493"/>
            <a:ext cx="2214039" cy="1655705"/>
            <a:chOff x="340032" y="4474496"/>
            <a:chExt cx="2214039" cy="1655705"/>
          </a:xfrm>
        </p:grpSpPr>
        <p:pic>
          <p:nvPicPr>
            <p:cNvPr id="21" name="Picture 20">
              <a:extLst>
                <a:ext uri="{FF2B5EF4-FFF2-40B4-BE49-F238E27FC236}">
                  <a16:creationId xmlns:a16="http://schemas.microsoft.com/office/drawing/2014/main" id="{61A7E49D-D060-4121-8485-1CC541793217}"/>
                </a:ext>
              </a:extLst>
            </p:cNvPr>
            <p:cNvPicPr>
              <a:picLocks noChangeAspect="1"/>
            </p:cNvPicPr>
            <p:nvPr/>
          </p:nvPicPr>
          <p:blipFill rotWithShape="1">
            <a:blip r:embed="rId12">
              <a:extLst>
                <a:ext uri="{28A0092B-C50C-407E-A947-70E740481C1C}">
                  <a14:useLocalDpi xmlns:a14="http://schemas.microsoft.com/office/drawing/2010/main" val="0"/>
                </a:ext>
              </a:extLst>
            </a:blip>
            <a:srcRect l="2888" t="21367" r="-159" b="39458"/>
            <a:stretch/>
          </p:blipFill>
          <p:spPr>
            <a:xfrm>
              <a:off x="340032" y="4474496"/>
              <a:ext cx="2214039" cy="1506180"/>
            </a:xfrm>
            <a:prstGeom prst="rect">
              <a:avLst/>
            </a:prstGeom>
          </p:spPr>
        </p:pic>
        <p:pic>
          <p:nvPicPr>
            <p:cNvPr id="22" name="Picture 21">
              <a:extLst>
                <a:ext uri="{FF2B5EF4-FFF2-40B4-BE49-F238E27FC236}">
                  <a16:creationId xmlns:a16="http://schemas.microsoft.com/office/drawing/2014/main" id="{B262D42A-2680-4920-B769-E47A9C718AA0}"/>
                </a:ext>
              </a:extLst>
            </p:cNvPr>
            <p:cNvPicPr>
              <a:picLocks noChangeAspect="1"/>
            </p:cNvPicPr>
            <p:nvPr/>
          </p:nvPicPr>
          <p:blipFill rotWithShape="1">
            <a:blip r:embed="rId13" cstate="hqprint">
              <a:extLst>
                <a:ext uri="{28A0092B-C50C-407E-A947-70E740481C1C}">
                  <a14:useLocalDpi xmlns:a14="http://schemas.microsoft.com/office/drawing/2010/main" val="0"/>
                </a:ext>
              </a:extLst>
            </a:blip>
            <a:srcRect l="6716" t="15709" r="17475" b="29362"/>
            <a:stretch/>
          </p:blipFill>
          <p:spPr>
            <a:xfrm>
              <a:off x="564153" y="4874187"/>
              <a:ext cx="1733428" cy="1256014"/>
            </a:xfrm>
            <a:prstGeom prst="rect">
              <a:avLst/>
            </a:prstGeom>
          </p:spPr>
        </p:pic>
      </p:grpSp>
      <p:grpSp>
        <p:nvGrpSpPr>
          <p:cNvPr id="26" name="Group 25">
            <a:extLst>
              <a:ext uri="{FF2B5EF4-FFF2-40B4-BE49-F238E27FC236}">
                <a16:creationId xmlns:a16="http://schemas.microsoft.com/office/drawing/2014/main" id="{F8941B34-B479-4209-BFA5-FFF514E01FAB}"/>
              </a:ext>
            </a:extLst>
          </p:cNvPr>
          <p:cNvGrpSpPr/>
          <p:nvPr/>
        </p:nvGrpSpPr>
        <p:grpSpPr>
          <a:xfrm>
            <a:off x="3118346" y="4652178"/>
            <a:ext cx="2214039" cy="1655705"/>
            <a:chOff x="340032" y="4474496"/>
            <a:chExt cx="2214039" cy="1655705"/>
          </a:xfrm>
        </p:grpSpPr>
        <p:pic>
          <p:nvPicPr>
            <p:cNvPr id="27" name="Picture 26">
              <a:extLst>
                <a:ext uri="{FF2B5EF4-FFF2-40B4-BE49-F238E27FC236}">
                  <a16:creationId xmlns:a16="http://schemas.microsoft.com/office/drawing/2014/main" id="{F6549B93-A6EC-4EBA-8ECC-932DF7AC01BA}"/>
                </a:ext>
              </a:extLst>
            </p:cNvPr>
            <p:cNvPicPr>
              <a:picLocks noChangeAspect="1"/>
            </p:cNvPicPr>
            <p:nvPr/>
          </p:nvPicPr>
          <p:blipFill rotWithShape="1">
            <a:blip r:embed="rId12">
              <a:extLst>
                <a:ext uri="{28A0092B-C50C-407E-A947-70E740481C1C}">
                  <a14:useLocalDpi xmlns:a14="http://schemas.microsoft.com/office/drawing/2010/main" val="0"/>
                </a:ext>
              </a:extLst>
            </a:blip>
            <a:srcRect l="2888" t="21367" r="-159" b="39458"/>
            <a:stretch/>
          </p:blipFill>
          <p:spPr>
            <a:xfrm>
              <a:off x="340032" y="4474496"/>
              <a:ext cx="2214039" cy="1506180"/>
            </a:xfrm>
            <a:prstGeom prst="rect">
              <a:avLst/>
            </a:prstGeom>
          </p:spPr>
        </p:pic>
        <p:pic>
          <p:nvPicPr>
            <p:cNvPr id="28" name="Picture 27">
              <a:extLst>
                <a:ext uri="{FF2B5EF4-FFF2-40B4-BE49-F238E27FC236}">
                  <a16:creationId xmlns:a16="http://schemas.microsoft.com/office/drawing/2014/main" id="{8224B880-BD0F-42F1-8A7C-A32901F013D6}"/>
                </a:ext>
              </a:extLst>
            </p:cNvPr>
            <p:cNvPicPr>
              <a:picLocks noChangeAspect="1"/>
            </p:cNvPicPr>
            <p:nvPr/>
          </p:nvPicPr>
          <p:blipFill rotWithShape="1">
            <a:blip r:embed="rId13" cstate="hqprint">
              <a:extLst>
                <a:ext uri="{28A0092B-C50C-407E-A947-70E740481C1C}">
                  <a14:useLocalDpi xmlns:a14="http://schemas.microsoft.com/office/drawing/2010/main" val="0"/>
                </a:ext>
              </a:extLst>
            </a:blip>
            <a:srcRect l="6716" t="15709" r="17475" b="29362"/>
            <a:stretch/>
          </p:blipFill>
          <p:spPr>
            <a:xfrm>
              <a:off x="564153" y="4874187"/>
              <a:ext cx="1733428" cy="1256014"/>
            </a:xfrm>
            <a:prstGeom prst="rect">
              <a:avLst/>
            </a:prstGeom>
          </p:spPr>
        </p:pic>
      </p:grpSp>
      <p:pic>
        <p:nvPicPr>
          <p:cNvPr id="34" name="Picture 33">
            <a:extLst>
              <a:ext uri="{FF2B5EF4-FFF2-40B4-BE49-F238E27FC236}">
                <a16:creationId xmlns:a16="http://schemas.microsoft.com/office/drawing/2014/main" id="{E32908A3-0DA3-4EC1-857A-4CF4D407EAF7}"/>
              </a:ext>
            </a:extLst>
          </p:cNvPr>
          <p:cNvPicPr>
            <a:picLocks noChangeAspect="1"/>
          </p:cNvPicPr>
          <p:nvPr/>
        </p:nvPicPr>
        <p:blipFill rotWithShape="1">
          <a:blip r:embed="rId14" cstate="hqprint">
            <a:extLst>
              <a:ext uri="{28A0092B-C50C-407E-A947-70E740481C1C}">
                <a14:useLocalDpi xmlns:a14="http://schemas.microsoft.com/office/drawing/2010/main" val="0"/>
              </a:ext>
            </a:extLst>
          </a:blip>
          <a:srcRect l="11547" t="19412" r="21959" b="44006"/>
          <a:stretch/>
        </p:blipFill>
        <p:spPr>
          <a:xfrm>
            <a:off x="1861946" y="5760725"/>
            <a:ext cx="1071829" cy="589646"/>
          </a:xfrm>
          <a:prstGeom prst="rect">
            <a:avLst/>
          </a:prstGeom>
        </p:spPr>
      </p:pic>
      <p:pic>
        <p:nvPicPr>
          <p:cNvPr id="47" name="Picture 46">
            <a:extLst>
              <a:ext uri="{FF2B5EF4-FFF2-40B4-BE49-F238E27FC236}">
                <a16:creationId xmlns:a16="http://schemas.microsoft.com/office/drawing/2014/main" id="{0345766E-865A-401B-9D17-0F12145B7F87}"/>
              </a:ext>
            </a:extLst>
          </p:cNvPr>
          <p:cNvPicPr>
            <a:picLocks noChangeAspect="1"/>
          </p:cNvPicPr>
          <p:nvPr/>
        </p:nvPicPr>
        <p:blipFill rotWithShape="1">
          <a:blip r:embed="rId15" cstate="hqprint">
            <a:extLst>
              <a:ext uri="{28A0092B-C50C-407E-A947-70E740481C1C}">
                <a14:useLocalDpi xmlns:a14="http://schemas.microsoft.com/office/drawing/2010/main" val="0"/>
              </a:ext>
            </a:extLst>
          </a:blip>
          <a:srcRect l="32647" t="19412" r="21958" b="44006"/>
          <a:stretch/>
        </p:blipFill>
        <p:spPr>
          <a:xfrm>
            <a:off x="0" y="4665589"/>
            <a:ext cx="1269703" cy="1023170"/>
          </a:xfrm>
          <a:prstGeom prst="rect">
            <a:avLst/>
          </a:prstGeom>
        </p:spPr>
      </p:pic>
      <p:pic>
        <p:nvPicPr>
          <p:cNvPr id="49" name="Picture 48">
            <a:extLst>
              <a:ext uri="{FF2B5EF4-FFF2-40B4-BE49-F238E27FC236}">
                <a16:creationId xmlns:a16="http://schemas.microsoft.com/office/drawing/2014/main" id="{22C271AD-7E8C-4FBC-A1DB-B30A0004DD59}"/>
              </a:ext>
            </a:extLst>
          </p:cNvPr>
          <p:cNvPicPr>
            <a:picLocks noChangeAspect="1"/>
          </p:cNvPicPr>
          <p:nvPr/>
        </p:nvPicPr>
        <p:blipFill rotWithShape="1">
          <a:blip r:embed="rId16" cstate="hqprint">
            <a:extLst>
              <a:ext uri="{28A0092B-C50C-407E-A947-70E740481C1C}">
                <a14:useLocalDpi xmlns:a14="http://schemas.microsoft.com/office/drawing/2010/main" val="0"/>
              </a:ext>
            </a:extLst>
          </a:blip>
          <a:srcRect l="11547" t="19412" r="21959" b="44006"/>
          <a:stretch/>
        </p:blipFill>
        <p:spPr>
          <a:xfrm>
            <a:off x="-8328" y="6017656"/>
            <a:ext cx="1473528" cy="810633"/>
          </a:xfrm>
          <a:prstGeom prst="rect">
            <a:avLst/>
          </a:prstGeom>
        </p:spPr>
      </p:pic>
      <p:pic>
        <p:nvPicPr>
          <p:cNvPr id="56" name="Picture 55">
            <a:extLst>
              <a:ext uri="{FF2B5EF4-FFF2-40B4-BE49-F238E27FC236}">
                <a16:creationId xmlns:a16="http://schemas.microsoft.com/office/drawing/2014/main" id="{AC80B082-DB55-4724-AB77-511F76293233}"/>
              </a:ext>
            </a:extLst>
          </p:cNvPr>
          <p:cNvPicPr>
            <a:picLocks noChangeAspect="1"/>
          </p:cNvPicPr>
          <p:nvPr/>
        </p:nvPicPr>
        <p:blipFill rotWithShape="1">
          <a:blip r:embed="rId17" cstate="hqprint">
            <a:extLst>
              <a:ext uri="{28A0092B-C50C-407E-A947-70E740481C1C}">
                <a14:useLocalDpi xmlns:a14="http://schemas.microsoft.com/office/drawing/2010/main" val="0"/>
              </a:ext>
            </a:extLst>
          </a:blip>
          <a:srcRect l="17011" t="19189" r="19315" b="44544"/>
          <a:stretch/>
        </p:blipFill>
        <p:spPr>
          <a:xfrm rot="730218">
            <a:off x="160032" y="2865041"/>
            <a:ext cx="1104277" cy="899358"/>
          </a:xfrm>
          <a:prstGeom prst="rect">
            <a:avLst/>
          </a:prstGeom>
        </p:spPr>
      </p:pic>
      <p:pic>
        <p:nvPicPr>
          <p:cNvPr id="55" name="Picture 54">
            <a:extLst>
              <a:ext uri="{FF2B5EF4-FFF2-40B4-BE49-F238E27FC236}">
                <a16:creationId xmlns:a16="http://schemas.microsoft.com/office/drawing/2014/main" id="{2E152EE7-F373-48F0-8DA5-364F4D4F1DBB}"/>
              </a:ext>
            </a:extLst>
          </p:cNvPr>
          <p:cNvPicPr>
            <a:picLocks noChangeAspect="1"/>
          </p:cNvPicPr>
          <p:nvPr/>
        </p:nvPicPr>
        <p:blipFill rotWithShape="1">
          <a:blip r:embed="rId12">
            <a:extLst>
              <a:ext uri="{28A0092B-C50C-407E-A947-70E740481C1C}">
                <a14:useLocalDpi xmlns:a14="http://schemas.microsoft.com/office/drawing/2010/main" val="0"/>
              </a:ext>
            </a:extLst>
          </a:blip>
          <a:srcRect l="17011" t="19189" r="19315" b="44544"/>
          <a:stretch/>
        </p:blipFill>
        <p:spPr>
          <a:xfrm rot="5400000">
            <a:off x="-721688" y="3520497"/>
            <a:ext cx="3014477" cy="1716973"/>
          </a:xfrm>
          <a:prstGeom prst="rect">
            <a:avLst/>
          </a:prstGeom>
        </p:spPr>
      </p:pic>
      <p:pic>
        <p:nvPicPr>
          <p:cNvPr id="53" name="Picture 52">
            <a:extLst>
              <a:ext uri="{FF2B5EF4-FFF2-40B4-BE49-F238E27FC236}">
                <a16:creationId xmlns:a16="http://schemas.microsoft.com/office/drawing/2014/main" id="{5A11CA70-445E-48A6-804C-D8C9701D4232}"/>
              </a:ext>
            </a:extLst>
          </p:cNvPr>
          <p:cNvPicPr>
            <a:picLocks noChangeAspect="1"/>
          </p:cNvPicPr>
          <p:nvPr/>
        </p:nvPicPr>
        <p:blipFill rotWithShape="1">
          <a:blip r:embed="rId12">
            <a:extLst>
              <a:ext uri="{28A0092B-C50C-407E-A947-70E740481C1C}">
                <a14:useLocalDpi xmlns:a14="http://schemas.microsoft.com/office/drawing/2010/main" val="0"/>
              </a:ext>
            </a:extLst>
          </a:blip>
          <a:srcRect l="17011" t="19189" r="4296" b="39632"/>
          <a:stretch/>
        </p:blipFill>
        <p:spPr>
          <a:xfrm rot="360332">
            <a:off x="41325" y="3016106"/>
            <a:ext cx="3725535" cy="1949532"/>
          </a:xfrm>
          <a:prstGeom prst="rect">
            <a:avLst/>
          </a:prstGeom>
        </p:spPr>
      </p:pic>
      <p:pic>
        <p:nvPicPr>
          <p:cNvPr id="48" name="Picture 47">
            <a:extLst>
              <a:ext uri="{FF2B5EF4-FFF2-40B4-BE49-F238E27FC236}">
                <a16:creationId xmlns:a16="http://schemas.microsoft.com/office/drawing/2014/main" id="{5B6C42F9-D452-439D-B6C8-B30716F188D8}"/>
              </a:ext>
            </a:extLst>
          </p:cNvPr>
          <p:cNvPicPr>
            <a:picLocks noChangeAspect="1"/>
          </p:cNvPicPr>
          <p:nvPr/>
        </p:nvPicPr>
        <p:blipFill rotWithShape="1">
          <a:blip r:embed="rId18" cstate="hqprint">
            <a:extLst>
              <a:ext uri="{28A0092B-C50C-407E-A947-70E740481C1C}">
                <a14:useLocalDpi xmlns:a14="http://schemas.microsoft.com/office/drawing/2010/main" val="0"/>
              </a:ext>
            </a:extLst>
          </a:blip>
          <a:srcRect l="11547" t="19412" r="21959" b="44006"/>
          <a:stretch/>
        </p:blipFill>
        <p:spPr>
          <a:xfrm>
            <a:off x="168644" y="3795291"/>
            <a:ext cx="2595475" cy="1427850"/>
          </a:xfrm>
          <a:prstGeom prst="rect">
            <a:avLst/>
          </a:prstGeom>
        </p:spPr>
      </p:pic>
      <p:pic>
        <p:nvPicPr>
          <p:cNvPr id="51" name="Picture 50">
            <a:extLst>
              <a:ext uri="{FF2B5EF4-FFF2-40B4-BE49-F238E27FC236}">
                <a16:creationId xmlns:a16="http://schemas.microsoft.com/office/drawing/2014/main" id="{71110DD7-FA93-4424-8E81-9680E67662AF}"/>
              </a:ext>
            </a:extLst>
          </p:cNvPr>
          <p:cNvPicPr>
            <a:picLocks noChangeAspect="1"/>
          </p:cNvPicPr>
          <p:nvPr/>
        </p:nvPicPr>
        <p:blipFill rotWithShape="1">
          <a:blip r:embed="rId18" cstate="hqprint">
            <a:extLst>
              <a:ext uri="{28A0092B-C50C-407E-A947-70E740481C1C}">
                <a14:useLocalDpi xmlns:a14="http://schemas.microsoft.com/office/drawing/2010/main" val="0"/>
              </a:ext>
            </a:extLst>
          </a:blip>
          <a:srcRect l="8809" t="19412" r="21959" b="44006"/>
          <a:stretch/>
        </p:blipFill>
        <p:spPr>
          <a:xfrm>
            <a:off x="-683253" y="3339364"/>
            <a:ext cx="2702330" cy="1427850"/>
          </a:xfrm>
          <a:prstGeom prst="rect">
            <a:avLst/>
          </a:prstGeom>
        </p:spPr>
      </p:pic>
      <p:grpSp>
        <p:nvGrpSpPr>
          <p:cNvPr id="8" name="Group 7">
            <a:extLst>
              <a:ext uri="{FF2B5EF4-FFF2-40B4-BE49-F238E27FC236}">
                <a16:creationId xmlns:a16="http://schemas.microsoft.com/office/drawing/2014/main" id="{C57CB780-CA56-43A8-BC91-4D2B8A151016}"/>
              </a:ext>
            </a:extLst>
          </p:cNvPr>
          <p:cNvGrpSpPr/>
          <p:nvPr/>
        </p:nvGrpSpPr>
        <p:grpSpPr>
          <a:xfrm rot="5688293">
            <a:off x="2540122" y="5275818"/>
            <a:ext cx="1413653" cy="1836160"/>
            <a:chOff x="3762404" y="5105256"/>
            <a:chExt cx="1606723" cy="2034707"/>
          </a:xfrm>
        </p:grpSpPr>
        <p:pic>
          <p:nvPicPr>
            <p:cNvPr id="6" name="Picture 5">
              <a:extLst>
                <a:ext uri="{FF2B5EF4-FFF2-40B4-BE49-F238E27FC236}">
                  <a16:creationId xmlns:a16="http://schemas.microsoft.com/office/drawing/2014/main" id="{7B025A67-13F2-4D97-86C8-32C6F0287C8F}"/>
                </a:ext>
              </a:extLst>
            </p:cNvPr>
            <p:cNvPicPr>
              <a:picLocks noChangeAspect="1"/>
            </p:cNvPicPr>
            <p:nvPr/>
          </p:nvPicPr>
          <p:blipFill rotWithShape="1">
            <a:blip r:embed="rId19">
              <a:extLst>
                <a:ext uri="{BEBA8EAE-BF5A-486C-A8C5-ECC9F3942E4B}">
                  <a14:imgProps xmlns:a14="http://schemas.microsoft.com/office/drawing/2010/main">
                    <a14:imgLayer r:embed="rId20">
                      <a14:imgEffect>
                        <a14:backgroundRemoval t="44250" b="76750" l="49750" r="76833">
                          <a14:foregroundMark x1="62500" y1="75750" x2="66333" y2="71917"/>
                          <a14:foregroundMark x1="63417" y1="74167" x2="66667" y2="74833"/>
                          <a14:foregroundMark x1="63583" y1="75333" x2="69000" y2="73167"/>
                          <a14:foregroundMark x1="62750" y1="76750" x2="68500" y2="73000"/>
                          <a14:foregroundMark x1="64917" y1="76500" x2="75250" y2="67500"/>
                          <a14:foregroundMark x1="73250" y1="70750" x2="76083" y2="68333"/>
                          <a14:foregroundMark x1="75750" y1="69333" x2="75250" y2="67083"/>
                          <a14:foregroundMark x1="75000" y1="67417" x2="76500" y2="68833"/>
                          <a14:foregroundMark x1="75667" y1="68333" x2="73583" y2="68333"/>
                          <a14:foregroundMark x1="76417" y1="67333" x2="76833" y2="68250"/>
                          <a14:foregroundMark x1="53417" y1="48500" x2="54583" y2="50500"/>
                          <a14:foregroundMark x1="52333" y1="48417" x2="51000" y2="49417"/>
                          <a14:foregroundMark x1="51667" y1="49583" x2="53333" y2="49167"/>
                          <a14:foregroundMark x1="52167" y1="48917" x2="51083" y2="48333"/>
                          <a14:foregroundMark x1="54667" y1="47667" x2="60417" y2="45667"/>
                          <a14:foregroundMark x1="52500" y1="47083" x2="60500" y2="48500"/>
                          <a14:foregroundMark x1="52583" y1="49333" x2="53000" y2="48083"/>
                          <a14:foregroundMark x1="53083" y1="47833" x2="55417" y2="51333"/>
                          <a14:foregroundMark x1="51250" y1="47417" x2="51417" y2="50917"/>
                          <a14:foregroundMark x1="52167" y1="51583" x2="53500" y2="46417"/>
                          <a14:foregroundMark x1="52500" y1="50583" x2="50417" y2="47000"/>
                          <a14:foregroundMark x1="50083" y1="48000" x2="50083" y2="50250"/>
                        </a14:backgroundRemoval>
                      </a14:imgEffect>
                    </a14:imgLayer>
                  </a14:imgProps>
                </a:ext>
                <a:ext uri="{28A0092B-C50C-407E-A947-70E740481C1C}">
                  <a14:useLocalDpi xmlns:a14="http://schemas.microsoft.com/office/drawing/2010/main" val="0"/>
                </a:ext>
              </a:extLst>
            </a:blip>
            <a:srcRect l="46742" t="40501" r="21894" b="20987"/>
            <a:stretch/>
          </p:blipFill>
          <p:spPr>
            <a:xfrm rot="2050720">
              <a:off x="3762404" y="5167139"/>
              <a:ext cx="1606723" cy="1972824"/>
            </a:xfrm>
            <a:prstGeom prst="rect">
              <a:avLst/>
            </a:prstGeom>
          </p:spPr>
        </p:pic>
        <p:pic>
          <p:nvPicPr>
            <p:cNvPr id="9" name="Picture 2" descr="Mũ Cối Quân Đội Loại 1 - An Lộc Việt">
              <a:extLst>
                <a:ext uri="{FF2B5EF4-FFF2-40B4-BE49-F238E27FC236}">
                  <a16:creationId xmlns:a16="http://schemas.microsoft.com/office/drawing/2014/main" id="{0D365E1D-8EC5-4BA5-B818-A0C175BF7B12}"/>
                </a:ext>
              </a:extLst>
            </p:cNvPr>
            <p:cNvPicPr>
              <a:picLocks noChangeAspect="1" noChangeArrowheads="1"/>
            </p:cNvPicPr>
            <p:nvPr/>
          </p:nvPicPr>
          <p:blipFill>
            <a:blip r:embed="rId8" cstate="hqprint">
              <a:extLst>
                <a:ext uri="{BEBA8EAE-BF5A-486C-A8C5-ECC9F3942E4B}">
                  <a14:imgProps xmlns:a14="http://schemas.microsoft.com/office/drawing/2010/main">
                    <a14:imgLayer r:embed="rId9">
                      <a14:imgEffect>
                        <a14:backgroundRemoval t="10000" b="90000" l="10000" r="90000">
                          <a14:backgroundMark x1="44333" y1="72167" x2="54000" y2="67833"/>
                          <a14:backgroundMark x1="54000" y1="67833" x2="54000" y2="67833"/>
                          <a14:backgroundMark x1="51333" y1="63833" x2="44167" y2="78000"/>
                          <a14:backgroundMark x1="44167" y1="78000" x2="58167" y2="85000"/>
                          <a14:backgroundMark x1="58167" y1="85000" x2="73167" y2="75000"/>
                          <a14:backgroundMark x1="73167" y1="75000" x2="62000" y2="65167"/>
                          <a14:backgroundMark x1="62000" y1="65167" x2="43667" y2="80167"/>
                          <a14:backgroundMark x1="43667" y1="80167" x2="53833" y2="86500"/>
                          <a14:backgroundMark x1="53833" y1="86500" x2="73833" y2="74667"/>
                          <a14:backgroundMark x1="73833" y1="74667" x2="30167" y2="69000"/>
                          <a14:backgroundMark x1="30167" y1="69000" x2="19500" y2="73667"/>
                          <a14:backgroundMark x1="19500" y1="73667" x2="92667" y2="65833"/>
                          <a14:backgroundMark x1="92667" y1="65833" x2="52333" y2="68833"/>
                          <a14:backgroundMark x1="52333" y1="68833" x2="32167" y2="76000"/>
                          <a14:backgroundMark x1="32167" y1="76000" x2="69833" y2="76333"/>
                          <a14:backgroundMark x1="69833" y1="76333" x2="34000" y2="78333"/>
                          <a14:backgroundMark x1="34000" y1="78333" x2="88333" y2="70333"/>
                          <a14:backgroundMark x1="88333" y1="70333" x2="66833" y2="78167"/>
                          <a14:backgroundMark x1="66833" y1="78167" x2="84833" y2="77833"/>
                          <a14:backgroundMark x1="84833" y1="77833" x2="64000" y2="80333"/>
                          <a14:backgroundMark x1="64000" y1="80333" x2="52333" y2="88667"/>
                          <a14:backgroundMark x1="52333" y1="88667" x2="73833" y2="83500"/>
                          <a14:backgroundMark x1="73833" y1="83500" x2="21667" y2="86500"/>
                          <a14:backgroundMark x1="21667" y1="86500" x2="60500" y2="83000"/>
                          <a14:backgroundMark x1="60500" y1="83000" x2="69000" y2="79667"/>
                          <a14:backgroundMark x1="69000" y1="79667" x2="18167" y2="85833"/>
                          <a14:backgroundMark x1="18167" y1="85833" x2="80500" y2="78500"/>
                          <a14:backgroundMark x1="80500" y1="78500" x2="22167" y2="86000"/>
                          <a14:backgroundMark x1="22167" y1="86000" x2="55667" y2="80333"/>
                          <a14:backgroundMark x1="55667" y1="80333" x2="42167" y2="79333"/>
                          <a14:backgroundMark x1="42167" y1="79333" x2="84667" y2="73500"/>
                          <a14:backgroundMark x1="84667" y1="73500" x2="7500" y2="87667"/>
                          <a14:backgroundMark x1="7500" y1="87667" x2="87167" y2="70167"/>
                          <a14:backgroundMark x1="87167" y1="70167" x2="45833" y2="78833"/>
                          <a14:backgroundMark x1="45833" y1="78833" x2="63333" y2="76667"/>
                          <a14:backgroundMark x1="63333" y1="76667" x2="21167" y2="78000"/>
                          <a14:backgroundMark x1="21167" y1="78000" x2="69333" y2="70000"/>
                          <a14:backgroundMark x1="69333" y1="70000" x2="61000" y2="74500"/>
                          <a14:backgroundMark x1="61000" y1="74500" x2="83500" y2="67833"/>
                          <a14:backgroundMark x1="83500" y1="67833" x2="48167" y2="70667"/>
                          <a14:backgroundMark x1="48167" y1="70667" x2="90667" y2="53500"/>
                          <a14:backgroundMark x1="90667" y1="53500" x2="63167" y2="66833"/>
                          <a14:backgroundMark x1="63167" y1="66833" x2="74333" y2="62333"/>
                          <a14:backgroundMark x1="74333" y1="62333" x2="11000" y2="74000"/>
                          <a14:backgroundMark x1="11000" y1="74000" x2="62167" y2="67167"/>
                          <a14:backgroundMark x1="34667" y1="71167" x2="78333" y2="62333"/>
                          <a14:backgroundMark x1="78333" y1="62333" x2="27000" y2="68167"/>
                          <a14:backgroundMark x1="27000" y1="68167" x2="34500" y2="64000"/>
                          <a14:backgroundMark x1="34500" y1="64000" x2="66333" y2="59833"/>
                          <a14:backgroundMark x1="66333" y1="59833" x2="46667" y2="62167"/>
                          <a14:backgroundMark x1="36333" y1="61500" x2="54833" y2="60167"/>
                          <a14:backgroundMark x1="54833" y1="60167" x2="41000" y2="60167"/>
                          <a14:backgroundMark x1="30167" y1="58000" x2="29333" y2="53333"/>
                          <a14:backgroundMark x1="28833" y1="54000" x2="28167" y2="53167"/>
                          <a14:backgroundMark x1="27833" y1="53833" x2="30000" y2="53667"/>
                          <a14:backgroundMark x1="26667" y1="53167" x2="33667" y2="52667"/>
                          <a14:backgroundMark x1="27333" y1="52500" x2="35833" y2="51333"/>
                          <a14:backgroundMark x1="70667" y1="51667" x2="71667" y2="55500"/>
                          <a14:backgroundMark x1="73167" y1="51167" x2="72000" y2="51667"/>
                        </a14:backgroundRemoval>
                      </a14:imgEffect>
                    </a14:imgLayer>
                  </a14:imgProps>
                </a:ext>
                <a:ext uri="{28A0092B-C50C-407E-A947-70E740481C1C}">
                  <a14:useLocalDpi xmlns:a14="http://schemas.microsoft.com/office/drawing/2010/main" val="0"/>
                </a:ext>
              </a:extLst>
            </a:blip>
            <a:srcRect/>
            <a:stretch>
              <a:fillRect/>
            </a:stretch>
          </p:blipFill>
          <p:spPr bwMode="auto">
            <a:xfrm>
              <a:off x="4146472" y="5105256"/>
              <a:ext cx="655723" cy="869011"/>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67" name="Group 66">
            <a:extLst>
              <a:ext uri="{FF2B5EF4-FFF2-40B4-BE49-F238E27FC236}">
                <a16:creationId xmlns:a16="http://schemas.microsoft.com/office/drawing/2014/main" id="{FAE9F95E-32FB-4FB9-B5D4-4B539CC85882}"/>
              </a:ext>
            </a:extLst>
          </p:cNvPr>
          <p:cNvGrpSpPr/>
          <p:nvPr/>
        </p:nvGrpSpPr>
        <p:grpSpPr>
          <a:xfrm>
            <a:off x="1612038" y="5311979"/>
            <a:ext cx="2431337" cy="1655705"/>
            <a:chOff x="1717013" y="5502194"/>
            <a:chExt cx="2431337" cy="1655705"/>
          </a:xfrm>
        </p:grpSpPr>
        <p:grpSp>
          <p:nvGrpSpPr>
            <p:cNvPr id="23" name="Group 22">
              <a:extLst>
                <a:ext uri="{FF2B5EF4-FFF2-40B4-BE49-F238E27FC236}">
                  <a16:creationId xmlns:a16="http://schemas.microsoft.com/office/drawing/2014/main" id="{3E5CDE9E-1584-4E21-A135-85850F76A69F}"/>
                </a:ext>
              </a:extLst>
            </p:cNvPr>
            <p:cNvGrpSpPr/>
            <p:nvPr/>
          </p:nvGrpSpPr>
          <p:grpSpPr>
            <a:xfrm>
              <a:off x="1934311" y="5502194"/>
              <a:ext cx="2214039" cy="1655705"/>
              <a:chOff x="340032" y="4474496"/>
              <a:chExt cx="2214039" cy="1655705"/>
            </a:xfrm>
          </p:grpSpPr>
          <p:pic>
            <p:nvPicPr>
              <p:cNvPr id="24" name="Picture 23">
                <a:extLst>
                  <a:ext uri="{FF2B5EF4-FFF2-40B4-BE49-F238E27FC236}">
                    <a16:creationId xmlns:a16="http://schemas.microsoft.com/office/drawing/2014/main" id="{51C59F44-0BEC-4173-A319-89B2E7033D01}"/>
                  </a:ext>
                </a:extLst>
              </p:cNvPr>
              <p:cNvPicPr>
                <a:picLocks noChangeAspect="1"/>
              </p:cNvPicPr>
              <p:nvPr/>
            </p:nvPicPr>
            <p:blipFill rotWithShape="1">
              <a:blip r:embed="rId12">
                <a:extLst>
                  <a:ext uri="{28A0092B-C50C-407E-A947-70E740481C1C}">
                    <a14:useLocalDpi xmlns:a14="http://schemas.microsoft.com/office/drawing/2010/main" val="0"/>
                  </a:ext>
                </a:extLst>
              </a:blip>
              <a:srcRect l="2888" t="21367" r="-159" b="39458"/>
              <a:stretch/>
            </p:blipFill>
            <p:spPr>
              <a:xfrm>
                <a:off x="340032" y="4474496"/>
                <a:ext cx="2214039" cy="1506180"/>
              </a:xfrm>
              <a:prstGeom prst="rect">
                <a:avLst/>
              </a:prstGeom>
            </p:spPr>
          </p:pic>
          <p:pic>
            <p:nvPicPr>
              <p:cNvPr id="25" name="Picture 24">
                <a:extLst>
                  <a:ext uri="{FF2B5EF4-FFF2-40B4-BE49-F238E27FC236}">
                    <a16:creationId xmlns:a16="http://schemas.microsoft.com/office/drawing/2014/main" id="{6EE6247F-C0AA-4AEB-824F-2E4A61F12CB7}"/>
                  </a:ext>
                </a:extLst>
              </p:cNvPr>
              <p:cNvPicPr>
                <a:picLocks noChangeAspect="1"/>
              </p:cNvPicPr>
              <p:nvPr/>
            </p:nvPicPr>
            <p:blipFill rotWithShape="1">
              <a:blip r:embed="rId13" cstate="hqprint">
                <a:extLst>
                  <a:ext uri="{28A0092B-C50C-407E-A947-70E740481C1C}">
                    <a14:useLocalDpi xmlns:a14="http://schemas.microsoft.com/office/drawing/2010/main" val="0"/>
                  </a:ext>
                </a:extLst>
              </a:blip>
              <a:srcRect l="6716" t="15709" r="17475" b="29362"/>
              <a:stretch/>
            </p:blipFill>
            <p:spPr>
              <a:xfrm>
                <a:off x="564153" y="4874187"/>
                <a:ext cx="1733428" cy="1256014"/>
              </a:xfrm>
              <a:prstGeom prst="rect">
                <a:avLst/>
              </a:prstGeom>
            </p:spPr>
          </p:pic>
        </p:grpSp>
        <p:pic>
          <p:nvPicPr>
            <p:cNvPr id="46" name="Picture 45">
              <a:extLst>
                <a:ext uri="{FF2B5EF4-FFF2-40B4-BE49-F238E27FC236}">
                  <a16:creationId xmlns:a16="http://schemas.microsoft.com/office/drawing/2014/main" id="{BD072EB4-956B-4487-B4FC-3D2C23E52DCD}"/>
                </a:ext>
              </a:extLst>
            </p:cNvPr>
            <p:cNvPicPr>
              <a:picLocks noChangeAspect="1"/>
            </p:cNvPicPr>
            <p:nvPr/>
          </p:nvPicPr>
          <p:blipFill rotWithShape="1">
            <a:blip r:embed="rId21" cstate="hqprint">
              <a:extLst>
                <a:ext uri="{28A0092B-C50C-407E-A947-70E740481C1C}">
                  <a14:useLocalDpi xmlns:a14="http://schemas.microsoft.com/office/drawing/2010/main" val="0"/>
                </a:ext>
              </a:extLst>
            </a:blip>
            <a:srcRect l="11547" t="19412" r="21959" b="44006"/>
            <a:stretch/>
          </p:blipFill>
          <p:spPr>
            <a:xfrm>
              <a:off x="1717013" y="6082142"/>
              <a:ext cx="1410316" cy="775858"/>
            </a:xfrm>
            <a:prstGeom prst="rect">
              <a:avLst/>
            </a:prstGeom>
          </p:spPr>
        </p:pic>
      </p:grpSp>
      <p:pic>
        <p:nvPicPr>
          <p:cNvPr id="13" name="Picture 12">
            <a:extLst>
              <a:ext uri="{FF2B5EF4-FFF2-40B4-BE49-F238E27FC236}">
                <a16:creationId xmlns:a16="http://schemas.microsoft.com/office/drawing/2014/main" id="{3F4C1A54-4B43-4EC3-BF72-05D34F7D0E8C}"/>
              </a:ext>
            </a:extLst>
          </p:cNvPr>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rot="4813218">
            <a:off x="939102" y="4422925"/>
            <a:ext cx="1883827" cy="2030144"/>
          </a:xfrm>
          <a:prstGeom prst="rect">
            <a:avLst/>
          </a:prstGeom>
        </p:spPr>
      </p:pic>
      <p:grpSp>
        <p:nvGrpSpPr>
          <p:cNvPr id="66" name="Group 65">
            <a:extLst>
              <a:ext uri="{FF2B5EF4-FFF2-40B4-BE49-F238E27FC236}">
                <a16:creationId xmlns:a16="http://schemas.microsoft.com/office/drawing/2014/main" id="{7C53BD6C-BB27-472A-8B4B-E6E9480732A0}"/>
              </a:ext>
            </a:extLst>
          </p:cNvPr>
          <p:cNvGrpSpPr/>
          <p:nvPr/>
        </p:nvGrpSpPr>
        <p:grpSpPr>
          <a:xfrm>
            <a:off x="5714382" y="3466785"/>
            <a:ext cx="3335158" cy="2419311"/>
            <a:chOff x="4134615" y="3481538"/>
            <a:chExt cx="3701637" cy="3057107"/>
          </a:xfrm>
        </p:grpSpPr>
        <p:pic>
          <p:nvPicPr>
            <p:cNvPr id="65" name="Picture 64">
              <a:extLst>
                <a:ext uri="{FF2B5EF4-FFF2-40B4-BE49-F238E27FC236}">
                  <a16:creationId xmlns:a16="http://schemas.microsoft.com/office/drawing/2014/main" id="{F4F6BE9B-DE9A-41FB-BACB-C666E6A547B2}"/>
                </a:ext>
              </a:extLst>
            </p:cNvPr>
            <p:cNvPicPr>
              <a:picLocks noChangeAspect="1"/>
            </p:cNvPicPr>
            <p:nvPr/>
          </p:nvPicPr>
          <p:blipFill rotWithShape="1">
            <a:blip r:embed="rId23" cstate="hqprint">
              <a:extLst>
                <a:ext uri="{BEBA8EAE-BF5A-486C-A8C5-ECC9F3942E4B}">
                  <a14:imgProps xmlns:a14="http://schemas.microsoft.com/office/drawing/2010/main">
                    <a14:imgLayer r:embed="rId24">
                      <a14:imgEffect>
                        <a14:backgroundRemoval t="10000" b="90000" l="10000" r="90000">
                          <a14:backgroundMark x1="88500" y1="75450" x2="76100" y2="76850"/>
                          <a14:backgroundMark x1="76100" y1="76850" x2="63000" y2="83050"/>
                          <a14:backgroundMark x1="63000" y1="83050" x2="28500" y2="84900"/>
                          <a14:backgroundMark x1="41800" y1="83050" x2="34250" y2="79350"/>
                          <a14:backgroundMark x1="39750" y1="79600" x2="28950" y2="84400"/>
                          <a14:backgroundMark x1="44350" y1="84650" x2="44350" y2="84650"/>
                          <a14:backgroundMark x1="44800" y1="84900" x2="46200" y2="86250"/>
                          <a14:backgroundMark x1="48050" y1="85550" x2="48500" y2="85800"/>
                          <a14:backgroundMark x1="39050" y1="84900" x2="82600" y2="87250"/>
                          <a14:backgroundMark x1="82600" y1="87250" x2="86700" y2="76350"/>
                          <a14:backgroundMark x1="86700" y1="76350" x2="65700" y2="84400"/>
                          <a14:backgroundMark x1="38600" y1="85350" x2="25750" y2="86500"/>
                          <a14:backgroundMark x1="32650" y1="78200" x2="26900" y2="86700"/>
                          <a14:backgroundMark x1="30350" y1="78450" x2="23200" y2="85350"/>
                          <a14:backgroundMark x1="22950" y1="85100" x2="17000" y2="80500"/>
                          <a14:backgroundMark x1="17900" y1="80950" x2="14950" y2="78200"/>
                          <a14:backgroundMark x1="15850" y1="83050" x2="11500" y2="76600"/>
                          <a14:backgroundMark x1="11500" y1="77750" x2="16300" y2="78900"/>
                          <a14:backgroundMark x1="20000" y1="78200" x2="11700" y2="76400"/>
                        </a14:backgroundRemoval>
                      </a14:imgEffect>
                    </a14:imgLayer>
                  </a14:imgProps>
                </a:ext>
                <a:ext uri="{28A0092B-C50C-407E-A947-70E740481C1C}">
                  <a14:useLocalDpi xmlns:a14="http://schemas.microsoft.com/office/drawing/2010/main" val="0"/>
                </a:ext>
              </a:extLst>
            </a:blip>
            <a:srcRect l="3855" t="8729" r="5893" b="16805"/>
            <a:stretch/>
          </p:blipFill>
          <p:spPr>
            <a:xfrm flipH="1">
              <a:off x="4134615" y="3484438"/>
              <a:ext cx="3701637" cy="3054207"/>
            </a:xfrm>
            <a:prstGeom prst="rect">
              <a:avLst/>
            </a:prstGeom>
          </p:spPr>
        </p:pic>
        <p:pic>
          <p:nvPicPr>
            <p:cNvPr id="64" name="Picture 2" descr="Mũ Cối Quân Đội Loại 1 - An Lộc Việt">
              <a:extLst>
                <a:ext uri="{FF2B5EF4-FFF2-40B4-BE49-F238E27FC236}">
                  <a16:creationId xmlns:a16="http://schemas.microsoft.com/office/drawing/2014/main" id="{D41FCFEC-2F62-4190-8DE3-B2A718D353F8}"/>
                </a:ext>
              </a:extLst>
            </p:cNvPr>
            <p:cNvPicPr>
              <a:picLocks noChangeAspect="1" noChangeArrowheads="1"/>
            </p:cNvPicPr>
            <p:nvPr/>
          </p:nvPicPr>
          <p:blipFill>
            <a:blip r:embed="rId25" cstate="hqprint">
              <a:extLst>
                <a:ext uri="{BEBA8EAE-BF5A-486C-A8C5-ECC9F3942E4B}">
                  <a14:imgProps xmlns:a14="http://schemas.microsoft.com/office/drawing/2010/main">
                    <a14:imgLayer r:embed="rId26">
                      <a14:imgEffect>
                        <a14:backgroundRemoval t="10000" b="90000" l="10000" r="90000">
                          <a14:backgroundMark x1="44333" y1="72167" x2="54000" y2="67833"/>
                          <a14:backgroundMark x1="54000" y1="67833" x2="54000" y2="67833"/>
                          <a14:backgroundMark x1="51333" y1="63833" x2="44167" y2="78000"/>
                          <a14:backgroundMark x1="44167" y1="78000" x2="58167" y2="85000"/>
                          <a14:backgroundMark x1="58167" y1="85000" x2="73167" y2="75000"/>
                          <a14:backgroundMark x1="73167" y1="75000" x2="62000" y2="65167"/>
                          <a14:backgroundMark x1="62000" y1="65167" x2="43667" y2="80167"/>
                          <a14:backgroundMark x1="43667" y1="80167" x2="53833" y2="86500"/>
                          <a14:backgroundMark x1="53833" y1="86500" x2="73833" y2="74667"/>
                          <a14:backgroundMark x1="73833" y1="74667" x2="30167" y2="69000"/>
                          <a14:backgroundMark x1="30167" y1="69000" x2="19500" y2="73667"/>
                          <a14:backgroundMark x1="19500" y1="73667" x2="92667" y2="65833"/>
                          <a14:backgroundMark x1="92667" y1="65833" x2="52333" y2="68833"/>
                          <a14:backgroundMark x1="52333" y1="68833" x2="32167" y2="76000"/>
                          <a14:backgroundMark x1="32167" y1="76000" x2="69833" y2="76333"/>
                          <a14:backgroundMark x1="69833" y1="76333" x2="34000" y2="78333"/>
                          <a14:backgroundMark x1="34000" y1="78333" x2="88333" y2="70333"/>
                          <a14:backgroundMark x1="88333" y1="70333" x2="66833" y2="78167"/>
                          <a14:backgroundMark x1="66833" y1="78167" x2="84833" y2="77833"/>
                          <a14:backgroundMark x1="84833" y1="77833" x2="64000" y2="80333"/>
                          <a14:backgroundMark x1="64000" y1="80333" x2="52333" y2="88667"/>
                          <a14:backgroundMark x1="52333" y1="88667" x2="73833" y2="83500"/>
                          <a14:backgroundMark x1="73833" y1="83500" x2="21667" y2="86500"/>
                          <a14:backgroundMark x1="21667" y1="86500" x2="60500" y2="83000"/>
                          <a14:backgroundMark x1="60500" y1="83000" x2="69000" y2="79667"/>
                          <a14:backgroundMark x1="69000" y1="79667" x2="18167" y2="85833"/>
                          <a14:backgroundMark x1="18167" y1="85833" x2="80500" y2="78500"/>
                          <a14:backgroundMark x1="80500" y1="78500" x2="22167" y2="86000"/>
                          <a14:backgroundMark x1="22167" y1="86000" x2="55667" y2="80333"/>
                          <a14:backgroundMark x1="55667" y1="80333" x2="42167" y2="79333"/>
                          <a14:backgroundMark x1="42167" y1="79333" x2="84667" y2="73500"/>
                          <a14:backgroundMark x1="84667" y1="73500" x2="7500" y2="87667"/>
                          <a14:backgroundMark x1="7500" y1="87667" x2="87167" y2="70167"/>
                          <a14:backgroundMark x1="87167" y1="70167" x2="45833" y2="78833"/>
                          <a14:backgroundMark x1="45833" y1="78833" x2="63333" y2="76667"/>
                          <a14:backgroundMark x1="63333" y1="76667" x2="21167" y2="78000"/>
                          <a14:backgroundMark x1="21167" y1="78000" x2="69333" y2="70000"/>
                          <a14:backgroundMark x1="69333" y1="70000" x2="61000" y2="74500"/>
                          <a14:backgroundMark x1="61000" y1="74500" x2="83500" y2="67833"/>
                          <a14:backgroundMark x1="83500" y1="67833" x2="48167" y2="70667"/>
                          <a14:backgroundMark x1="48167" y1="70667" x2="90667" y2="53500"/>
                          <a14:backgroundMark x1="90667" y1="53500" x2="63167" y2="66833"/>
                          <a14:backgroundMark x1="63167" y1="66833" x2="74333" y2="62333"/>
                          <a14:backgroundMark x1="74333" y1="62333" x2="11000" y2="74000"/>
                          <a14:backgroundMark x1="11000" y1="74000" x2="62167" y2="67167"/>
                          <a14:backgroundMark x1="34667" y1="71167" x2="78333" y2="62333"/>
                          <a14:backgroundMark x1="78333" y1="62333" x2="27000" y2="68167"/>
                          <a14:backgroundMark x1="27000" y1="68167" x2="34500" y2="64000"/>
                          <a14:backgroundMark x1="34500" y1="64000" x2="66333" y2="59833"/>
                          <a14:backgroundMark x1="66333" y1="59833" x2="46667" y2="62167"/>
                          <a14:backgroundMark x1="36333" y1="61500" x2="54833" y2="60167"/>
                          <a14:backgroundMark x1="54833" y1="60167" x2="41000" y2="60167"/>
                          <a14:backgroundMark x1="30167" y1="58000" x2="29333" y2="53333"/>
                          <a14:backgroundMark x1="28833" y1="54000" x2="28167" y2="53167"/>
                          <a14:backgroundMark x1="27833" y1="53833" x2="30000" y2="53667"/>
                          <a14:backgroundMark x1="26667" y1="53167" x2="33667" y2="52667"/>
                          <a14:backgroundMark x1="27333" y1="52500" x2="35833" y2="51333"/>
                          <a14:backgroundMark x1="70667" y1="51667" x2="71667" y2="55500"/>
                          <a14:backgroundMark x1="73167" y1="51167" x2="72000" y2="51667"/>
                        </a14:backgroundRemoval>
                      </a14:imgEffect>
                    </a14:imgLayer>
                  </a14:imgProps>
                </a:ext>
                <a:ext uri="{28A0092B-C50C-407E-A947-70E740481C1C}">
                  <a14:useLocalDpi xmlns:a14="http://schemas.microsoft.com/office/drawing/2010/main" val="0"/>
                </a:ext>
              </a:extLst>
            </a:blip>
            <a:srcRect/>
            <a:stretch>
              <a:fillRect/>
            </a:stretch>
          </p:blipFill>
          <p:spPr bwMode="auto">
            <a:xfrm rot="21447145">
              <a:off x="5928249" y="3481538"/>
              <a:ext cx="563042" cy="661916"/>
            </a:xfrm>
            <a:prstGeom prst="rect">
              <a:avLst/>
            </a:prstGeom>
            <a:noFill/>
            <a:extLst>
              <a:ext uri="{909E8E84-426E-40DD-AFC4-6F175D3DCCD1}">
                <a14:hiddenFill xmlns:a14="http://schemas.microsoft.com/office/drawing/2010/main">
                  <a:solidFill>
                    <a:srgbClr val="FFFFFF"/>
                  </a:solidFill>
                </a14:hiddenFill>
              </a:ext>
            </a:extLst>
          </p:spPr>
        </p:pic>
      </p:grpSp>
      <p:pic>
        <p:nvPicPr>
          <p:cNvPr id="69" name="Picture 68">
            <a:hlinkClick r:id="rId27" action="ppaction://hlinksldjump"/>
            <a:extLst>
              <a:ext uri="{FF2B5EF4-FFF2-40B4-BE49-F238E27FC236}">
                <a16:creationId xmlns:a16="http://schemas.microsoft.com/office/drawing/2014/main" id="{5481D83A-B2D6-4054-8672-241FD9DFA94E}"/>
              </a:ext>
            </a:extLst>
          </p:cNvPr>
          <p:cNvPicPr>
            <a:picLocks noChangeAspect="1"/>
          </p:cNvPicPr>
          <p:nvPr/>
        </p:nvPicPr>
        <p:blipFill rotWithShape="1">
          <a:blip r:embed="rId28" cstate="hqprint">
            <a:extLst>
              <a:ext uri="{BEBA8EAE-BF5A-486C-A8C5-ECC9F3942E4B}">
                <a14:imgProps xmlns:a14="http://schemas.microsoft.com/office/drawing/2010/main">
                  <a14:imgLayer r:embed="rId29">
                    <a14:imgEffect>
                      <a14:backgroundRemoval t="6308" b="90000" l="6538" r="90000">
                        <a14:foregroundMark x1="21462" y1="9923" x2="17462" y2="20692"/>
                        <a14:foregroundMark x1="17462" y1="20692" x2="21462" y2="14538"/>
                        <a14:foregroundMark x1="17846" y1="11923" x2="18231" y2="22769"/>
                        <a14:foregroundMark x1="18231" y1="22769" x2="14846" y2="11846"/>
                        <a14:foregroundMark x1="14846" y1="11846" x2="14846" y2="17308"/>
                        <a14:foregroundMark x1="13077" y1="10462" x2="18154" y2="7000"/>
                        <a14:foregroundMark x1="10154" y1="10462" x2="7154" y2="16769"/>
                        <a14:foregroundMark x1="7154" y1="16769" x2="11385" y2="7385"/>
                        <a14:foregroundMark x1="11385" y1="7385" x2="14000" y2="6615"/>
                        <a14:foregroundMark x1="13615" y1="5923" x2="8231" y2="11769"/>
                        <a14:foregroundMark x1="8231" y1="11769" x2="6615" y2="18538"/>
                        <a14:foregroundMark x1="6846" y1="15231" x2="9503" y2="8434"/>
                        <a14:foregroundMark x1="10846" y1="6308" x2="9947" y2="6889"/>
                        <a14:backgroundMark x1="8923" y1="6308" x2="6615" y2="9923"/>
                      </a14:backgroundRemoval>
                    </a14:imgEffect>
                  </a14:imgLayer>
                </a14:imgProps>
              </a:ext>
              <a:ext uri="{28A0092B-C50C-407E-A947-70E740481C1C}">
                <a14:useLocalDpi xmlns:a14="http://schemas.microsoft.com/office/drawing/2010/main" val="0"/>
              </a:ext>
            </a:extLst>
          </a:blip>
          <a:srcRect l="3391" t="433" r="68065" b="71062"/>
          <a:stretch/>
        </p:blipFill>
        <p:spPr>
          <a:xfrm>
            <a:off x="3063173" y="4500638"/>
            <a:ext cx="422887" cy="422320"/>
          </a:xfrm>
          <a:prstGeom prst="rect">
            <a:avLst/>
          </a:prstGeom>
        </p:spPr>
      </p:pic>
      <p:pic>
        <p:nvPicPr>
          <p:cNvPr id="72" name="Picture 71">
            <a:hlinkClick r:id="rId30" action="ppaction://hlinksldjump"/>
            <a:extLst>
              <a:ext uri="{FF2B5EF4-FFF2-40B4-BE49-F238E27FC236}">
                <a16:creationId xmlns:a16="http://schemas.microsoft.com/office/drawing/2014/main" id="{86F921BE-E997-46F2-ABA6-7BDEDB379D06}"/>
              </a:ext>
            </a:extLst>
          </p:cNvPr>
          <p:cNvPicPr>
            <a:picLocks noChangeAspect="1"/>
          </p:cNvPicPr>
          <p:nvPr/>
        </p:nvPicPr>
        <p:blipFill rotWithShape="1">
          <a:blip r:embed="rId31" cstate="hqprint">
            <a:extLst>
              <a:ext uri="{BEBA8EAE-BF5A-486C-A8C5-ECC9F3942E4B}">
                <a14:imgProps xmlns:a14="http://schemas.microsoft.com/office/drawing/2010/main">
                  <a14:imgLayer r:embed="rId32">
                    <a14:imgEffect>
                      <a14:backgroundRemoval t="2538" b="26846" l="41385" r="64615">
                        <a14:foregroundMark x1="42231" y1="11923" x2="41385" y2="17846"/>
                        <a14:foregroundMark x1="48154" y1="25154" x2="55692" y2="26385"/>
                        <a14:foregroundMark x1="52692" y1="26923" x2="54000" y2="26231"/>
                        <a14:foregroundMark x1="64462" y1="14000" x2="64615" y2="17615"/>
                        <a14:foregroundMark x1="53154" y1="16615" x2="54615" y2="11846"/>
                        <a14:foregroundMark x1="56462" y1="14462" x2="55000" y2="16615"/>
                        <a14:foregroundMark x1="55000" y1="16615" x2="54615" y2="17000"/>
                        <a14:foregroundMark x1="52385" y1="12923" x2="57923" y2="12923"/>
                        <a14:foregroundMark x1="53538" y1="15538" x2="53154" y2="18154"/>
                        <a14:foregroundMark x1="55000" y1="12923" x2="53154" y2="19615"/>
                        <a14:foregroundMark x1="55385" y1="14462" x2="51692" y2="18846"/>
                        <a14:foregroundMark x1="49462" y1="19615" x2="56462" y2="18462"/>
                        <a14:foregroundMark x1="51308" y1="18154" x2="50231" y2="15923"/>
                        <a14:foregroundMark x1="53154" y1="13692" x2="50615" y2="11846"/>
                        <a14:foregroundMark x1="54231" y1="12231" x2="48769" y2="14462"/>
                      </a14:backgroundRemoval>
                    </a14:imgEffect>
                  </a14:imgLayer>
                </a14:imgProps>
              </a:ext>
              <a:ext uri="{28A0092B-C50C-407E-A947-70E740481C1C}">
                <a14:useLocalDpi xmlns:a14="http://schemas.microsoft.com/office/drawing/2010/main" val="0"/>
              </a:ext>
            </a:extLst>
          </a:blip>
          <a:srcRect l="39558" r="32713" b="71959"/>
          <a:stretch/>
        </p:blipFill>
        <p:spPr>
          <a:xfrm>
            <a:off x="4059960" y="5428449"/>
            <a:ext cx="419522" cy="424260"/>
          </a:xfrm>
          <a:prstGeom prst="rect">
            <a:avLst/>
          </a:prstGeom>
        </p:spPr>
      </p:pic>
      <p:pic>
        <p:nvPicPr>
          <p:cNvPr id="74" name="Picture 73">
            <a:hlinkClick r:id="rId33" action="ppaction://hlinksldjump"/>
            <a:extLst>
              <a:ext uri="{FF2B5EF4-FFF2-40B4-BE49-F238E27FC236}">
                <a16:creationId xmlns:a16="http://schemas.microsoft.com/office/drawing/2014/main" id="{94264294-0640-4141-BE48-AC9C8C8F778D}"/>
              </a:ext>
            </a:extLst>
          </p:cNvPr>
          <p:cNvPicPr>
            <a:picLocks noChangeAspect="1"/>
          </p:cNvPicPr>
          <p:nvPr/>
        </p:nvPicPr>
        <p:blipFill rotWithShape="1">
          <a:blip r:embed="rId34" cstate="hqprint">
            <a:extLst>
              <a:ext uri="{BEBA8EAE-BF5A-486C-A8C5-ECC9F3942E4B}">
                <a14:imgProps xmlns:a14="http://schemas.microsoft.com/office/drawing/2010/main">
                  <a14:imgLayer r:embed="rId35">
                    <a14:imgEffect>
                      <a14:backgroundRemoval t="4385" b="30154" l="76000" r="98846">
                        <a14:foregroundMark x1="76000" y1="13231" x2="77231" y2="20231"/>
                        <a14:foregroundMark x1="96923" y1="13000" x2="95385" y2="21462"/>
                        <a14:foregroundMark x1="95385" y1="21462" x2="94000" y2="22154"/>
                        <a14:foregroundMark x1="98308" y1="12462" x2="95769" y2="21385"/>
                        <a14:foregroundMark x1="98923" y1="15000" x2="95923" y2="19462"/>
                        <a14:foregroundMark x1="84923" y1="4615" x2="88769" y2="4462"/>
                        <a14:foregroundMark x1="76846" y1="21077" x2="82615" y2="26077"/>
                        <a14:foregroundMark x1="82615" y1="26077" x2="83462" y2="26308"/>
                        <a14:foregroundMark x1="94385" y1="16846" x2="90000" y2="24769"/>
                        <a14:foregroundMark x1="90000" y1="24769" x2="89692" y2="15154"/>
                        <a14:foregroundMark x1="89692" y1="15154" x2="85538" y2="21000"/>
                        <a14:foregroundMark x1="85538" y1="21000" x2="83462" y2="4385"/>
                        <a14:foregroundMark x1="83462" y1="4385" x2="83923" y2="19000"/>
                        <a14:foregroundMark x1="83923" y1="19000" x2="87692" y2="9077"/>
                        <a14:foregroundMark x1="87974" y1="30233" x2="88077" y2="38000"/>
                        <a14:foregroundMark x1="87692" y1="9077" x2="87941" y2="27768"/>
                        <a14:foregroundMark x1="90400" y1="27236" x2="91231" y2="23385"/>
                        <a14:foregroundMark x1="88077" y1="38000" x2="89699" y2="30481"/>
                        <a14:foregroundMark x1="91231" y1="23385" x2="89815" y2="26217"/>
                        <a14:foregroundMark x1="87790" y1="27804" x2="87462" y2="13846"/>
                        <a14:foregroundMark x1="87462" y1="13846" x2="83462" y2="6154"/>
                        <a14:foregroundMark x1="83462" y1="6154" x2="82462" y2="13308"/>
                        <a14:foregroundMark x1="82462" y1="13308" x2="83154" y2="14615"/>
                        <a14:foregroundMark x1="85462" y1="15615" x2="91000" y2="14769"/>
                        <a14:foregroundMark x1="89769" y1="12538" x2="89615" y2="13923"/>
                        <a14:foregroundMark x1="89462" y1="12538" x2="90308" y2="13692"/>
                        <a14:backgroundMark x1="87385" y1="29077" x2="93462" y2="27923"/>
                        <a14:backgroundMark x1="86692" y1="29308" x2="91846" y2="28077"/>
                        <a14:backgroundMark x1="87308" y1="28769" x2="92231" y2="29308"/>
                        <a14:backgroundMark x1="88000" y1="28231" x2="89077" y2="27692"/>
                      </a14:backgroundRemoval>
                    </a14:imgEffect>
                  </a14:imgLayer>
                </a14:imgProps>
              </a:ext>
              <a:ext uri="{28A0092B-C50C-407E-A947-70E740481C1C}">
                <a14:useLocalDpi xmlns:a14="http://schemas.microsoft.com/office/drawing/2010/main" val="0"/>
              </a:ext>
            </a:extLst>
          </a:blip>
          <a:srcRect l="74692" t="1610" r="-2421" b="70349"/>
          <a:stretch/>
        </p:blipFill>
        <p:spPr>
          <a:xfrm>
            <a:off x="2747831" y="6114954"/>
            <a:ext cx="444068" cy="449083"/>
          </a:xfrm>
          <a:prstGeom prst="rect">
            <a:avLst/>
          </a:prstGeom>
        </p:spPr>
      </p:pic>
      <p:pic>
        <p:nvPicPr>
          <p:cNvPr id="50" name="Picture 49">
            <a:extLst>
              <a:ext uri="{FF2B5EF4-FFF2-40B4-BE49-F238E27FC236}">
                <a16:creationId xmlns:a16="http://schemas.microsoft.com/office/drawing/2014/main" id="{96BCB798-47FF-490A-80CB-62BA4D6A6849}"/>
              </a:ext>
            </a:extLst>
          </p:cNvPr>
          <p:cNvPicPr>
            <a:picLocks noChangeAspect="1"/>
          </p:cNvPicPr>
          <p:nvPr/>
        </p:nvPicPr>
        <p:blipFill rotWithShape="1">
          <a:blip r:embed="rId36" cstate="hqprint">
            <a:extLst>
              <a:ext uri="{28A0092B-C50C-407E-A947-70E740481C1C}">
                <a14:useLocalDpi xmlns:a14="http://schemas.microsoft.com/office/drawing/2010/main" val="0"/>
              </a:ext>
            </a:extLst>
          </a:blip>
          <a:srcRect l="11547" t="19412" r="21959" b="44006"/>
          <a:stretch/>
        </p:blipFill>
        <p:spPr>
          <a:xfrm>
            <a:off x="-675861" y="4765643"/>
            <a:ext cx="2284794" cy="1445857"/>
          </a:xfrm>
          <a:prstGeom prst="rect">
            <a:avLst/>
          </a:prstGeom>
        </p:spPr>
      </p:pic>
      <p:grpSp>
        <p:nvGrpSpPr>
          <p:cNvPr id="18" name="Group 17">
            <a:extLst>
              <a:ext uri="{FF2B5EF4-FFF2-40B4-BE49-F238E27FC236}">
                <a16:creationId xmlns:a16="http://schemas.microsoft.com/office/drawing/2014/main" id="{63BC93C0-3A36-4372-B601-E4689F7F998E}"/>
              </a:ext>
            </a:extLst>
          </p:cNvPr>
          <p:cNvGrpSpPr/>
          <p:nvPr/>
        </p:nvGrpSpPr>
        <p:grpSpPr>
          <a:xfrm>
            <a:off x="340032" y="4474496"/>
            <a:ext cx="2214039" cy="1655705"/>
            <a:chOff x="340032" y="4474496"/>
            <a:chExt cx="2214039" cy="1655705"/>
          </a:xfrm>
        </p:grpSpPr>
        <p:pic>
          <p:nvPicPr>
            <p:cNvPr id="15" name="Picture 14">
              <a:extLst>
                <a:ext uri="{FF2B5EF4-FFF2-40B4-BE49-F238E27FC236}">
                  <a16:creationId xmlns:a16="http://schemas.microsoft.com/office/drawing/2014/main" id="{2BCF8450-EED3-4DAD-B360-CEA79879D602}"/>
                </a:ext>
              </a:extLst>
            </p:cNvPr>
            <p:cNvPicPr>
              <a:picLocks noChangeAspect="1"/>
            </p:cNvPicPr>
            <p:nvPr/>
          </p:nvPicPr>
          <p:blipFill rotWithShape="1">
            <a:blip r:embed="rId12">
              <a:extLst>
                <a:ext uri="{28A0092B-C50C-407E-A947-70E740481C1C}">
                  <a14:useLocalDpi xmlns:a14="http://schemas.microsoft.com/office/drawing/2010/main" val="0"/>
                </a:ext>
              </a:extLst>
            </a:blip>
            <a:srcRect l="2888" t="21367" r="-159" b="39458"/>
            <a:stretch/>
          </p:blipFill>
          <p:spPr>
            <a:xfrm>
              <a:off x="340032" y="4474496"/>
              <a:ext cx="2214039" cy="1506180"/>
            </a:xfrm>
            <a:prstGeom prst="rect">
              <a:avLst/>
            </a:prstGeom>
          </p:spPr>
        </p:pic>
        <p:pic>
          <p:nvPicPr>
            <p:cNvPr id="17" name="Picture 16">
              <a:extLst>
                <a:ext uri="{FF2B5EF4-FFF2-40B4-BE49-F238E27FC236}">
                  <a16:creationId xmlns:a16="http://schemas.microsoft.com/office/drawing/2014/main" id="{1C9881D2-1EB5-490E-864A-8478DD230057}"/>
                </a:ext>
              </a:extLst>
            </p:cNvPr>
            <p:cNvPicPr>
              <a:picLocks noChangeAspect="1"/>
            </p:cNvPicPr>
            <p:nvPr/>
          </p:nvPicPr>
          <p:blipFill rotWithShape="1">
            <a:blip r:embed="rId13" cstate="hqprint">
              <a:extLst>
                <a:ext uri="{28A0092B-C50C-407E-A947-70E740481C1C}">
                  <a14:useLocalDpi xmlns:a14="http://schemas.microsoft.com/office/drawing/2010/main" val="0"/>
                </a:ext>
              </a:extLst>
            </a:blip>
            <a:srcRect l="6716" t="15709" r="17475" b="29362"/>
            <a:stretch/>
          </p:blipFill>
          <p:spPr>
            <a:xfrm>
              <a:off x="564153" y="4874187"/>
              <a:ext cx="1733428" cy="1256014"/>
            </a:xfrm>
            <a:prstGeom prst="rect">
              <a:avLst/>
            </a:prstGeom>
          </p:spPr>
        </p:pic>
      </p:grpSp>
      <p:pic>
        <p:nvPicPr>
          <p:cNvPr id="75" name="Picture 74">
            <a:hlinkClick r:id="rId37" action="ppaction://hlinksldjump"/>
            <a:extLst>
              <a:ext uri="{FF2B5EF4-FFF2-40B4-BE49-F238E27FC236}">
                <a16:creationId xmlns:a16="http://schemas.microsoft.com/office/drawing/2014/main" id="{76B0F334-CD77-4E54-B855-5ABB42CF2597}"/>
              </a:ext>
            </a:extLst>
          </p:cNvPr>
          <p:cNvPicPr>
            <a:picLocks noChangeAspect="1"/>
          </p:cNvPicPr>
          <p:nvPr/>
        </p:nvPicPr>
        <p:blipFill rotWithShape="1">
          <a:blip r:embed="rId38" cstate="hqprint">
            <a:extLst>
              <a:ext uri="{BEBA8EAE-BF5A-486C-A8C5-ECC9F3942E4B}">
                <a14:imgProps xmlns:a14="http://schemas.microsoft.com/office/drawing/2010/main">
                  <a14:imgLayer r:embed="rId39">
                    <a14:imgEffect>
                      <a14:backgroundRemoval t="38231" b="60769" l="7231" r="30077">
                        <a14:foregroundMark x1="7769" y1="47231" x2="7231" y2="55462"/>
                        <a14:foregroundMark x1="10000" y1="58385" x2="17462" y2="59538"/>
                        <a14:foregroundMark x1="17462" y1="59538" x2="24692" y2="58615"/>
                        <a14:foregroundMark x1="24692" y1="58615" x2="26308" y2="53692"/>
                        <a14:foregroundMark x1="15769" y1="60846" x2="20846" y2="60154"/>
                        <a14:foregroundMark x1="30077" y1="47615" x2="30061" y2="47957"/>
                        <a14:foregroundMark x1="16154" y1="39000" x2="20462" y2="38692"/>
                        <a14:foregroundMark x1="17385" y1="38308" x2="20154" y2="38615"/>
                        <a14:foregroundMark x1="18077" y1="47923" x2="19154" y2="48385"/>
                        <a14:foregroundMark x1="17923" y1="46692" x2="18692" y2="54615"/>
                        <a14:foregroundMark x1="18692" y1="54615" x2="23462" y2="47000"/>
                        <a14:foregroundMark x1="23462" y1="47000" x2="16077" y2="50000"/>
                        <a14:foregroundMark x1="16077" y1="50000" x2="25385" y2="50385"/>
                        <a14:foregroundMark x1="25385" y1="50385" x2="18538" y2="52846"/>
                        <a14:foregroundMark x1="18538" y1="52846" x2="20000" y2="49462"/>
                        <a14:foregroundMark x1="19308" y1="45923" x2="13615" y2="54538"/>
                        <a14:foregroundMark x1="13615" y1="54538" x2="15462" y2="53154"/>
                        <a14:foregroundMark x1="18923" y1="48385" x2="19538" y2="49231"/>
                        <a14:foregroundMark x1="20385" y1="48615" x2="20846" y2="53846"/>
                        <a14:foregroundMark x1="20231" y1="51923" x2="19308" y2="45769"/>
                        <a14:foregroundMark x1="20846" y1="46462" x2="20231" y2="47846"/>
                        <a14:backgroundMark x1="7000" y1="55615" x2="7231" y2="55769"/>
                        <a14:backgroundMark x1="7538" y1="56000" x2="6692" y2="55231"/>
                        <a14:backgroundMark x1="7615" y1="55769" x2="7231" y2="54385"/>
                        <a14:backgroundMark x1="30462" y1="47923" x2="31077" y2="55308"/>
                        <a14:backgroundMark x1="31077" y1="55308" x2="30846" y2="54231"/>
                        <a14:backgroundMark x1="6154" y1="55769" x2="7000" y2="56462"/>
                        <a14:backgroundMark x1="7385" y1="55385" x2="6692" y2="55077"/>
                      </a14:backgroundRemoval>
                    </a14:imgEffect>
                  </a14:imgLayer>
                </a14:imgProps>
              </a:ext>
              <a:ext uri="{28A0092B-C50C-407E-A947-70E740481C1C}">
                <a14:useLocalDpi xmlns:a14="http://schemas.microsoft.com/office/drawing/2010/main" val="0"/>
              </a:ext>
            </a:extLst>
          </a:blip>
          <a:srcRect l="4979" t="35434" r="67292" b="36525"/>
          <a:stretch/>
        </p:blipFill>
        <p:spPr>
          <a:xfrm>
            <a:off x="1212685" y="5346798"/>
            <a:ext cx="412530" cy="417189"/>
          </a:xfrm>
          <a:prstGeom prst="rect">
            <a:avLst/>
          </a:prstGeom>
        </p:spPr>
      </p:pic>
      <p:pic>
        <p:nvPicPr>
          <p:cNvPr id="79" name="98r888piCFUM">
            <a:hlinkClick r:id="" action="ppaction://media"/>
            <a:extLst>
              <a:ext uri="{FF2B5EF4-FFF2-40B4-BE49-F238E27FC236}">
                <a16:creationId xmlns:a16="http://schemas.microsoft.com/office/drawing/2014/main" id="{E06C0DAC-059F-4318-9BAC-02AB2EB98B3D}"/>
              </a:ext>
            </a:extLst>
          </p:cNvPr>
          <p:cNvPicPr>
            <a:picLocks noChangeAspect="1"/>
          </p:cNvPicPr>
          <p:nvPr>
            <a:audioFile r:link="rId2"/>
            <p:extLst>
              <p:ext uri="{DAA4B4D4-6D71-4841-9C94-3DE7FCFB9230}">
                <p14:media xmlns:p14="http://schemas.microsoft.com/office/powerpoint/2010/main" r:embed="rId1"/>
              </p:ext>
            </p:extLst>
          </p:nvPr>
        </p:nvPicPr>
        <p:blipFill>
          <a:blip r:embed="rId40"/>
          <a:stretch>
            <a:fillRect/>
          </a:stretch>
        </p:blipFill>
        <p:spPr>
          <a:xfrm>
            <a:off x="6543856" y="-864961"/>
            <a:ext cx="487363" cy="487363"/>
          </a:xfrm>
          <a:prstGeom prst="rect">
            <a:avLst/>
          </a:prstGeom>
        </p:spPr>
      </p:pic>
      <p:sp>
        <p:nvSpPr>
          <p:cNvPr id="80" name="Rectangle 79">
            <a:extLst>
              <a:ext uri="{FF2B5EF4-FFF2-40B4-BE49-F238E27FC236}">
                <a16:creationId xmlns:a16="http://schemas.microsoft.com/office/drawing/2014/main" id="{765183A4-F3BE-49B4-9402-36486072DF47}"/>
              </a:ext>
            </a:extLst>
          </p:cNvPr>
          <p:cNvSpPr/>
          <p:nvPr/>
        </p:nvSpPr>
        <p:spPr>
          <a:xfrm>
            <a:off x="3645633" y="246396"/>
            <a:ext cx="6272872" cy="92333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50" normalizeH="0" baseline="0" noProof="0" dirty="0">
                <a:ln w="9525" cmpd="sng">
                  <a:solidFill>
                    <a:srgbClr val="4472C4"/>
                  </a:solidFill>
                  <a:prstDash val="solid"/>
                </a:ln>
                <a:solidFill>
                  <a:schemeClr val="accent6">
                    <a:lumMod val="50000"/>
                  </a:schemeClr>
                </a:solidFill>
                <a:effectLst>
                  <a:glow rad="38100">
                    <a:srgbClr val="4472C4">
                      <a:alpha val="40000"/>
                    </a:srgbClr>
                  </a:glow>
                </a:effectLst>
                <a:uLnTx/>
                <a:uFillTx/>
                <a:latin typeface="#9Slide04 SFU TimesTen Bold" panose="00000700000000000000" pitchFamily="2" charset="0"/>
              </a:rPr>
              <a:t>CỨU HỘ SẠC LỠ </a:t>
            </a:r>
          </a:p>
        </p:txBody>
      </p:sp>
      <p:sp>
        <p:nvSpPr>
          <p:cNvPr id="2" name="Striped Right Arrow 1">
            <a:hlinkClick r:id="rId41" action="ppaction://hlinksldjump"/>
          </p:cNvPr>
          <p:cNvSpPr/>
          <p:nvPr/>
        </p:nvSpPr>
        <p:spPr>
          <a:xfrm>
            <a:off x="10725999" y="6415718"/>
            <a:ext cx="709138" cy="422540"/>
          </a:xfrm>
          <a:prstGeom prst="striped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417154083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79"/>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26"/>
                    </p:tgtEl>
                  </p:cond>
                </p:stCondLst>
                <p:endSync evt="end" delay="0">
                  <p:rtn val="all"/>
                </p:endSync>
                <p:childTnLst>
                  <p:par>
                    <p:cTn id="8" fill="hold">
                      <p:stCondLst>
                        <p:cond delay="0"/>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26"/>
                                        </p:tgtEl>
                                      </p:cBhvr>
                                    </p:animEffect>
                                    <p:set>
                                      <p:cBhvr>
                                        <p:cTn id="12" dur="1" fill="hold">
                                          <p:stCondLst>
                                            <p:cond delay="499"/>
                                          </p:stCondLst>
                                        </p:cTn>
                                        <p:tgtEl>
                                          <p:spTgt spid="26"/>
                                        </p:tgtEl>
                                        <p:attrNameLst>
                                          <p:attrName>style.visibility</p:attrName>
                                        </p:attrNameLst>
                                      </p:cBhvr>
                                      <p:to>
                                        <p:strVal val="hidden"/>
                                      </p:to>
                                    </p:set>
                                  </p:childTnLst>
                                  <p:subTnLst>
                                    <p:audio>
                                      <p:cMediaNode>
                                        <p:cTn display="0" masterRel="sameClick">
                                          <p:stCondLst>
                                            <p:cond evt="begin" delay="0">
                                              <p:tn val="10"/>
                                            </p:cond>
                                          </p:stCondLst>
                                          <p:endCondLst>
                                            <p:cond evt="onStopAudio" delay="0">
                                              <p:tgtEl>
                                                <p:sldTgt/>
                                              </p:tgtEl>
                                            </p:cond>
                                          </p:endCondLst>
                                        </p:cTn>
                                        <p:tgtEl>
                                          <p:sndTgt r:embed="rId5" name="chimes.wav"/>
                                        </p:tgtEl>
                                      </p:cMediaNode>
                                    </p:audio>
                                  </p:subTnLst>
                                </p:cTn>
                              </p:par>
                            </p:childTnLst>
                          </p:cTn>
                        </p:par>
                        <p:par>
                          <p:cTn id="13" fill="hold">
                            <p:stCondLst>
                              <p:cond delay="500"/>
                            </p:stCondLst>
                            <p:childTnLst>
                              <p:par>
                                <p:cTn id="14" presetID="8" presetClass="emph" presetSubtype="0" fill="hold" nodeType="afterEffect">
                                  <p:stCondLst>
                                    <p:cond delay="0"/>
                                  </p:stCondLst>
                                  <p:childTnLst>
                                    <p:animRot by="-5400000">
                                      <p:cBhvr>
                                        <p:cTn id="15" dur="2000" fill="hold"/>
                                        <p:tgtEl>
                                          <p:spTgt spid="11"/>
                                        </p:tgtEl>
                                        <p:attrNameLst>
                                          <p:attrName>r</p:attrName>
                                        </p:attrNameLst>
                                      </p:cBhvr>
                                    </p:animRot>
                                  </p:childTnLst>
                                </p:cTn>
                              </p:par>
                            </p:childTnLst>
                          </p:cTn>
                        </p:par>
                        <p:par>
                          <p:cTn id="16" fill="hold">
                            <p:stCondLst>
                              <p:cond delay="2500"/>
                            </p:stCondLst>
                            <p:childTnLst>
                              <p:par>
                                <p:cTn id="17" presetID="0" presetClass="path" presetSubtype="0" accel="50000" decel="50000" fill="hold" nodeType="afterEffect">
                                  <p:stCondLst>
                                    <p:cond delay="0"/>
                                  </p:stCondLst>
                                  <p:childTnLst>
                                    <p:animMotion origin="layout" path="M 0.00729 0.00255 L 0.00312 -0.09282 L 0.01706 -0.10625 L 0.04271 -0.11759 L 0.08021 -0.12129 L 0.12956 -0.12129 L 0.14127 -0.12338 L 0.16055 -0.12523 L 0.16914 -0.12893 L 0.23034 -0.13842 " pathEditMode="relative" rAng="0" ptsTypes="AAAAAAAAAA">
                                      <p:cBhvr>
                                        <p:cTn id="18" dur="3500" fill="hold"/>
                                        <p:tgtEl>
                                          <p:spTgt spid="11"/>
                                        </p:tgtEl>
                                        <p:attrNameLst>
                                          <p:attrName>ppt_x</p:attrName>
                                          <p:attrName>ppt_y</p:attrName>
                                        </p:attrNameLst>
                                      </p:cBhvr>
                                      <p:rCtr x="10938" y="-7060"/>
                                    </p:animMotion>
                                  </p:childTnLst>
                                </p:cTn>
                              </p:par>
                            </p:childTnLst>
                          </p:cTn>
                        </p:par>
                      </p:childTnLst>
                    </p:cTn>
                  </p:par>
                </p:childTnLst>
              </p:cTn>
              <p:nextCondLst>
                <p:cond evt="onClick" delay="0">
                  <p:tgtEl>
                    <p:spTgt spid="26"/>
                  </p:tgtEl>
                </p:cond>
              </p:nextCondLst>
            </p:seq>
            <p:seq concurrent="1" nextAc="seek">
              <p:cTn id="19" restart="whenNotActive" fill="hold" evtFilter="cancelBubble" nodeType="interactiveSeq">
                <p:stCondLst>
                  <p:cond evt="onClick" delay="0">
                    <p:tgtEl>
                      <p:spTgt spid="20"/>
                    </p:tgtEl>
                  </p:cond>
                </p:stCondLst>
                <p:endSync evt="end" delay="0">
                  <p:rtn val="all"/>
                </p:endSync>
                <p:childTnLst>
                  <p:par>
                    <p:cTn id="20" fill="hold">
                      <p:stCondLst>
                        <p:cond delay="0"/>
                      </p:stCondLst>
                      <p:childTnLst>
                        <p:par>
                          <p:cTn id="21" fill="hold">
                            <p:stCondLst>
                              <p:cond delay="0"/>
                            </p:stCondLst>
                            <p:childTnLst>
                              <p:par>
                                <p:cTn id="22" presetID="10" presetClass="exit" presetSubtype="0" fill="hold" nodeType="clickEffect">
                                  <p:stCondLst>
                                    <p:cond delay="0"/>
                                  </p:stCondLst>
                                  <p:childTnLst>
                                    <p:animEffect transition="out" filter="fade">
                                      <p:cBhvr>
                                        <p:cTn id="23" dur="500"/>
                                        <p:tgtEl>
                                          <p:spTgt spid="20"/>
                                        </p:tgtEl>
                                      </p:cBhvr>
                                    </p:animEffect>
                                    <p:set>
                                      <p:cBhvr>
                                        <p:cTn id="24" dur="1" fill="hold">
                                          <p:stCondLst>
                                            <p:cond delay="499"/>
                                          </p:stCondLst>
                                        </p:cTn>
                                        <p:tgtEl>
                                          <p:spTgt spid="20"/>
                                        </p:tgtEl>
                                        <p:attrNameLst>
                                          <p:attrName>style.visibility</p:attrName>
                                        </p:attrNameLst>
                                      </p:cBhvr>
                                      <p:to>
                                        <p:strVal val="hidden"/>
                                      </p:to>
                                    </p:set>
                                  </p:childTnLst>
                                  <p:subTnLst>
                                    <p:audio>
                                      <p:cMediaNode>
                                        <p:cTn display="0" masterRel="sameClick">
                                          <p:stCondLst>
                                            <p:cond evt="begin" delay="0">
                                              <p:tn val="22"/>
                                            </p:cond>
                                          </p:stCondLst>
                                          <p:endCondLst>
                                            <p:cond evt="onStopAudio" delay="0">
                                              <p:tgtEl>
                                                <p:sldTgt/>
                                              </p:tgtEl>
                                            </p:cond>
                                          </p:endCondLst>
                                        </p:cTn>
                                        <p:tgtEl>
                                          <p:sndTgt r:embed="rId5" name="chimes.wav"/>
                                        </p:tgtEl>
                                      </p:cMediaNode>
                                    </p:audio>
                                  </p:subTnLst>
                                </p:cTn>
                              </p:par>
                            </p:childTnLst>
                          </p:cTn>
                        </p:par>
                        <p:par>
                          <p:cTn id="25" fill="hold">
                            <p:stCondLst>
                              <p:cond delay="500"/>
                            </p:stCondLst>
                            <p:childTnLst>
                              <p:par>
                                <p:cTn id="26" presetID="8" presetClass="emph" presetSubtype="0" fill="hold" nodeType="afterEffect">
                                  <p:stCondLst>
                                    <p:cond delay="0"/>
                                  </p:stCondLst>
                                  <p:childTnLst>
                                    <p:animRot by="-5400000">
                                      <p:cBhvr>
                                        <p:cTn id="27" dur="2000" fill="hold"/>
                                        <p:tgtEl>
                                          <p:spTgt spid="7"/>
                                        </p:tgtEl>
                                        <p:attrNameLst>
                                          <p:attrName>r</p:attrName>
                                        </p:attrNameLst>
                                      </p:cBhvr>
                                    </p:animRot>
                                  </p:childTnLst>
                                </p:cTn>
                              </p:par>
                            </p:childTnLst>
                          </p:cTn>
                        </p:par>
                        <p:par>
                          <p:cTn id="28" fill="hold">
                            <p:stCondLst>
                              <p:cond delay="2500"/>
                            </p:stCondLst>
                            <p:childTnLst>
                              <p:par>
                                <p:cTn id="29" presetID="63" presetClass="path" presetSubtype="0" accel="50000" decel="50000" fill="hold" nodeType="afterEffect">
                                  <p:stCondLst>
                                    <p:cond delay="0"/>
                                  </p:stCondLst>
                                  <p:childTnLst>
                                    <p:animMotion origin="layout" path="M 0.00065 -0.00348 L 0.28698 -0.00926 " pathEditMode="relative" rAng="0" ptsTypes="AA">
                                      <p:cBhvr>
                                        <p:cTn id="30" dur="2000" fill="hold"/>
                                        <p:tgtEl>
                                          <p:spTgt spid="7"/>
                                        </p:tgtEl>
                                        <p:attrNameLst>
                                          <p:attrName>ppt_x</p:attrName>
                                          <p:attrName>ppt_y</p:attrName>
                                        </p:attrNameLst>
                                      </p:cBhvr>
                                      <p:rCtr x="14310" y="-301"/>
                                    </p:animMotion>
                                  </p:childTnLst>
                                </p:cTn>
                              </p:par>
                            </p:childTnLst>
                          </p:cTn>
                        </p:par>
                      </p:childTnLst>
                    </p:cTn>
                  </p:par>
                </p:childTnLst>
              </p:cTn>
              <p:nextCondLst>
                <p:cond evt="onClick" delay="0">
                  <p:tgtEl>
                    <p:spTgt spid="20"/>
                  </p:tgtEl>
                </p:cond>
              </p:nextCondLst>
            </p:seq>
            <p:seq concurrent="1" nextAc="seek">
              <p:cTn id="31" restart="whenNotActive" fill="hold" evtFilter="cancelBubble" nodeType="interactiveSeq">
                <p:stCondLst>
                  <p:cond evt="onClick" delay="0">
                    <p:tgtEl>
                      <p:spTgt spid="67"/>
                    </p:tgtEl>
                  </p:cond>
                </p:stCondLst>
                <p:endSync evt="end" delay="0">
                  <p:rtn val="all"/>
                </p:endSync>
                <p:childTnLst>
                  <p:par>
                    <p:cTn id="32" fill="hold">
                      <p:stCondLst>
                        <p:cond delay="0"/>
                      </p:stCondLst>
                      <p:childTnLst>
                        <p:par>
                          <p:cTn id="33" fill="hold">
                            <p:stCondLst>
                              <p:cond delay="0"/>
                            </p:stCondLst>
                            <p:childTnLst>
                              <p:par>
                                <p:cTn id="34" presetID="10" presetClass="exit" presetSubtype="0" fill="hold" nodeType="clickEffect">
                                  <p:stCondLst>
                                    <p:cond delay="0"/>
                                  </p:stCondLst>
                                  <p:childTnLst>
                                    <p:animEffect transition="out" filter="fade">
                                      <p:cBhvr>
                                        <p:cTn id="35" dur="500"/>
                                        <p:tgtEl>
                                          <p:spTgt spid="67"/>
                                        </p:tgtEl>
                                      </p:cBhvr>
                                    </p:animEffect>
                                    <p:set>
                                      <p:cBhvr>
                                        <p:cTn id="36" dur="1" fill="hold">
                                          <p:stCondLst>
                                            <p:cond delay="499"/>
                                          </p:stCondLst>
                                        </p:cTn>
                                        <p:tgtEl>
                                          <p:spTgt spid="67"/>
                                        </p:tgtEl>
                                        <p:attrNameLst>
                                          <p:attrName>style.visibility</p:attrName>
                                        </p:attrNameLst>
                                      </p:cBhvr>
                                      <p:to>
                                        <p:strVal val="hidden"/>
                                      </p:to>
                                    </p:set>
                                  </p:childTnLst>
                                  <p:subTnLst>
                                    <p:audio>
                                      <p:cMediaNode>
                                        <p:cTn display="0" masterRel="sameClick">
                                          <p:stCondLst>
                                            <p:cond evt="begin" delay="0">
                                              <p:tn val="34"/>
                                            </p:cond>
                                          </p:stCondLst>
                                          <p:endCondLst>
                                            <p:cond evt="onStopAudio" delay="0">
                                              <p:tgtEl>
                                                <p:sldTgt/>
                                              </p:tgtEl>
                                            </p:cond>
                                          </p:endCondLst>
                                        </p:cTn>
                                        <p:tgtEl>
                                          <p:sndTgt r:embed="rId5" name="chimes.wav"/>
                                        </p:tgtEl>
                                      </p:cMediaNode>
                                    </p:audio>
                                  </p:subTnLst>
                                </p:cTn>
                              </p:par>
                            </p:childTnLst>
                          </p:cTn>
                        </p:par>
                        <p:par>
                          <p:cTn id="37" fill="hold">
                            <p:stCondLst>
                              <p:cond delay="500"/>
                            </p:stCondLst>
                            <p:childTnLst>
                              <p:par>
                                <p:cTn id="38" presetID="8" presetClass="emph" presetSubtype="0" fill="hold" nodeType="afterEffect">
                                  <p:stCondLst>
                                    <p:cond delay="0"/>
                                  </p:stCondLst>
                                  <p:childTnLst>
                                    <p:animRot by="-5400000">
                                      <p:cBhvr>
                                        <p:cTn id="39" dur="2000" fill="hold"/>
                                        <p:tgtEl>
                                          <p:spTgt spid="8"/>
                                        </p:tgtEl>
                                        <p:attrNameLst>
                                          <p:attrName>r</p:attrName>
                                        </p:attrNameLst>
                                      </p:cBhvr>
                                    </p:animRot>
                                  </p:childTnLst>
                                </p:cTn>
                              </p:par>
                            </p:childTnLst>
                          </p:cTn>
                        </p:par>
                        <p:par>
                          <p:cTn id="40" fill="hold">
                            <p:stCondLst>
                              <p:cond delay="2500"/>
                            </p:stCondLst>
                            <p:childTnLst>
                              <p:par>
                                <p:cTn id="41" presetID="0" presetClass="path" presetSubtype="0" accel="50000" decel="50000" fill="hold" nodeType="afterEffect">
                                  <p:stCondLst>
                                    <p:cond delay="0"/>
                                  </p:stCondLst>
                                  <p:childTnLst>
                                    <p:animMotion origin="layout" path="M 3.95833E-6 7.40741E-7 L -0.00339 -0.13472 L 0.01445 -0.19907 L 0.03229 -0.22708 L 0.07578 -0.24514 C 0.10026 -0.24329 0.09401 -0.25278 0.10091 -0.2412 L 0.12382 -0.23519 C 0.12864 -0.23241 0.13333 -0.22963 0.13815 -0.22708 C 0.14908 -0.22176 0.14531 -0.22732 0.14908 -0.2213 L 0.26198 -0.21898 L 0.30768 -0.2213 L 0.31744 -0.2213 " pathEditMode="relative" rAng="0" ptsTypes="AAAAAAAAAAAA">
                                      <p:cBhvr>
                                        <p:cTn id="42" dur="3500" fill="hold"/>
                                        <p:tgtEl>
                                          <p:spTgt spid="8"/>
                                        </p:tgtEl>
                                        <p:attrNameLst>
                                          <p:attrName>ppt_x</p:attrName>
                                          <p:attrName>ppt_y</p:attrName>
                                        </p:attrNameLst>
                                      </p:cBhvr>
                                      <p:rCtr x="15703" y="-12361"/>
                                    </p:animMotion>
                                  </p:childTnLst>
                                </p:cTn>
                              </p:par>
                            </p:childTnLst>
                          </p:cTn>
                        </p:par>
                      </p:childTnLst>
                    </p:cTn>
                  </p:par>
                </p:childTnLst>
              </p:cTn>
              <p:nextCondLst>
                <p:cond evt="onClick" delay="0">
                  <p:tgtEl>
                    <p:spTgt spid="67"/>
                  </p:tgtEl>
                </p:cond>
              </p:nextCondLst>
            </p:seq>
            <p:seq concurrent="1" nextAc="seek">
              <p:cTn id="43" restart="whenNotActive" fill="hold" evtFilter="cancelBubble" nodeType="interactiveSeq">
                <p:stCondLst>
                  <p:cond evt="onClick" delay="0">
                    <p:tgtEl>
                      <p:spTgt spid="18"/>
                    </p:tgtEl>
                  </p:cond>
                </p:stCondLst>
                <p:endSync evt="end" delay="0">
                  <p:rtn val="all"/>
                </p:endSync>
                <p:childTnLst>
                  <p:par>
                    <p:cTn id="44" fill="hold">
                      <p:stCondLst>
                        <p:cond delay="0"/>
                      </p:stCondLst>
                      <p:childTnLst>
                        <p:par>
                          <p:cTn id="45" fill="hold">
                            <p:stCondLst>
                              <p:cond delay="0"/>
                            </p:stCondLst>
                            <p:childTnLst>
                              <p:par>
                                <p:cTn id="46" presetID="10" presetClass="exit" presetSubtype="0" fill="hold" nodeType="clickEffect">
                                  <p:stCondLst>
                                    <p:cond delay="0"/>
                                  </p:stCondLst>
                                  <p:childTnLst>
                                    <p:animEffect transition="out" filter="fade">
                                      <p:cBhvr>
                                        <p:cTn id="47" dur="500"/>
                                        <p:tgtEl>
                                          <p:spTgt spid="18"/>
                                        </p:tgtEl>
                                      </p:cBhvr>
                                    </p:animEffect>
                                    <p:set>
                                      <p:cBhvr>
                                        <p:cTn id="48" dur="1" fill="hold">
                                          <p:stCondLst>
                                            <p:cond delay="499"/>
                                          </p:stCondLst>
                                        </p:cTn>
                                        <p:tgtEl>
                                          <p:spTgt spid="18"/>
                                        </p:tgtEl>
                                        <p:attrNameLst>
                                          <p:attrName>style.visibility</p:attrName>
                                        </p:attrNameLst>
                                      </p:cBhvr>
                                      <p:to>
                                        <p:strVal val="hidden"/>
                                      </p:to>
                                    </p:set>
                                  </p:childTnLst>
                                  <p:subTnLst>
                                    <p:audio>
                                      <p:cMediaNode>
                                        <p:cTn display="0" masterRel="sameClick">
                                          <p:stCondLst>
                                            <p:cond evt="begin" delay="0">
                                              <p:tn val="46"/>
                                            </p:cond>
                                          </p:stCondLst>
                                          <p:endCondLst>
                                            <p:cond evt="onStopAudio" delay="0">
                                              <p:tgtEl>
                                                <p:sldTgt/>
                                              </p:tgtEl>
                                            </p:cond>
                                          </p:endCondLst>
                                        </p:cTn>
                                        <p:tgtEl>
                                          <p:sndTgt r:embed="rId5" name="chimes.wav"/>
                                        </p:tgtEl>
                                      </p:cMediaNode>
                                    </p:audio>
                                  </p:subTnLst>
                                </p:cTn>
                              </p:par>
                            </p:childTnLst>
                          </p:cTn>
                        </p:par>
                        <p:par>
                          <p:cTn id="49" fill="hold">
                            <p:stCondLst>
                              <p:cond delay="500"/>
                            </p:stCondLst>
                            <p:childTnLst>
                              <p:par>
                                <p:cTn id="50" presetID="8" presetClass="emph" presetSubtype="0" fill="hold" nodeType="afterEffect">
                                  <p:stCondLst>
                                    <p:cond delay="0"/>
                                  </p:stCondLst>
                                  <p:childTnLst>
                                    <p:animRot by="-5400000">
                                      <p:cBhvr>
                                        <p:cTn id="51" dur="2000" fill="hold"/>
                                        <p:tgtEl>
                                          <p:spTgt spid="13"/>
                                        </p:tgtEl>
                                        <p:attrNameLst>
                                          <p:attrName>r</p:attrName>
                                        </p:attrNameLst>
                                      </p:cBhvr>
                                    </p:animRot>
                                  </p:childTnLst>
                                </p:cTn>
                              </p:par>
                            </p:childTnLst>
                          </p:cTn>
                        </p:par>
                        <p:par>
                          <p:cTn id="52" fill="hold">
                            <p:stCondLst>
                              <p:cond delay="2500"/>
                            </p:stCondLst>
                            <p:childTnLst>
                              <p:par>
                                <p:cTn id="53" presetID="0" presetClass="path" presetSubtype="0" accel="50000" decel="50000" fill="hold" nodeType="afterEffect">
                                  <p:stCondLst>
                                    <p:cond delay="0"/>
                                  </p:stCondLst>
                                  <p:childTnLst>
                                    <p:animMotion origin="layout" path="M -2.29167E-6 7.40741E-7 L -0.00195 -0.08542 L 0.05664 -0.12755 L 0.1375 -0.12176 L 0.23073 -0.11551 L 0.25287 -0.11551 L 0.29479 -0.11366 C 0.3224 -0.11134 0.31224 -0.11157 0.32526 -0.11157 L 0.35664 -0.10556 L 0.36615 -0.10556 L 0.37461 -0.10347 " pathEditMode="relative" rAng="0" ptsTypes="AAAAAAAAAAA">
                                      <p:cBhvr>
                                        <p:cTn id="54" dur="3500" fill="hold"/>
                                        <p:tgtEl>
                                          <p:spTgt spid="13"/>
                                        </p:tgtEl>
                                        <p:attrNameLst>
                                          <p:attrName>ppt_x</p:attrName>
                                          <p:attrName>ppt_y</p:attrName>
                                        </p:attrNameLst>
                                      </p:cBhvr>
                                      <p:rCtr x="18633" y="-6389"/>
                                    </p:animMotion>
                                  </p:childTnLst>
                                </p:cTn>
                              </p:par>
                            </p:childTnLst>
                          </p:cTn>
                        </p:par>
                        <p:par>
                          <p:cTn id="55" fill="hold">
                            <p:stCondLst>
                              <p:cond delay="6000"/>
                            </p:stCondLst>
                            <p:childTnLst>
                              <p:par>
                                <p:cTn id="56" presetID="8" presetClass="emph" presetSubtype="0" fill="hold" nodeType="afterEffect">
                                  <p:stCondLst>
                                    <p:cond delay="0"/>
                                  </p:stCondLst>
                                  <p:childTnLst>
                                    <p:animRot by="21600000">
                                      <p:cBhvr>
                                        <p:cTn id="57" dur="2000" fill="hold"/>
                                        <p:tgtEl>
                                          <p:spTgt spid="50"/>
                                        </p:tgtEl>
                                        <p:attrNameLst>
                                          <p:attrName>r</p:attrName>
                                        </p:attrNameLst>
                                      </p:cBhvr>
                                    </p:animRot>
                                  </p:childTnLst>
                                  <p:subTnLst>
                                    <p:audio>
                                      <p:cMediaNode>
                                        <p:cTn display="0" masterRel="sameClick">
                                          <p:stCondLst>
                                            <p:cond evt="begin" delay="0">
                                              <p:tn val="56"/>
                                            </p:cond>
                                          </p:stCondLst>
                                          <p:endCondLst>
                                            <p:cond evt="onStopAudio" delay="0">
                                              <p:tgtEl>
                                                <p:sldTgt/>
                                              </p:tgtEl>
                                            </p:cond>
                                          </p:endCondLst>
                                        </p:cTn>
                                        <p:tgtEl>
                                          <p:sndTgt r:embed="rId6" name="30W888piCsRw (mp3cut.net).wav"/>
                                        </p:tgtEl>
                                      </p:cMediaNode>
                                    </p:audio>
                                  </p:subTnLst>
                                </p:cTn>
                              </p:par>
                              <p:par>
                                <p:cTn id="58" presetID="8" presetClass="emph" presetSubtype="0" fill="hold" nodeType="withEffect">
                                  <p:stCondLst>
                                    <p:cond delay="0"/>
                                  </p:stCondLst>
                                  <p:childTnLst>
                                    <p:animRot by="21600000">
                                      <p:cBhvr>
                                        <p:cTn id="59" dur="2000" fill="hold"/>
                                        <p:tgtEl>
                                          <p:spTgt spid="48"/>
                                        </p:tgtEl>
                                        <p:attrNameLst>
                                          <p:attrName>r</p:attrName>
                                        </p:attrNameLst>
                                      </p:cBhvr>
                                    </p:animRot>
                                  </p:childTnLst>
                                </p:cTn>
                              </p:par>
                              <p:par>
                                <p:cTn id="60" presetID="8" presetClass="emph" presetSubtype="0" fill="hold" nodeType="withEffect">
                                  <p:stCondLst>
                                    <p:cond delay="0"/>
                                  </p:stCondLst>
                                  <p:childTnLst>
                                    <p:animRot by="21600000">
                                      <p:cBhvr>
                                        <p:cTn id="61" dur="2000" fill="hold"/>
                                        <p:tgtEl>
                                          <p:spTgt spid="51"/>
                                        </p:tgtEl>
                                        <p:attrNameLst>
                                          <p:attrName>r</p:attrName>
                                        </p:attrNameLst>
                                      </p:cBhvr>
                                    </p:animRot>
                                  </p:childTnLst>
                                </p:cTn>
                              </p:par>
                              <p:par>
                                <p:cTn id="62" presetID="63" presetClass="path" presetSubtype="0" accel="50000" decel="50000" fill="hold" nodeType="withEffect">
                                  <p:stCondLst>
                                    <p:cond delay="0"/>
                                  </p:stCondLst>
                                  <p:childTnLst>
                                    <p:animMotion origin="layout" path="M -1.25E-6 -1.48148E-6 L 0.25 -1.48148E-6 " pathEditMode="relative" rAng="0" ptsTypes="AA">
                                      <p:cBhvr>
                                        <p:cTn id="63" dur="2000" fill="hold"/>
                                        <p:tgtEl>
                                          <p:spTgt spid="50"/>
                                        </p:tgtEl>
                                        <p:attrNameLst>
                                          <p:attrName>ppt_x</p:attrName>
                                          <p:attrName>ppt_y</p:attrName>
                                        </p:attrNameLst>
                                      </p:cBhvr>
                                      <p:rCtr x="12500" y="0"/>
                                    </p:animMotion>
                                  </p:childTnLst>
                                </p:cTn>
                              </p:par>
                              <p:par>
                                <p:cTn id="64" presetID="63" presetClass="path" presetSubtype="0" accel="50000" decel="50000" fill="hold" nodeType="withEffect">
                                  <p:stCondLst>
                                    <p:cond delay="0"/>
                                  </p:stCondLst>
                                  <p:childTnLst>
                                    <p:animMotion origin="layout" path="M -2.29167E-6 2.59259E-6 L 0.25 2.59259E-6 " pathEditMode="relative" rAng="0" ptsTypes="AA">
                                      <p:cBhvr>
                                        <p:cTn id="65" dur="2000" fill="hold"/>
                                        <p:tgtEl>
                                          <p:spTgt spid="48"/>
                                        </p:tgtEl>
                                        <p:attrNameLst>
                                          <p:attrName>ppt_x</p:attrName>
                                          <p:attrName>ppt_y</p:attrName>
                                        </p:attrNameLst>
                                      </p:cBhvr>
                                      <p:rCtr x="12500" y="0"/>
                                    </p:animMotion>
                                  </p:childTnLst>
                                </p:cTn>
                              </p:par>
                              <p:par>
                                <p:cTn id="66" presetID="63" presetClass="path" presetSubtype="0" accel="50000" decel="50000" fill="hold" nodeType="withEffect">
                                  <p:stCondLst>
                                    <p:cond delay="0"/>
                                  </p:stCondLst>
                                  <p:childTnLst>
                                    <p:animMotion origin="layout" path="M 2.29167E-6 -2.22222E-6 L 0.25 -2.22222E-6 " pathEditMode="relative" rAng="0" ptsTypes="AA">
                                      <p:cBhvr>
                                        <p:cTn id="67" dur="2000" fill="hold"/>
                                        <p:tgtEl>
                                          <p:spTgt spid="51"/>
                                        </p:tgtEl>
                                        <p:attrNameLst>
                                          <p:attrName>ppt_x</p:attrName>
                                          <p:attrName>ppt_y</p:attrName>
                                        </p:attrNameLst>
                                      </p:cBhvr>
                                      <p:rCtr x="12500" y="0"/>
                                    </p:animMotion>
                                  </p:childTnLst>
                                </p:cTn>
                              </p:par>
                            </p:childTnLst>
                          </p:cTn>
                        </p:par>
                      </p:childTnLst>
                    </p:cTn>
                  </p:par>
                </p:childTnLst>
              </p:cTn>
              <p:nextCondLst>
                <p:cond evt="onClick" delay="0">
                  <p:tgtEl>
                    <p:spTgt spid="18"/>
                  </p:tgtEl>
                </p:cond>
              </p:nextCondLst>
            </p:seq>
            <p:seq concurrent="1" nextAc="seek">
              <p:cTn id="68" restart="whenNotActive" fill="hold" evtFilter="cancelBubble" nodeType="interactiveSeq">
                <p:stCondLst>
                  <p:cond evt="onClick" delay="0">
                    <p:tgtEl>
                      <p:spTgt spid="72"/>
                    </p:tgtEl>
                  </p:cond>
                </p:stCondLst>
                <p:endSync evt="end" delay="0">
                  <p:rtn val="all"/>
                </p:endSync>
                <p:childTnLst>
                  <p:par>
                    <p:cTn id="69" fill="hold">
                      <p:stCondLst>
                        <p:cond delay="0"/>
                      </p:stCondLst>
                      <p:childTnLst>
                        <p:par>
                          <p:cTn id="70" fill="hold">
                            <p:stCondLst>
                              <p:cond delay="0"/>
                            </p:stCondLst>
                            <p:childTnLst>
                              <p:par>
                                <p:cTn id="71" presetID="10" presetClass="exit" presetSubtype="0" fill="hold" nodeType="clickEffect">
                                  <p:stCondLst>
                                    <p:cond delay="0"/>
                                  </p:stCondLst>
                                  <p:childTnLst>
                                    <p:animEffect transition="out" filter="fade">
                                      <p:cBhvr>
                                        <p:cTn id="72" dur="500"/>
                                        <p:tgtEl>
                                          <p:spTgt spid="72"/>
                                        </p:tgtEl>
                                      </p:cBhvr>
                                    </p:animEffect>
                                    <p:set>
                                      <p:cBhvr>
                                        <p:cTn id="73" dur="1" fill="hold">
                                          <p:stCondLst>
                                            <p:cond delay="499"/>
                                          </p:stCondLst>
                                        </p:cTn>
                                        <p:tgtEl>
                                          <p:spTgt spid="72"/>
                                        </p:tgtEl>
                                        <p:attrNameLst>
                                          <p:attrName>style.visibility</p:attrName>
                                        </p:attrNameLst>
                                      </p:cBhvr>
                                      <p:to>
                                        <p:strVal val="hidden"/>
                                      </p:to>
                                    </p:set>
                                  </p:childTnLst>
                                </p:cTn>
                              </p:par>
                            </p:childTnLst>
                          </p:cTn>
                        </p:par>
                      </p:childTnLst>
                    </p:cTn>
                  </p:par>
                </p:childTnLst>
              </p:cTn>
              <p:nextCondLst>
                <p:cond evt="onClick" delay="0">
                  <p:tgtEl>
                    <p:spTgt spid="72"/>
                  </p:tgtEl>
                </p:cond>
              </p:nextCondLst>
            </p:seq>
            <p:seq concurrent="1" nextAc="seek">
              <p:cTn id="74" restart="whenNotActive" fill="hold" evtFilter="cancelBubble" nodeType="interactiveSeq">
                <p:stCondLst>
                  <p:cond evt="onClick" delay="0">
                    <p:tgtEl>
                      <p:spTgt spid="74"/>
                    </p:tgtEl>
                  </p:cond>
                </p:stCondLst>
                <p:endSync evt="end" delay="0">
                  <p:rtn val="all"/>
                </p:endSync>
                <p:childTnLst>
                  <p:par>
                    <p:cTn id="75" fill="hold">
                      <p:stCondLst>
                        <p:cond delay="0"/>
                      </p:stCondLst>
                      <p:childTnLst>
                        <p:par>
                          <p:cTn id="76" fill="hold">
                            <p:stCondLst>
                              <p:cond delay="0"/>
                            </p:stCondLst>
                            <p:childTnLst>
                              <p:par>
                                <p:cTn id="77" presetID="10" presetClass="exit" presetSubtype="0" fill="hold" nodeType="clickEffect">
                                  <p:stCondLst>
                                    <p:cond delay="0"/>
                                  </p:stCondLst>
                                  <p:childTnLst>
                                    <p:animEffect transition="out" filter="fade">
                                      <p:cBhvr>
                                        <p:cTn id="78" dur="500"/>
                                        <p:tgtEl>
                                          <p:spTgt spid="74"/>
                                        </p:tgtEl>
                                      </p:cBhvr>
                                    </p:animEffect>
                                    <p:set>
                                      <p:cBhvr>
                                        <p:cTn id="79" dur="1" fill="hold">
                                          <p:stCondLst>
                                            <p:cond delay="499"/>
                                          </p:stCondLst>
                                        </p:cTn>
                                        <p:tgtEl>
                                          <p:spTgt spid="74"/>
                                        </p:tgtEl>
                                        <p:attrNameLst>
                                          <p:attrName>style.visibility</p:attrName>
                                        </p:attrNameLst>
                                      </p:cBhvr>
                                      <p:to>
                                        <p:strVal val="hidden"/>
                                      </p:to>
                                    </p:set>
                                  </p:childTnLst>
                                </p:cTn>
                              </p:par>
                            </p:childTnLst>
                          </p:cTn>
                        </p:par>
                      </p:childTnLst>
                    </p:cTn>
                  </p:par>
                </p:childTnLst>
              </p:cTn>
              <p:nextCondLst>
                <p:cond evt="onClick" delay="0">
                  <p:tgtEl>
                    <p:spTgt spid="74"/>
                  </p:tgtEl>
                </p:cond>
              </p:nextCondLst>
            </p:seq>
            <p:seq concurrent="1" nextAc="seek">
              <p:cTn id="80" restart="whenNotActive" fill="hold" evtFilter="cancelBubble" nodeType="interactiveSeq">
                <p:stCondLst>
                  <p:cond evt="onClick" delay="0">
                    <p:tgtEl>
                      <p:spTgt spid="75"/>
                    </p:tgtEl>
                  </p:cond>
                </p:stCondLst>
                <p:endSync evt="end" delay="0">
                  <p:rtn val="all"/>
                </p:endSync>
                <p:childTnLst>
                  <p:par>
                    <p:cTn id="81" fill="hold">
                      <p:stCondLst>
                        <p:cond delay="0"/>
                      </p:stCondLst>
                      <p:childTnLst>
                        <p:par>
                          <p:cTn id="82" fill="hold">
                            <p:stCondLst>
                              <p:cond delay="0"/>
                            </p:stCondLst>
                            <p:childTnLst>
                              <p:par>
                                <p:cTn id="83" presetID="10" presetClass="exit" presetSubtype="0" fill="hold" nodeType="clickEffect">
                                  <p:stCondLst>
                                    <p:cond delay="0"/>
                                  </p:stCondLst>
                                  <p:childTnLst>
                                    <p:animEffect transition="out" filter="fade">
                                      <p:cBhvr>
                                        <p:cTn id="84" dur="500"/>
                                        <p:tgtEl>
                                          <p:spTgt spid="75"/>
                                        </p:tgtEl>
                                      </p:cBhvr>
                                    </p:animEffect>
                                    <p:set>
                                      <p:cBhvr>
                                        <p:cTn id="85" dur="1" fill="hold">
                                          <p:stCondLst>
                                            <p:cond delay="499"/>
                                          </p:stCondLst>
                                        </p:cTn>
                                        <p:tgtEl>
                                          <p:spTgt spid="75"/>
                                        </p:tgtEl>
                                        <p:attrNameLst>
                                          <p:attrName>style.visibility</p:attrName>
                                        </p:attrNameLst>
                                      </p:cBhvr>
                                      <p:to>
                                        <p:strVal val="hidden"/>
                                      </p:to>
                                    </p:set>
                                  </p:childTnLst>
                                </p:cTn>
                              </p:par>
                            </p:childTnLst>
                          </p:cTn>
                        </p:par>
                      </p:childTnLst>
                    </p:cTn>
                  </p:par>
                </p:childTnLst>
              </p:cTn>
              <p:nextCondLst>
                <p:cond evt="onClick" delay="0">
                  <p:tgtEl>
                    <p:spTgt spid="75"/>
                  </p:tgtEl>
                </p:cond>
              </p:nextCondLst>
            </p:seq>
            <p:seq concurrent="1" nextAc="seek">
              <p:cTn id="86" restart="whenNotActive" fill="hold" evtFilter="cancelBubble" nodeType="interactiveSeq">
                <p:stCondLst>
                  <p:cond evt="onClick" delay="0">
                    <p:tgtEl>
                      <p:spTgt spid="69"/>
                    </p:tgtEl>
                  </p:cond>
                </p:stCondLst>
                <p:endSync evt="end" delay="0">
                  <p:rtn val="all"/>
                </p:endSync>
                <p:childTnLst>
                  <p:par>
                    <p:cTn id="87" fill="hold">
                      <p:stCondLst>
                        <p:cond delay="0"/>
                      </p:stCondLst>
                      <p:childTnLst>
                        <p:par>
                          <p:cTn id="88" fill="hold">
                            <p:stCondLst>
                              <p:cond delay="0"/>
                            </p:stCondLst>
                            <p:childTnLst>
                              <p:par>
                                <p:cTn id="89" presetID="10" presetClass="exit" presetSubtype="0" fill="hold" nodeType="clickEffect">
                                  <p:stCondLst>
                                    <p:cond delay="0"/>
                                  </p:stCondLst>
                                  <p:childTnLst>
                                    <p:animEffect transition="out" filter="fade">
                                      <p:cBhvr>
                                        <p:cTn id="90" dur="500"/>
                                        <p:tgtEl>
                                          <p:spTgt spid="69"/>
                                        </p:tgtEl>
                                      </p:cBhvr>
                                    </p:animEffect>
                                    <p:set>
                                      <p:cBhvr>
                                        <p:cTn id="91" dur="1" fill="hold">
                                          <p:stCondLst>
                                            <p:cond delay="499"/>
                                          </p:stCondLst>
                                        </p:cTn>
                                        <p:tgtEl>
                                          <p:spTgt spid="69"/>
                                        </p:tgtEl>
                                        <p:attrNameLst>
                                          <p:attrName>style.visibility</p:attrName>
                                        </p:attrNameLst>
                                      </p:cBhvr>
                                      <p:to>
                                        <p:strVal val="hidden"/>
                                      </p:to>
                                    </p:set>
                                  </p:childTnLst>
                                </p:cTn>
                              </p:par>
                            </p:childTnLst>
                          </p:cTn>
                        </p:par>
                      </p:childTnLst>
                    </p:cTn>
                  </p:par>
                </p:childTnLst>
              </p:cTn>
              <p:nextCondLst>
                <p:cond evt="onClick" delay="0">
                  <p:tgtEl>
                    <p:spTgt spid="69"/>
                  </p:tgtEl>
                </p:cond>
              </p:nextCondLst>
            </p:seq>
            <p:audio>
              <p:cMediaNode vol="37805" numSld="6">
                <p:cTn id="92" fill="hold" display="0">
                  <p:stCondLst>
                    <p:cond delay="indefinite"/>
                  </p:stCondLst>
                  <p:endCondLst>
                    <p:cond evt="onStopAudio" delay="0">
                      <p:tgtEl>
                        <p:sldTgt/>
                      </p:tgtEl>
                    </p:cond>
                  </p:endCondLst>
                </p:cTn>
                <p:tgtEl>
                  <p:spTgt spid="7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nip Diagonal Corner Rectangle 8"/>
          <p:cNvSpPr/>
          <p:nvPr/>
        </p:nvSpPr>
        <p:spPr>
          <a:xfrm>
            <a:off x="2336135" y="141933"/>
            <a:ext cx="8098783" cy="1159275"/>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5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Câu</a:t>
            </a:r>
            <a:r>
              <a:rPr kumimoji="0" lang="vi-VN" sz="4500" b="0" i="0" u="none" strike="noStrike" kern="1200" cap="none" spc="0" normalizeH="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 1: Động từ là gì?</a:t>
            </a:r>
            <a:endParaRPr kumimoji="0" lang="vi-VN" sz="45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endParaRPr>
          </a:p>
        </p:txBody>
      </p:sp>
      <p:sp>
        <p:nvSpPr>
          <p:cNvPr id="10" name="Rectangle 9"/>
          <p:cNvSpPr/>
          <p:nvPr/>
        </p:nvSpPr>
        <p:spPr>
          <a:xfrm>
            <a:off x="6418338" y="3390050"/>
            <a:ext cx="5001743" cy="1024268"/>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D</a:t>
            </a:r>
            <a:r>
              <a:rPr kumimoji="0" lang="vi-VN" sz="2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 Những từ</a:t>
            </a:r>
            <a:r>
              <a:rPr kumimoji="0" lang="vi-VN" sz="2800" b="0" i="0" u="none" strike="noStrike" kern="1200" cap="none" spc="0" normalizeH="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 chỉ hoạt động, trạng thái của sự vật</a:t>
            </a:r>
            <a:endParaRPr kumimoji="0" lang="vi-VN" sz="2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endParaRPr>
          </a:p>
        </p:txBody>
      </p:sp>
      <p:sp>
        <p:nvSpPr>
          <p:cNvPr id="12" name="Rectangle 11"/>
          <p:cNvSpPr/>
          <p:nvPr/>
        </p:nvSpPr>
        <p:spPr>
          <a:xfrm>
            <a:off x="1214487" y="3370302"/>
            <a:ext cx="4906798" cy="105763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C. Những</a:t>
            </a:r>
            <a:r>
              <a:rPr kumimoji="0" lang="vi-VN" sz="2800" b="0" i="0" u="none" strike="noStrike" kern="1200" cap="none" spc="0" normalizeH="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 từ chỉ trạng thái của sự vật</a:t>
            </a:r>
            <a:endParaRPr kumimoji="0" lang="vi-VN" sz="2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endParaRPr>
          </a:p>
        </p:txBody>
      </p:sp>
      <p:sp>
        <p:nvSpPr>
          <p:cNvPr id="13" name="Rectangle 12"/>
          <p:cNvSpPr/>
          <p:nvPr/>
        </p:nvSpPr>
        <p:spPr>
          <a:xfrm>
            <a:off x="1277516" y="1842697"/>
            <a:ext cx="4906798" cy="115927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A</a:t>
            </a:r>
            <a:r>
              <a:rPr kumimoji="0" lang="vi-VN" sz="2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 Những</a:t>
            </a:r>
            <a:r>
              <a:rPr kumimoji="0" lang="vi-VN" sz="2800" b="0" i="0" u="none" strike="noStrike" kern="1200" cap="none" spc="0" normalizeH="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 từ chỉ hoạt động của sự vật</a:t>
            </a:r>
            <a:endParaRPr kumimoji="0" lang="vi-VN" sz="2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endParaRPr>
          </a:p>
        </p:txBody>
      </p:sp>
      <p:pic>
        <p:nvPicPr>
          <p:cNvPr id="14" name="Picture 13"/>
          <p:cNvPicPr>
            <a:picLocks noChangeAspect="1"/>
          </p:cNvPicPr>
          <p:nvPr/>
        </p:nvPicPr>
        <p:blipFill rotWithShape="1">
          <a:blip r:embed="rId7" cstate="hq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10534944" y="3732790"/>
            <a:ext cx="885137" cy="708059"/>
          </a:xfrm>
          <a:prstGeom prst="rect">
            <a:avLst/>
          </a:prstGeom>
        </p:spPr>
      </p:pic>
      <p:pic>
        <p:nvPicPr>
          <p:cNvPr id="15" name="Picture 14"/>
          <p:cNvPicPr>
            <a:picLocks noChangeAspect="1"/>
          </p:cNvPicPr>
          <p:nvPr/>
        </p:nvPicPr>
        <p:blipFill rotWithShape="1">
          <a:blip r:embed="rId8"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316749" y="3708615"/>
            <a:ext cx="804536" cy="704088"/>
          </a:xfrm>
          <a:prstGeom prst="rect">
            <a:avLst/>
          </a:prstGeom>
        </p:spPr>
      </p:pic>
      <p:pic>
        <p:nvPicPr>
          <p:cNvPr id="16" name="Picture 15"/>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265975" y="2294774"/>
            <a:ext cx="804742" cy="707197"/>
          </a:xfrm>
          <a:prstGeom prst="rect">
            <a:avLst/>
          </a:prstGeom>
        </p:spPr>
      </p:pic>
      <p:sp>
        <p:nvSpPr>
          <p:cNvPr id="18" name="Rectangle 17"/>
          <p:cNvSpPr/>
          <p:nvPr/>
        </p:nvSpPr>
        <p:spPr>
          <a:xfrm>
            <a:off x="6385526" y="1837071"/>
            <a:ext cx="4906798" cy="115927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B. Những</a:t>
            </a:r>
            <a:r>
              <a:rPr kumimoji="0" lang="vi-VN" sz="2800" b="0" i="0" u="none" strike="noStrike" kern="1200" cap="none" spc="0" normalizeH="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 từ chỉ tên sự vật</a:t>
            </a:r>
            <a:endParaRPr kumimoji="0" lang="vi-VN" sz="2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endParaRPr>
          </a:p>
        </p:txBody>
      </p:sp>
      <p:pic>
        <p:nvPicPr>
          <p:cNvPr id="19" name="Picture 18"/>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34918" y="2289148"/>
            <a:ext cx="804742" cy="707197"/>
          </a:xfrm>
          <a:prstGeom prst="rect">
            <a:avLst/>
          </a:prstGeom>
        </p:spPr>
      </p:pic>
      <p:pic>
        <p:nvPicPr>
          <p:cNvPr id="17" name="Picture 16">
            <a:hlinkClick r:id="rId10" action="ppaction://hlinksldjump"/>
            <a:extLst>
              <a:ext uri="{FF2B5EF4-FFF2-40B4-BE49-F238E27FC236}">
                <a16:creationId xmlns:a16="http://schemas.microsoft.com/office/drawing/2014/main" id="{EFC25677-ADD2-4F36-BA72-73684E4C671B}"/>
              </a:ext>
            </a:extLst>
          </p:cNvPr>
          <p:cNvPicPr>
            <a:picLocks noChangeAspect="1"/>
          </p:cNvPicPr>
          <p:nvPr/>
        </p:nvPicPr>
        <p:blipFill rotWithShape="1">
          <a:blip r:embed="rId11" cstate="hqprint">
            <a:extLst>
              <a:ext uri="{28A0092B-C50C-407E-A947-70E740481C1C}">
                <a14:useLocalDpi xmlns:a14="http://schemas.microsoft.com/office/drawing/2010/main" val="0"/>
              </a:ext>
            </a:extLst>
          </a:blip>
          <a:srcRect l="11547" t="19412" r="21959" b="44006"/>
          <a:stretch/>
        </p:blipFill>
        <p:spPr>
          <a:xfrm>
            <a:off x="-8328" y="6017656"/>
            <a:ext cx="1473528" cy="810633"/>
          </a:xfrm>
          <a:prstGeom prst="rect">
            <a:avLst/>
          </a:prstGeom>
        </p:spPr>
      </p:pic>
      <p:pic>
        <p:nvPicPr>
          <p:cNvPr id="20" name="Picture 19">
            <a:extLst>
              <a:ext uri="{FF2B5EF4-FFF2-40B4-BE49-F238E27FC236}">
                <a16:creationId xmlns:a16="http://schemas.microsoft.com/office/drawing/2014/main" id="{DE11A50E-BD9E-48D5-808C-E443A2230FB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4994032" y="4709148"/>
            <a:ext cx="2749947" cy="2617016"/>
          </a:xfrm>
          <a:prstGeom prst="rect">
            <a:avLst/>
          </a:prstGeom>
        </p:spPr>
      </p:pic>
      <p:grpSp>
        <p:nvGrpSpPr>
          <p:cNvPr id="21" name="Clock hand spin">
            <a:extLst>
              <a:ext uri="{FF2B5EF4-FFF2-40B4-BE49-F238E27FC236}">
                <a16:creationId xmlns:a16="http://schemas.microsoft.com/office/drawing/2014/main" id="{F56988D0-946E-4BE0-ABCC-61F2E7006142}"/>
              </a:ext>
            </a:extLst>
          </p:cNvPr>
          <p:cNvGrpSpPr/>
          <p:nvPr/>
        </p:nvGrpSpPr>
        <p:grpSpPr>
          <a:xfrm rot="1786145">
            <a:off x="5936279" y="5524948"/>
            <a:ext cx="1110009" cy="1132195"/>
            <a:chOff x="840573" y="2379277"/>
            <a:chExt cx="3829048" cy="3849975"/>
          </a:xfrm>
        </p:grpSpPr>
        <p:sp>
          <p:nvSpPr>
            <p:cNvPr id="22" name="Oval 28">
              <a:extLst>
                <a:ext uri="{FF2B5EF4-FFF2-40B4-BE49-F238E27FC236}">
                  <a16:creationId xmlns:a16="http://schemas.microsoft.com/office/drawing/2014/main" id="{AB4C8D34-56C1-4983-82C6-397EAF245934}"/>
                </a:ext>
              </a:extLst>
            </p:cNvPr>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3" name="hour hand">
              <a:extLst>
                <a:ext uri="{FF2B5EF4-FFF2-40B4-BE49-F238E27FC236}">
                  <a16:creationId xmlns:a16="http://schemas.microsoft.com/office/drawing/2014/main" id="{26ED6347-7F7A-4339-94F3-91B5154AE421}"/>
                </a:ext>
              </a:extLst>
            </p:cNvPr>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grpSp>
        <p:nvGrpSpPr>
          <p:cNvPr id="24" name="times up">
            <a:extLst>
              <a:ext uri="{FF2B5EF4-FFF2-40B4-BE49-F238E27FC236}">
                <a16:creationId xmlns:a16="http://schemas.microsoft.com/office/drawing/2014/main" id="{692AB48B-AD2A-4EF2-96E6-3CF78E9F63A9}"/>
              </a:ext>
            </a:extLst>
          </p:cNvPr>
          <p:cNvGrpSpPr/>
          <p:nvPr/>
        </p:nvGrpSpPr>
        <p:grpSpPr>
          <a:xfrm>
            <a:off x="7934999" y="6140643"/>
            <a:ext cx="1534313" cy="564658"/>
            <a:chOff x="4284637" y="-304827"/>
            <a:chExt cx="2669678" cy="697560"/>
          </a:xfrm>
        </p:grpSpPr>
        <p:sp>
          <p:nvSpPr>
            <p:cNvPr id="25" name="Rounded Rectangle 233">
              <a:extLst>
                <a:ext uri="{FF2B5EF4-FFF2-40B4-BE49-F238E27FC236}">
                  <a16:creationId xmlns:a16="http://schemas.microsoft.com/office/drawing/2014/main" id="{25F6FB65-6C10-4357-A122-8E06EBBE269A}"/>
                </a:ext>
              </a:extLst>
            </p:cNvPr>
            <p:cNvSpPr/>
            <p:nvPr/>
          </p:nvSpPr>
          <p:spPr>
            <a:xfrm>
              <a:off x="4317476" y="-304827"/>
              <a:ext cx="2636839" cy="697560"/>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6" name="Rounded Rectangle 234">
              <a:extLst>
                <a:ext uri="{FF2B5EF4-FFF2-40B4-BE49-F238E27FC236}">
                  <a16:creationId xmlns:a16="http://schemas.microsoft.com/office/drawing/2014/main" id="{295CCFF5-C6E2-4BD3-B93D-53FFF5BD5B45}"/>
                </a:ext>
              </a:extLst>
            </p:cNvPr>
            <p:cNvSpPr/>
            <p:nvPr/>
          </p:nvSpPr>
          <p:spPr>
            <a:xfrm>
              <a:off x="4284637" y="-304827"/>
              <a:ext cx="2636837" cy="697560"/>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Hết</a:t>
              </a:r>
              <a:r>
                <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GB" sz="2800" b="0" i="0" u="none" strike="noStrike" kern="1200" cap="none" spc="0" normalizeH="0" baseline="0" noProof="0" dirty="0" err="1">
                  <a:ln>
                    <a:noFill/>
                  </a:ln>
                  <a:solidFill>
                    <a:prstClr val="white"/>
                  </a:solidFill>
                  <a:effectLst/>
                  <a:uLnTx/>
                  <a:uFillTx/>
                  <a:latin typeface="Arial" panose="020B0604020202020204" pitchFamily="34" charset="0"/>
                  <a:ea typeface="+mn-ea"/>
                  <a:cs typeface="Arial" panose="020B0604020202020204" pitchFamily="34" charset="0"/>
                </a:rPr>
                <a:t>Giờ</a:t>
              </a:r>
              <a:endParaRPr kumimoji="0" lang="en-GB" sz="28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27" name="Rectangle 26">
            <a:extLst>
              <a:ext uri="{FF2B5EF4-FFF2-40B4-BE49-F238E27FC236}">
                <a16:creationId xmlns:a16="http://schemas.microsoft.com/office/drawing/2014/main" id="{64EBD26F-897D-4A6B-92E2-68B4C691E138}"/>
              </a:ext>
            </a:extLst>
          </p:cNvPr>
          <p:cNvSpPr/>
          <p:nvPr/>
        </p:nvSpPr>
        <p:spPr>
          <a:xfrm>
            <a:off x="8051892" y="5535185"/>
            <a:ext cx="1271401" cy="266621"/>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START</a:t>
            </a:r>
          </a:p>
        </p:txBody>
      </p:sp>
    </p:spTree>
    <p:extLst>
      <p:ext uri="{BB962C8B-B14F-4D97-AF65-F5344CB8AC3E}">
        <p14:creationId xmlns:p14="http://schemas.microsoft.com/office/powerpoint/2010/main" val="2017846862"/>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1000" fill="hold"/>
                                        <p:tgtEl>
                                          <p:spTgt spid="12"/>
                                        </p:tgtEl>
                                        <p:attrNameLst>
                                          <p:attrName>ppt_w</p:attrName>
                                        </p:attrNameLst>
                                      </p:cBhvr>
                                      <p:tavLst>
                                        <p:tav tm="0">
                                          <p:val>
                                            <p:strVal val="#ppt_w*0.70"/>
                                          </p:val>
                                        </p:tav>
                                        <p:tav tm="100000">
                                          <p:val>
                                            <p:strVal val="#ppt_w"/>
                                          </p:val>
                                        </p:tav>
                                      </p:tavLst>
                                    </p:anim>
                                    <p:anim calcmode="lin" valueType="num">
                                      <p:cBhvr>
                                        <p:cTn id="13" dur="1000" fill="hold"/>
                                        <p:tgtEl>
                                          <p:spTgt spid="12"/>
                                        </p:tgtEl>
                                        <p:attrNameLst>
                                          <p:attrName>ppt_h</p:attrName>
                                        </p:attrNameLst>
                                      </p:cBhvr>
                                      <p:tavLst>
                                        <p:tav tm="0">
                                          <p:val>
                                            <p:strVal val="#ppt_h"/>
                                          </p:val>
                                        </p:tav>
                                        <p:tav tm="100000">
                                          <p:val>
                                            <p:strVal val="#ppt_h"/>
                                          </p:val>
                                        </p:tav>
                                      </p:tavLst>
                                    </p:anim>
                                    <p:animEffect transition="in" filter="fade">
                                      <p:cBhvr>
                                        <p:cTn id="14" dur="1000"/>
                                        <p:tgtEl>
                                          <p:spTgt spid="12"/>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1000" fill="hold"/>
                                        <p:tgtEl>
                                          <p:spTgt spid="13"/>
                                        </p:tgtEl>
                                        <p:attrNameLst>
                                          <p:attrName>ppt_w</p:attrName>
                                        </p:attrNameLst>
                                      </p:cBhvr>
                                      <p:tavLst>
                                        <p:tav tm="0">
                                          <p:val>
                                            <p:strVal val="#ppt_w*0.70"/>
                                          </p:val>
                                        </p:tav>
                                        <p:tav tm="100000">
                                          <p:val>
                                            <p:strVal val="#ppt_w"/>
                                          </p:val>
                                        </p:tav>
                                      </p:tavLst>
                                    </p:anim>
                                    <p:anim calcmode="lin" valueType="num">
                                      <p:cBhvr>
                                        <p:cTn id="18" dur="1000" fill="hold"/>
                                        <p:tgtEl>
                                          <p:spTgt spid="13"/>
                                        </p:tgtEl>
                                        <p:attrNameLst>
                                          <p:attrName>ppt_h</p:attrName>
                                        </p:attrNameLst>
                                      </p:cBhvr>
                                      <p:tavLst>
                                        <p:tav tm="0">
                                          <p:val>
                                            <p:strVal val="#ppt_h"/>
                                          </p:val>
                                        </p:tav>
                                        <p:tav tm="100000">
                                          <p:val>
                                            <p:strVal val="#ppt_h"/>
                                          </p:val>
                                        </p:tav>
                                      </p:tavLst>
                                    </p:anim>
                                    <p:animEffect transition="in" filter="fade">
                                      <p:cBhvr>
                                        <p:cTn id="19" dur="1000"/>
                                        <p:tgtEl>
                                          <p:spTgt spid="13"/>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1000" fill="hold"/>
                                        <p:tgtEl>
                                          <p:spTgt spid="18"/>
                                        </p:tgtEl>
                                        <p:attrNameLst>
                                          <p:attrName>ppt_w</p:attrName>
                                        </p:attrNameLst>
                                      </p:cBhvr>
                                      <p:tavLst>
                                        <p:tav tm="0">
                                          <p:val>
                                            <p:strVal val="#ppt_w*0.70"/>
                                          </p:val>
                                        </p:tav>
                                        <p:tav tm="100000">
                                          <p:val>
                                            <p:strVal val="#ppt_w"/>
                                          </p:val>
                                        </p:tav>
                                      </p:tavLst>
                                    </p:anim>
                                    <p:anim calcmode="lin" valueType="num">
                                      <p:cBhvr>
                                        <p:cTn id="23" dur="1000" fill="hold"/>
                                        <p:tgtEl>
                                          <p:spTgt spid="18"/>
                                        </p:tgtEl>
                                        <p:attrNameLst>
                                          <p:attrName>ppt_h</p:attrName>
                                        </p:attrNameLst>
                                      </p:cBhvr>
                                      <p:tavLst>
                                        <p:tav tm="0">
                                          <p:val>
                                            <p:strVal val="#ppt_h"/>
                                          </p:val>
                                        </p:tav>
                                        <p:tav tm="100000">
                                          <p:val>
                                            <p:strVal val="#ppt_h"/>
                                          </p:val>
                                        </p:tav>
                                      </p:tavLst>
                                    </p:anim>
                                    <p:animEffect transition="in" filter="fade">
                                      <p:cBhvr>
                                        <p:cTn id="24"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0"/>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withEffect">
                                  <p:stCondLst>
                                    <p:cond delay="0"/>
                                  </p:stCondLst>
                                  <p:childTnLst>
                                    <p:animClr clrSpc="rgb" dir="cw">
                                      <p:cBhvr>
                                        <p:cTn id="29" dur="250" fill="hold"/>
                                        <p:tgtEl>
                                          <p:spTgt spid="10"/>
                                        </p:tgtEl>
                                        <p:attrNameLst>
                                          <p:attrName>fillcolor</p:attrName>
                                        </p:attrNameLst>
                                      </p:cBhvr>
                                      <p:to>
                                        <a:srgbClr val="FFF2CC"/>
                                      </p:to>
                                    </p:animClr>
                                    <p:set>
                                      <p:cBhvr>
                                        <p:cTn id="30" dur="250" fill="hold"/>
                                        <p:tgtEl>
                                          <p:spTgt spid="10"/>
                                        </p:tgtEl>
                                        <p:attrNameLst>
                                          <p:attrName>fill.type</p:attrName>
                                        </p:attrNameLst>
                                      </p:cBhvr>
                                      <p:to>
                                        <p:strVal val="solid"/>
                                      </p:to>
                                    </p:set>
                                    <p:set>
                                      <p:cBhvr>
                                        <p:cTn id="31" dur="250" fill="hold"/>
                                        <p:tgtEl>
                                          <p:spTgt spid="10"/>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3"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4"/>
                                        </p:tgtEl>
                                        <p:attrNameLst>
                                          <p:attrName>style.visibility</p:attrName>
                                        </p:attrNameLst>
                                      </p:cBhvr>
                                      <p:to>
                                        <p:strVal val="visible"/>
                                      </p:to>
                                    </p:set>
                                    <p:anim calcmode="lin" valueType="num">
                                      <p:cBhvr>
                                        <p:cTn id="34" dur="250" fill="hold"/>
                                        <p:tgtEl>
                                          <p:spTgt spid="14"/>
                                        </p:tgtEl>
                                        <p:attrNameLst>
                                          <p:attrName>ppt_w</p:attrName>
                                        </p:attrNameLst>
                                      </p:cBhvr>
                                      <p:tavLst>
                                        <p:tav tm="0">
                                          <p:val>
                                            <p:strVal val="4*#ppt_w"/>
                                          </p:val>
                                        </p:tav>
                                        <p:tav tm="100000">
                                          <p:val>
                                            <p:strVal val="#ppt_w"/>
                                          </p:val>
                                        </p:tav>
                                      </p:tavLst>
                                    </p:anim>
                                    <p:anim calcmode="lin" valueType="num">
                                      <p:cBhvr>
                                        <p:cTn id="35" dur="250" fill="hold"/>
                                        <p:tgtEl>
                                          <p:spTgt spid="1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4" name="Check mark.wav"/>
                                        </p:tgtEl>
                                      </p:cMediaNode>
                                    </p:audio>
                                  </p:subTnLst>
                                </p:cTn>
                              </p:par>
                              <p:par>
                                <p:cTn id="36" presetID="1" presetClass="emph" presetSubtype="2" fill="hold" nodeType="withEffect">
                                  <p:stCondLst>
                                    <p:cond delay="1000"/>
                                  </p:stCondLst>
                                  <p:childTnLst>
                                    <p:animClr clrSpc="rgb" dir="cw">
                                      <p:cBhvr>
                                        <p:cTn id="37" dur="250" fill="hold"/>
                                        <p:tgtEl>
                                          <p:spTgt spid="10"/>
                                        </p:tgtEl>
                                        <p:attrNameLst>
                                          <p:attrName>fillcolor</p:attrName>
                                        </p:attrNameLst>
                                      </p:cBhvr>
                                      <p:to>
                                        <a:srgbClr val="00B050"/>
                                      </p:to>
                                    </p:animClr>
                                    <p:set>
                                      <p:cBhvr>
                                        <p:cTn id="38" dur="250" fill="hold"/>
                                        <p:tgtEl>
                                          <p:spTgt spid="10"/>
                                        </p:tgtEl>
                                        <p:attrNameLst>
                                          <p:attrName>fill.type</p:attrName>
                                        </p:attrNameLst>
                                      </p:cBhvr>
                                      <p:to>
                                        <p:strVal val="solid"/>
                                      </p:to>
                                    </p:set>
                                    <p:set>
                                      <p:cBhvr>
                                        <p:cTn id="39" dur="25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40" restart="whenNotActive" fill="hold" evtFilter="cancelBubble" nodeType="interactiveSeq">
                <p:stCondLst>
                  <p:cond evt="onClick" delay="0">
                    <p:tgtEl>
                      <p:spTgt spid="12"/>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withEffect">
                                  <p:stCondLst>
                                    <p:cond delay="0"/>
                                  </p:stCondLst>
                                  <p:childTnLst>
                                    <p:animClr clrSpc="rgb" dir="cw">
                                      <p:cBhvr>
                                        <p:cTn id="44" dur="250" fill="hold"/>
                                        <p:tgtEl>
                                          <p:spTgt spid="12"/>
                                        </p:tgtEl>
                                        <p:attrNameLst>
                                          <p:attrName>fillcolor</p:attrName>
                                        </p:attrNameLst>
                                      </p:cBhvr>
                                      <p:to>
                                        <a:srgbClr val="FFF2CC"/>
                                      </p:to>
                                    </p:animClr>
                                    <p:set>
                                      <p:cBhvr>
                                        <p:cTn id="45" dur="250" fill="hold"/>
                                        <p:tgtEl>
                                          <p:spTgt spid="12"/>
                                        </p:tgtEl>
                                        <p:attrNameLst>
                                          <p:attrName>fill.type</p:attrName>
                                        </p:attrNameLst>
                                      </p:cBhvr>
                                      <p:to>
                                        <p:strVal val="solid"/>
                                      </p:to>
                                    </p:set>
                                    <p:set>
                                      <p:cBhvr>
                                        <p:cTn id="46" dur="250" fill="hold"/>
                                        <p:tgtEl>
                                          <p:spTgt spid="12"/>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3"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5"/>
                                        </p:tgtEl>
                                        <p:attrNameLst>
                                          <p:attrName>style.visibility</p:attrName>
                                        </p:attrNameLst>
                                      </p:cBhvr>
                                      <p:to>
                                        <p:strVal val="visible"/>
                                      </p:to>
                                    </p:set>
                                    <p:anim calcmode="lin" valueType="num">
                                      <p:cBhvr>
                                        <p:cTn id="49" dur="250" fill="hold"/>
                                        <p:tgtEl>
                                          <p:spTgt spid="15"/>
                                        </p:tgtEl>
                                        <p:attrNameLst>
                                          <p:attrName>ppt_w</p:attrName>
                                        </p:attrNameLst>
                                      </p:cBhvr>
                                      <p:tavLst>
                                        <p:tav tm="0">
                                          <p:val>
                                            <p:strVal val="4*#ppt_w"/>
                                          </p:val>
                                        </p:tav>
                                        <p:tav tm="100000">
                                          <p:val>
                                            <p:strVal val="#ppt_w"/>
                                          </p:val>
                                        </p:tav>
                                      </p:tavLst>
                                    </p:anim>
                                    <p:anim calcmode="lin" valueType="num">
                                      <p:cBhvr>
                                        <p:cTn id="50" dur="250" fill="hold"/>
                                        <p:tgtEl>
                                          <p:spTgt spid="1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5" name="Wrong Buzzer.wav"/>
                                        </p:tgtEl>
                                      </p:cMediaNode>
                                    </p:audio>
                                  </p:subTnLst>
                                </p:cTn>
                              </p:par>
                              <p:par>
                                <p:cTn id="51" presetID="1" presetClass="emph" presetSubtype="2" fill="hold" nodeType="withEffect">
                                  <p:stCondLst>
                                    <p:cond delay="1000"/>
                                  </p:stCondLst>
                                  <p:childTnLst>
                                    <p:animClr clrSpc="rgb" dir="cw">
                                      <p:cBhvr>
                                        <p:cTn id="52" dur="250" fill="hold"/>
                                        <p:tgtEl>
                                          <p:spTgt spid="12"/>
                                        </p:tgtEl>
                                        <p:attrNameLst>
                                          <p:attrName>fillcolor</p:attrName>
                                        </p:attrNameLst>
                                      </p:cBhvr>
                                      <p:to>
                                        <a:srgbClr val="FFFF00"/>
                                      </p:to>
                                    </p:animClr>
                                    <p:set>
                                      <p:cBhvr>
                                        <p:cTn id="53" dur="250" fill="hold"/>
                                        <p:tgtEl>
                                          <p:spTgt spid="12"/>
                                        </p:tgtEl>
                                        <p:attrNameLst>
                                          <p:attrName>fill.type</p:attrName>
                                        </p:attrNameLst>
                                      </p:cBhvr>
                                      <p:to>
                                        <p:strVal val="solid"/>
                                      </p:to>
                                    </p:set>
                                    <p:set>
                                      <p:cBhvr>
                                        <p:cTn id="54"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55" restart="whenNotActive" fill="hold" evtFilter="cancelBubble" nodeType="interactiveSeq">
                <p:stCondLst>
                  <p:cond evt="onClick" delay="0">
                    <p:tgtEl>
                      <p:spTgt spid="13"/>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withEffect">
                                  <p:stCondLst>
                                    <p:cond delay="0"/>
                                  </p:stCondLst>
                                  <p:childTnLst>
                                    <p:animClr clrSpc="rgb" dir="cw">
                                      <p:cBhvr>
                                        <p:cTn id="59" dur="250" fill="hold"/>
                                        <p:tgtEl>
                                          <p:spTgt spid="13"/>
                                        </p:tgtEl>
                                        <p:attrNameLst>
                                          <p:attrName>fillcolor</p:attrName>
                                        </p:attrNameLst>
                                      </p:cBhvr>
                                      <p:to>
                                        <a:srgbClr val="FFF2CC"/>
                                      </p:to>
                                    </p:animClr>
                                    <p:set>
                                      <p:cBhvr>
                                        <p:cTn id="60" dur="250" fill="hold"/>
                                        <p:tgtEl>
                                          <p:spTgt spid="13"/>
                                        </p:tgtEl>
                                        <p:attrNameLst>
                                          <p:attrName>fill.type</p:attrName>
                                        </p:attrNameLst>
                                      </p:cBhvr>
                                      <p:to>
                                        <p:strVal val="solid"/>
                                      </p:to>
                                    </p:set>
                                    <p:set>
                                      <p:cBhvr>
                                        <p:cTn id="61" dur="250" fill="hold"/>
                                        <p:tgtEl>
                                          <p:spTgt spid="13"/>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3" name="click.wav"/>
                                        </p:tgtEl>
                                      </p:cMediaNode>
                                    </p:audio>
                                  </p:subTnLst>
                                </p:cTn>
                              </p:par>
                              <p:par>
                                <p:cTn id="62" presetID="23" presetClass="entr" presetSubtype="32" fill="hold" nodeType="withEffect">
                                  <p:stCondLst>
                                    <p:cond delay="1000"/>
                                  </p:stCondLst>
                                  <p:childTnLst>
                                    <p:set>
                                      <p:cBhvr>
                                        <p:cTn id="63" dur="1" fill="hold">
                                          <p:stCondLst>
                                            <p:cond delay="0"/>
                                          </p:stCondLst>
                                        </p:cTn>
                                        <p:tgtEl>
                                          <p:spTgt spid="16"/>
                                        </p:tgtEl>
                                        <p:attrNameLst>
                                          <p:attrName>style.visibility</p:attrName>
                                        </p:attrNameLst>
                                      </p:cBhvr>
                                      <p:to>
                                        <p:strVal val="visible"/>
                                      </p:to>
                                    </p:set>
                                    <p:anim calcmode="lin" valueType="num">
                                      <p:cBhvr>
                                        <p:cTn id="64" dur="250" fill="hold"/>
                                        <p:tgtEl>
                                          <p:spTgt spid="16"/>
                                        </p:tgtEl>
                                        <p:attrNameLst>
                                          <p:attrName>ppt_w</p:attrName>
                                        </p:attrNameLst>
                                      </p:cBhvr>
                                      <p:tavLst>
                                        <p:tav tm="0">
                                          <p:val>
                                            <p:strVal val="4*#ppt_w"/>
                                          </p:val>
                                        </p:tav>
                                        <p:tav tm="100000">
                                          <p:val>
                                            <p:strVal val="#ppt_w"/>
                                          </p:val>
                                        </p:tav>
                                      </p:tavLst>
                                    </p:anim>
                                    <p:anim calcmode="lin" valueType="num">
                                      <p:cBhvr>
                                        <p:cTn id="6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5" name="Wrong Buzzer.wav"/>
                                        </p:tgtEl>
                                      </p:cMediaNode>
                                    </p:audio>
                                  </p:subTnLst>
                                </p:cTn>
                              </p:par>
                              <p:par>
                                <p:cTn id="66" presetID="1" presetClass="emph" presetSubtype="2" fill="hold" nodeType="withEffect">
                                  <p:stCondLst>
                                    <p:cond delay="1000"/>
                                  </p:stCondLst>
                                  <p:childTnLst>
                                    <p:animClr clrSpc="rgb" dir="cw">
                                      <p:cBhvr>
                                        <p:cTn id="67" dur="250" fill="hold"/>
                                        <p:tgtEl>
                                          <p:spTgt spid="13"/>
                                        </p:tgtEl>
                                        <p:attrNameLst>
                                          <p:attrName>fillcolor</p:attrName>
                                        </p:attrNameLst>
                                      </p:cBhvr>
                                      <p:to>
                                        <a:srgbClr val="FFFF00"/>
                                      </p:to>
                                    </p:animClr>
                                    <p:set>
                                      <p:cBhvr>
                                        <p:cTn id="68" dur="250" fill="hold"/>
                                        <p:tgtEl>
                                          <p:spTgt spid="13"/>
                                        </p:tgtEl>
                                        <p:attrNameLst>
                                          <p:attrName>fill.type</p:attrName>
                                        </p:attrNameLst>
                                      </p:cBhvr>
                                      <p:to>
                                        <p:strVal val="solid"/>
                                      </p:to>
                                    </p:set>
                                    <p:set>
                                      <p:cBhvr>
                                        <p:cTn id="69"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70" restart="whenNotActive" fill="hold" evtFilter="cancelBubble" nodeType="interactiveSeq">
                <p:stCondLst>
                  <p:cond evt="onClick" delay="0">
                    <p:tgtEl>
                      <p:spTgt spid="18"/>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withEffect">
                                  <p:stCondLst>
                                    <p:cond delay="0"/>
                                  </p:stCondLst>
                                  <p:childTnLst>
                                    <p:animClr clrSpc="rgb" dir="cw">
                                      <p:cBhvr>
                                        <p:cTn id="74" dur="250" fill="hold"/>
                                        <p:tgtEl>
                                          <p:spTgt spid="18"/>
                                        </p:tgtEl>
                                        <p:attrNameLst>
                                          <p:attrName>fillcolor</p:attrName>
                                        </p:attrNameLst>
                                      </p:cBhvr>
                                      <p:to>
                                        <a:srgbClr val="FFF2CC"/>
                                      </p:to>
                                    </p:animClr>
                                    <p:set>
                                      <p:cBhvr>
                                        <p:cTn id="75" dur="250" fill="hold"/>
                                        <p:tgtEl>
                                          <p:spTgt spid="18"/>
                                        </p:tgtEl>
                                        <p:attrNameLst>
                                          <p:attrName>fill.type</p:attrName>
                                        </p:attrNameLst>
                                      </p:cBhvr>
                                      <p:to>
                                        <p:strVal val="solid"/>
                                      </p:to>
                                    </p:set>
                                    <p:set>
                                      <p:cBhvr>
                                        <p:cTn id="76" dur="250" fill="hold"/>
                                        <p:tgtEl>
                                          <p:spTgt spid="18"/>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3"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9"/>
                                        </p:tgtEl>
                                        <p:attrNameLst>
                                          <p:attrName>style.visibility</p:attrName>
                                        </p:attrNameLst>
                                      </p:cBhvr>
                                      <p:to>
                                        <p:strVal val="visible"/>
                                      </p:to>
                                    </p:set>
                                    <p:anim calcmode="lin" valueType="num">
                                      <p:cBhvr>
                                        <p:cTn id="79" dur="250" fill="hold"/>
                                        <p:tgtEl>
                                          <p:spTgt spid="19"/>
                                        </p:tgtEl>
                                        <p:attrNameLst>
                                          <p:attrName>ppt_w</p:attrName>
                                        </p:attrNameLst>
                                      </p:cBhvr>
                                      <p:tavLst>
                                        <p:tav tm="0">
                                          <p:val>
                                            <p:strVal val="4*#ppt_w"/>
                                          </p:val>
                                        </p:tav>
                                        <p:tav tm="100000">
                                          <p:val>
                                            <p:strVal val="#ppt_w"/>
                                          </p:val>
                                        </p:tav>
                                      </p:tavLst>
                                    </p:anim>
                                    <p:anim calcmode="lin" valueType="num">
                                      <p:cBhvr>
                                        <p:cTn id="80"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5" name="Wrong Buzzer.wav"/>
                                        </p:tgtEl>
                                      </p:cMediaNode>
                                    </p:audio>
                                  </p:subTnLst>
                                </p:cTn>
                              </p:par>
                              <p:par>
                                <p:cTn id="81" presetID="1" presetClass="emph" presetSubtype="2" fill="hold" nodeType="withEffect">
                                  <p:stCondLst>
                                    <p:cond delay="1000"/>
                                  </p:stCondLst>
                                  <p:childTnLst>
                                    <p:animClr clrSpc="rgb" dir="cw">
                                      <p:cBhvr>
                                        <p:cTn id="82" dur="250" fill="hold"/>
                                        <p:tgtEl>
                                          <p:spTgt spid="18"/>
                                        </p:tgtEl>
                                        <p:attrNameLst>
                                          <p:attrName>fillcolor</p:attrName>
                                        </p:attrNameLst>
                                      </p:cBhvr>
                                      <p:to>
                                        <a:srgbClr val="FFFF00"/>
                                      </p:to>
                                    </p:animClr>
                                    <p:set>
                                      <p:cBhvr>
                                        <p:cTn id="83" dur="250" fill="hold"/>
                                        <p:tgtEl>
                                          <p:spTgt spid="18"/>
                                        </p:tgtEl>
                                        <p:attrNameLst>
                                          <p:attrName>fill.type</p:attrName>
                                        </p:attrNameLst>
                                      </p:cBhvr>
                                      <p:to>
                                        <p:strVal val="solid"/>
                                      </p:to>
                                    </p:set>
                                    <p:set>
                                      <p:cBhvr>
                                        <p:cTn id="84" dur="250" fill="hold"/>
                                        <p:tgtEl>
                                          <p:spTgt spid="18"/>
                                        </p:tgtEl>
                                        <p:attrNameLst>
                                          <p:attrName>fill.on</p:attrName>
                                        </p:attrNameLst>
                                      </p:cBhvr>
                                      <p:to>
                                        <p:strVal val="true"/>
                                      </p:to>
                                    </p:set>
                                  </p:childTnLst>
                                </p:cTn>
                              </p:par>
                            </p:childTnLst>
                          </p:cTn>
                        </p:par>
                      </p:childTnLst>
                    </p:cTn>
                  </p:par>
                </p:childTnLst>
              </p:cTn>
              <p:nextCondLst>
                <p:cond evt="onClick" delay="0">
                  <p:tgtEl>
                    <p:spTgt spid="18"/>
                  </p:tgtEl>
                </p:cond>
              </p:nextCondLst>
            </p:seq>
            <p:seq concurrent="1" nextAc="seek">
              <p:cTn id="85" restart="whenNotActive" fill="hold" evtFilter="cancelBubble" nodeType="interactiveSeq">
                <p:stCondLst>
                  <p:cond evt="onClick" delay="0">
                    <p:tgtEl>
                      <p:spTgt spid="27"/>
                    </p:tgtEl>
                  </p:cond>
                </p:stCondLst>
                <p:endSync evt="end" delay="0">
                  <p:rtn val="all"/>
                </p:endSync>
                <p:childTnLst>
                  <p:par>
                    <p:cTn id="86" fill="hold">
                      <p:stCondLst>
                        <p:cond delay="0"/>
                      </p:stCondLst>
                      <p:childTnLst>
                        <p:par>
                          <p:cTn id="87" fill="hold">
                            <p:stCondLst>
                              <p:cond delay="0"/>
                            </p:stCondLst>
                            <p:childTnLst>
                              <p:par>
                                <p:cTn id="88" presetID="8" presetClass="emph" presetSubtype="0" fill="hold" nodeType="clickEffect">
                                  <p:stCondLst>
                                    <p:cond delay="0"/>
                                  </p:stCondLst>
                                  <p:childTnLst>
                                    <p:animRot by="21600000">
                                      <p:cBhvr>
                                        <p:cTn id="89" dur="10000" fill="hold"/>
                                        <p:tgtEl>
                                          <p:spTgt spid="21"/>
                                        </p:tgtEl>
                                        <p:attrNameLst>
                                          <p:attrName>r</p:attrName>
                                        </p:attrNameLst>
                                      </p:cBhvr>
                                    </p:animRot>
                                  </p:childTnLst>
                                </p:cTn>
                              </p:par>
                            </p:childTnLst>
                          </p:cTn>
                        </p:par>
                        <p:par>
                          <p:cTn id="90" fill="hold">
                            <p:stCondLst>
                              <p:cond delay="10000"/>
                            </p:stCondLst>
                            <p:childTnLst>
                              <p:par>
                                <p:cTn id="91" presetID="53" presetClass="entr" presetSubtype="16" fill="hold" nodeType="afterEffect">
                                  <p:stCondLst>
                                    <p:cond delay="0"/>
                                  </p:stCondLst>
                                  <p:childTnLst>
                                    <p:set>
                                      <p:cBhvr>
                                        <p:cTn id="92" dur="1" fill="hold">
                                          <p:stCondLst>
                                            <p:cond delay="0"/>
                                          </p:stCondLst>
                                        </p:cTn>
                                        <p:tgtEl>
                                          <p:spTgt spid="24"/>
                                        </p:tgtEl>
                                        <p:attrNameLst>
                                          <p:attrName>style.visibility</p:attrName>
                                        </p:attrNameLst>
                                      </p:cBhvr>
                                      <p:to>
                                        <p:strVal val="visible"/>
                                      </p:to>
                                    </p:set>
                                    <p:anim calcmode="lin" valueType="num">
                                      <p:cBhvr>
                                        <p:cTn id="93" dur="3000" fill="hold"/>
                                        <p:tgtEl>
                                          <p:spTgt spid="24"/>
                                        </p:tgtEl>
                                        <p:attrNameLst>
                                          <p:attrName>ppt_w</p:attrName>
                                        </p:attrNameLst>
                                      </p:cBhvr>
                                      <p:tavLst>
                                        <p:tav tm="0">
                                          <p:val>
                                            <p:fltVal val="0"/>
                                          </p:val>
                                        </p:tav>
                                        <p:tav tm="100000">
                                          <p:val>
                                            <p:strVal val="#ppt_w"/>
                                          </p:val>
                                        </p:tav>
                                      </p:tavLst>
                                    </p:anim>
                                    <p:anim calcmode="lin" valueType="num">
                                      <p:cBhvr>
                                        <p:cTn id="94" dur="3000" fill="hold"/>
                                        <p:tgtEl>
                                          <p:spTgt spid="24"/>
                                        </p:tgtEl>
                                        <p:attrNameLst>
                                          <p:attrName>ppt_h</p:attrName>
                                        </p:attrNameLst>
                                      </p:cBhvr>
                                      <p:tavLst>
                                        <p:tav tm="0">
                                          <p:val>
                                            <p:fltVal val="0"/>
                                          </p:val>
                                        </p:tav>
                                        <p:tav tm="100000">
                                          <p:val>
                                            <p:strVal val="#ppt_h"/>
                                          </p:val>
                                        </p:tav>
                                      </p:tavLst>
                                    </p:anim>
                                    <p:animEffect transition="in" filter="fade">
                                      <p:cBhvr>
                                        <p:cTn id="95" dur="3000"/>
                                        <p:tgtEl>
                                          <p:spTgt spid="24"/>
                                        </p:tgtEl>
                                      </p:cBhvr>
                                    </p:animEffect>
                                  </p:childTnLst>
                                  <p:subTnLst>
                                    <p:audio>
                                      <p:cMediaNode>
                                        <p:cTn display="0" masterRel="sameClick">
                                          <p:stCondLst>
                                            <p:cond evt="begin" delay="0">
                                              <p:tn val="91"/>
                                            </p:cond>
                                          </p:stCondLst>
                                          <p:endCondLst>
                                            <p:cond evt="onStopAudio" delay="0">
                                              <p:tgtEl>
                                                <p:sldTgt/>
                                              </p:tgtEl>
                                            </p:cond>
                                          </p:endCondLst>
                                        </p:cTn>
                                        <p:tgtEl>
                                          <p:sndTgt r:embed="rId6" name="chimes.wav"/>
                                        </p:tgtEl>
                                      </p:cMediaNode>
                                    </p:audio>
                                  </p:subTnLst>
                                </p:cTn>
                              </p:par>
                            </p:childTnLst>
                          </p:cTn>
                        </p:par>
                      </p:childTnLst>
                    </p:cTn>
                  </p:par>
                </p:childTnLst>
              </p:cTn>
              <p:nextCondLst>
                <p:cond evt="onClick" delay="0">
                  <p:tgtEl>
                    <p:spTgt spid="27"/>
                  </p:tgtEl>
                </p:cond>
              </p:nextCondLst>
            </p:seq>
          </p:childTnLst>
        </p:cTn>
      </p:par>
    </p:tnLst>
    <p:bldLst>
      <p:bldP spid="10" grpId="0" animBg="1"/>
      <p:bldP spid="12" grpId="0" animBg="1"/>
      <p:bldP spid="13" grpId="0" animBg="1"/>
      <p:bldP spid="18"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nip Diagonal Corner Rectangle 8"/>
          <p:cNvSpPr/>
          <p:nvPr/>
        </p:nvSpPr>
        <p:spPr>
          <a:xfrm>
            <a:off x="963622" y="1387829"/>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sz="4500" b="1" dirty="0">
                <a:solidFill>
                  <a:srgbClr val="CC0099"/>
                </a:solidFill>
                <a:latin typeface="#9Slide04 SFU TimesTen Bold" panose="00000700000000000000" pitchFamily="2" charset="0"/>
              </a:rPr>
              <a:t>Câu 2: Từ nào sau đây là động từ?</a:t>
            </a:r>
            <a:endParaRPr kumimoji="0" lang="vi-VN" sz="4500" b="1" i="0" u="none" strike="noStrike" kern="1200" cap="none" spc="0" normalizeH="0" baseline="0" noProof="0" dirty="0">
              <a:ln>
                <a:noFill/>
              </a:ln>
              <a:solidFill>
                <a:srgbClr val="CC0099"/>
              </a:solidFill>
              <a:effectLst/>
              <a:uLnTx/>
              <a:uFillTx/>
              <a:latin typeface="#9Slide04 SFU TimesTen Bold" panose="00000700000000000000" pitchFamily="2" charset="0"/>
            </a:endParaRPr>
          </a:p>
        </p:txBody>
      </p:sp>
      <p:sp>
        <p:nvSpPr>
          <p:cNvPr id="10" name="Rectangle 9"/>
          <p:cNvSpPr/>
          <p:nvPr/>
        </p:nvSpPr>
        <p:spPr>
          <a:xfrm>
            <a:off x="945149" y="4057014"/>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accent6">
                    <a:lumMod val="50000"/>
                  </a:schemeClr>
                </a:solidFill>
                <a:effectLst/>
                <a:uLnTx/>
                <a:uFillTx/>
                <a:latin typeface="#9Slide04 SFU TimesTen Bold" panose="00000700000000000000" pitchFamily="2" charset="0"/>
              </a:rPr>
              <a:t>C</a:t>
            </a:r>
            <a:r>
              <a:rPr kumimoji="0" lang="vi-VN" sz="3200" b="1" i="0" u="none" strike="noStrike" kern="1200" cap="none" spc="0" normalizeH="0" baseline="0" noProof="0" dirty="0">
                <a:ln>
                  <a:noFill/>
                </a:ln>
                <a:solidFill>
                  <a:schemeClr val="accent6">
                    <a:lumMod val="50000"/>
                  </a:schemeClr>
                </a:solidFill>
                <a:effectLst/>
                <a:uLnTx/>
                <a:uFillTx/>
                <a:latin typeface="#9Slide04 SFU TimesTen Bold" panose="00000700000000000000" pitchFamily="2" charset="0"/>
              </a:rPr>
              <a:t>. </a:t>
            </a:r>
            <a:r>
              <a:rPr lang="vi-VN" sz="3200" b="1" dirty="0">
                <a:solidFill>
                  <a:schemeClr val="accent6">
                    <a:lumMod val="50000"/>
                  </a:schemeClr>
                </a:solidFill>
                <a:latin typeface="#9Slide04 SFU TimesTen Bold" panose="00000700000000000000" pitchFamily="2" charset="0"/>
              </a:rPr>
              <a:t>Đi</a:t>
            </a:r>
            <a:endParaRPr kumimoji="0" lang="vi-VN" sz="3200" b="1" i="0" u="none" strike="noStrike" kern="1200" cap="none" spc="0" normalizeH="0" baseline="0" noProof="0" dirty="0">
              <a:ln>
                <a:noFill/>
              </a:ln>
              <a:solidFill>
                <a:schemeClr val="accent6">
                  <a:lumMod val="50000"/>
                </a:schemeClr>
              </a:solidFill>
              <a:effectLst/>
              <a:uLnTx/>
              <a:uFillTx/>
              <a:latin typeface="#9Slide04 SFU TimesTen Bold" panose="00000700000000000000" pitchFamily="2" charset="0"/>
            </a:endParaRPr>
          </a:p>
        </p:txBody>
      </p:sp>
      <p:sp>
        <p:nvSpPr>
          <p:cNvPr id="12" name="Rectangle 11"/>
          <p:cNvSpPr/>
          <p:nvPr/>
        </p:nvSpPr>
        <p:spPr>
          <a:xfrm>
            <a:off x="6001578" y="4082489"/>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accent6">
                    <a:lumMod val="50000"/>
                  </a:schemeClr>
                </a:solidFill>
                <a:effectLst/>
                <a:uLnTx/>
                <a:uFillTx/>
                <a:latin typeface="#9Slide04 SFU TimesTen Bold" panose="00000700000000000000" pitchFamily="2" charset="0"/>
              </a:rPr>
              <a:t>D</a:t>
            </a:r>
            <a:r>
              <a:rPr kumimoji="0" lang="vi-VN" sz="3200" b="1" i="0" u="none" strike="noStrike" kern="1200" cap="none" spc="0" normalizeH="0" baseline="0" noProof="0" dirty="0">
                <a:ln>
                  <a:noFill/>
                </a:ln>
                <a:solidFill>
                  <a:schemeClr val="accent6">
                    <a:lumMod val="50000"/>
                  </a:schemeClr>
                </a:solidFill>
                <a:effectLst/>
                <a:uLnTx/>
                <a:uFillTx/>
                <a:latin typeface="#9Slide04 SFU TimesTen Bold" panose="00000700000000000000" pitchFamily="2" charset="0"/>
              </a:rPr>
              <a:t>. Bạn</a:t>
            </a:r>
          </a:p>
        </p:txBody>
      </p:sp>
      <p:sp>
        <p:nvSpPr>
          <p:cNvPr id="13" name="Rectangle 12"/>
          <p:cNvSpPr/>
          <p:nvPr/>
        </p:nvSpPr>
        <p:spPr>
          <a:xfrm>
            <a:off x="962710" y="3115148"/>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chemeClr val="accent6">
                    <a:lumMod val="50000"/>
                  </a:schemeClr>
                </a:solidFill>
                <a:effectLst/>
                <a:uLnTx/>
                <a:uFillTx/>
                <a:latin typeface="#9Slide04 SFU TimesTen Bold" panose="00000700000000000000" pitchFamily="2" charset="0"/>
              </a:rPr>
              <a:t>A</a:t>
            </a:r>
            <a:r>
              <a:rPr kumimoji="0" lang="vi-VN" sz="3200" b="1" i="0" u="none" strike="noStrike" kern="1200" cap="none" spc="0" normalizeH="0" baseline="0" noProof="0" dirty="0">
                <a:ln>
                  <a:noFill/>
                </a:ln>
                <a:solidFill>
                  <a:schemeClr val="accent6">
                    <a:lumMod val="50000"/>
                  </a:schemeClr>
                </a:solidFill>
                <a:effectLst/>
                <a:uLnTx/>
                <a:uFillTx/>
                <a:latin typeface="#9Slide04 SFU TimesTen Bold" panose="00000700000000000000" pitchFamily="2" charset="0"/>
              </a:rPr>
              <a:t>. </a:t>
            </a:r>
            <a:r>
              <a:rPr lang="vi-VN" sz="3200" b="1" noProof="0" dirty="0">
                <a:solidFill>
                  <a:schemeClr val="accent6">
                    <a:lumMod val="50000"/>
                  </a:schemeClr>
                </a:solidFill>
                <a:latin typeface="#9Slide04 SFU TimesTen Bold" panose="00000700000000000000" pitchFamily="2" charset="0"/>
              </a:rPr>
              <a:t>Mẹ</a:t>
            </a:r>
            <a:endParaRPr kumimoji="0" lang="vi-VN" sz="3200" b="1" i="0" u="none" strike="noStrike" kern="1200" cap="none" spc="0" normalizeH="0" baseline="0" noProof="0" dirty="0">
              <a:ln>
                <a:noFill/>
              </a:ln>
              <a:solidFill>
                <a:schemeClr val="accent6">
                  <a:lumMod val="50000"/>
                </a:schemeClr>
              </a:solidFill>
              <a:effectLst/>
              <a:uLnTx/>
              <a:uFillTx/>
              <a:latin typeface="#9Slide04 SFU TimesTen Bold" panose="00000700000000000000" pitchFamily="2" charset="0"/>
            </a:endParaRPr>
          </a:p>
        </p:txBody>
      </p:sp>
      <p:pic>
        <p:nvPicPr>
          <p:cNvPr id="14" name="Picture 13"/>
          <p:cNvPicPr>
            <a:picLocks noChangeAspect="1"/>
          </p:cNvPicPr>
          <p:nvPr/>
        </p:nvPicPr>
        <p:blipFill rotWithShape="1">
          <a:blip r:embed="rId6" cstate="hq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4966810" y="4082489"/>
            <a:ext cx="885137" cy="708059"/>
          </a:xfrm>
          <a:prstGeom prst="rect">
            <a:avLst/>
          </a:prstGeom>
        </p:spPr>
      </p:pic>
      <p:pic>
        <p:nvPicPr>
          <p:cNvPr id="15" name="Picture 14"/>
          <p:cNvPicPr>
            <a:picLocks noChangeAspect="1"/>
          </p:cNvPicPr>
          <p:nvPr/>
        </p:nvPicPr>
        <p:blipFill rotWithShape="1">
          <a:blip r:embed="rId7"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10103840" y="4161613"/>
            <a:ext cx="804536" cy="704088"/>
          </a:xfrm>
          <a:prstGeom prst="rect">
            <a:avLst/>
          </a:prstGeom>
        </p:spPr>
      </p:pic>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47205" y="3202174"/>
            <a:ext cx="804742" cy="707197"/>
          </a:xfrm>
          <a:prstGeom prst="rect">
            <a:avLst/>
          </a:prstGeom>
        </p:spPr>
      </p:pic>
      <p:sp>
        <p:nvSpPr>
          <p:cNvPr id="18" name="Rectangle 17"/>
          <p:cNvSpPr/>
          <p:nvPr/>
        </p:nvSpPr>
        <p:spPr>
          <a:xfrm>
            <a:off x="5984017" y="3115148"/>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chemeClr val="accent6">
                    <a:lumMod val="50000"/>
                  </a:schemeClr>
                </a:solidFill>
                <a:effectLst/>
                <a:uLnTx/>
                <a:uFillTx/>
                <a:latin typeface="#9Slide04 SFU TimesTen Bold" panose="00000700000000000000" pitchFamily="2" charset="0"/>
              </a:rPr>
              <a:t>B. Cô</a:t>
            </a:r>
          </a:p>
        </p:txBody>
      </p:sp>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086073" y="3156404"/>
            <a:ext cx="804742" cy="707197"/>
          </a:xfrm>
          <a:prstGeom prst="rect">
            <a:avLst/>
          </a:prstGeom>
        </p:spPr>
      </p:pic>
      <p:pic>
        <p:nvPicPr>
          <p:cNvPr id="17" name="Picture 16">
            <a:hlinkClick r:id="rId9" action="ppaction://hlinksldjump"/>
            <a:extLst>
              <a:ext uri="{FF2B5EF4-FFF2-40B4-BE49-F238E27FC236}">
                <a16:creationId xmlns:a16="http://schemas.microsoft.com/office/drawing/2014/main" id="{B6CF9C3F-68E6-4E0F-BAC2-0BB924D0A5AC}"/>
              </a:ext>
            </a:extLst>
          </p:cNvPr>
          <p:cNvPicPr>
            <a:picLocks noChangeAspect="1"/>
          </p:cNvPicPr>
          <p:nvPr/>
        </p:nvPicPr>
        <p:blipFill rotWithShape="1">
          <a:blip r:embed="rId10" cstate="hqprint">
            <a:extLst>
              <a:ext uri="{28A0092B-C50C-407E-A947-70E740481C1C}">
                <a14:useLocalDpi xmlns:a14="http://schemas.microsoft.com/office/drawing/2010/main" val="0"/>
              </a:ext>
            </a:extLst>
          </a:blip>
          <a:srcRect l="11547" t="19412" r="21959" b="44006"/>
          <a:stretch/>
        </p:blipFill>
        <p:spPr>
          <a:xfrm>
            <a:off x="-8328" y="6017656"/>
            <a:ext cx="1473528" cy="810633"/>
          </a:xfrm>
          <a:prstGeom prst="rect">
            <a:avLst/>
          </a:prstGeom>
        </p:spPr>
      </p:pic>
      <p:pic>
        <p:nvPicPr>
          <p:cNvPr id="20" name="Picture 19">
            <a:extLst>
              <a:ext uri="{FF2B5EF4-FFF2-40B4-BE49-F238E27FC236}">
                <a16:creationId xmlns:a16="http://schemas.microsoft.com/office/drawing/2014/main" id="{46D62FC1-13D9-4F4B-8579-63E5CDBE17E0}"/>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334955" y="4490668"/>
            <a:ext cx="2749947" cy="2617016"/>
          </a:xfrm>
          <a:prstGeom prst="rect">
            <a:avLst/>
          </a:prstGeom>
        </p:spPr>
      </p:pic>
      <p:grpSp>
        <p:nvGrpSpPr>
          <p:cNvPr id="21" name="Clock hand spin">
            <a:extLst>
              <a:ext uri="{FF2B5EF4-FFF2-40B4-BE49-F238E27FC236}">
                <a16:creationId xmlns:a16="http://schemas.microsoft.com/office/drawing/2014/main" id="{CB7223B8-9138-4AEC-B819-53C6FD34B9DE}"/>
              </a:ext>
            </a:extLst>
          </p:cNvPr>
          <p:cNvGrpSpPr/>
          <p:nvPr/>
        </p:nvGrpSpPr>
        <p:grpSpPr>
          <a:xfrm rot="1786145">
            <a:off x="6235122" y="5260478"/>
            <a:ext cx="1110009" cy="1132195"/>
            <a:chOff x="840573" y="2379277"/>
            <a:chExt cx="3829048" cy="3849975"/>
          </a:xfrm>
        </p:grpSpPr>
        <p:sp>
          <p:nvSpPr>
            <p:cNvPr id="22" name="Oval 28">
              <a:extLst>
                <a:ext uri="{FF2B5EF4-FFF2-40B4-BE49-F238E27FC236}">
                  <a16:creationId xmlns:a16="http://schemas.microsoft.com/office/drawing/2014/main" id="{AFD1EBBC-D97E-455F-B1B2-CA655C0C2FD5}"/>
                </a:ext>
              </a:extLst>
            </p:cNvPr>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chemeClr val="accent6">
                    <a:lumMod val="50000"/>
                  </a:schemeClr>
                </a:solidFill>
                <a:effectLst/>
                <a:uLnTx/>
                <a:uFillTx/>
                <a:latin typeface="#9Slide04 SFU TimesTen Bold" panose="00000700000000000000" pitchFamily="2" charset="0"/>
              </a:endParaRPr>
            </a:p>
          </p:txBody>
        </p:sp>
        <p:sp>
          <p:nvSpPr>
            <p:cNvPr id="23" name="hour hand">
              <a:extLst>
                <a:ext uri="{FF2B5EF4-FFF2-40B4-BE49-F238E27FC236}">
                  <a16:creationId xmlns:a16="http://schemas.microsoft.com/office/drawing/2014/main" id="{1AEF9D6B-B888-4E53-AEF0-FF3FEFA9A620}"/>
                </a:ext>
              </a:extLst>
            </p:cNvPr>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schemeClr val="accent6">
                    <a:lumMod val="50000"/>
                  </a:schemeClr>
                </a:solidFill>
                <a:effectLst/>
                <a:uLnTx/>
                <a:uFillTx/>
                <a:latin typeface="#9Slide04 SFU TimesTen Bold" panose="00000700000000000000" pitchFamily="2" charset="0"/>
              </a:endParaRPr>
            </a:p>
          </p:txBody>
        </p:sp>
      </p:grpSp>
      <p:grpSp>
        <p:nvGrpSpPr>
          <p:cNvPr id="24" name="times up">
            <a:extLst>
              <a:ext uri="{FF2B5EF4-FFF2-40B4-BE49-F238E27FC236}">
                <a16:creationId xmlns:a16="http://schemas.microsoft.com/office/drawing/2014/main" id="{1A1D52FD-8704-4213-80E3-822B0AD9B34B}"/>
              </a:ext>
            </a:extLst>
          </p:cNvPr>
          <p:cNvGrpSpPr/>
          <p:nvPr/>
        </p:nvGrpSpPr>
        <p:grpSpPr>
          <a:xfrm>
            <a:off x="7934999" y="6140643"/>
            <a:ext cx="1534313" cy="564658"/>
            <a:chOff x="4284637" y="-304827"/>
            <a:chExt cx="2669678" cy="697560"/>
          </a:xfrm>
        </p:grpSpPr>
        <p:sp>
          <p:nvSpPr>
            <p:cNvPr id="25" name="Rounded Rectangle 233">
              <a:extLst>
                <a:ext uri="{FF2B5EF4-FFF2-40B4-BE49-F238E27FC236}">
                  <a16:creationId xmlns:a16="http://schemas.microsoft.com/office/drawing/2014/main" id="{61857490-90A5-4592-BECB-41AA5D164524}"/>
                </a:ext>
              </a:extLst>
            </p:cNvPr>
            <p:cNvSpPr/>
            <p:nvPr/>
          </p:nvSpPr>
          <p:spPr>
            <a:xfrm>
              <a:off x="4317476" y="-304827"/>
              <a:ext cx="2636839" cy="697560"/>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1" i="0" u="none" strike="noStrike" kern="1200" cap="none" spc="0" normalizeH="0" baseline="0" noProof="0" dirty="0">
                <a:ln>
                  <a:noFill/>
                </a:ln>
                <a:solidFill>
                  <a:schemeClr val="accent6">
                    <a:lumMod val="50000"/>
                  </a:schemeClr>
                </a:solidFill>
                <a:effectLst/>
                <a:uLnTx/>
                <a:uFillTx/>
                <a:latin typeface="#9Slide04 SFU TimesTen Bold" panose="00000700000000000000" pitchFamily="2" charset="0"/>
                <a:cs typeface="Arial" panose="020B0604020202020204" pitchFamily="34" charset="0"/>
              </a:endParaRPr>
            </a:p>
          </p:txBody>
        </p:sp>
        <p:sp>
          <p:nvSpPr>
            <p:cNvPr id="26" name="Rounded Rectangle 234">
              <a:extLst>
                <a:ext uri="{FF2B5EF4-FFF2-40B4-BE49-F238E27FC236}">
                  <a16:creationId xmlns:a16="http://schemas.microsoft.com/office/drawing/2014/main" id="{22DD7736-7D45-4BD4-A279-9EEFB122A2E9}"/>
                </a:ext>
              </a:extLst>
            </p:cNvPr>
            <p:cNvSpPr/>
            <p:nvPr/>
          </p:nvSpPr>
          <p:spPr>
            <a:xfrm>
              <a:off x="4284637" y="-304827"/>
              <a:ext cx="2636837" cy="697560"/>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err="1">
                  <a:ln>
                    <a:noFill/>
                  </a:ln>
                  <a:solidFill>
                    <a:schemeClr val="accent6">
                      <a:lumMod val="50000"/>
                    </a:schemeClr>
                  </a:solidFill>
                  <a:effectLst/>
                  <a:uLnTx/>
                  <a:uFillTx/>
                  <a:latin typeface="#9Slide04 SFU TimesTen Bold" panose="00000700000000000000" pitchFamily="2" charset="0"/>
                  <a:cs typeface="Arial" panose="020B0604020202020204" pitchFamily="34" charset="0"/>
                </a:rPr>
                <a:t>Hết</a:t>
              </a:r>
              <a:r>
                <a:rPr kumimoji="0" lang="en-GB" sz="2800" b="1" i="0" u="none" strike="noStrike" kern="1200" cap="none" spc="0" normalizeH="0" baseline="0" noProof="0" dirty="0">
                  <a:ln>
                    <a:noFill/>
                  </a:ln>
                  <a:solidFill>
                    <a:schemeClr val="accent6">
                      <a:lumMod val="50000"/>
                    </a:schemeClr>
                  </a:solidFill>
                  <a:effectLst/>
                  <a:uLnTx/>
                  <a:uFillTx/>
                  <a:latin typeface="#9Slide04 SFU TimesTen Bold" panose="00000700000000000000" pitchFamily="2" charset="0"/>
                  <a:cs typeface="Arial" panose="020B0604020202020204" pitchFamily="34" charset="0"/>
                </a:rPr>
                <a:t> </a:t>
              </a:r>
              <a:r>
                <a:rPr kumimoji="0" lang="en-GB" sz="2800" b="1" i="0" u="none" strike="noStrike" kern="1200" cap="none" spc="0" normalizeH="0" baseline="0" noProof="0" dirty="0" err="1">
                  <a:ln>
                    <a:noFill/>
                  </a:ln>
                  <a:solidFill>
                    <a:schemeClr val="accent6">
                      <a:lumMod val="50000"/>
                    </a:schemeClr>
                  </a:solidFill>
                  <a:effectLst/>
                  <a:uLnTx/>
                  <a:uFillTx/>
                  <a:latin typeface="#9Slide04 SFU TimesTen Bold" panose="00000700000000000000" pitchFamily="2" charset="0"/>
                  <a:cs typeface="Arial" panose="020B0604020202020204" pitchFamily="34" charset="0"/>
                </a:rPr>
                <a:t>Giờ</a:t>
              </a:r>
              <a:endParaRPr kumimoji="0" lang="en-GB" sz="2800" b="1" i="0" u="none" strike="noStrike" kern="1200" cap="none" spc="0" normalizeH="0" baseline="0" noProof="0" dirty="0">
                <a:ln>
                  <a:noFill/>
                </a:ln>
                <a:solidFill>
                  <a:schemeClr val="accent6">
                    <a:lumMod val="50000"/>
                  </a:schemeClr>
                </a:solidFill>
                <a:effectLst/>
                <a:uLnTx/>
                <a:uFillTx/>
                <a:latin typeface="#9Slide04 SFU TimesTen Bold" panose="00000700000000000000" pitchFamily="2" charset="0"/>
                <a:cs typeface="Arial" panose="020B0604020202020204" pitchFamily="34" charset="0"/>
              </a:endParaRPr>
            </a:p>
          </p:txBody>
        </p:sp>
      </p:grpSp>
      <p:sp>
        <p:nvSpPr>
          <p:cNvPr id="27" name="Rectangle 26">
            <a:extLst>
              <a:ext uri="{FF2B5EF4-FFF2-40B4-BE49-F238E27FC236}">
                <a16:creationId xmlns:a16="http://schemas.microsoft.com/office/drawing/2014/main" id="{C84E9CFB-F06A-4573-AB29-0FADA6D40294}"/>
              </a:ext>
            </a:extLst>
          </p:cNvPr>
          <p:cNvSpPr/>
          <p:nvPr/>
        </p:nvSpPr>
        <p:spPr>
          <a:xfrm>
            <a:off x="8051892" y="5535185"/>
            <a:ext cx="1199683" cy="266621"/>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chemeClr val="accent6">
                    <a:lumMod val="50000"/>
                  </a:schemeClr>
                </a:solidFill>
                <a:effectLst/>
                <a:uLnTx/>
                <a:uFillTx/>
                <a:latin typeface="#9Slide04 SFU TimesTen Bold" panose="00000700000000000000" pitchFamily="2" charset="0"/>
              </a:rPr>
              <a:t>START</a:t>
            </a:r>
          </a:p>
        </p:txBody>
      </p:sp>
    </p:spTree>
    <p:extLst>
      <p:ext uri="{BB962C8B-B14F-4D97-AF65-F5344CB8AC3E}">
        <p14:creationId xmlns:p14="http://schemas.microsoft.com/office/powerpoint/2010/main" val="3932237714"/>
      </p:ext>
    </p:extLst>
  </p:cSld>
  <p:clrMapOvr>
    <a:masterClrMapping/>
  </p:clrMapOvr>
  <mc:AlternateContent xmlns:mc="http://schemas.openxmlformats.org/markup-compatibility/2006">
    <mc:Choice xmlns:p14="http://schemas.microsoft.com/office/powerpoint/2010/main" Requires="p14">
      <p:transition p14:dur="100">
        <p:cut/>
      </p:transition>
    </mc:Choice>
    <mc:Fallback>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1000" fill="hold"/>
                                        <p:tgtEl>
                                          <p:spTgt spid="12"/>
                                        </p:tgtEl>
                                        <p:attrNameLst>
                                          <p:attrName>ppt_w</p:attrName>
                                        </p:attrNameLst>
                                      </p:cBhvr>
                                      <p:tavLst>
                                        <p:tav tm="0">
                                          <p:val>
                                            <p:strVal val="#ppt_w*0.70"/>
                                          </p:val>
                                        </p:tav>
                                        <p:tav tm="100000">
                                          <p:val>
                                            <p:strVal val="#ppt_w"/>
                                          </p:val>
                                        </p:tav>
                                      </p:tavLst>
                                    </p:anim>
                                    <p:anim calcmode="lin" valueType="num">
                                      <p:cBhvr>
                                        <p:cTn id="13" dur="1000" fill="hold"/>
                                        <p:tgtEl>
                                          <p:spTgt spid="12"/>
                                        </p:tgtEl>
                                        <p:attrNameLst>
                                          <p:attrName>ppt_h</p:attrName>
                                        </p:attrNameLst>
                                      </p:cBhvr>
                                      <p:tavLst>
                                        <p:tav tm="0">
                                          <p:val>
                                            <p:strVal val="#ppt_h"/>
                                          </p:val>
                                        </p:tav>
                                        <p:tav tm="100000">
                                          <p:val>
                                            <p:strVal val="#ppt_h"/>
                                          </p:val>
                                        </p:tav>
                                      </p:tavLst>
                                    </p:anim>
                                    <p:animEffect transition="in" filter="fade">
                                      <p:cBhvr>
                                        <p:cTn id="14" dur="1000"/>
                                        <p:tgtEl>
                                          <p:spTgt spid="12"/>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1000" fill="hold"/>
                                        <p:tgtEl>
                                          <p:spTgt spid="13"/>
                                        </p:tgtEl>
                                        <p:attrNameLst>
                                          <p:attrName>ppt_w</p:attrName>
                                        </p:attrNameLst>
                                      </p:cBhvr>
                                      <p:tavLst>
                                        <p:tav tm="0">
                                          <p:val>
                                            <p:strVal val="#ppt_w*0.70"/>
                                          </p:val>
                                        </p:tav>
                                        <p:tav tm="100000">
                                          <p:val>
                                            <p:strVal val="#ppt_w"/>
                                          </p:val>
                                        </p:tav>
                                      </p:tavLst>
                                    </p:anim>
                                    <p:anim calcmode="lin" valueType="num">
                                      <p:cBhvr>
                                        <p:cTn id="18" dur="1000" fill="hold"/>
                                        <p:tgtEl>
                                          <p:spTgt spid="13"/>
                                        </p:tgtEl>
                                        <p:attrNameLst>
                                          <p:attrName>ppt_h</p:attrName>
                                        </p:attrNameLst>
                                      </p:cBhvr>
                                      <p:tavLst>
                                        <p:tav tm="0">
                                          <p:val>
                                            <p:strVal val="#ppt_h"/>
                                          </p:val>
                                        </p:tav>
                                        <p:tav tm="100000">
                                          <p:val>
                                            <p:strVal val="#ppt_h"/>
                                          </p:val>
                                        </p:tav>
                                      </p:tavLst>
                                    </p:anim>
                                    <p:animEffect transition="in" filter="fade">
                                      <p:cBhvr>
                                        <p:cTn id="19" dur="1000"/>
                                        <p:tgtEl>
                                          <p:spTgt spid="13"/>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1000" fill="hold"/>
                                        <p:tgtEl>
                                          <p:spTgt spid="18"/>
                                        </p:tgtEl>
                                        <p:attrNameLst>
                                          <p:attrName>ppt_w</p:attrName>
                                        </p:attrNameLst>
                                      </p:cBhvr>
                                      <p:tavLst>
                                        <p:tav tm="0">
                                          <p:val>
                                            <p:strVal val="#ppt_w*0.70"/>
                                          </p:val>
                                        </p:tav>
                                        <p:tav tm="100000">
                                          <p:val>
                                            <p:strVal val="#ppt_w"/>
                                          </p:val>
                                        </p:tav>
                                      </p:tavLst>
                                    </p:anim>
                                    <p:anim calcmode="lin" valueType="num">
                                      <p:cBhvr>
                                        <p:cTn id="23" dur="1000" fill="hold"/>
                                        <p:tgtEl>
                                          <p:spTgt spid="18"/>
                                        </p:tgtEl>
                                        <p:attrNameLst>
                                          <p:attrName>ppt_h</p:attrName>
                                        </p:attrNameLst>
                                      </p:cBhvr>
                                      <p:tavLst>
                                        <p:tav tm="0">
                                          <p:val>
                                            <p:strVal val="#ppt_h"/>
                                          </p:val>
                                        </p:tav>
                                        <p:tav tm="100000">
                                          <p:val>
                                            <p:strVal val="#ppt_h"/>
                                          </p:val>
                                        </p:tav>
                                      </p:tavLst>
                                    </p:anim>
                                    <p:animEffect transition="in" filter="fade">
                                      <p:cBhvr>
                                        <p:cTn id="24"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0"/>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withEffect">
                                  <p:stCondLst>
                                    <p:cond delay="0"/>
                                  </p:stCondLst>
                                  <p:childTnLst>
                                    <p:animClr clrSpc="rgb" dir="cw">
                                      <p:cBhvr>
                                        <p:cTn id="29" dur="250" fill="hold"/>
                                        <p:tgtEl>
                                          <p:spTgt spid="10"/>
                                        </p:tgtEl>
                                        <p:attrNameLst>
                                          <p:attrName>fillcolor</p:attrName>
                                        </p:attrNameLst>
                                      </p:cBhvr>
                                      <p:to>
                                        <a:srgbClr val="FFF2CC"/>
                                      </p:to>
                                    </p:animClr>
                                    <p:set>
                                      <p:cBhvr>
                                        <p:cTn id="30" dur="250" fill="hold"/>
                                        <p:tgtEl>
                                          <p:spTgt spid="10"/>
                                        </p:tgtEl>
                                        <p:attrNameLst>
                                          <p:attrName>fill.type</p:attrName>
                                        </p:attrNameLst>
                                      </p:cBhvr>
                                      <p:to>
                                        <p:strVal val="solid"/>
                                      </p:to>
                                    </p:set>
                                    <p:set>
                                      <p:cBhvr>
                                        <p:cTn id="31" dur="250" fill="hold"/>
                                        <p:tgtEl>
                                          <p:spTgt spid="10"/>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4"/>
                                        </p:tgtEl>
                                        <p:attrNameLst>
                                          <p:attrName>style.visibility</p:attrName>
                                        </p:attrNameLst>
                                      </p:cBhvr>
                                      <p:to>
                                        <p:strVal val="visible"/>
                                      </p:to>
                                    </p:set>
                                    <p:anim calcmode="lin" valueType="num">
                                      <p:cBhvr>
                                        <p:cTn id="34" dur="250" fill="hold"/>
                                        <p:tgtEl>
                                          <p:spTgt spid="14"/>
                                        </p:tgtEl>
                                        <p:attrNameLst>
                                          <p:attrName>ppt_w</p:attrName>
                                        </p:attrNameLst>
                                      </p:cBhvr>
                                      <p:tavLst>
                                        <p:tav tm="0">
                                          <p:val>
                                            <p:strVal val="4*#ppt_w"/>
                                          </p:val>
                                        </p:tav>
                                        <p:tav tm="100000">
                                          <p:val>
                                            <p:strVal val="#ppt_w"/>
                                          </p:val>
                                        </p:tav>
                                      </p:tavLst>
                                    </p:anim>
                                    <p:anim calcmode="lin" valueType="num">
                                      <p:cBhvr>
                                        <p:cTn id="35" dur="250" fill="hold"/>
                                        <p:tgtEl>
                                          <p:spTgt spid="1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Check mark.wav"/>
                                        </p:tgtEl>
                                      </p:cMediaNode>
                                    </p:audio>
                                  </p:subTnLst>
                                </p:cTn>
                              </p:par>
                              <p:par>
                                <p:cTn id="36" presetID="1" presetClass="emph" presetSubtype="2" fill="hold" nodeType="withEffect">
                                  <p:stCondLst>
                                    <p:cond delay="1000"/>
                                  </p:stCondLst>
                                  <p:childTnLst>
                                    <p:animClr clrSpc="rgb" dir="cw">
                                      <p:cBhvr>
                                        <p:cTn id="37" dur="250" fill="hold"/>
                                        <p:tgtEl>
                                          <p:spTgt spid="10"/>
                                        </p:tgtEl>
                                        <p:attrNameLst>
                                          <p:attrName>fillcolor</p:attrName>
                                        </p:attrNameLst>
                                      </p:cBhvr>
                                      <p:to>
                                        <a:srgbClr val="00B050"/>
                                      </p:to>
                                    </p:animClr>
                                    <p:set>
                                      <p:cBhvr>
                                        <p:cTn id="38" dur="250" fill="hold"/>
                                        <p:tgtEl>
                                          <p:spTgt spid="10"/>
                                        </p:tgtEl>
                                        <p:attrNameLst>
                                          <p:attrName>fill.type</p:attrName>
                                        </p:attrNameLst>
                                      </p:cBhvr>
                                      <p:to>
                                        <p:strVal val="solid"/>
                                      </p:to>
                                    </p:set>
                                    <p:set>
                                      <p:cBhvr>
                                        <p:cTn id="39" dur="25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40" restart="whenNotActive" fill="hold" evtFilter="cancelBubble" nodeType="interactiveSeq">
                <p:stCondLst>
                  <p:cond evt="onClick" delay="0">
                    <p:tgtEl>
                      <p:spTgt spid="12"/>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withEffect">
                                  <p:stCondLst>
                                    <p:cond delay="0"/>
                                  </p:stCondLst>
                                  <p:childTnLst>
                                    <p:animClr clrSpc="rgb" dir="cw">
                                      <p:cBhvr>
                                        <p:cTn id="44" dur="250" fill="hold"/>
                                        <p:tgtEl>
                                          <p:spTgt spid="12"/>
                                        </p:tgtEl>
                                        <p:attrNameLst>
                                          <p:attrName>fillcolor</p:attrName>
                                        </p:attrNameLst>
                                      </p:cBhvr>
                                      <p:to>
                                        <a:srgbClr val="FFF2CC"/>
                                      </p:to>
                                    </p:animClr>
                                    <p:set>
                                      <p:cBhvr>
                                        <p:cTn id="45" dur="250" fill="hold"/>
                                        <p:tgtEl>
                                          <p:spTgt spid="12"/>
                                        </p:tgtEl>
                                        <p:attrNameLst>
                                          <p:attrName>fill.type</p:attrName>
                                        </p:attrNameLst>
                                      </p:cBhvr>
                                      <p:to>
                                        <p:strVal val="solid"/>
                                      </p:to>
                                    </p:set>
                                    <p:set>
                                      <p:cBhvr>
                                        <p:cTn id="46" dur="250" fill="hold"/>
                                        <p:tgtEl>
                                          <p:spTgt spid="12"/>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5"/>
                                        </p:tgtEl>
                                        <p:attrNameLst>
                                          <p:attrName>style.visibility</p:attrName>
                                        </p:attrNameLst>
                                      </p:cBhvr>
                                      <p:to>
                                        <p:strVal val="visible"/>
                                      </p:to>
                                    </p:set>
                                    <p:anim calcmode="lin" valueType="num">
                                      <p:cBhvr>
                                        <p:cTn id="49" dur="250" fill="hold"/>
                                        <p:tgtEl>
                                          <p:spTgt spid="15"/>
                                        </p:tgtEl>
                                        <p:attrNameLst>
                                          <p:attrName>ppt_w</p:attrName>
                                        </p:attrNameLst>
                                      </p:cBhvr>
                                      <p:tavLst>
                                        <p:tav tm="0">
                                          <p:val>
                                            <p:strVal val="4*#ppt_w"/>
                                          </p:val>
                                        </p:tav>
                                        <p:tav tm="100000">
                                          <p:val>
                                            <p:strVal val="#ppt_w"/>
                                          </p:val>
                                        </p:tav>
                                      </p:tavLst>
                                    </p:anim>
                                    <p:anim calcmode="lin" valueType="num">
                                      <p:cBhvr>
                                        <p:cTn id="50" dur="250" fill="hold"/>
                                        <p:tgtEl>
                                          <p:spTgt spid="1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Wrong Buzzer.wav"/>
                                        </p:tgtEl>
                                      </p:cMediaNode>
                                    </p:audio>
                                  </p:subTnLst>
                                </p:cTn>
                              </p:par>
                              <p:par>
                                <p:cTn id="51" presetID="1" presetClass="emph" presetSubtype="2" fill="hold" nodeType="withEffect">
                                  <p:stCondLst>
                                    <p:cond delay="1000"/>
                                  </p:stCondLst>
                                  <p:childTnLst>
                                    <p:animClr clrSpc="rgb" dir="cw">
                                      <p:cBhvr>
                                        <p:cTn id="52" dur="250" fill="hold"/>
                                        <p:tgtEl>
                                          <p:spTgt spid="12"/>
                                        </p:tgtEl>
                                        <p:attrNameLst>
                                          <p:attrName>fillcolor</p:attrName>
                                        </p:attrNameLst>
                                      </p:cBhvr>
                                      <p:to>
                                        <a:srgbClr val="FFFF00"/>
                                      </p:to>
                                    </p:animClr>
                                    <p:set>
                                      <p:cBhvr>
                                        <p:cTn id="53" dur="250" fill="hold"/>
                                        <p:tgtEl>
                                          <p:spTgt spid="12"/>
                                        </p:tgtEl>
                                        <p:attrNameLst>
                                          <p:attrName>fill.type</p:attrName>
                                        </p:attrNameLst>
                                      </p:cBhvr>
                                      <p:to>
                                        <p:strVal val="solid"/>
                                      </p:to>
                                    </p:set>
                                    <p:set>
                                      <p:cBhvr>
                                        <p:cTn id="54"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55" restart="whenNotActive" fill="hold" evtFilter="cancelBubble" nodeType="interactiveSeq">
                <p:stCondLst>
                  <p:cond evt="onClick" delay="0">
                    <p:tgtEl>
                      <p:spTgt spid="13"/>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withEffect">
                                  <p:stCondLst>
                                    <p:cond delay="0"/>
                                  </p:stCondLst>
                                  <p:childTnLst>
                                    <p:animClr clrSpc="rgb" dir="cw">
                                      <p:cBhvr>
                                        <p:cTn id="59" dur="250" fill="hold"/>
                                        <p:tgtEl>
                                          <p:spTgt spid="13"/>
                                        </p:tgtEl>
                                        <p:attrNameLst>
                                          <p:attrName>fillcolor</p:attrName>
                                        </p:attrNameLst>
                                      </p:cBhvr>
                                      <p:to>
                                        <a:srgbClr val="FFF2CC"/>
                                      </p:to>
                                    </p:animClr>
                                    <p:set>
                                      <p:cBhvr>
                                        <p:cTn id="60" dur="250" fill="hold"/>
                                        <p:tgtEl>
                                          <p:spTgt spid="13"/>
                                        </p:tgtEl>
                                        <p:attrNameLst>
                                          <p:attrName>fill.type</p:attrName>
                                        </p:attrNameLst>
                                      </p:cBhvr>
                                      <p:to>
                                        <p:strVal val="solid"/>
                                      </p:to>
                                    </p:set>
                                    <p:set>
                                      <p:cBhvr>
                                        <p:cTn id="61" dur="250" fill="hold"/>
                                        <p:tgtEl>
                                          <p:spTgt spid="13"/>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1000"/>
                                  </p:stCondLst>
                                  <p:childTnLst>
                                    <p:set>
                                      <p:cBhvr>
                                        <p:cTn id="63" dur="1" fill="hold">
                                          <p:stCondLst>
                                            <p:cond delay="0"/>
                                          </p:stCondLst>
                                        </p:cTn>
                                        <p:tgtEl>
                                          <p:spTgt spid="16"/>
                                        </p:tgtEl>
                                        <p:attrNameLst>
                                          <p:attrName>style.visibility</p:attrName>
                                        </p:attrNameLst>
                                      </p:cBhvr>
                                      <p:to>
                                        <p:strVal val="visible"/>
                                      </p:to>
                                    </p:set>
                                    <p:anim calcmode="lin" valueType="num">
                                      <p:cBhvr>
                                        <p:cTn id="64" dur="250" fill="hold"/>
                                        <p:tgtEl>
                                          <p:spTgt spid="16"/>
                                        </p:tgtEl>
                                        <p:attrNameLst>
                                          <p:attrName>ppt_w</p:attrName>
                                        </p:attrNameLst>
                                      </p:cBhvr>
                                      <p:tavLst>
                                        <p:tav tm="0">
                                          <p:val>
                                            <p:strVal val="4*#ppt_w"/>
                                          </p:val>
                                        </p:tav>
                                        <p:tav tm="100000">
                                          <p:val>
                                            <p:strVal val="#ppt_w"/>
                                          </p:val>
                                        </p:tav>
                                      </p:tavLst>
                                    </p:anim>
                                    <p:anim calcmode="lin" valueType="num">
                                      <p:cBhvr>
                                        <p:cTn id="6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4" name="Wrong Buzzer.wav"/>
                                        </p:tgtEl>
                                      </p:cMediaNode>
                                    </p:audio>
                                  </p:subTnLst>
                                </p:cTn>
                              </p:par>
                              <p:par>
                                <p:cTn id="66" presetID="1" presetClass="emph" presetSubtype="2" fill="hold" nodeType="withEffect">
                                  <p:stCondLst>
                                    <p:cond delay="1000"/>
                                  </p:stCondLst>
                                  <p:childTnLst>
                                    <p:animClr clrSpc="rgb" dir="cw">
                                      <p:cBhvr>
                                        <p:cTn id="67" dur="250" fill="hold"/>
                                        <p:tgtEl>
                                          <p:spTgt spid="13"/>
                                        </p:tgtEl>
                                        <p:attrNameLst>
                                          <p:attrName>fillcolor</p:attrName>
                                        </p:attrNameLst>
                                      </p:cBhvr>
                                      <p:to>
                                        <a:srgbClr val="FFFF00"/>
                                      </p:to>
                                    </p:animClr>
                                    <p:set>
                                      <p:cBhvr>
                                        <p:cTn id="68" dur="250" fill="hold"/>
                                        <p:tgtEl>
                                          <p:spTgt spid="13"/>
                                        </p:tgtEl>
                                        <p:attrNameLst>
                                          <p:attrName>fill.type</p:attrName>
                                        </p:attrNameLst>
                                      </p:cBhvr>
                                      <p:to>
                                        <p:strVal val="solid"/>
                                      </p:to>
                                    </p:set>
                                    <p:set>
                                      <p:cBhvr>
                                        <p:cTn id="69"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70" restart="whenNotActive" fill="hold" evtFilter="cancelBubble" nodeType="interactiveSeq">
                <p:stCondLst>
                  <p:cond evt="onClick" delay="0">
                    <p:tgtEl>
                      <p:spTgt spid="18"/>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withEffect">
                                  <p:stCondLst>
                                    <p:cond delay="0"/>
                                  </p:stCondLst>
                                  <p:childTnLst>
                                    <p:animClr clrSpc="rgb" dir="cw">
                                      <p:cBhvr>
                                        <p:cTn id="74" dur="250" fill="hold"/>
                                        <p:tgtEl>
                                          <p:spTgt spid="18"/>
                                        </p:tgtEl>
                                        <p:attrNameLst>
                                          <p:attrName>fillcolor</p:attrName>
                                        </p:attrNameLst>
                                      </p:cBhvr>
                                      <p:to>
                                        <a:srgbClr val="FFF2CC"/>
                                      </p:to>
                                    </p:animClr>
                                    <p:set>
                                      <p:cBhvr>
                                        <p:cTn id="75" dur="250" fill="hold"/>
                                        <p:tgtEl>
                                          <p:spTgt spid="18"/>
                                        </p:tgtEl>
                                        <p:attrNameLst>
                                          <p:attrName>fill.type</p:attrName>
                                        </p:attrNameLst>
                                      </p:cBhvr>
                                      <p:to>
                                        <p:strVal val="solid"/>
                                      </p:to>
                                    </p:set>
                                    <p:set>
                                      <p:cBhvr>
                                        <p:cTn id="76" dur="250" fill="hold"/>
                                        <p:tgtEl>
                                          <p:spTgt spid="18"/>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9"/>
                                        </p:tgtEl>
                                        <p:attrNameLst>
                                          <p:attrName>style.visibility</p:attrName>
                                        </p:attrNameLst>
                                      </p:cBhvr>
                                      <p:to>
                                        <p:strVal val="visible"/>
                                      </p:to>
                                    </p:set>
                                    <p:anim calcmode="lin" valueType="num">
                                      <p:cBhvr>
                                        <p:cTn id="79" dur="250" fill="hold"/>
                                        <p:tgtEl>
                                          <p:spTgt spid="19"/>
                                        </p:tgtEl>
                                        <p:attrNameLst>
                                          <p:attrName>ppt_w</p:attrName>
                                        </p:attrNameLst>
                                      </p:cBhvr>
                                      <p:tavLst>
                                        <p:tav tm="0">
                                          <p:val>
                                            <p:strVal val="4*#ppt_w"/>
                                          </p:val>
                                        </p:tav>
                                        <p:tav tm="100000">
                                          <p:val>
                                            <p:strVal val="#ppt_w"/>
                                          </p:val>
                                        </p:tav>
                                      </p:tavLst>
                                    </p:anim>
                                    <p:anim calcmode="lin" valueType="num">
                                      <p:cBhvr>
                                        <p:cTn id="80"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4" name="Wrong Buzzer.wav"/>
                                        </p:tgtEl>
                                      </p:cMediaNode>
                                    </p:audio>
                                  </p:subTnLst>
                                </p:cTn>
                              </p:par>
                              <p:par>
                                <p:cTn id="81" presetID="1" presetClass="emph" presetSubtype="2" fill="hold" nodeType="withEffect">
                                  <p:stCondLst>
                                    <p:cond delay="1000"/>
                                  </p:stCondLst>
                                  <p:childTnLst>
                                    <p:animClr clrSpc="rgb" dir="cw">
                                      <p:cBhvr>
                                        <p:cTn id="82" dur="250" fill="hold"/>
                                        <p:tgtEl>
                                          <p:spTgt spid="18"/>
                                        </p:tgtEl>
                                        <p:attrNameLst>
                                          <p:attrName>fillcolor</p:attrName>
                                        </p:attrNameLst>
                                      </p:cBhvr>
                                      <p:to>
                                        <a:srgbClr val="FFFF00"/>
                                      </p:to>
                                    </p:animClr>
                                    <p:set>
                                      <p:cBhvr>
                                        <p:cTn id="83" dur="250" fill="hold"/>
                                        <p:tgtEl>
                                          <p:spTgt spid="18"/>
                                        </p:tgtEl>
                                        <p:attrNameLst>
                                          <p:attrName>fill.type</p:attrName>
                                        </p:attrNameLst>
                                      </p:cBhvr>
                                      <p:to>
                                        <p:strVal val="solid"/>
                                      </p:to>
                                    </p:set>
                                    <p:set>
                                      <p:cBhvr>
                                        <p:cTn id="84" dur="250" fill="hold"/>
                                        <p:tgtEl>
                                          <p:spTgt spid="18"/>
                                        </p:tgtEl>
                                        <p:attrNameLst>
                                          <p:attrName>fill.on</p:attrName>
                                        </p:attrNameLst>
                                      </p:cBhvr>
                                      <p:to>
                                        <p:strVal val="true"/>
                                      </p:to>
                                    </p:set>
                                  </p:childTnLst>
                                </p:cTn>
                              </p:par>
                            </p:childTnLst>
                          </p:cTn>
                        </p:par>
                      </p:childTnLst>
                    </p:cTn>
                  </p:par>
                </p:childTnLst>
              </p:cTn>
              <p:nextCondLst>
                <p:cond evt="onClick" delay="0">
                  <p:tgtEl>
                    <p:spTgt spid="18"/>
                  </p:tgtEl>
                </p:cond>
              </p:nextCondLst>
            </p:seq>
            <p:seq concurrent="1" nextAc="seek">
              <p:cTn id="85" restart="whenNotActive" fill="hold" evtFilter="cancelBubble" nodeType="interactiveSeq">
                <p:stCondLst>
                  <p:cond evt="onClick" delay="0">
                    <p:tgtEl>
                      <p:spTgt spid="27"/>
                    </p:tgtEl>
                  </p:cond>
                </p:stCondLst>
                <p:endSync evt="end" delay="0">
                  <p:rtn val="all"/>
                </p:endSync>
                <p:childTnLst>
                  <p:par>
                    <p:cTn id="86" fill="hold">
                      <p:stCondLst>
                        <p:cond delay="0"/>
                      </p:stCondLst>
                      <p:childTnLst>
                        <p:par>
                          <p:cTn id="87" fill="hold">
                            <p:stCondLst>
                              <p:cond delay="0"/>
                            </p:stCondLst>
                            <p:childTnLst>
                              <p:par>
                                <p:cTn id="88" presetID="8" presetClass="emph" presetSubtype="0" fill="hold" nodeType="clickEffect">
                                  <p:stCondLst>
                                    <p:cond delay="0"/>
                                  </p:stCondLst>
                                  <p:childTnLst>
                                    <p:animRot by="21600000">
                                      <p:cBhvr>
                                        <p:cTn id="89" dur="10000" fill="hold"/>
                                        <p:tgtEl>
                                          <p:spTgt spid="21"/>
                                        </p:tgtEl>
                                        <p:attrNameLst>
                                          <p:attrName>r</p:attrName>
                                        </p:attrNameLst>
                                      </p:cBhvr>
                                    </p:animRot>
                                  </p:childTnLst>
                                </p:cTn>
                              </p:par>
                            </p:childTnLst>
                          </p:cTn>
                        </p:par>
                        <p:par>
                          <p:cTn id="90" fill="hold">
                            <p:stCondLst>
                              <p:cond delay="10000"/>
                            </p:stCondLst>
                            <p:childTnLst>
                              <p:par>
                                <p:cTn id="91" presetID="53" presetClass="entr" presetSubtype="16" fill="hold" nodeType="afterEffect">
                                  <p:stCondLst>
                                    <p:cond delay="0"/>
                                  </p:stCondLst>
                                  <p:childTnLst>
                                    <p:set>
                                      <p:cBhvr>
                                        <p:cTn id="92" dur="1" fill="hold">
                                          <p:stCondLst>
                                            <p:cond delay="0"/>
                                          </p:stCondLst>
                                        </p:cTn>
                                        <p:tgtEl>
                                          <p:spTgt spid="24"/>
                                        </p:tgtEl>
                                        <p:attrNameLst>
                                          <p:attrName>style.visibility</p:attrName>
                                        </p:attrNameLst>
                                      </p:cBhvr>
                                      <p:to>
                                        <p:strVal val="visible"/>
                                      </p:to>
                                    </p:set>
                                    <p:anim calcmode="lin" valueType="num">
                                      <p:cBhvr>
                                        <p:cTn id="93" dur="3000" fill="hold"/>
                                        <p:tgtEl>
                                          <p:spTgt spid="24"/>
                                        </p:tgtEl>
                                        <p:attrNameLst>
                                          <p:attrName>ppt_w</p:attrName>
                                        </p:attrNameLst>
                                      </p:cBhvr>
                                      <p:tavLst>
                                        <p:tav tm="0">
                                          <p:val>
                                            <p:fltVal val="0"/>
                                          </p:val>
                                        </p:tav>
                                        <p:tav tm="100000">
                                          <p:val>
                                            <p:strVal val="#ppt_w"/>
                                          </p:val>
                                        </p:tav>
                                      </p:tavLst>
                                    </p:anim>
                                    <p:anim calcmode="lin" valueType="num">
                                      <p:cBhvr>
                                        <p:cTn id="94" dur="3000" fill="hold"/>
                                        <p:tgtEl>
                                          <p:spTgt spid="24"/>
                                        </p:tgtEl>
                                        <p:attrNameLst>
                                          <p:attrName>ppt_h</p:attrName>
                                        </p:attrNameLst>
                                      </p:cBhvr>
                                      <p:tavLst>
                                        <p:tav tm="0">
                                          <p:val>
                                            <p:fltVal val="0"/>
                                          </p:val>
                                        </p:tav>
                                        <p:tav tm="100000">
                                          <p:val>
                                            <p:strVal val="#ppt_h"/>
                                          </p:val>
                                        </p:tav>
                                      </p:tavLst>
                                    </p:anim>
                                    <p:animEffect transition="in" filter="fade">
                                      <p:cBhvr>
                                        <p:cTn id="95" dur="3000"/>
                                        <p:tgtEl>
                                          <p:spTgt spid="24"/>
                                        </p:tgtEl>
                                      </p:cBhvr>
                                    </p:animEffect>
                                  </p:childTnLst>
                                  <p:subTnLst>
                                    <p:audio>
                                      <p:cMediaNode>
                                        <p:cTn display="0" masterRel="sameClick">
                                          <p:stCondLst>
                                            <p:cond evt="begin" delay="0">
                                              <p:tn val="91"/>
                                            </p:cond>
                                          </p:stCondLst>
                                          <p:endCondLst>
                                            <p:cond evt="onStopAudio" delay="0">
                                              <p:tgtEl>
                                                <p:sldTgt/>
                                              </p:tgtEl>
                                            </p:cond>
                                          </p:endCondLst>
                                        </p:cTn>
                                        <p:tgtEl>
                                          <p:sndTgt r:embed="rId5" name="chimes.wav"/>
                                        </p:tgtEl>
                                      </p:cMediaNode>
                                    </p:audio>
                                  </p:subTnLst>
                                </p:cTn>
                              </p:par>
                            </p:childTnLst>
                          </p:cTn>
                        </p:par>
                      </p:childTnLst>
                    </p:cTn>
                  </p:par>
                </p:childTnLst>
              </p:cTn>
              <p:nextCondLst>
                <p:cond evt="onClick" delay="0">
                  <p:tgtEl>
                    <p:spTgt spid="27"/>
                  </p:tgtEl>
                </p:cond>
              </p:nextCondLst>
            </p:seq>
          </p:childTnLst>
        </p:cTn>
      </p:par>
    </p:tnLst>
    <p:bldLst>
      <p:bldP spid="10" grpId="0" animBg="1"/>
      <p:bldP spid="12" grpId="0" animBg="1"/>
      <p:bldP spid="13" grpId="0" animBg="1"/>
      <p:bldP spid="1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nip Diagonal Corner Rectangle 8"/>
          <p:cNvSpPr/>
          <p:nvPr/>
        </p:nvSpPr>
        <p:spPr>
          <a:xfrm>
            <a:off x="1134310" y="1372154"/>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500" b="1" i="0" u="none" strike="noStrike" kern="1200" cap="none" spc="0" normalizeH="0" baseline="0" noProof="0" dirty="0">
                <a:ln>
                  <a:noFill/>
                </a:ln>
                <a:solidFill>
                  <a:srgbClr val="CC0099"/>
                </a:solidFill>
                <a:effectLst/>
                <a:uLnTx/>
                <a:uFillTx/>
                <a:latin typeface="#9Slide03 Arima Madurai ExtraBo" panose="00000900000000000000" pitchFamily="2" charset="0"/>
                <a:cs typeface="#9Slide03 Arima Madurai ExtraBo" panose="00000900000000000000" pitchFamily="2" charset="0"/>
              </a:rPr>
              <a:t>Câu</a:t>
            </a:r>
            <a:r>
              <a:rPr kumimoji="0" lang="vi-VN" sz="3500" b="1" i="0" u="none" strike="noStrike" kern="1200" cap="none" spc="0" normalizeH="0" noProof="0" dirty="0">
                <a:ln>
                  <a:noFill/>
                </a:ln>
                <a:solidFill>
                  <a:srgbClr val="CC0099"/>
                </a:solidFill>
                <a:effectLst/>
                <a:uLnTx/>
                <a:uFillTx/>
                <a:latin typeface="#9Slide03 Arima Madurai ExtraBo" panose="00000900000000000000" pitchFamily="2" charset="0"/>
                <a:cs typeface="#9Slide03 Arima Madurai ExtraBo" panose="00000900000000000000" pitchFamily="2" charset="0"/>
              </a:rPr>
              <a:t> 3: Điền từ còn thiếu vào chỗ chấm:</a:t>
            </a:r>
          </a:p>
          <a:p>
            <a:pPr marL="0" marR="0" lvl="0" indent="0" algn="ctr" defTabSz="914400" rtl="0" eaLnBrk="1" fontAlgn="auto" latinLnBrk="0" hangingPunct="1">
              <a:lnSpc>
                <a:spcPct val="100000"/>
              </a:lnSpc>
              <a:spcBef>
                <a:spcPts val="0"/>
              </a:spcBef>
              <a:spcAft>
                <a:spcPts val="0"/>
              </a:spcAft>
              <a:buClrTx/>
              <a:buSzTx/>
              <a:buFontTx/>
              <a:buNone/>
              <a:tabLst/>
              <a:defRPr/>
            </a:pPr>
            <a:r>
              <a:rPr lang="vi-VN" sz="3500" b="1" baseline="0" dirty="0">
                <a:solidFill>
                  <a:srgbClr val="CC0099"/>
                </a:solidFill>
                <a:latin typeface="#9Slide03 Arima Madurai ExtraBo" panose="00000900000000000000" pitchFamily="2" charset="0"/>
                <a:cs typeface="#9Slide03 Arima Madurai ExtraBo" panose="00000900000000000000" pitchFamily="2" charset="0"/>
              </a:rPr>
              <a:t>Chúng</a:t>
            </a:r>
            <a:r>
              <a:rPr lang="vi-VN" sz="3500" b="1" dirty="0">
                <a:solidFill>
                  <a:srgbClr val="CC0099"/>
                </a:solidFill>
                <a:latin typeface="#9Slide03 Arima Madurai ExtraBo" panose="00000900000000000000" pitchFamily="2" charset="0"/>
                <a:cs typeface="#9Slide03 Arima Madurai ExtraBo" panose="00000900000000000000" pitchFamily="2" charset="0"/>
              </a:rPr>
              <a:t> em ... làm bài kiểm tra vào ngày mai.</a:t>
            </a:r>
            <a:endParaRPr kumimoji="0" lang="vi-VN" sz="3500" b="1" i="0" u="none" strike="noStrike" kern="1200" cap="none" spc="0" normalizeH="0" baseline="0" noProof="0" dirty="0">
              <a:ln>
                <a:noFill/>
              </a:ln>
              <a:solidFill>
                <a:srgbClr val="CC0099"/>
              </a:solidFill>
              <a:effectLst/>
              <a:uLnTx/>
              <a:uFillTx/>
              <a:latin typeface="#9Slide03 Arima Madurai ExtraBo" panose="00000900000000000000" pitchFamily="2" charset="0"/>
              <a:cs typeface="#9Slide03 Arima Madurai ExtraBo" panose="00000900000000000000" pitchFamily="2" charset="0"/>
            </a:endParaRPr>
          </a:p>
        </p:txBody>
      </p:sp>
      <p:sp>
        <p:nvSpPr>
          <p:cNvPr id="10" name="Rectangle 9"/>
          <p:cNvSpPr/>
          <p:nvPr/>
        </p:nvSpPr>
        <p:spPr>
          <a:xfrm>
            <a:off x="6172266" y="4018943"/>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D</a:t>
            </a:r>
            <a:r>
              <a:rPr kumimoji="0" lang="vi-VN" sz="32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 Sẽ</a:t>
            </a:r>
          </a:p>
        </p:txBody>
      </p:sp>
      <p:sp>
        <p:nvSpPr>
          <p:cNvPr id="12" name="Rectangle 11"/>
          <p:cNvSpPr/>
          <p:nvPr/>
        </p:nvSpPr>
        <p:spPr>
          <a:xfrm>
            <a:off x="1134310" y="3985579"/>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C. </a:t>
            </a:r>
            <a:r>
              <a:rPr lang="vi-VN" sz="3200" dirty="0">
                <a:solidFill>
                  <a:schemeClr val="accent6">
                    <a:lumMod val="50000"/>
                  </a:schemeClr>
                </a:solidFill>
                <a:latin typeface="#9Slide03 Arima Madurai ExtraBo" panose="00000900000000000000" pitchFamily="2" charset="0"/>
                <a:cs typeface="#9Slide03 Arima Madurai ExtraBo" panose="00000900000000000000" pitchFamily="2" charset="0"/>
              </a:rPr>
              <a:t>Đã </a:t>
            </a:r>
            <a:endParaRPr kumimoji="0" lang="vi-VN" sz="32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endParaRPr>
          </a:p>
        </p:txBody>
      </p:sp>
      <p:sp>
        <p:nvSpPr>
          <p:cNvPr id="13" name="Rectangle 12"/>
          <p:cNvSpPr/>
          <p:nvPr/>
        </p:nvSpPr>
        <p:spPr>
          <a:xfrm>
            <a:off x="1133398" y="3099473"/>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A</a:t>
            </a:r>
            <a:r>
              <a:rPr kumimoji="0" lang="vi-VN" sz="32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 Sắp</a:t>
            </a:r>
          </a:p>
        </p:txBody>
      </p:sp>
      <p:pic>
        <p:nvPicPr>
          <p:cNvPr id="14" name="Picture 13"/>
          <p:cNvPicPr>
            <a:picLocks noChangeAspect="1"/>
          </p:cNvPicPr>
          <p:nvPr/>
        </p:nvPicPr>
        <p:blipFill rotWithShape="1">
          <a:blip r:embed="rId6" cstate="hq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10193927" y="4044418"/>
            <a:ext cx="885137" cy="708059"/>
          </a:xfrm>
          <a:prstGeom prst="rect">
            <a:avLst/>
          </a:prstGeom>
        </p:spPr>
      </p:pic>
      <p:pic>
        <p:nvPicPr>
          <p:cNvPr id="15" name="Picture 14"/>
          <p:cNvPicPr>
            <a:picLocks noChangeAspect="1"/>
          </p:cNvPicPr>
          <p:nvPr/>
        </p:nvPicPr>
        <p:blipFill rotWithShape="1">
          <a:blip r:embed="rId7"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36572" y="4018943"/>
            <a:ext cx="804536" cy="704088"/>
          </a:xfrm>
          <a:prstGeom prst="rect">
            <a:avLst/>
          </a:prstGeom>
        </p:spPr>
      </p:pic>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217893" y="3186499"/>
            <a:ext cx="804742" cy="707197"/>
          </a:xfrm>
          <a:prstGeom prst="rect">
            <a:avLst/>
          </a:prstGeom>
        </p:spPr>
      </p:pic>
      <p:sp>
        <p:nvSpPr>
          <p:cNvPr id="18" name="Rectangle 17"/>
          <p:cNvSpPr/>
          <p:nvPr/>
        </p:nvSpPr>
        <p:spPr>
          <a:xfrm>
            <a:off x="6154705" y="3099473"/>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B. </a:t>
            </a:r>
            <a:r>
              <a:rPr lang="vi-VN" sz="3200" dirty="0">
                <a:solidFill>
                  <a:schemeClr val="accent6">
                    <a:lumMod val="50000"/>
                  </a:schemeClr>
                </a:solidFill>
                <a:latin typeface="#9Slide03 Arima Madurai ExtraBo" panose="00000900000000000000" pitchFamily="2" charset="0"/>
                <a:cs typeface="#9Slide03 Arima Madurai ExtraBo" panose="00000900000000000000" pitchFamily="2" charset="0"/>
              </a:rPr>
              <a:t>Đang </a:t>
            </a:r>
            <a:endParaRPr kumimoji="0" lang="vi-VN" sz="32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endParaRPr>
          </a:p>
        </p:txBody>
      </p:sp>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256761" y="3140729"/>
            <a:ext cx="804742" cy="707197"/>
          </a:xfrm>
          <a:prstGeom prst="rect">
            <a:avLst/>
          </a:prstGeom>
        </p:spPr>
      </p:pic>
      <p:pic>
        <p:nvPicPr>
          <p:cNvPr id="17" name="Picture 16">
            <a:hlinkClick r:id="rId9" action="ppaction://hlinksldjump"/>
            <a:extLst>
              <a:ext uri="{FF2B5EF4-FFF2-40B4-BE49-F238E27FC236}">
                <a16:creationId xmlns:a16="http://schemas.microsoft.com/office/drawing/2014/main" id="{4AF180C7-AC11-4CA2-845A-26222A3E5AD3}"/>
              </a:ext>
            </a:extLst>
          </p:cNvPr>
          <p:cNvPicPr>
            <a:picLocks noChangeAspect="1"/>
          </p:cNvPicPr>
          <p:nvPr/>
        </p:nvPicPr>
        <p:blipFill rotWithShape="1">
          <a:blip r:embed="rId10" cstate="hqprint">
            <a:extLst>
              <a:ext uri="{28A0092B-C50C-407E-A947-70E740481C1C}">
                <a14:useLocalDpi xmlns:a14="http://schemas.microsoft.com/office/drawing/2010/main" val="0"/>
              </a:ext>
            </a:extLst>
          </a:blip>
          <a:srcRect l="11547" t="19412" r="21959" b="44006"/>
          <a:stretch/>
        </p:blipFill>
        <p:spPr>
          <a:xfrm>
            <a:off x="-8328" y="6017656"/>
            <a:ext cx="1473528" cy="810633"/>
          </a:xfrm>
          <a:prstGeom prst="rect">
            <a:avLst/>
          </a:prstGeom>
        </p:spPr>
      </p:pic>
      <p:pic>
        <p:nvPicPr>
          <p:cNvPr id="20" name="Picture 19">
            <a:extLst>
              <a:ext uri="{FF2B5EF4-FFF2-40B4-BE49-F238E27FC236}">
                <a16:creationId xmlns:a16="http://schemas.microsoft.com/office/drawing/2014/main" id="{169937E7-882C-43BD-AA88-81ACFAE69EAE}"/>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334955" y="4490668"/>
            <a:ext cx="2749947" cy="2617016"/>
          </a:xfrm>
          <a:prstGeom prst="rect">
            <a:avLst/>
          </a:prstGeom>
        </p:spPr>
      </p:pic>
      <p:grpSp>
        <p:nvGrpSpPr>
          <p:cNvPr id="21" name="Clock hand spin">
            <a:extLst>
              <a:ext uri="{FF2B5EF4-FFF2-40B4-BE49-F238E27FC236}">
                <a16:creationId xmlns:a16="http://schemas.microsoft.com/office/drawing/2014/main" id="{33BAEF2E-B82A-49A0-8158-E35762E8AB9C}"/>
              </a:ext>
            </a:extLst>
          </p:cNvPr>
          <p:cNvGrpSpPr/>
          <p:nvPr/>
        </p:nvGrpSpPr>
        <p:grpSpPr>
          <a:xfrm rot="1786145">
            <a:off x="6235122" y="5260478"/>
            <a:ext cx="1110009" cy="1132195"/>
            <a:chOff x="840573" y="2379277"/>
            <a:chExt cx="3829048" cy="3849975"/>
          </a:xfrm>
        </p:grpSpPr>
        <p:sp>
          <p:nvSpPr>
            <p:cNvPr id="22" name="Oval 28">
              <a:extLst>
                <a:ext uri="{FF2B5EF4-FFF2-40B4-BE49-F238E27FC236}">
                  <a16:creationId xmlns:a16="http://schemas.microsoft.com/office/drawing/2014/main" id="{7A546BA6-4764-49DC-B780-1352F8F61EF6}"/>
                </a:ext>
              </a:extLst>
            </p:cNvPr>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endParaRPr>
            </a:p>
          </p:txBody>
        </p:sp>
        <p:sp>
          <p:nvSpPr>
            <p:cNvPr id="23" name="hour hand">
              <a:extLst>
                <a:ext uri="{FF2B5EF4-FFF2-40B4-BE49-F238E27FC236}">
                  <a16:creationId xmlns:a16="http://schemas.microsoft.com/office/drawing/2014/main" id="{3FFD6BD4-CD2D-4851-B76B-67524C953D5C}"/>
                </a:ext>
              </a:extLst>
            </p:cNvPr>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endParaRPr>
            </a:p>
          </p:txBody>
        </p:sp>
      </p:grpSp>
      <p:grpSp>
        <p:nvGrpSpPr>
          <p:cNvPr id="24" name="times up">
            <a:extLst>
              <a:ext uri="{FF2B5EF4-FFF2-40B4-BE49-F238E27FC236}">
                <a16:creationId xmlns:a16="http://schemas.microsoft.com/office/drawing/2014/main" id="{C1CE8219-618D-4A38-B4E0-CB8E1497C28A}"/>
              </a:ext>
            </a:extLst>
          </p:cNvPr>
          <p:cNvGrpSpPr/>
          <p:nvPr/>
        </p:nvGrpSpPr>
        <p:grpSpPr>
          <a:xfrm>
            <a:off x="7934999" y="6140643"/>
            <a:ext cx="1534313" cy="564658"/>
            <a:chOff x="4284637" y="-304827"/>
            <a:chExt cx="2669678" cy="697560"/>
          </a:xfrm>
        </p:grpSpPr>
        <p:sp>
          <p:nvSpPr>
            <p:cNvPr id="25" name="Rounded Rectangle 233">
              <a:extLst>
                <a:ext uri="{FF2B5EF4-FFF2-40B4-BE49-F238E27FC236}">
                  <a16:creationId xmlns:a16="http://schemas.microsoft.com/office/drawing/2014/main" id="{A5ADA236-27B8-424D-951F-73662281B6F6}"/>
                </a:ext>
              </a:extLst>
            </p:cNvPr>
            <p:cNvSpPr/>
            <p:nvPr/>
          </p:nvSpPr>
          <p:spPr>
            <a:xfrm>
              <a:off x="4317476" y="-304827"/>
              <a:ext cx="2636839" cy="697560"/>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endParaRPr>
            </a:p>
          </p:txBody>
        </p:sp>
        <p:sp>
          <p:nvSpPr>
            <p:cNvPr id="26" name="Rounded Rectangle 234">
              <a:extLst>
                <a:ext uri="{FF2B5EF4-FFF2-40B4-BE49-F238E27FC236}">
                  <a16:creationId xmlns:a16="http://schemas.microsoft.com/office/drawing/2014/main" id="{FD9D7B40-9A7A-4D16-ACCA-D2A56C5CE4D8}"/>
                </a:ext>
              </a:extLst>
            </p:cNvPr>
            <p:cNvSpPr/>
            <p:nvPr/>
          </p:nvSpPr>
          <p:spPr>
            <a:xfrm>
              <a:off x="4284637" y="-304827"/>
              <a:ext cx="2636837" cy="697560"/>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err="1">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Hết</a:t>
              </a:r>
              <a:r>
                <a:rPr kumimoji="0" lang="en-GB" sz="2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 </a:t>
              </a:r>
              <a:r>
                <a:rPr kumimoji="0" lang="en-GB" sz="2800" b="0" i="0" u="none" strike="noStrike" kern="1200" cap="none" spc="0" normalizeH="0" baseline="0" noProof="0" dirty="0" err="1">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Giờ</a:t>
              </a:r>
              <a:endParaRPr kumimoji="0" lang="en-GB" sz="2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endParaRPr>
            </a:p>
          </p:txBody>
        </p:sp>
      </p:grpSp>
      <p:sp>
        <p:nvSpPr>
          <p:cNvPr id="27" name="Rectangle 26">
            <a:extLst>
              <a:ext uri="{FF2B5EF4-FFF2-40B4-BE49-F238E27FC236}">
                <a16:creationId xmlns:a16="http://schemas.microsoft.com/office/drawing/2014/main" id="{B8DECB5E-450A-4E5E-B838-958303E1ED18}"/>
              </a:ext>
            </a:extLst>
          </p:cNvPr>
          <p:cNvSpPr/>
          <p:nvPr/>
        </p:nvSpPr>
        <p:spPr>
          <a:xfrm>
            <a:off x="8051893" y="5738260"/>
            <a:ext cx="1074178" cy="175508"/>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chemeClr val="accent6">
                    <a:lumMod val="50000"/>
                  </a:schemeClr>
                </a:solidFill>
                <a:effectLst/>
                <a:uLnTx/>
                <a:uFillTx/>
                <a:latin typeface="#9Slide03 Arima Madurai ExtraBo" panose="00000900000000000000" pitchFamily="2" charset="0"/>
                <a:cs typeface="#9Slide03 Arima Madurai ExtraBo" panose="00000900000000000000" pitchFamily="2" charset="0"/>
              </a:rPr>
              <a:t>START</a:t>
            </a:r>
          </a:p>
        </p:txBody>
      </p:sp>
    </p:spTree>
    <p:extLst>
      <p:ext uri="{BB962C8B-B14F-4D97-AF65-F5344CB8AC3E}">
        <p14:creationId xmlns:p14="http://schemas.microsoft.com/office/powerpoint/2010/main" val="216289322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1000" fill="hold"/>
                                        <p:tgtEl>
                                          <p:spTgt spid="12"/>
                                        </p:tgtEl>
                                        <p:attrNameLst>
                                          <p:attrName>ppt_w</p:attrName>
                                        </p:attrNameLst>
                                      </p:cBhvr>
                                      <p:tavLst>
                                        <p:tav tm="0">
                                          <p:val>
                                            <p:strVal val="#ppt_w*0.70"/>
                                          </p:val>
                                        </p:tav>
                                        <p:tav tm="100000">
                                          <p:val>
                                            <p:strVal val="#ppt_w"/>
                                          </p:val>
                                        </p:tav>
                                      </p:tavLst>
                                    </p:anim>
                                    <p:anim calcmode="lin" valueType="num">
                                      <p:cBhvr>
                                        <p:cTn id="13" dur="1000" fill="hold"/>
                                        <p:tgtEl>
                                          <p:spTgt spid="12"/>
                                        </p:tgtEl>
                                        <p:attrNameLst>
                                          <p:attrName>ppt_h</p:attrName>
                                        </p:attrNameLst>
                                      </p:cBhvr>
                                      <p:tavLst>
                                        <p:tav tm="0">
                                          <p:val>
                                            <p:strVal val="#ppt_h"/>
                                          </p:val>
                                        </p:tav>
                                        <p:tav tm="100000">
                                          <p:val>
                                            <p:strVal val="#ppt_h"/>
                                          </p:val>
                                        </p:tav>
                                      </p:tavLst>
                                    </p:anim>
                                    <p:animEffect transition="in" filter="fade">
                                      <p:cBhvr>
                                        <p:cTn id="14" dur="1000"/>
                                        <p:tgtEl>
                                          <p:spTgt spid="12"/>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1000" fill="hold"/>
                                        <p:tgtEl>
                                          <p:spTgt spid="13"/>
                                        </p:tgtEl>
                                        <p:attrNameLst>
                                          <p:attrName>ppt_w</p:attrName>
                                        </p:attrNameLst>
                                      </p:cBhvr>
                                      <p:tavLst>
                                        <p:tav tm="0">
                                          <p:val>
                                            <p:strVal val="#ppt_w*0.70"/>
                                          </p:val>
                                        </p:tav>
                                        <p:tav tm="100000">
                                          <p:val>
                                            <p:strVal val="#ppt_w"/>
                                          </p:val>
                                        </p:tav>
                                      </p:tavLst>
                                    </p:anim>
                                    <p:anim calcmode="lin" valueType="num">
                                      <p:cBhvr>
                                        <p:cTn id="18" dur="1000" fill="hold"/>
                                        <p:tgtEl>
                                          <p:spTgt spid="13"/>
                                        </p:tgtEl>
                                        <p:attrNameLst>
                                          <p:attrName>ppt_h</p:attrName>
                                        </p:attrNameLst>
                                      </p:cBhvr>
                                      <p:tavLst>
                                        <p:tav tm="0">
                                          <p:val>
                                            <p:strVal val="#ppt_h"/>
                                          </p:val>
                                        </p:tav>
                                        <p:tav tm="100000">
                                          <p:val>
                                            <p:strVal val="#ppt_h"/>
                                          </p:val>
                                        </p:tav>
                                      </p:tavLst>
                                    </p:anim>
                                    <p:animEffect transition="in" filter="fade">
                                      <p:cBhvr>
                                        <p:cTn id="19" dur="1000"/>
                                        <p:tgtEl>
                                          <p:spTgt spid="13"/>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 calcmode="lin" valueType="num">
                                      <p:cBhvr>
                                        <p:cTn id="22" dur="1000" fill="hold"/>
                                        <p:tgtEl>
                                          <p:spTgt spid="18"/>
                                        </p:tgtEl>
                                        <p:attrNameLst>
                                          <p:attrName>ppt_w</p:attrName>
                                        </p:attrNameLst>
                                      </p:cBhvr>
                                      <p:tavLst>
                                        <p:tav tm="0">
                                          <p:val>
                                            <p:strVal val="#ppt_w*0.70"/>
                                          </p:val>
                                        </p:tav>
                                        <p:tav tm="100000">
                                          <p:val>
                                            <p:strVal val="#ppt_w"/>
                                          </p:val>
                                        </p:tav>
                                      </p:tavLst>
                                    </p:anim>
                                    <p:anim calcmode="lin" valueType="num">
                                      <p:cBhvr>
                                        <p:cTn id="23" dur="1000" fill="hold"/>
                                        <p:tgtEl>
                                          <p:spTgt spid="18"/>
                                        </p:tgtEl>
                                        <p:attrNameLst>
                                          <p:attrName>ppt_h</p:attrName>
                                        </p:attrNameLst>
                                      </p:cBhvr>
                                      <p:tavLst>
                                        <p:tav tm="0">
                                          <p:val>
                                            <p:strVal val="#ppt_h"/>
                                          </p:val>
                                        </p:tav>
                                        <p:tav tm="100000">
                                          <p:val>
                                            <p:strVal val="#ppt_h"/>
                                          </p:val>
                                        </p:tav>
                                      </p:tavLst>
                                    </p:anim>
                                    <p:animEffect transition="in" filter="fade">
                                      <p:cBhvr>
                                        <p:cTn id="24"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0"/>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withEffect">
                                  <p:stCondLst>
                                    <p:cond delay="0"/>
                                  </p:stCondLst>
                                  <p:childTnLst>
                                    <p:animClr clrSpc="rgb" dir="cw">
                                      <p:cBhvr>
                                        <p:cTn id="29" dur="250" fill="hold"/>
                                        <p:tgtEl>
                                          <p:spTgt spid="10"/>
                                        </p:tgtEl>
                                        <p:attrNameLst>
                                          <p:attrName>fillcolor</p:attrName>
                                        </p:attrNameLst>
                                      </p:cBhvr>
                                      <p:to>
                                        <a:srgbClr val="FFF2CC"/>
                                      </p:to>
                                    </p:animClr>
                                    <p:set>
                                      <p:cBhvr>
                                        <p:cTn id="30" dur="250" fill="hold"/>
                                        <p:tgtEl>
                                          <p:spTgt spid="10"/>
                                        </p:tgtEl>
                                        <p:attrNameLst>
                                          <p:attrName>fill.type</p:attrName>
                                        </p:attrNameLst>
                                      </p:cBhvr>
                                      <p:to>
                                        <p:strVal val="solid"/>
                                      </p:to>
                                    </p:set>
                                    <p:set>
                                      <p:cBhvr>
                                        <p:cTn id="31" dur="250" fill="hold"/>
                                        <p:tgtEl>
                                          <p:spTgt spid="10"/>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4"/>
                                        </p:tgtEl>
                                        <p:attrNameLst>
                                          <p:attrName>style.visibility</p:attrName>
                                        </p:attrNameLst>
                                      </p:cBhvr>
                                      <p:to>
                                        <p:strVal val="visible"/>
                                      </p:to>
                                    </p:set>
                                    <p:anim calcmode="lin" valueType="num">
                                      <p:cBhvr>
                                        <p:cTn id="34" dur="250" fill="hold"/>
                                        <p:tgtEl>
                                          <p:spTgt spid="14"/>
                                        </p:tgtEl>
                                        <p:attrNameLst>
                                          <p:attrName>ppt_w</p:attrName>
                                        </p:attrNameLst>
                                      </p:cBhvr>
                                      <p:tavLst>
                                        <p:tav tm="0">
                                          <p:val>
                                            <p:strVal val="4*#ppt_w"/>
                                          </p:val>
                                        </p:tav>
                                        <p:tav tm="100000">
                                          <p:val>
                                            <p:strVal val="#ppt_w"/>
                                          </p:val>
                                        </p:tav>
                                      </p:tavLst>
                                    </p:anim>
                                    <p:anim calcmode="lin" valueType="num">
                                      <p:cBhvr>
                                        <p:cTn id="35" dur="250" fill="hold"/>
                                        <p:tgtEl>
                                          <p:spTgt spid="1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Check mark.wav"/>
                                        </p:tgtEl>
                                      </p:cMediaNode>
                                    </p:audio>
                                  </p:subTnLst>
                                </p:cTn>
                              </p:par>
                              <p:par>
                                <p:cTn id="36" presetID="1" presetClass="emph" presetSubtype="2" fill="hold" nodeType="withEffect">
                                  <p:stCondLst>
                                    <p:cond delay="1000"/>
                                  </p:stCondLst>
                                  <p:childTnLst>
                                    <p:animClr clrSpc="rgb" dir="cw">
                                      <p:cBhvr>
                                        <p:cTn id="37" dur="250" fill="hold"/>
                                        <p:tgtEl>
                                          <p:spTgt spid="10"/>
                                        </p:tgtEl>
                                        <p:attrNameLst>
                                          <p:attrName>fillcolor</p:attrName>
                                        </p:attrNameLst>
                                      </p:cBhvr>
                                      <p:to>
                                        <a:srgbClr val="00B050"/>
                                      </p:to>
                                    </p:animClr>
                                    <p:set>
                                      <p:cBhvr>
                                        <p:cTn id="38" dur="250" fill="hold"/>
                                        <p:tgtEl>
                                          <p:spTgt spid="10"/>
                                        </p:tgtEl>
                                        <p:attrNameLst>
                                          <p:attrName>fill.type</p:attrName>
                                        </p:attrNameLst>
                                      </p:cBhvr>
                                      <p:to>
                                        <p:strVal val="solid"/>
                                      </p:to>
                                    </p:set>
                                    <p:set>
                                      <p:cBhvr>
                                        <p:cTn id="39" dur="25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40" restart="whenNotActive" fill="hold" evtFilter="cancelBubble" nodeType="interactiveSeq">
                <p:stCondLst>
                  <p:cond evt="onClick" delay="0">
                    <p:tgtEl>
                      <p:spTgt spid="12"/>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withEffect">
                                  <p:stCondLst>
                                    <p:cond delay="0"/>
                                  </p:stCondLst>
                                  <p:childTnLst>
                                    <p:animClr clrSpc="rgb" dir="cw">
                                      <p:cBhvr>
                                        <p:cTn id="44" dur="250" fill="hold"/>
                                        <p:tgtEl>
                                          <p:spTgt spid="12"/>
                                        </p:tgtEl>
                                        <p:attrNameLst>
                                          <p:attrName>fillcolor</p:attrName>
                                        </p:attrNameLst>
                                      </p:cBhvr>
                                      <p:to>
                                        <a:srgbClr val="FFF2CC"/>
                                      </p:to>
                                    </p:animClr>
                                    <p:set>
                                      <p:cBhvr>
                                        <p:cTn id="45" dur="250" fill="hold"/>
                                        <p:tgtEl>
                                          <p:spTgt spid="12"/>
                                        </p:tgtEl>
                                        <p:attrNameLst>
                                          <p:attrName>fill.type</p:attrName>
                                        </p:attrNameLst>
                                      </p:cBhvr>
                                      <p:to>
                                        <p:strVal val="solid"/>
                                      </p:to>
                                    </p:set>
                                    <p:set>
                                      <p:cBhvr>
                                        <p:cTn id="46" dur="250" fill="hold"/>
                                        <p:tgtEl>
                                          <p:spTgt spid="12"/>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5"/>
                                        </p:tgtEl>
                                        <p:attrNameLst>
                                          <p:attrName>style.visibility</p:attrName>
                                        </p:attrNameLst>
                                      </p:cBhvr>
                                      <p:to>
                                        <p:strVal val="visible"/>
                                      </p:to>
                                    </p:set>
                                    <p:anim calcmode="lin" valueType="num">
                                      <p:cBhvr>
                                        <p:cTn id="49" dur="250" fill="hold"/>
                                        <p:tgtEl>
                                          <p:spTgt spid="15"/>
                                        </p:tgtEl>
                                        <p:attrNameLst>
                                          <p:attrName>ppt_w</p:attrName>
                                        </p:attrNameLst>
                                      </p:cBhvr>
                                      <p:tavLst>
                                        <p:tav tm="0">
                                          <p:val>
                                            <p:strVal val="4*#ppt_w"/>
                                          </p:val>
                                        </p:tav>
                                        <p:tav tm="100000">
                                          <p:val>
                                            <p:strVal val="#ppt_w"/>
                                          </p:val>
                                        </p:tav>
                                      </p:tavLst>
                                    </p:anim>
                                    <p:anim calcmode="lin" valueType="num">
                                      <p:cBhvr>
                                        <p:cTn id="50" dur="250" fill="hold"/>
                                        <p:tgtEl>
                                          <p:spTgt spid="1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Wrong Buzzer.wav"/>
                                        </p:tgtEl>
                                      </p:cMediaNode>
                                    </p:audio>
                                  </p:subTnLst>
                                </p:cTn>
                              </p:par>
                              <p:par>
                                <p:cTn id="51" presetID="1" presetClass="emph" presetSubtype="2" fill="hold" nodeType="withEffect">
                                  <p:stCondLst>
                                    <p:cond delay="1000"/>
                                  </p:stCondLst>
                                  <p:childTnLst>
                                    <p:animClr clrSpc="rgb" dir="cw">
                                      <p:cBhvr>
                                        <p:cTn id="52" dur="250" fill="hold"/>
                                        <p:tgtEl>
                                          <p:spTgt spid="12"/>
                                        </p:tgtEl>
                                        <p:attrNameLst>
                                          <p:attrName>fillcolor</p:attrName>
                                        </p:attrNameLst>
                                      </p:cBhvr>
                                      <p:to>
                                        <a:srgbClr val="FFFF00"/>
                                      </p:to>
                                    </p:animClr>
                                    <p:set>
                                      <p:cBhvr>
                                        <p:cTn id="53" dur="250" fill="hold"/>
                                        <p:tgtEl>
                                          <p:spTgt spid="12"/>
                                        </p:tgtEl>
                                        <p:attrNameLst>
                                          <p:attrName>fill.type</p:attrName>
                                        </p:attrNameLst>
                                      </p:cBhvr>
                                      <p:to>
                                        <p:strVal val="solid"/>
                                      </p:to>
                                    </p:set>
                                    <p:set>
                                      <p:cBhvr>
                                        <p:cTn id="54"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55" restart="whenNotActive" fill="hold" evtFilter="cancelBubble" nodeType="interactiveSeq">
                <p:stCondLst>
                  <p:cond evt="onClick" delay="0">
                    <p:tgtEl>
                      <p:spTgt spid="13"/>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withEffect">
                                  <p:stCondLst>
                                    <p:cond delay="0"/>
                                  </p:stCondLst>
                                  <p:childTnLst>
                                    <p:animClr clrSpc="rgb" dir="cw">
                                      <p:cBhvr>
                                        <p:cTn id="59" dur="250" fill="hold"/>
                                        <p:tgtEl>
                                          <p:spTgt spid="13"/>
                                        </p:tgtEl>
                                        <p:attrNameLst>
                                          <p:attrName>fillcolor</p:attrName>
                                        </p:attrNameLst>
                                      </p:cBhvr>
                                      <p:to>
                                        <a:srgbClr val="FFF2CC"/>
                                      </p:to>
                                    </p:animClr>
                                    <p:set>
                                      <p:cBhvr>
                                        <p:cTn id="60" dur="250" fill="hold"/>
                                        <p:tgtEl>
                                          <p:spTgt spid="13"/>
                                        </p:tgtEl>
                                        <p:attrNameLst>
                                          <p:attrName>fill.type</p:attrName>
                                        </p:attrNameLst>
                                      </p:cBhvr>
                                      <p:to>
                                        <p:strVal val="solid"/>
                                      </p:to>
                                    </p:set>
                                    <p:set>
                                      <p:cBhvr>
                                        <p:cTn id="61" dur="250" fill="hold"/>
                                        <p:tgtEl>
                                          <p:spTgt spid="13"/>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1000"/>
                                  </p:stCondLst>
                                  <p:childTnLst>
                                    <p:set>
                                      <p:cBhvr>
                                        <p:cTn id="63" dur="1" fill="hold">
                                          <p:stCondLst>
                                            <p:cond delay="0"/>
                                          </p:stCondLst>
                                        </p:cTn>
                                        <p:tgtEl>
                                          <p:spTgt spid="16"/>
                                        </p:tgtEl>
                                        <p:attrNameLst>
                                          <p:attrName>style.visibility</p:attrName>
                                        </p:attrNameLst>
                                      </p:cBhvr>
                                      <p:to>
                                        <p:strVal val="visible"/>
                                      </p:to>
                                    </p:set>
                                    <p:anim calcmode="lin" valueType="num">
                                      <p:cBhvr>
                                        <p:cTn id="64" dur="250" fill="hold"/>
                                        <p:tgtEl>
                                          <p:spTgt spid="16"/>
                                        </p:tgtEl>
                                        <p:attrNameLst>
                                          <p:attrName>ppt_w</p:attrName>
                                        </p:attrNameLst>
                                      </p:cBhvr>
                                      <p:tavLst>
                                        <p:tav tm="0">
                                          <p:val>
                                            <p:strVal val="4*#ppt_w"/>
                                          </p:val>
                                        </p:tav>
                                        <p:tav tm="100000">
                                          <p:val>
                                            <p:strVal val="#ppt_w"/>
                                          </p:val>
                                        </p:tav>
                                      </p:tavLst>
                                    </p:anim>
                                    <p:anim calcmode="lin" valueType="num">
                                      <p:cBhvr>
                                        <p:cTn id="6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4" name="Wrong Buzzer.wav"/>
                                        </p:tgtEl>
                                      </p:cMediaNode>
                                    </p:audio>
                                  </p:subTnLst>
                                </p:cTn>
                              </p:par>
                              <p:par>
                                <p:cTn id="66" presetID="1" presetClass="emph" presetSubtype="2" fill="hold" nodeType="withEffect">
                                  <p:stCondLst>
                                    <p:cond delay="1000"/>
                                  </p:stCondLst>
                                  <p:childTnLst>
                                    <p:animClr clrSpc="rgb" dir="cw">
                                      <p:cBhvr>
                                        <p:cTn id="67" dur="250" fill="hold"/>
                                        <p:tgtEl>
                                          <p:spTgt spid="13"/>
                                        </p:tgtEl>
                                        <p:attrNameLst>
                                          <p:attrName>fillcolor</p:attrName>
                                        </p:attrNameLst>
                                      </p:cBhvr>
                                      <p:to>
                                        <a:srgbClr val="FFFF00"/>
                                      </p:to>
                                    </p:animClr>
                                    <p:set>
                                      <p:cBhvr>
                                        <p:cTn id="68" dur="250" fill="hold"/>
                                        <p:tgtEl>
                                          <p:spTgt spid="13"/>
                                        </p:tgtEl>
                                        <p:attrNameLst>
                                          <p:attrName>fill.type</p:attrName>
                                        </p:attrNameLst>
                                      </p:cBhvr>
                                      <p:to>
                                        <p:strVal val="solid"/>
                                      </p:to>
                                    </p:set>
                                    <p:set>
                                      <p:cBhvr>
                                        <p:cTn id="69"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70" restart="whenNotActive" fill="hold" evtFilter="cancelBubble" nodeType="interactiveSeq">
                <p:stCondLst>
                  <p:cond evt="onClick" delay="0">
                    <p:tgtEl>
                      <p:spTgt spid="18"/>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withEffect">
                                  <p:stCondLst>
                                    <p:cond delay="0"/>
                                  </p:stCondLst>
                                  <p:childTnLst>
                                    <p:animClr clrSpc="rgb" dir="cw">
                                      <p:cBhvr>
                                        <p:cTn id="74" dur="250" fill="hold"/>
                                        <p:tgtEl>
                                          <p:spTgt spid="18"/>
                                        </p:tgtEl>
                                        <p:attrNameLst>
                                          <p:attrName>fillcolor</p:attrName>
                                        </p:attrNameLst>
                                      </p:cBhvr>
                                      <p:to>
                                        <a:srgbClr val="FFF2CC"/>
                                      </p:to>
                                    </p:animClr>
                                    <p:set>
                                      <p:cBhvr>
                                        <p:cTn id="75" dur="250" fill="hold"/>
                                        <p:tgtEl>
                                          <p:spTgt spid="18"/>
                                        </p:tgtEl>
                                        <p:attrNameLst>
                                          <p:attrName>fill.type</p:attrName>
                                        </p:attrNameLst>
                                      </p:cBhvr>
                                      <p:to>
                                        <p:strVal val="solid"/>
                                      </p:to>
                                    </p:set>
                                    <p:set>
                                      <p:cBhvr>
                                        <p:cTn id="76" dur="250" fill="hold"/>
                                        <p:tgtEl>
                                          <p:spTgt spid="18"/>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9"/>
                                        </p:tgtEl>
                                        <p:attrNameLst>
                                          <p:attrName>style.visibility</p:attrName>
                                        </p:attrNameLst>
                                      </p:cBhvr>
                                      <p:to>
                                        <p:strVal val="visible"/>
                                      </p:to>
                                    </p:set>
                                    <p:anim calcmode="lin" valueType="num">
                                      <p:cBhvr>
                                        <p:cTn id="79" dur="250" fill="hold"/>
                                        <p:tgtEl>
                                          <p:spTgt spid="19"/>
                                        </p:tgtEl>
                                        <p:attrNameLst>
                                          <p:attrName>ppt_w</p:attrName>
                                        </p:attrNameLst>
                                      </p:cBhvr>
                                      <p:tavLst>
                                        <p:tav tm="0">
                                          <p:val>
                                            <p:strVal val="4*#ppt_w"/>
                                          </p:val>
                                        </p:tav>
                                        <p:tav tm="100000">
                                          <p:val>
                                            <p:strVal val="#ppt_w"/>
                                          </p:val>
                                        </p:tav>
                                      </p:tavLst>
                                    </p:anim>
                                    <p:anim calcmode="lin" valueType="num">
                                      <p:cBhvr>
                                        <p:cTn id="80"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4" name="Wrong Buzzer.wav"/>
                                        </p:tgtEl>
                                      </p:cMediaNode>
                                    </p:audio>
                                  </p:subTnLst>
                                </p:cTn>
                              </p:par>
                              <p:par>
                                <p:cTn id="81" presetID="1" presetClass="emph" presetSubtype="2" fill="hold" nodeType="withEffect">
                                  <p:stCondLst>
                                    <p:cond delay="1000"/>
                                  </p:stCondLst>
                                  <p:childTnLst>
                                    <p:animClr clrSpc="rgb" dir="cw">
                                      <p:cBhvr>
                                        <p:cTn id="82" dur="250" fill="hold"/>
                                        <p:tgtEl>
                                          <p:spTgt spid="18"/>
                                        </p:tgtEl>
                                        <p:attrNameLst>
                                          <p:attrName>fillcolor</p:attrName>
                                        </p:attrNameLst>
                                      </p:cBhvr>
                                      <p:to>
                                        <a:srgbClr val="FFFF00"/>
                                      </p:to>
                                    </p:animClr>
                                    <p:set>
                                      <p:cBhvr>
                                        <p:cTn id="83" dur="250" fill="hold"/>
                                        <p:tgtEl>
                                          <p:spTgt spid="18"/>
                                        </p:tgtEl>
                                        <p:attrNameLst>
                                          <p:attrName>fill.type</p:attrName>
                                        </p:attrNameLst>
                                      </p:cBhvr>
                                      <p:to>
                                        <p:strVal val="solid"/>
                                      </p:to>
                                    </p:set>
                                    <p:set>
                                      <p:cBhvr>
                                        <p:cTn id="84" dur="250" fill="hold"/>
                                        <p:tgtEl>
                                          <p:spTgt spid="18"/>
                                        </p:tgtEl>
                                        <p:attrNameLst>
                                          <p:attrName>fill.on</p:attrName>
                                        </p:attrNameLst>
                                      </p:cBhvr>
                                      <p:to>
                                        <p:strVal val="true"/>
                                      </p:to>
                                    </p:set>
                                  </p:childTnLst>
                                </p:cTn>
                              </p:par>
                            </p:childTnLst>
                          </p:cTn>
                        </p:par>
                      </p:childTnLst>
                    </p:cTn>
                  </p:par>
                </p:childTnLst>
              </p:cTn>
              <p:nextCondLst>
                <p:cond evt="onClick" delay="0">
                  <p:tgtEl>
                    <p:spTgt spid="18"/>
                  </p:tgtEl>
                </p:cond>
              </p:nextCondLst>
            </p:seq>
            <p:seq concurrent="1" nextAc="seek">
              <p:cTn id="85" restart="whenNotActive" fill="hold" evtFilter="cancelBubble" nodeType="interactiveSeq">
                <p:stCondLst>
                  <p:cond evt="onClick" delay="0">
                    <p:tgtEl>
                      <p:spTgt spid="27"/>
                    </p:tgtEl>
                  </p:cond>
                </p:stCondLst>
                <p:endSync evt="end" delay="0">
                  <p:rtn val="all"/>
                </p:endSync>
                <p:childTnLst>
                  <p:par>
                    <p:cTn id="86" fill="hold">
                      <p:stCondLst>
                        <p:cond delay="0"/>
                      </p:stCondLst>
                      <p:childTnLst>
                        <p:par>
                          <p:cTn id="87" fill="hold">
                            <p:stCondLst>
                              <p:cond delay="0"/>
                            </p:stCondLst>
                            <p:childTnLst>
                              <p:par>
                                <p:cTn id="88" presetID="8" presetClass="emph" presetSubtype="0" fill="hold" nodeType="clickEffect">
                                  <p:stCondLst>
                                    <p:cond delay="0"/>
                                  </p:stCondLst>
                                  <p:childTnLst>
                                    <p:animRot by="21600000">
                                      <p:cBhvr>
                                        <p:cTn id="89" dur="10000" fill="hold"/>
                                        <p:tgtEl>
                                          <p:spTgt spid="21"/>
                                        </p:tgtEl>
                                        <p:attrNameLst>
                                          <p:attrName>r</p:attrName>
                                        </p:attrNameLst>
                                      </p:cBhvr>
                                    </p:animRot>
                                  </p:childTnLst>
                                </p:cTn>
                              </p:par>
                            </p:childTnLst>
                          </p:cTn>
                        </p:par>
                        <p:par>
                          <p:cTn id="90" fill="hold">
                            <p:stCondLst>
                              <p:cond delay="10000"/>
                            </p:stCondLst>
                            <p:childTnLst>
                              <p:par>
                                <p:cTn id="91" presetID="53" presetClass="entr" presetSubtype="16" fill="hold" nodeType="afterEffect">
                                  <p:stCondLst>
                                    <p:cond delay="0"/>
                                  </p:stCondLst>
                                  <p:childTnLst>
                                    <p:set>
                                      <p:cBhvr>
                                        <p:cTn id="92" dur="1" fill="hold">
                                          <p:stCondLst>
                                            <p:cond delay="0"/>
                                          </p:stCondLst>
                                        </p:cTn>
                                        <p:tgtEl>
                                          <p:spTgt spid="24"/>
                                        </p:tgtEl>
                                        <p:attrNameLst>
                                          <p:attrName>style.visibility</p:attrName>
                                        </p:attrNameLst>
                                      </p:cBhvr>
                                      <p:to>
                                        <p:strVal val="visible"/>
                                      </p:to>
                                    </p:set>
                                    <p:anim calcmode="lin" valueType="num">
                                      <p:cBhvr>
                                        <p:cTn id="93" dur="3000" fill="hold"/>
                                        <p:tgtEl>
                                          <p:spTgt spid="24"/>
                                        </p:tgtEl>
                                        <p:attrNameLst>
                                          <p:attrName>ppt_w</p:attrName>
                                        </p:attrNameLst>
                                      </p:cBhvr>
                                      <p:tavLst>
                                        <p:tav tm="0">
                                          <p:val>
                                            <p:fltVal val="0"/>
                                          </p:val>
                                        </p:tav>
                                        <p:tav tm="100000">
                                          <p:val>
                                            <p:strVal val="#ppt_w"/>
                                          </p:val>
                                        </p:tav>
                                      </p:tavLst>
                                    </p:anim>
                                    <p:anim calcmode="lin" valueType="num">
                                      <p:cBhvr>
                                        <p:cTn id="94" dur="3000" fill="hold"/>
                                        <p:tgtEl>
                                          <p:spTgt spid="24"/>
                                        </p:tgtEl>
                                        <p:attrNameLst>
                                          <p:attrName>ppt_h</p:attrName>
                                        </p:attrNameLst>
                                      </p:cBhvr>
                                      <p:tavLst>
                                        <p:tav tm="0">
                                          <p:val>
                                            <p:fltVal val="0"/>
                                          </p:val>
                                        </p:tav>
                                        <p:tav tm="100000">
                                          <p:val>
                                            <p:strVal val="#ppt_h"/>
                                          </p:val>
                                        </p:tav>
                                      </p:tavLst>
                                    </p:anim>
                                    <p:animEffect transition="in" filter="fade">
                                      <p:cBhvr>
                                        <p:cTn id="95" dur="3000"/>
                                        <p:tgtEl>
                                          <p:spTgt spid="24"/>
                                        </p:tgtEl>
                                      </p:cBhvr>
                                    </p:animEffect>
                                  </p:childTnLst>
                                  <p:subTnLst>
                                    <p:audio>
                                      <p:cMediaNode>
                                        <p:cTn display="0" masterRel="sameClick">
                                          <p:stCondLst>
                                            <p:cond evt="begin" delay="0">
                                              <p:tn val="91"/>
                                            </p:cond>
                                          </p:stCondLst>
                                          <p:endCondLst>
                                            <p:cond evt="onStopAudio" delay="0">
                                              <p:tgtEl>
                                                <p:sldTgt/>
                                              </p:tgtEl>
                                            </p:cond>
                                          </p:endCondLst>
                                        </p:cTn>
                                        <p:tgtEl>
                                          <p:sndTgt r:embed="rId5" name="chimes.wav"/>
                                        </p:tgtEl>
                                      </p:cMediaNode>
                                    </p:audio>
                                  </p:subTnLst>
                                </p:cTn>
                              </p:par>
                            </p:childTnLst>
                          </p:cTn>
                        </p:par>
                      </p:childTnLst>
                    </p:cTn>
                  </p:par>
                </p:childTnLst>
              </p:cTn>
              <p:nextCondLst>
                <p:cond evt="onClick" delay="0">
                  <p:tgtEl>
                    <p:spTgt spid="27"/>
                  </p:tgtEl>
                </p:cond>
              </p:nextCondLst>
            </p:seq>
          </p:childTnLst>
        </p:cTn>
      </p:par>
    </p:tnLst>
    <p:bldLst>
      <p:bldP spid="10" grpId="0" animBg="1"/>
      <p:bldP spid="12" grpId="0" animBg="1"/>
      <p:bldP spid="13" grpId="0" animBg="1"/>
      <p:bldP spid="1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nip Diagonal Corner Rectangle 8"/>
          <p:cNvSpPr/>
          <p:nvPr/>
        </p:nvSpPr>
        <p:spPr>
          <a:xfrm>
            <a:off x="950518" y="670972"/>
            <a:ext cx="10526728" cy="1604597"/>
          </a:xfrm>
          <a:prstGeom prst="snip2DiagRect">
            <a:avLst/>
          </a:prstGeom>
          <a:solidFill>
            <a:schemeClr val="bg1"/>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500" b="0" i="0" u="none" strike="noStrike" kern="1200" cap="none" spc="0" normalizeH="0" baseline="0" noProof="0" dirty="0">
                <a:ln>
                  <a:noFill/>
                </a:ln>
                <a:solidFill>
                  <a:srgbClr val="CC0099"/>
                </a:solidFill>
                <a:effectLst/>
                <a:uLnTx/>
                <a:uFillTx/>
                <a:latin typeface="#9Slide03 Arima Madurai ExtraBo" panose="00000900000000000000" pitchFamily="2" charset="0"/>
                <a:cs typeface="#9Slide03 Arima Madurai ExtraBo" panose="00000900000000000000" pitchFamily="2" charset="0"/>
              </a:rPr>
              <a:t>Câu</a:t>
            </a:r>
            <a:r>
              <a:rPr kumimoji="0" lang="vi-VN" sz="4500" b="0" i="0" u="none" strike="noStrike" kern="1200" cap="none" spc="0" normalizeH="0" noProof="0" dirty="0">
                <a:ln>
                  <a:noFill/>
                </a:ln>
                <a:solidFill>
                  <a:srgbClr val="CC0099"/>
                </a:solidFill>
                <a:effectLst/>
                <a:uLnTx/>
                <a:uFillTx/>
                <a:latin typeface="#9Slide03 Arima Madurai ExtraBo" panose="00000900000000000000" pitchFamily="2" charset="0"/>
                <a:cs typeface="#9Slide03 Arima Madurai ExtraBo" panose="00000900000000000000" pitchFamily="2" charset="0"/>
              </a:rPr>
              <a:t> 4: Cô em rất </a:t>
            </a:r>
            <a:r>
              <a:rPr kumimoji="0" lang="vi-VN" sz="4500" b="0" i="0" u="sng" strike="noStrike" kern="1200" cap="none" spc="0" normalizeH="0" noProof="0" dirty="0">
                <a:ln>
                  <a:noFill/>
                </a:ln>
                <a:solidFill>
                  <a:srgbClr val="CC0099"/>
                </a:solidFill>
                <a:effectLst/>
                <a:uLnTx/>
                <a:uFillTx/>
                <a:latin typeface="#9Slide03 Arima Madurai ExtraBo" panose="00000900000000000000" pitchFamily="2" charset="0"/>
                <a:cs typeface="#9Slide03 Arima Madurai ExtraBo" panose="00000900000000000000" pitchFamily="2" charset="0"/>
              </a:rPr>
              <a:t>dịu dàng</a:t>
            </a:r>
            <a:r>
              <a:rPr kumimoji="0" lang="vi-VN" sz="4500" b="0" i="0" u="none" strike="noStrike" kern="1200" cap="none" spc="0" normalizeH="0" noProof="0" dirty="0">
                <a:ln>
                  <a:noFill/>
                </a:ln>
                <a:solidFill>
                  <a:srgbClr val="CC0099"/>
                </a:solidFill>
                <a:effectLst/>
                <a:uLnTx/>
                <a:uFillTx/>
                <a:latin typeface="#9Slide03 Arima Madurai ExtraBo" panose="00000900000000000000" pitchFamily="2" charset="0"/>
                <a:cs typeface="#9Slide03 Arima Madurai ExtraBo" panose="00000900000000000000" pitchFamily="2"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lang="vi-VN" sz="4500" baseline="0" dirty="0">
                <a:solidFill>
                  <a:srgbClr val="CC0099"/>
                </a:solidFill>
                <a:latin typeface="#9Slide03 Arima Madurai ExtraBo" panose="00000900000000000000" pitchFamily="2" charset="0"/>
                <a:cs typeface="#9Slide03 Arima Madurai ExtraBo" panose="00000900000000000000" pitchFamily="2" charset="0"/>
              </a:rPr>
              <a:t>Từ</a:t>
            </a:r>
            <a:r>
              <a:rPr lang="vi-VN" sz="4500" dirty="0">
                <a:solidFill>
                  <a:srgbClr val="CC0099"/>
                </a:solidFill>
                <a:latin typeface="#9Slide03 Arima Madurai ExtraBo" panose="00000900000000000000" pitchFamily="2" charset="0"/>
                <a:cs typeface="#9Slide03 Arima Madurai ExtraBo" panose="00000900000000000000" pitchFamily="2" charset="0"/>
              </a:rPr>
              <a:t> được gạch chân là từ loại gì?</a:t>
            </a:r>
            <a:endParaRPr kumimoji="0" lang="vi-VN" sz="4500" b="0" i="0" u="none" strike="noStrike" kern="1200" cap="none" spc="0" normalizeH="0" baseline="0" noProof="0" dirty="0">
              <a:ln>
                <a:noFill/>
              </a:ln>
              <a:solidFill>
                <a:srgbClr val="CC0099"/>
              </a:solidFill>
              <a:effectLst/>
              <a:uLnTx/>
              <a:uFillTx/>
              <a:latin typeface="#9Slide03 Arima Madurai ExtraBo" panose="00000900000000000000" pitchFamily="2" charset="0"/>
              <a:cs typeface="#9Slide03 Arima Madurai ExtraBo" panose="00000900000000000000" pitchFamily="2" charset="0"/>
            </a:endParaRPr>
          </a:p>
        </p:txBody>
      </p:sp>
      <p:sp>
        <p:nvSpPr>
          <p:cNvPr id="10" name="Rectangle 9"/>
          <p:cNvSpPr/>
          <p:nvPr/>
        </p:nvSpPr>
        <p:spPr>
          <a:xfrm>
            <a:off x="5989386" y="3057671"/>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9Slide03 Arima Madurai ExtraBo" panose="00000900000000000000" pitchFamily="2" charset="0"/>
                <a:cs typeface="#9Slide03 Arima Madurai ExtraBo" panose="00000900000000000000" pitchFamily="2" charset="0"/>
              </a:rPr>
              <a:t>B</a:t>
            </a:r>
            <a:r>
              <a:rPr kumimoji="0" lang="vi-VN" sz="3200" b="0" i="0" u="none" strike="noStrike" kern="1200" cap="none" spc="0" normalizeH="0" baseline="0" noProof="0" dirty="0">
                <a:ln>
                  <a:noFill/>
                </a:ln>
                <a:solidFill>
                  <a:prstClr val="black"/>
                </a:solidFill>
                <a:effectLst/>
                <a:uLnTx/>
                <a:uFillTx/>
                <a:latin typeface="#9Slide03 Arima Madurai ExtraBo" panose="00000900000000000000" pitchFamily="2" charset="0"/>
                <a:cs typeface="#9Slide03 Arima Madurai ExtraBo" panose="00000900000000000000" pitchFamily="2" charset="0"/>
              </a:rPr>
              <a:t>. </a:t>
            </a:r>
            <a:r>
              <a:rPr lang="vi-VN" sz="3200" noProof="0" dirty="0">
                <a:solidFill>
                  <a:prstClr val="black"/>
                </a:solidFill>
                <a:latin typeface="#9Slide03 Arima Madurai ExtraBo" panose="00000900000000000000" pitchFamily="2" charset="0"/>
                <a:cs typeface="#9Slide03 Arima Madurai ExtraBo" panose="00000900000000000000" pitchFamily="2" charset="0"/>
              </a:rPr>
              <a:t>Tính từ</a:t>
            </a:r>
            <a:endParaRPr kumimoji="0" lang="vi-VN" sz="3200" b="0" i="0" u="none" strike="noStrike" kern="1200" cap="none" spc="0" normalizeH="0" baseline="0" noProof="0" dirty="0">
              <a:ln>
                <a:noFill/>
              </a:ln>
              <a:solidFill>
                <a:prstClr val="black"/>
              </a:solidFill>
              <a:effectLst/>
              <a:uLnTx/>
              <a:uFillTx/>
              <a:latin typeface="#9Slide03 Arima Madurai ExtraBo" panose="00000900000000000000" pitchFamily="2" charset="0"/>
              <a:cs typeface="#9Slide03 Arima Madurai ExtraBo" panose="00000900000000000000" pitchFamily="2" charset="0"/>
            </a:endParaRPr>
          </a:p>
        </p:txBody>
      </p:sp>
      <p:sp>
        <p:nvSpPr>
          <p:cNvPr id="12" name="Rectangle 11"/>
          <p:cNvSpPr/>
          <p:nvPr/>
        </p:nvSpPr>
        <p:spPr>
          <a:xfrm>
            <a:off x="5989386" y="4025012"/>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9Slide03 Arima Madurai ExtraBo" panose="00000900000000000000" pitchFamily="2" charset="0"/>
                <a:cs typeface="#9Slide03 Arima Madurai ExtraBo" panose="00000900000000000000" pitchFamily="2" charset="0"/>
              </a:rPr>
              <a:t>D</a:t>
            </a:r>
            <a:r>
              <a:rPr kumimoji="0" lang="vi-VN" sz="3200" b="0" i="0" u="none" strike="noStrike" kern="1200" cap="none" spc="0" normalizeH="0" baseline="0" noProof="0" dirty="0">
                <a:ln>
                  <a:noFill/>
                </a:ln>
                <a:solidFill>
                  <a:prstClr val="black"/>
                </a:solidFill>
                <a:effectLst/>
                <a:uLnTx/>
                <a:uFillTx/>
                <a:latin typeface="#9Slide03 Arima Madurai ExtraBo" panose="00000900000000000000" pitchFamily="2" charset="0"/>
                <a:cs typeface="#9Slide03 Arima Madurai ExtraBo" panose="00000900000000000000" pitchFamily="2" charset="0"/>
              </a:rPr>
              <a:t>. Quan hệ</a:t>
            </a:r>
            <a:r>
              <a:rPr kumimoji="0" lang="vi-VN" sz="3200" b="0" i="0" u="none" strike="noStrike" kern="1200" cap="none" spc="0" normalizeH="0" noProof="0" dirty="0">
                <a:ln>
                  <a:noFill/>
                </a:ln>
                <a:solidFill>
                  <a:prstClr val="black"/>
                </a:solidFill>
                <a:effectLst/>
                <a:uLnTx/>
                <a:uFillTx/>
                <a:latin typeface="#9Slide03 Arima Madurai ExtraBo" panose="00000900000000000000" pitchFamily="2" charset="0"/>
                <a:cs typeface="#9Slide03 Arima Madurai ExtraBo" panose="00000900000000000000" pitchFamily="2" charset="0"/>
              </a:rPr>
              <a:t> từ</a:t>
            </a:r>
            <a:endParaRPr kumimoji="0" lang="vi-VN" sz="3200" b="0" i="0" u="none" strike="noStrike" kern="1200" cap="none" spc="0" normalizeH="0" baseline="0" noProof="0" dirty="0">
              <a:ln>
                <a:noFill/>
              </a:ln>
              <a:solidFill>
                <a:prstClr val="black"/>
              </a:solidFill>
              <a:effectLst/>
              <a:uLnTx/>
              <a:uFillTx/>
              <a:latin typeface="#9Slide03 Arima Madurai ExtraBo" panose="00000900000000000000" pitchFamily="2" charset="0"/>
              <a:cs typeface="#9Slide03 Arima Madurai ExtraBo" panose="00000900000000000000" pitchFamily="2" charset="0"/>
            </a:endParaRPr>
          </a:p>
        </p:txBody>
      </p:sp>
      <p:sp>
        <p:nvSpPr>
          <p:cNvPr id="13" name="Rectangle 12"/>
          <p:cNvSpPr/>
          <p:nvPr/>
        </p:nvSpPr>
        <p:spPr>
          <a:xfrm>
            <a:off x="950518" y="3057671"/>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9Slide03 Arima Madurai ExtraBo" panose="00000900000000000000" pitchFamily="2" charset="0"/>
                <a:cs typeface="#9Slide03 Arima Madurai ExtraBo" panose="00000900000000000000" pitchFamily="2" charset="0"/>
              </a:rPr>
              <a:t>A</a:t>
            </a:r>
            <a:r>
              <a:rPr kumimoji="0" lang="vi-VN" sz="3200" b="0" i="0" u="none" strike="noStrike" kern="1200" cap="none" spc="0" normalizeH="0" baseline="0" noProof="0" dirty="0">
                <a:ln>
                  <a:noFill/>
                </a:ln>
                <a:solidFill>
                  <a:prstClr val="black"/>
                </a:solidFill>
                <a:effectLst/>
                <a:uLnTx/>
                <a:uFillTx/>
                <a:latin typeface="#9Slide03 Arima Madurai ExtraBo" panose="00000900000000000000" pitchFamily="2" charset="0"/>
                <a:cs typeface="#9Slide03 Arima Madurai ExtraBo" panose="00000900000000000000" pitchFamily="2" charset="0"/>
              </a:rPr>
              <a:t>. Danh từ</a:t>
            </a:r>
          </a:p>
        </p:txBody>
      </p:sp>
      <p:pic>
        <p:nvPicPr>
          <p:cNvPr id="14" name="Picture 13"/>
          <p:cNvPicPr>
            <a:picLocks noChangeAspect="1"/>
          </p:cNvPicPr>
          <p:nvPr/>
        </p:nvPicPr>
        <p:blipFill rotWithShape="1">
          <a:blip r:embed="rId6" cstate="hq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10011047" y="3083146"/>
            <a:ext cx="885137" cy="708059"/>
          </a:xfrm>
          <a:prstGeom prst="rect">
            <a:avLst/>
          </a:prstGeom>
        </p:spPr>
      </p:pic>
      <p:pic>
        <p:nvPicPr>
          <p:cNvPr id="15" name="Picture 14"/>
          <p:cNvPicPr>
            <a:picLocks noChangeAspect="1"/>
          </p:cNvPicPr>
          <p:nvPr/>
        </p:nvPicPr>
        <p:blipFill rotWithShape="1">
          <a:blip r:embed="rId7"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10091648" y="4104136"/>
            <a:ext cx="804536" cy="704088"/>
          </a:xfrm>
          <a:prstGeom prst="rect">
            <a:avLst/>
          </a:prstGeom>
        </p:spPr>
      </p:pic>
      <p:pic>
        <p:nvPicPr>
          <p:cNvPr id="16" name="Picture 15"/>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35013" y="3144697"/>
            <a:ext cx="804742" cy="707197"/>
          </a:xfrm>
          <a:prstGeom prst="rect">
            <a:avLst/>
          </a:prstGeom>
        </p:spPr>
      </p:pic>
      <p:sp>
        <p:nvSpPr>
          <p:cNvPr id="18" name="Rectangle 17"/>
          <p:cNvSpPr/>
          <p:nvPr/>
        </p:nvSpPr>
        <p:spPr>
          <a:xfrm>
            <a:off x="932957" y="4025012"/>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9Slide03 Arima Madurai ExtraBo" panose="00000900000000000000" pitchFamily="2" charset="0"/>
                <a:cs typeface="#9Slide03 Arima Madurai ExtraBo" panose="00000900000000000000" pitchFamily="2" charset="0"/>
              </a:rPr>
              <a:t>C</a:t>
            </a:r>
            <a:r>
              <a:rPr kumimoji="0" lang="vi-VN" sz="3200" b="0" i="0" u="none" strike="noStrike" kern="1200" cap="none" spc="0" normalizeH="0" baseline="0" noProof="0" dirty="0">
                <a:ln>
                  <a:noFill/>
                </a:ln>
                <a:solidFill>
                  <a:prstClr val="black"/>
                </a:solidFill>
                <a:effectLst/>
                <a:uLnTx/>
                <a:uFillTx/>
                <a:latin typeface="#9Slide03 Arima Madurai ExtraBo" panose="00000900000000000000" pitchFamily="2" charset="0"/>
                <a:cs typeface="#9Slide03 Arima Madurai ExtraBo" panose="00000900000000000000" pitchFamily="2" charset="0"/>
              </a:rPr>
              <a:t>. </a:t>
            </a:r>
            <a:r>
              <a:rPr lang="vi-VN" sz="3200" dirty="0">
                <a:solidFill>
                  <a:prstClr val="black"/>
                </a:solidFill>
                <a:latin typeface="#9Slide03 Arima Madurai ExtraBo" panose="00000900000000000000" pitchFamily="2" charset="0"/>
                <a:cs typeface="#9Slide03 Arima Madurai ExtraBo" panose="00000900000000000000" pitchFamily="2" charset="0"/>
              </a:rPr>
              <a:t>Động từ</a:t>
            </a:r>
            <a:endParaRPr kumimoji="0" lang="vi-VN" sz="3200" b="0" i="0" u="none" strike="noStrike" kern="1200" cap="none" spc="0" normalizeH="0" baseline="0" noProof="0" dirty="0">
              <a:ln>
                <a:noFill/>
              </a:ln>
              <a:solidFill>
                <a:prstClr val="black"/>
              </a:solidFill>
              <a:effectLst/>
              <a:uLnTx/>
              <a:uFillTx/>
              <a:latin typeface="#9Slide03 Arima Madurai ExtraBo" panose="00000900000000000000" pitchFamily="2" charset="0"/>
              <a:cs typeface="#9Slide03 Arima Madurai ExtraBo" panose="00000900000000000000" pitchFamily="2" charset="0"/>
            </a:endParaRPr>
          </a:p>
        </p:txBody>
      </p:sp>
      <p:pic>
        <p:nvPicPr>
          <p:cNvPr id="19" name="Picture 18"/>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035013" y="4066268"/>
            <a:ext cx="804742" cy="707197"/>
          </a:xfrm>
          <a:prstGeom prst="rect">
            <a:avLst/>
          </a:prstGeom>
        </p:spPr>
      </p:pic>
      <p:pic>
        <p:nvPicPr>
          <p:cNvPr id="17" name="Picture 16">
            <a:hlinkClick r:id="rId9" action="ppaction://hlinksldjump"/>
            <a:extLst>
              <a:ext uri="{FF2B5EF4-FFF2-40B4-BE49-F238E27FC236}">
                <a16:creationId xmlns:a16="http://schemas.microsoft.com/office/drawing/2014/main" id="{B9888FE5-265A-4089-B098-739BEF8897B9}"/>
              </a:ext>
            </a:extLst>
          </p:cNvPr>
          <p:cNvPicPr>
            <a:picLocks noChangeAspect="1"/>
          </p:cNvPicPr>
          <p:nvPr/>
        </p:nvPicPr>
        <p:blipFill rotWithShape="1">
          <a:blip r:embed="rId10" cstate="hqprint">
            <a:extLst>
              <a:ext uri="{28A0092B-C50C-407E-A947-70E740481C1C}">
                <a14:useLocalDpi xmlns:a14="http://schemas.microsoft.com/office/drawing/2010/main" val="0"/>
              </a:ext>
            </a:extLst>
          </a:blip>
          <a:srcRect l="11547" t="19412" r="21959" b="44006"/>
          <a:stretch/>
        </p:blipFill>
        <p:spPr>
          <a:xfrm>
            <a:off x="-8328" y="6017656"/>
            <a:ext cx="1473528" cy="810633"/>
          </a:xfrm>
          <a:prstGeom prst="rect">
            <a:avLst/>
          </a:prstGeom>
        </p:spPr>
      </p:pic>
      <p:pic>
        <p:nvPicPr>
          <p:cNvPr id="20" name="Picture 19">
            <a:extLst>
              <a:ext uri="{FF2B5EF4-FFF2-40B4-BE49-F238E27FC236}">
                <a16:creationId xmlns:a16="http://schemas.microsoft.com/office/drawing/2014/main" id="{BDAC4826-597B-42F0-946D-85DDB74CC53C}"/>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334955" y="4490668"/>
            <a:ext cx="2749947" cy="2617016"/>
          </a:xfrm>
          <a:prstGeom prst="rect">
            <a:avLst/>
          </a:prstGeom>
        </p:spPr>
      </p:pic>
      <p:grpSp>
        <p:nvGrpSpPr>
          <p:cNvPr id="21" name="Clock hand spin">
            <a:extLst>
              <a:ext uri="{FF2B5EF4-FFF2-40B4-BE49-F238E27FC236}">
                <a16:creationId xmlns:a16="http://schemas.microsoft.com/office/drawing/2014/main" id="{A96851FC-0D1C-4F74-9DED-A03A4D99FD64}"/>
              </a:ext>
            </a:extLst>
          </p:cNvPr>
          <p:cNvGrpSpPr/>
          <p:nvPr/>
        </p:nvGrpSpPr>
        <p:grpSpPr>
          <a:xfrm rot="1786145">
            <a:off x="6235122" y="5260478"/>
            <a:ext cx="1110009" cy="1132195"/>
            <a:chOff x="840573" y="2379277"/>
            <a:chExt cx="3829048" cy="3849975"/>
          </a:xfrm>
        </p:grpSpPr>
        <p:sp>
          <p:nvSpPr>
            <p:cNvPr id="22" name="Oval 28">
              <a:extLst>
                <a:ext uri="{FF2B5EF4-FFF2-40B4-BE49-F238E27FC236}">
                  <a16:creationId xmlns:a16="http://schemas.microsoft.com/office/drawing/2014/main" id="{7FA62F80-BAFB-47CA-A10F-59F61787634E}"/>
                </a:ext>
              </a:extLst>
            </p:cNvPr>
            <p:cNvSpPr>
              <a:spLocks noChangeArrowheads="1"/>
            </p:cNvSpPr>
            <p:nvPr/>
          </p:nvSpPr>
          <p:spPr bwMode="auto">
            <a:xfrm>
              <a:off x="840573" y="2379277"/>
              <a:ext cx="3829048" cy="3849975"/>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9Slide03 Arima Madurai ExtraBo" panose="00000900000000000000" pitchFamily="2" charset="0"/>
                <a:cs typeface="#9Slide03 Arima Madurai ExtraBo" panose="00000900000000000000" pitchFamily="2" charset="0"/>
              </a:endParaRPr>
            </a:p>
          </p:txBody>
        </p:sp>
        <p:sp>
          <p:nvSpPr>
            <p:cNvPr id="23" name="hour hand">
              <a:extLst>
                <a:ext uri="{FF2B5EF4-FFF2-40B4-BE49-F238E27FC236}">
                  <a16:creationId xmlns:a16="http://schemas.microsoft.com/office/drawing/2014/main" id="{F4A83EE6-74AB-411D-97E2-1072A1A8CF75}"/>
                </a:ext>
              </a:extLst>
            </p:cNvPr>
            <p:cNvSpPr>
              <a:spLocks/>
            </p:cNvSpPr>
            <p:nvPr/>
          </p:nvSpPr>
          <p:spPr bwMode="auto">
            <a:xfrm>
              <a:off x="2159000" y="3253181"/>
              <a:ext cx="601664"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prstClr val="black"/>
                </a:solidFill>
                <a:effectLst/>
                <a:uLnTx/>
                <a:uFillTx/>
                <a:latin typeface="#9Slide03 Arima Madurai ExtraBo" panose="00000900000000000000" pitchFamily="2" charset="0"/>
                <a:cs typeface="#9Slide03 Arima Madurai ExtraBo" panose="00000900000000000000" pitchFamily="2" charset="0"/>
              </a:endParaRPr>
            </a:p>
          </p:txBody>
        </p:sp>
      </p:grpSp>
      <p:grpSp>
        <p:nvGrpSpPr>
          <p:cNvPr id="24" name="times up">
            <a:extLst>
              <a:ext uri="{FF2B5EF4-FFF2-40B4-BE49-F238E27FC236}">
                <a16:creationId xmlns:a16="http://schemas.microsoft.com/office/drawing/2014/main" id="{41FF64E2-B4A3-485D-9DBC-62416F2EE43B}"/>
              </a:ext>
            </a:extLst>
          </p:cNvPr>
          <p:cNvGrpSpPr/>
          <p:nvPr/>
        </p:nvGrpSpPr>
        <p:grpSpPr>
          <a:xfrm>
            <a:off x="7934999" y="6140643"/>
            <a:ext cx="1534313" cy="564658"/>
            <a:chOff x="4284637" y="-304827"/>
            <a:chExt cx="2669678" cy="697560"/>
          </a:xfrm>
        </p:grpSpPr>
        <p:sp>
          <p:nvSpPr>
            <p:cNvPr id="25" name="Rounded Rectangle 233">
              <a:extLst>
                <a:ext uri="{FF2B5EF4-FFF2-40B4-BE49-F238E27FC236}">
                  <a16:creationId xmlns:a16="http://schemas.microsoft.com/office/drawing/2014/main" id="{FA145FD2-9D02-43E0-AD23-4BFAF612EF80}"/>
                </a:ext>
              </a:extLst>
            </p:cNvPr>
            <p:cNvSpPr/>
            <p:nvPr/>
          </p:nvSpPr>
          <p:spPr>
            <a:xfrm>
              <a:off x="4317476" y="-304827"/>
              <a:ext cx="2636839" cy="697560"/>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2800" b="0" i="0" u="none" strike="noStrike" kern="1200" cap="none" spc="0" normalizeH="0" baseline="0" noProof="0" dirty="0">
                <a:ln>
                  <a:noFill/>
                </a:ln>
                <a:solidFill>
                  <a:prstClr val="white"/>
                </a:solidFill>
                <a:effectLst/>
                <a:uLnTx/>
                <a:uFillTx/>
                <a:latin typeface="#9Slide03 Arima Madurai ExtraBo" panose="00000900000000000000" pitchFamily="2" charset="0"/>
                <a:cs typeface="#9Slide03 Arima Madurai ExtraBo" panose="00000900000000000000" pitchFamily="2" charset="0"/>
              </a:endParaRPr>
            </a:p>
          </p:txBody>
        </p:sp>
        <p:sp>
          <p:nvSpPr>
            <p:cNvPr id="26" name="Rounded Rectangle 234">
              <a:extLst>
                <a:ext uri="{FF2B5EF4-FFF2-40B4-BE49-F238E27FC236}">
                  <a16:creationId xmlns:a16="http://schemas.microsoft.com/office/drawing/2014/main" id="{E7288E69-03BA-4BB4-831A-B677D1BFCB57}"/>
                </a:ext>
              </a:extLst>
            </p:cNvPr>
            <p:cNvSpPr/>
            <p:nvPr/>
          </p:nvSpPr>
          <p:spPr>
            <a:xfrm>
              <a:off x="4284637" y="-304827"/>
              <a:ext cx="2636837" cy="697560"/>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800" b="0" i="0" u="none" strike="noStrike" kern="1200" cap="none" spc="0" normalizeH="0" baseline="0" noProof="0" dirty="0" err="1">
                  <a:ln>
                    <a:noFill/>
                  </a:ln>
                  <a:solidFill>
                    <a:prstClr val="white"/>
                  </a:solidFill>
                  <a:effectLst/>
                  <a:uLnTx/>
                  <a:uFillTx/>
                  <a:latin typeface="#9Slide03 Arima Madurai ExtraBo" panose="00000900000000000000" pitchFamily="2" charset="0"/>
                  <a:cs typeface="#9Slide03 Arima Madurai ExtraBo" panose="00000900000000000000" pitchFamily="2" charset="0"/>
                </a:rPr>
                <a:t>Hết</a:t>
              </a:r>
              <a:r>
                <a:rPr kumimoji="0" lang="en-GB" sz="2800" b="0" i="0" u="none" strike="noStrike" kern="1200" cap="none" spc="0" normalizeH="0" baseline="0" noProof="0" dirty="0">
                  <a:ln>
                    <a:noFill/>
                  </a:ln>
                  <a:solidFill>
                    <a:prstClr val="white"/>
                  </a:solidFill>
                  <a:effectLst/>
                  <a:uLnTx/>
                  <a:uFillTx/>
                  <a:latin typeface="#9Slide03 Arima Madurai ExtraBo" panose="00000900000000000000" pitchFamily="2" charset="0"/>
                  <a:cs typeface="#9Slide03 Arima Madurai ExtraBo" panose="00000900000000000000" pitchFamily="2" charset="0"/>
                </a:rPr>
                <a:t> </a:t>
              </a:r>
              <a:r>
                <a:rPr kumimoji="0" lang="en-GB" sz="2800" b="0" i="0" u="none" strike="noStrike" kern="1200" cap="none" spc="0" normalizeH="0" baseline="0" noProof="0" dirty="0" err="1">
                  <a:ln>
                    <a:noFill/>
                  </a:ln>
                  <a:solidFill>
                    <a:prstClr val="white"/>
                  </a:solidFill>
                  <a:effectLst/>
                  <a:uLnTx/>
                  <a:uFillTx/>
                  <a:latin typeface="#9Slide03 Arima Madurai ExtraBo" panose="00000900000000000000" pitchFamily="2" charset="0"/>
                  <a:cs typeface="#9Slide03 Arima Madurai ExtraBo" panose="00000900000000000000" pitchFamily="2" charset="0"/>
                </a:rPr>
                <a:t>Giờ</a:t>
              </a:r>
              <a:endParaRPr kumimoji="0" lang="en-GB" sz="2800" b="0" i="0" u="none" strike="noStrike" kern="1200" cap="none" spc="0" normalizeH="0" baseline="0" noProof="0" dirty="0">
                <a:ln>
                  <a:noFill/>
                </a:ln>
                <a:solidFill>
                  <a:prstClr val="white"/>
                </a:solidFill>
                <a:effectLst/>
                <a:uLnTx/>
                <a:uFillTx/>
                <a:latin typeface="#9Slide03 Arima Madurai ExtraBo" panose="00000900000000000000" pitchFamily="2" charset="0"/>
                <a:cs typeface="#9Slide03 Arima Madurai ExtraBo" panose="00000900000000000000" pitchFamily="2" charset="0"/>
              </a:endParaRPr>
            </a:p>
          </p:txBody>
        </p:sp>
      </p:grpSp>
      <p:sp>
        <p:nvSpPr>
          <p:cNvPr id="27" name="Rectangle 26">
            <a:extLst>
              <a:ext uri="{FF2B5EF4-FFF2-40B4-BE49-F238E27FC236}">
                <a16:creationId xmlns:a16="http://schemas.microsoft.com/office/drawing/2014/main" id="{6734E358-7275-44AE-9081-41178E3EA65B}"/>
              </a:ext>
            </a:extLst>
          </p:cNvPr>
          <p:cNvSpPr/>
          <p:nvPr/>
        </p:nvSpPr>
        <p:spPr>
          <a:xfrm>
            <a:off x="8051892" y="5535185"/>
            <a:ext cx="1145895" cy="266621"/>
          </a:xfrm>
          <a:prstGeom prst="rect">
            <a:avLst/>
          </a:prstGeom>
        </p:spPr>
        <p:style>
          <a:lnRef idx="2">
            <a:schemeClr val="accent4"/>
          </a:lnRef>
          <a:fillRef idx="1">
            <a:schemeClr val="lt1"/>
          </a:fillRef>
          <a:effectRef idx="0">
            <a:schemeClr val="accent4"/>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FF0000"/>
                </a:solidFill>
                <a:effectLst/>
                <a:uLnTx/>
                <a:uFillTx/>
                <a:latin typeface="#9Slide03 Arima Madurai ExtraBo" panose="00000900000000000000" pitchFamily="2" charset="0"/>
                <a:cs typeface="#9Slide03 Arima Madurai ExtraBo" panose="00000900000000000000" pitchFamily="2" charset="0"/>
              </a:rPr>
              <a:t>START</a:t>
            </a:r>
          </a:p>
        </p:txBody>
      </p:sp>
    </p:spTree>
    <p:extLst>
      <p:ext uri="{BB962C8B-B14F-4D97-AF65-F5344CB8AC3E}">
        <p14:creationId xmlns:p14="http://schemas.microsoft.com/office/powerpoint/2010/main" val="3265915746"/>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strVal val="#ppt_w*0.70"/>
                                          </p:val>
                                        </p:tav>
                                        <p:tav tm="100000">
                                          <p:val>
                                            <p:strVal val="#ppt_w"/>
                                          </p:val>
                                        </p:tav>
                                      </p:tavLst>
                                    </p:anim>
                                    <p:anim calcmode="lin" valueType="num">
                                      <p:cBhvr>
                                        <p:cTn id="8" dur="1000" fill="hold"/>
                                        <p:tgtEl>
                                          <p:spTgt spid="10"/>
                                        </p:tgtEl>
                                        <p:attrNameLst>
                                          <p:attrName>ppt_h</p:attrName>
                                        </p:attrNameLst>
                                      </p:cBhvr>
                                      <p:tavLst>
                                        <p:tav tm="0">
                                          <p:val>
                                            <p:strVal val="#ppt_h"/>
                                          </p:val>
                                        </p:tav>
                                        <p:tav tm="100000">
                                          <p:val>
                                            <p:strVal val="#ppt_h"/>
                                          </p:val>
                                        </p:tav>
                                      </p:tavLst>
                                    </p:anim>
                                    <p:animEffect transition="in" filter="fade">
                                      <p:cBhvr>
                                        <p:cTn id="9" dur="1000"/>
                                        <p:tgtEl>
                                          <p:spTgt spid="10"/>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1000" fill="hold"/>
                                        <p:tgtEl>
                                          <p:spTgt spid="12"/>
                                        </p:tgtEl>
                                        <p:attrNameLst>
                                          <p:attrName>ppt_w</p:attrName>
                                        </p:attrNameLst>
                                      </p:cBhvr>
                                      <p:tavLst>
                                        <p:tav tm="0">
                                          <p:val>
                                            <p:strVal val="#ppt_w*0.70"/>
                                          </p:val>
                                        </p:tav>
                                        <p:tav tm="100000">
                                          <p:val>
                                            <p:strVal val="#ppt_w"/>
                                          </p:val>
                                        </p:tav>
                                      </p:tavLst>
                                    </p:anim>
                                    <p:anim calcmode="lin" valueType="num">
                                      <p:cBhvr>
                                        <p:cTn id="13" dur="1000" fill="hold"/>
                                        <p:tgtEl>
                                          <p:spTgt spid="12"/>
                                        </p:tgtEl>
                                        <p:attrNameLst>
                                          <p:attrName>ppt_h</p:attrName>
                                        </p:attrNameLst>
                                      </p:cBhvr>
                                      <p:tavLst>
                                        <p:tav tm="0">
                                          <p:val>
                                            <p:strVal val="#ppt_h"/>
                                          </p:val>
                                        </p:tav>
                                        <p:tav tm="100000">
                                          <p:val>
                                            <p:strVal val="#ppt_h"/>
                                          </p:val>
                                        </p:tav>
                                      </p:tavLst>
                                    </p:anim>
                                    <p:animEffect transition="in" filter="fade">
                                      <p:cBhvr>
                                        <p:cTn id="14" dur="1000"/>
                                        <p:tgtEl>
                                          <p:spTgt spid="12"/>
                                        </p:tgtEl>
                                      </p:cBhvr>
                                    </p:animEffect>
                                  </p:childTnLst>
                                </p:cTn>
                              </p:par>
                              <p:par>
                                <p:cTn id="15" presetID="55"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p:cTn id="17" dur="1000" fill="hold"/>
                                        <p:tgtEl>
                                          <p:spTgt spid="18"/>
                                        </p:tgtEl>
                                        <p:attrNameLst>
                                          <p:attrName>ppt_w</p:attrName>
                                        </p:attrNameLst>
                                      </p:cBhvr>
                                      <p:tavLst>
                                        <p:tav tm="0">
                                          <p:val>
                                            <p:strVal val="#ppt_w*0.70"/>
                                          </p:val>
                                        </p:tav>
                                        <p:tav tm="100000">
                                          <p:val>
                                            <p:strVal val="#ppt_w"/>
                                          </p:val>
                                        </p:tav>
                                      </p:tavLst>
                                    </p:anim>
                                    <p:anim calcmode="lin" valueType="num">
                                      <p:cBhvr>
                                        <p:cTn id="18" dur="1000" fill="hold"/>
                                        <p:tgtEl>
                                          <p:spTgt spid="18"/>
                                        </p:tgtEl>
                                        <p:attrNameLst>
                                          <p:attrName>ppt_h</p:attrName>
                                        </p:attrNameLst>
                                      </p:cBhvr>
                                      <p:tavLst>
                                        <p:tav tm="0">
                                          <p:val>
                                            <p:strVal val="#ppt_h"/>
                                          </p:val>
                                        </p:tav>
                                        <p:tav tm="100000">
                                          <p:val>
                                            <p:strVal val="#ppt_h"/>
                                          </p:val>
                                        </p:tav>
                                      </p:tavLst>
                                    </p:anim>
                                    <p:animEffect transition="in" filter="fade">
                                      <p:cBhvr>
                                        <p:cTn id="19" dur="1000"/>
                                        <p:tgtEl>
                                          <p:spTgt spid="18"/>
                                        </p:tgtEl>
                                      </p:cBhvr>
                                    </p:animEffect>
                                  </p:childTnLst>
                                </p:cTn>
                              </p:par>
                              <p:par>
                                <p:cTn id="20" presetID="55" presetClass="entr" presetSubtype="0" fill="hold" grpId="0" nodeType="withEffect">
                                  <p:stCondLst>
                                    <p:cond delay="0"/>
                                  </p:stCondLst>
                                  <p:childTnLst>
                                    <p:set>
                                      <p:cBhvr>
                                        <p:cTn id="21" dur="1" fill="hold">
                                          <p:stCondLst>
                                            <p:cond delay="0"/>
                                          </p:stCondLst>
                                        </p:cTn>
                                        <p:tgtEl>
                                          <p:spTgt spid="13"/>
                                        </p:tgtEl>
                                        <p:attrNameLst>
                                          <p:attrName>style.visibility</p:attrName>
                                        </p:attrNameLst>
                                      </p:cBhvr>
                                      <p:to>
                                        <p:strVal val="visible"/>
                                      </p:to>
                                    </p:set>
                                    <p:anim calcmode="lin" valueType="num">
                                      <p:cBhvr>
                                        <p:cTn id="22" dur="1000" fill="hold"/>
                                        <p:tgtEl>
                                          <p:spTgt spid="13"/>
                                        </p:tgtEl>
                                        <p:attrNameLst>
                                          <p:attrName>ppt_w</p:attrName>
                                        </p:attrNameLst>
                                      </p:cBhvr>
                                      <p:tavLst>
                                        <p:tav tm="0">
                                          <p:val>
                                            <p:strVal val="#ppt_w*0.70"/>
                                          </p:val>
                                        </p:tav>
                                        <p:tav tm="100000">
                                          <p:val>
                                            <p:strVal val="#ppt_w"/>
                                          </p:val>
                                        </p:tav>
                                      </p:tavLst>
                                    </p:anim>
                                    <p:anim calcmode="lin" valueType="num">
                                      <p:cBhvr>
                                        <p:cTn id="23" dur="1000" fill="hold"/>
                                        <p:tgtEl>
                                          <p:spTgt spid="13"/>
                                        </p:tgtEl>
                                        <p:attrNameLst>
                                          <p:attrName>ppt_h</p:attrName>
                                        </p:attrNameLst>
                                      </p:cBhvr>
                                      <p:tavLst>
                                        <p:tav tm="0">
                                          <p:val>
                                            <p:strVal val="#ppt_h"/>
                                          </p:val>
                                        </p:tav>
                                        <p:tav tm="100000">
                                          <p:val>
                                            <p:strVal val="#ppt_h"/>
                                          </p:val>
                                        </p:tav>
                                      </p:tavLst>
                                    </p:anim>
                                    <p:animEffect transition="in" filter="fade">
                                      <p:cBhvr>
                                        <p:cTn id="24" dur="1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10"/>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withEffect">
                                  <p:stCondLst>
                                    <p:cond delay="0"/>
                                  </p:stCondLst>
                                  <p:childTnLst>
                                    <p:animClr clrSpc="rgb" dir="cw">
                                      <p:cBhvr>
                                        <p:cTn id="29" dur="250" fill="hold"/>
                                        <p:tgtEl>
                                          <p:spTgt spid="10"/>
                                        </p:tgtEl>
                                        <p:attrNameLst>
                                          <p:attrName>fillcolor</p:attrName>
                                        </p:attrNameLst>
                                      </p:cBhvr>
                                      <p:to>
                                        <a:srgbClr val="FFF2CC"/>
                                      </p:to>
                                    </p:animClr>
                                    <p:set>
                                      <p:cBhvr>
                                        <p:cTn id="30" dur="250" fill="hold"/>
                                        <p:tgtEl>
                                          <p:spTgt spid="10"/>
                                        </p:tgtEl>
                                        <p:attrNameLst>
                                          <p:attrName>fill.type</p:attrName>
                                        </p:attrNameLst>
                                      </p:cBhvr>
                                      <p:to>
                                        <p:strVal val="solid"/>
                                      </p:to>
                                    </p:set>
                                    <p:set>
                                      <p:cBhvr>
                                        <p:cTn id="31" dur="250" fill="hold"/>
                                        <p:tgtEl>
                                          <p:spTgt spid="10"/>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4"/>
                                        </p:tgtEl>
                                        <p:attrNameLst>
                                          <p:attrName>style.visibility</p:attrName>
                                        </p:attrNameLst>
                                      </p:cBhvr>
                                      <p:to>
                                        <p:strVal val="visible"/>
                                      </p:to>
                                    </p:set>
                                    <p:anim calcmode="lin" valueType="num">
                                      <p:cBhvr>
                                        <p:cTn id="34" dur="250" fill="hold"/>
                                        <p:tgtEl>
                                          <p:spTgt spid="14"/>
                                        </p:tgtEl>
                                        <p:attrNameLst>
                                          <p:attrName>ppt_w</p:attrName>
                                        </p:attrNameLst>
                                      </p:cBhvr>
                                      <p:tavLst>
                                        <p:tav tm="0">
                                          <p:val>
                                            <p:strVal val="4*#ppt_w"/>
                                          </p:val>
                                        </p:tav>
                                        <p:tav tm="100000">
                                          <p:val>
                                            <p:strVal val="#ppt_w"/>
                                          </p:val>
                                        </p:tav>
                                      </p:tavLst>
                                    </p:anim>
                                    <p:anim calcmode="lin" valueType="num">
                                      <p:cBhvr>
                                        <p:cTn id="35" dur="250" fill="hold"/>
                                        <p:tgtEl>
                                          <p:spTgt spid="1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Check mark.wav"/>
                                        </p:tgtEl>
                                      </p:cMediaNode>
                                    </p:audio>
                                  </p:subTnLst>
                                </p:cTn>
                              </p:par>
                              <p:par>
                                <p:cTn id="36" presetID="1" presetClass="emph" presetSubtype="2" fill="hold" nodeType="withEffect">
                                  <p:stCondLst>
                                    <p:cond delay="1000"/>
                                  </p:stCondLst>
                                  <p:childTnLst>
                                    <p:animClr clrSpc="rgb" dir="cw">
                                      <p:cBhvr>
                                        <p:cTn id="37" dur="250" fill="hold"/>
                                        <p:tgtEl>
                                          <p:spTgt spid="10"/>
                                        </p:tgtEl>
                                        <p:attrNameLst>
                                          <p:attrName>fillcolor</p:attrName>
                                        </p:attrNameLst>
                                      </p:cBhvr>
                                      <p:to>
                                        <a:srgbClr val="00B050"/>
                                      </p:to>
                                    </p:animClr>
                                    <p:set>
                                      <p:cBhvr>
                                        <p:cTn id="38" dur="250" fill="hold"/>
                                        <p:tgtEl>
                                          <p:spTgt spid="10"/>
                                        </p:tgtEl>
                                        <p:attrNameLst>
                                          <p:attrName>fill.type</p:attrName>
                                        </p:attrNameLst>
                                      </p:cBhvr>
                                      <p:to>
                                        <p:strVal val="solid"/>
                                      </p:to>
                                    </p:set>
                                    <p:set>
                                      <p:cBhvr>
                                        <p:cTn id="39" dur="25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40" restart="whenNotActive" fill="hold" evtFilter="cancelBubble" nodeType="interactiveSeq">
                <p:stCondLst>
                  <p:cond evt="onClick" delay="0">
                    <p:tgtEl>
                      <p:spTgt spid="12"/>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withEffect">
                                  <p:stCondLst>
                                    <p:cond delay="0"/>
                                  </p:stCondLst>
                                  <p:childTnLst>
                                    <p:animClr clrSpc="rgb" dir="cw">
                                      <p:cBhvr>
                                        <p:cTn id="44" dur="250" fill="hold"/>
                                        <p:tgtEl>
                                          <p:spTgt spid="12"/>
                                        </p:tgtEl>
                                        <p:attrNameLst>
                                          <p:attrName>fillcolor</p:attrName>
                                        </p:attrNameLst>
                                      </p:cBhvr>
                                      <p:to>
                                        <a:srgbClr val="FFF2CC"/>
                                      </p:to>
                                    </p:animClr>
                                    <p:set>
                                      <p:cBhvr>
                                        <p:cTn id="45" dur="250" fill="hold"/>
                                        <p:tgtEl>
                                          <p:spTgt spid="12"/>
                                        </p:tgtEl>
                                        <p:attrNameLst>
                                          <p:attrName>fill.type</p:attrName>
                                        </p:attrNameLst>
                                      </p:cBhvr>
                                      <p:to>
                                        <p:strVal val="solid"/>
                                      </p:to>
                                    </p:set>
                                    <p:set>
                                      <p:cBhvr>
                                        <p:cTn id="46" dur="250" fill="hold"/>
                                        <p:tgtEl>
                                          <p:spTgt spid="12"/>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5"/>
                                        </p:tgtEl>
                                        <p:attrNameLst>
                                          <p:attrName>style.visibility</p:attrName>
                                        </p:attrNameLst>
                                      </p:cBhvr>
                                      <p:to>
                                        <p:strVal val="visible"/>
                                      </p:to>
                                    </p:set>
                                    <p:anim calcmode="lin" valueType="num">
                                      <p:cBhvr>
                                        <p:cTn id="49" dur="250" fill="hold"/>
                                        <p:tgtEl>
                                          <p:spTgt spid="15"/>
                                        </p:tgtEl>
                                        <p:attrNameLst>
                                          <p:attrName>ppt_w</p:attrName>
                                        </p:attrNameLst>
                                      </p:cBhvr>
                                      <p:tavLst>
                                        <p:tav tm="0">
                                          <p:val>
                                            <p:strVal val="4*#ppt_w"/>
                                          </p:val>
                                        </p:tav>
                                        <p:tav tm="100000">
                                          <p:val>
                                            <p:strVal val="#ppt_w"/>
                                          </p:val>
                                        </p:tav>
                                      </p:tavLst>
                                    </p:anim>
                                    <p:anim calcmode="lin" valueType="num">
                                      <p:cBhvr>
                                        <p:cTn id="50" dur="250" fill="hold"/>
                                        <p:tgtEl>
                                          <p:spTgt spid="1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4" name="Wrong Buzzer.wav"/>
                                        </p:tgtEl>
                                      </p:cMediaNode>
                                    </p:audio>
                                  </p:subTnLst>
                                </p:cTn>
                              </p:par>
                              <p:par>
                                <p:cTn id="51" presetID="1" presetClass="emph" presetSubtype="2" fill="hold" nodeType="withEffect">
                                  <p:stCondLst>
                                    <p:cond delay="1000"/>
                                  </p:stCondLst>
                                  <p:childTnLst>
                                    <p:animClr clrSpc="rgb" dir="cw">
                                      <p:cBhvr>
                                        <p:cTn id="52" dur="250" fill="hold"/>
                                        <p:tgtEl>
                                          <p:spTgt spid="12"/>
                                        </p:tgtEl>
                                        <p:attrNameLst>
                                          <p:attrName>fillcolor</p:attrName>
                                        </p:attrNameLst>
                                      </p:cBhvr>
                                      <p:to>
                                        <a:srgbClr val="FFFF00"/>
                                      </p:to>
                                    </p:animClr>
                                    <p:set>
                                      <p:cBhvr>
                                        <p:cTn id="53" dur="250" fill="hold"/>
                                        <p:tgtEl>
                                          <p:spTgt spid="12"/>
                                        </p:tgtEl>
                                        <p:attrNameLst>
                                          <p:attrName>fill.type</p:attrName>
                                        </p:attrNameLst>
                                      </p:cBhvr>
                                      <p:to>
                                        <p:strVal val="solid"/>
                                      </p:to>
                                    </p:set>
                                    <p:set>
                                      <p:cBhvr>
                                        <p:cTn id="54"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55" restart="whenNotActive" fill="hold" evtFilter="cancelBubble" nodeType="interactiveSeq">
                <p:stCondLst>
                  <p:cond evt="onClick" delay="0">
                    <p:tgtEl>
                      <p:spTgt spid="13"/>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withEffect">
                                  <p:stCondLst>
                                    <p:cond delay="0"/>
                                  </p:stCondLst>
                                  <p:childTnLst>
                                    <p:animClr clrSpc="rgb" dir="cw">
                                      <p:cBhvr>
                                        <p:cTn id="59" dur="250" fill="hold"/>
                                        <p:tgtEl>
                                          <p:spTgt spid="13"/>
                                        </p:tgtEl>
                                        <p:attrNameLst>
                                          <p:attrName>fillcolor</p:attrName>
                                        </p:attrNameLst>
                                      </p:cBhvr>
                                      <p:to>
                                        <a:srgbClr val="FFF2CC"/>
                                      </p:to>
                                    </p:animClr>
                                    <p:set>
                                      <p:cBhvr>
                                        <p:cTn id="60" dur="250" fill="hold"/>
                                        <p:tgtEl>
                                          <p:spTgt spid="13"/>
                                        </p:tgtEl>
                                        <p:attrNameLst>
                                          <p:attrName>fill.type</p:attrName>
                                        </p:attrNameLst>
                                      </p:cBhvr>
                                      <p:to>
                                        <p:strVal val="solid"/>
                                      </p:to>
                                    </p:set>
                                    <p:set>
                                      <p:cBhvr>
                                        <p:cTn id="61" dur="250" fill="hold"/>
                                        <p:tgtEl>
                                          <p:spTgt spid="13"/>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1000"/>
                                  </p:stCondLst>
                                  <p:childTnLst>
                                    <p:set>
                                      <p:cBhvr>
                                        <p:cTn id="63" dur="1" fill="hold">
                                          <p:stCondLst>
                                            <p:cond delay="0"/>
                                          </p:stCondLst>
                                        </p:cTn>
                                        <p:tgtEl>
                                          <p:spTgt spid="16"/>
                                        </p:tgtEl>
                                        <p:attrNameLst>
                                          <p:attrName>style.visibility</p:attrName>
                                        </p:attrNameLst>
                                      </p:cBhvr>
                                      <p:to>
                                        <p:strVal val="visible"/>
                                      </p:to>
                                    </p:set>
                                    <p:anim calcmode="lin" valueType="num">
                                      <p:cBhvr>
                                        <p:cTn id="64" dur="250" fill="hold"/>
                                        <p:tgtEl>
                                          <p:spTgt spid="16"/>
                                        </p:tgtEl>
                                        <p:attrNameLst>
                                          <p:attrName>ppt_w</p:attrName>
                                        </p:attrNameLst>
                                      </p:cBhvr>
                                      <p:tavLst>
                                        <p:tav tm="0">
                                          <p:val>
                                            <p:strVal val="4*#ppt_w"/>
                                          </p:val>
                                        </p:tav>
                                        <p:tav tm="100000">
                                          <p:val>
                                            <p:strVal val="#ppt_w"/>
                                          </p:val>
                                        </p:tav>
                                      </p:tavLst>
                                    </p:anim>
                                    <p:anim calcmode="lin" valueType="num">
                                      <p:cBhvr>
                                        <p:cTn id="6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4" name="Wrong Buzzer.wav"/>
                                        </p:tgtEl>
                                      </p:cMediaNode>
                                    </p:audio>
                                  </p:subTnLst>
                                </p:cTn>
                              </p:par>
                              <p:par>
                                <p:cTn id="66" presetID="1" presetClass="emph" presetSubtype="2" fill="hold" nodeType="withEffect">
                                  <p:stCondLst>
                                    <p:cond delay="1000"/>
                                  </p:stCondLst>
                                  <p:childTnLst>
                                    <p:animClr clrSpc="rgb" dir="cw">
                                      <p:cBhvr>
                                        <p:cTn id="67" dur="250" fill="hold"/>
                                        <p:tgtEl>
                                          <p:spTgt spid="13"/>
                                        </p:tgtEl>
                                        <p:attrNameLst>
                                          <p:attrName>fillcolor</p:attrName>
                                        </p:attrNameLst>
                                      </p:cBhvr>
                                      <p:to>
                                        <a:srgbClr val="FFFF00"/>
                                      </p:to>
                                    </p:animClr>
                                    <p:set>
                                      <p:cBhvr>
                                        <p:cTn id="68" dur="250" fill="hold"/>
                                        <p:tgtEl>
                                          <p:spTgt spid="13"/>
                                        </p:tgtEl>
                                        <p:attrNameLst>
                                          <p:attrName>fill.type</p:attrName>
                                        </p:attrNameLst>
                                      </p:cBhvr>
                                      <p:to>
                                        <p:strVal val="solid"/>
                                      </p:to>
                                    </p:set>
                                    <p:set>
                                      <p:cBhvr>
                                        <p:cTn id="69"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70" restart="whenNotActive" fill="hold" evtFilter="cancelBubble" nodeType="interactiveSeq">
                <p:stCondLst>
                  <p:cond evt="onClick" delay="0">
                    <p:tgtEl>
                      <p:spTgt spid="18"/>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withEffect">
                                  <p:stCondLst>
                                    <p:cond delay="0"/>
                                  </p:stCondLst>
                                  <p:childTnLst>
                                    <p:animClr clrSpc="rgb" dir="cw">
                                      <p:cBhvr>
                                        <p:cTn id="74" dur="250" fill="hold"/>
                                        <p:tgtEl>
                                          <p:spTgt spid="18"/>
                                        </p:tgtEl>
                                        <p:attrNameLst>
                                          <p:attrName>fillcolor</p:attrName>
                                        </p:attrNameLst>
                                      </p:cBhvr>
                                      <p:to>
                                        <a:srgbClr val="FFF2CC"/>
                                      </p:to>
                                    </p:animClr>
                                    <p:set>
                                      <p:cBhvr>
                                        <p:cTn id="75" dur="250" fill="hold"/>
                                        <p:tgtEl>
                                          <p:spTgt spid="18"/>
                                        </p:tgtEl>
                                        <p:attrNameLst>
                                          <p:attrName>fill.type</p:attrName>
                                        </p:attrNameLst>
                                      </p:cBhvr>
                                      <p:to>
                                        <p:strVal val="solid"/>
                                      </p:to>
                                    </p:set>
                                    <p:set>
                                      <p:cBhvr>
                                        <p:cTn id="76" dur="250" fill="hold"/>
                                        <p:tgtEl>
                                          <p:spTgt spid="18"/>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9"/>
                                        </p:tgtEl>
                                        <p:attrNameLst>
                                          <p:attrName>style.visibility</p:attrName>
                                        </p:attrNameLst>
                                      </p:cBhvr>
                                      <p:to>
                                        <p:strVal val="visible"/>
                                      </p:to>
                                    </p:set>
                                    <p:anim calcmode="lin" valueType="num">
                                      <p:cBhvr>
                                        <p:cTn id="79" dur="250" fill="hold"/>
                                        <p:tgtEl>
                                          <p:spTgt spid="19"/>
                                        </p:tgtEl>
                                        <p:attrNameLst>
                                          <p:attrName>ppt_w</p:attrName>
                                        </p:attrNameLst>
                                      </p:cBhvr>
                                      <p:tavLst>
                                        <p:tav tm="0">
                                          <p:val>
                                            <p:strVal val="4*#ppt_w"/>
                                          </p:val>
                                        </p:tav>
                                        <p:tav tm="100000">
                                          <p:val>
                                            <p:strVal val="#ppt_w"/>
                                          </p:val>
                                        </p:tav>
                                      </p:tavLst>
                                    </p:anim>
                                    <p:anim calcmode="lin" valueType="num">
                                      <p:cBhvr>
                                        <p:cTn id="80" dur="250" fill="hold"/>
                                        <p:tgtEl>
                                          <p:spTgt spid="1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4" name="Wrong Buzzer.wav"/>
                                        </p:tgtEl>
                                      </p:cMediaNode>
                                    </p:audio>
                                  </p:subTnLst>
                                </p:cTn>
                              </p:par>
                              <p:par>
                                <p:cTn id="81" presetID="1" presetClass="emph" presetSubtype="2" fill="hold" nodeType="withEffect">
                                  <p:stCondLst>
                                    <p:cond delay="1000"/>
                                  </p:stCondLst>
                                  <p:childTnLst>
                                    <p:animClr clrSpc="rgb" dir="cw">
                                      <p:cBhvr>
                                        <p:cTn id="82" dur="250" fill="hold"/>
                                        <p:tgtEl>
                                          <p:spTgt spid="18"/>
                                        </p:tgtEl>
                                        <p:attrNameLst>
                                          <p:attrName>fillcolor</p:attrName>
                                        </p:attrNameLst>
                                      </p:cBhvr>
                                      <p:to>
                                        <a:srgbClr val="FFFF00"/>
                                      </p:to>
                                    </p:animClr>
                                    <p:set>
                                      <p:cBhvr>
                                        <p:cTn id="83" dur="250" fill="hold"/>
                                        <p:tgtEl>
                                          <p:spTgt spid="18"/>
                                        </p:tgtEl>
                                        <p:attrNameLst>
                                          <p:attrName>fill.type</p:attrName>
                                        </p:attrNameLst>
                                      </p:cBhvr>
                                      <p:to>
                                        <p:strVal val="solid"/>
                                      </p:to>
                                    </p:set>
                                    <p:set>
                                      <p:cBhvr>
                                        <p:cTn id="84" dur="250" fill="hold"/>
                                        <p:tgtEl>
                                          <p:spTgt spid="18"/>
                                        </p:tgtEl>
                                        <p:attrNameLst>
                                          <p:attrName>fill.on</p:attrName>
                                        </p:attrNameLst>
                                      </p:cBhvr>
                                      <p:to>
                                        <p:strVal val="true"/>
                                      </p:to>
                                    </p:set>
                                  </p:childTnLst>
                                </p:cTn>
                              </p:par>
                            </p:childTnLst>
                          </p:cTn>
                        </p:par>
                      </p:childTnLst>
                    </p:cTn>
                  </p:par>
                </p:childTnLst>
              </p:cTn>
              <p:nextCondLst>
                <p:cond evt="onClick" delay="0">
                  <p:tgtEl>
                    <p:spTgt spid="18"/>
                  </p:tgtEl>
                </p:cond>
              </p:nextCondLst>
            </p:seq>
            <p:seq concurrent="1" nextAc="seek">
              <p:cTn id="85" restart="whenNotActive" fill="hold" evtFilter="cancelBubble" nodeType="interactiveSeq">
                <p:stCondLst>
                  <p:cond evt="onClick" delay="0">
                    <p:tgtEl>
                      <p:spTgt spid="27"/>
                    </p:tgtEl>
                  </p:cond>
                </p:stCondLst>
                <p:endSync evt="end" delay="0">
                  <p:rtn val="all"/>
                </p:endSync>
                <p:childTnLst>
                  <p:par>
                    <p:cTn id="86" fill="hold">
                      <p:stCondLst>
                        <p:cond delay="0"/>
                      </p:stCondLst>
                      <p:childTnLst>
                        <p:par>
                          <p:cTn id="87" fill="hold">
                            <p:stCondLst>
                              <p:cond delay="0"/>
                            </p:stCondLst>
                            <p:childTnLst>
                              <p:par>
                                <p:cTn id="88" presetID="8" presetClass="emph" presetSubtype="0" fill="hold" nodeType="clickEffect">
                                  <p:stCondLst>
                                    <p:cond delay="0"/>
                                  </p:stCondLst>
                                  <p:childTnLst>
                                    <p:animRot by="21600000">
                                      <p:cBhvr>
                                        <p:cTn id="89" dur="10000" fill="hold"/>
                                        <p:tgtEl>
                                          <p:spTgt spid="21"/>
                                        </p:tgtEl>
                                        <p:attrNameLst>
                                          <p:attrName>r</p:attrName>
                                        </p:attrNameLst>
                                      </p:cBhvr>
                                    </p:animRot>
                                  </p:childTnLst>
                                </p:cTn>
                              </p:par>
                            </p:childTnLst>
                          </p:cTn>
                        </p:par>
                        <p:par>
                          <p:cTn id="90" fill="hold">
                            <p:stCondLst>
                              <p:cond delay="10000"/>
                            </p:stCondLst>
                            <p:childTnLst>
                              <p:par>
                                <p:cTn id="91" presetID="53" presetClass="entr" presetSubtype="16" fill="hold" nodeType="afterEffect">
                                  <p:stCondLst>
                                    <p:cond delay="0"/>
                                  </p:stCondLst>
                                  <p:childTnLst>
                                    <p:set>
                                      <p:cBhvr>
                                        <p:cTn id="92" dur="1" fill="hold">
                                          <p:stCondLst>
                                            <p:cond delay="0"/>
                                          </p:stCondLst>
                                        </p:cTn>
                                        <p:tgtEl>
                                          <p:spTgt spid="24"/>
                                        </p:tgtEl>
                                        <p:attrNameLst>
                                          <p:attrName>style.visibility</p:attrName>
                                        </p:attrNameLst>
                                      </p:cBhvr>
                                      <p:to>
                                        <p:strVal val="visible"/>
                                      </p:to>
                                    </p:set>
                                    <p:anim calcmode="lin" valueType="num">
                                      <p:cBhvr>
                                        <p:cTn id="93" dur="3000" fill="hold"/>
                                        <p:tgtEl>
                                          <p:spTgt spid="24"/>
                                        </p:tgtEl>
                                        <p:attrNameLst>
                                          <p:attrName>ppt_w</p:attrName>
                                        </p:attrNameLst>
                                      </p:cBhvr>
                                      <p:tavLst>
                                        <p:tav tm="0">
                                          <p:val>
                                            <p:fltVal val="0"/>
                                          </p:val>
                                        </p:tav>
                                        <p:tav tm="100000">
                                          <p:val>
                                            <p:strVal val="#ppt_w"/>
                                          </p:val>
                                        </p:tav>
                                      </p:tavLst>
                                    </p:anim>
                                    <p:anim calcmode="lin" valueType="num">
                                      <p:cBhvr>
                                        <p:cTn id="94" dur="3000" fill="hold"/>
                                        <p:tgtEl>
                                          <p:spTgt spid="24"/>
                                        </p:tgtEl>
                                        <p:attrNameLst>
                                          <p:attrName>ppt_h</p:attrName>
                                        </p:attrNameLst>
                                      </p:cBhvr>
                                      <p:tavLst>
                                        <p:tav tm="0">
                                          <p:val>
                                            <p:fltVal val="0"/>
                                          </p:val>
                                        </p:tav>
                                        <p:tav tm="100000">
                                          <p:val>
                                            <p:strVal val="#ppt_h"/>
                                          </p:val>
                                        </p:tav>
                                      </p:tavLst>
                                    </p:anim>
                                    <p:animEffect transition="in" filter="fade">
                                      <p:cBhvr>
                                        <p:cTn id="95" dur="3000"/>
                                        <p:tgtEl>
                                          <p:spTgt spid="24"/>
                                        </p:tgtEl>
                                      </p:cBhvr>
                                    </p:animEffect>
                                  </p:childTnLst>
                                  <p:subTnLst>
                                    <p:audio>
                                      <p:cMediaNode>
                                        <p:cTn display="0" masterRel="sameClick">
                                          <p:stCondLst>
                                            <p:cond evt="begin" delay="0">
                                              <p:tn val="91"/>
                                            </p:cond>
                                          </p:stCondLst>
                                          <p:endCondLst>
                                            <p:cond evt="onStopAudio" delay="0">
                                              <p:tgtEl>
                                                <p:sldTgt/>
                                              </p:tgtEl>
                                            </p:cond>
                                          </p:endCondLst>
                                        </p:cTn>
                                        <p:tgtEl>
                                          <p:sndTgt r:embed="rId5" name="chimes.wav"/>
                                        </p:tgtEl>
                                      </p:cMediaNode>
                                    </p:audio>
                                  </p:subTnLst>
                                </p:cTn>
                              </p:par>
                            </p:childTnLst>
                          </p:cTn>
                        </p:par>
                      </p:childTnLst>
                    </p:cTn>
                  </p:par>
                </p:childTnLst>
              </p:cTn>
              <p:nextCondLst>
                <p:cond evt="onClick" delay="0">
                  <p:tgtEl>
                    <p:spTgt spid="27"/>
                  </p:tgtEl>
                </p:cond>
              </p:nextCondLst>
            </p:seq>
          </p:childTnLst>
        </p:cTn>
      </p:par>
    </p:tnLst>
    <p:bldLst>
      <p:bldP spid="10" grpId="0" animBg="1"/>
      <p:bldP spid="12" grpId="0" animBg="1"/>
      <p:bldP spid="13" grpId="0" animBg="1"/>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 167">
            <a:extLst>
              <a:ext uri="{FF2B5EF4-FFF2-40B4-BE49-F238E27FC236}">
                <a16:creationId xmlns:a16="http://schemas.microsoft.com/office/drawing/2014/main" id="{7DEC8827-2786-486A-AF32-49D74497452D}"/>
              </a:ext>
            </a:extLst>
          </p:cNvPr>
          <p:cNvSpPr/>
          <p:nvPr/>
        </p:nvSpPr>
        <p:spPr>
          <a:xfrm>
            <a:off x="2469843" y="3240683"/>
            <a:ext cx="7252313" cy="2030908"/>
          </a:xfrm>
          <a:prstGeom prst="roundRect">
            <a:avLst/>
          </a:prstGeom>
          <a:solidFill>
            <a:srgbClr val="CDEAFF"/>
          </a:solidFill>
          <a:ln w="38100">
            <a:solidFill>
              <a:srgbClr val="002060"/>
            </a:solidFill>
            <a:prstDash val="lgDashDotDot"/>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scene3d>
              <a:camera prst="orthographicFront"/>
              <a:lightRig rig="threePt" dir="t"/>
            </a:scene3d>
            <a:sp3d>
              <a:contourClr>
                <a:srgbClr val="FFFFFF"/>
              </a:contourClr>
            </a:sp3d>
          </a:bodyPr>
          <a:lstStyle/>
          <a:p>
            <a:pPr algn="r" fontAlgn="auto">
              <a:spcBef>
                <a:spcPts val="0"/>
              </a:spcBef>
              <a:spcAft>
                <a:spcPts val="0"/>
              </a:spcAft>
              <a:defRPr/>
            </a:pPr>
            <a:endParaRPr lang="zh-CN" altLang="zh-CN" noProof="1">
              <a:solidFill>
                <a:schemeClr val="accent1">
                  <a:lumMod val="75000"/>
                </a:schemeClr>
              </a:solidFill>
              <a:latin typeface="微软雅黑" panose="020B0503020204020204" pitchFamily="34" charset="-122"/>
              <a:ea typeface="微软雅黑" panose="020B0503020204020204" pitchFamily="34" charset="-122"/>
              <a:cs typeface="+mj-cs"/>
              <a:sym typeface="+mn-ea"/>
            </a:endParaRPr>
          </a:p>
        </p:txBody>
      </p:sp>
      <p:sp>
        <p:nvSpPr>
          <p:cNvPr id="32" name="文本框 11">
            <a:extLst>
              <a:ext uri="{FF2B5EF4-FFF2-40B4-BE49-F238E27FC236}">
                <a16:creationId xmlns:a16="http://schemas.microsoft.com/office/drawing/2014/main" id="{C8962716-7515-4047-A9E5-487353724B67}"/>
              </a:ext>
            </a:extLst>
          </p:cNvPr>
          <p:cNvSpPr txBox="1"/>
          <p:nvPr/>
        </p:nvSpPr>
        <p:spPr>
          <a:xfrm rot="21449074">
            <a:off x="2776498" y="3437228"/>
            <a:ext cx="6381335" cy="1323439"/>
          </a:xfrm>
          <a:prstGeom prst="rect">
            <a:avLst/>
          </a:prstGeom>
          <a:noFill/>
          <a:ln w="9525">
            <a:noFill/>
            <a:miter/>
          </a:ln>
        </p:spPr>
        <p:txBody>
          <a:bodyPr wrap="square" anchor="t">
            <a:spAutoFit/>
          </a:bodyPr>
          <a:lstStyle/>
          <a:p>
            <a:pPr algn="ctr" defTabSz="914377"/>
            <a:r>
              <a:rPr lang="en-US" altLang="zh-CN" sz="8000" b="1" dirty="0">
                <a:solidFill>
                  <a:prstClr val="white"/>
                </a:solidFill>
                <a:effectLst>
                  <a:outerShdw blurRad="38100" dist="38100" dir="2700000" algn="tl">
                    <a:srgbClr val="000000">
                      <a:alpha val="43137"/>
                    </a:srgbClr>
                  </a:outerShdw>
                </a:effectLst>
                <a:latin typeface="UTM Showcard" panose="02040603050506020204" pitchFamily="18" charset="0"/>
                <a:ea typeface="汉仪铸字木头人W" panose="00020600040101010101" pitchFamily="18" charset="-122"/>
                <a:cs typeface="+mn-ea"/>
                <a:sym typeface="+mn-lt"/>
              </a:rPr>
              <a:t>TÍNH TỪ</a:t>
            </a:r>
            <a:endParaRPr lang="zh-CN" altLang="en-US" sz="8000" b="1" dirty="0">
              <a:solidFill>
                <a:prstClr val="white"/>
              </a:solidFill>
              <a:effectLst>
                <a:outerShdw blurRad="38100" dist="38100" dir="2700000" algn="tl">
                  <a:srgbClr val="000000">
                    <a:alpha val="43137"/>
                  </a:srgbClr>
                </a:outerShdw>
              </a:effectLst>
              <a:latin typeface="UTM Showcard" panose="02040603050506020204" pitchFamily="18" charset="0"/>
              <a:ea typeface="汉仪铸字木头人W" panose="00020600040101010101" pitchFamily="18" charset="-122"/>
              <a:cs typeface="+mn-ea"/>
              <a:sym typeface="+mn-lt"/>
            </a:endParaRPr>
          </a:p>
        </p:txBody>
      </p:sp>
      <p:sp>
        <p:nvSpPr>
          <p:cNvPr id="14" name="文本框 11">
            <a:extLst>
              <a:ext uri="{FF2B5EF4-FFF2-40B4-BE49-F238E27FC236}">
                <a16:creationId xmlns:a16="http://schemas.microsoft.com/office/drawing/2014/main" id="{5FA32F9B-40F1-4181-815F-EB308B1E175A}"/>
              </a:ext>
            </a:extLst>
          </p:cNvPr>
          <p:cNvSpPr txBox="1"/>
          <p:nvPr/>
        </p:nvSpPr>
        <p:spPr>
          <a:xfrm rot="21449074">
            <a:off x="2654667" y="3406579"/>
            <a:ext cx="6381335" cy="1323439"/>
          </a:xfrm>
          <a:prstGeom prst="rect">
            <a:avLst/>
          </a:prstGeom>
          <a:noFill/>
          <a:ln w="9525">
            <a:noFill/>
            <a:miter/>
          </a:ln>
        </p:spPr>
        <p:txBody>
          <a:bodyPr wrap="square" anchor="t">
            <a:spAutoFit/>
          </a:bodyPr>
          <a:lstStyle/>
          <a:p>
            <a:pPr algn="ctr" defTabSz="914377"/>
            <a:r>
              <a:rPr lang="en-US" altLang="zh-CN" sz="8000" b="1" dirty="0">
                <a:solidFill>
                  <a:srgbClr val="FF99CC"/>
                </a:solidFill>
                <a:effectLst>
                  <a:outerShdw blurRad="38100" dist="38100" dir="2700000" algn="tl">
                    <a:srgbClr val="000000">
                      <a:alpha val="43137"/>
                    </a:srgbClr>
                  </a:outerShdw>
                </a:effectLst>
                <a:latin typeface="UTM Showcard" panose="02040603050506020204" pitchFamily="18" charset="0"/>
                <a:ea typeface="汉仪铸字木头人W" panose="00020600040101010101" pitchFamily="18" charset="-122"/>
                <a:cs typeface="+mn-ea"/>
                <a:sym typeface="+mn-lt"/>
              </a:rPr>
              <a:t>TÍNH TỪ</a:t>
            </a:r>
            <a:endParaRPr lang="zh-CN" altLang="en-US" sz="8000" b="1" dirty="0">
              <a:solidFill>
                <a:srgbClr val="FF99CC"/>
              </a:solidFill>
              <a:effectLst>
                <a:outerShdw blurRad="38100" dist="38100" dir="2700000" algn="tl">
                  <a:srgbClr val="000000">
                    <a:alpha val="43137"/>
                  </a:srgbClr>
                </a:outerShdw>
              </a:effectLst>
              <a:latin typeface="UTM Showcard" panose="02040603050506020204" pitchFamily="18" charset="0"/>
              <a:ea typeface="汉仪铸字木头人W" panose="00020600040101010101" pitchFamily="18" charset="-122"/>
              <a:cs typeface="+mn-ea"/>
              <a:sym typeface="+mn-lt"/>
            </a:endParaRPr>
          </a:p>
        </p:txBody>
      </p:sp>
      <p:pic>
        <p:nvPicPr>
          <p:cNvPr id="15" name="Picture 14">
            <a:extLst>
              <a:ext uri="{FF2B5EF4-FFF2-40B4-BE49-F238E27FC236}">
                <a16:creationId xmlns:a16="http://schemas.microsoft.com/office/drawing/2014/main" id="{BCC0A165-7BC4-48D6-A11E-37EC16D84C6F}"/>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t="37805"/>
          <a:stretch/>
        </p:blipFill>
        <p:spPr>
          <a:xfrm>
            <a:off x="10920542" y="111877"/>
            <a:ext cx="1288957" cy="1363242"/>
          </a:xfrm>
          <a:prstGeom prst="rect">
            <a:avLst/>
          </a:prstGeom>
        </p:spPr>
      </p:pic>
      <p:pic>
        <p:nvPicPr>
          <p:cNvPr id="18" name="Picture 17" descr="A picture containing text&#10;&#10;Description automatically generated">
            <a:extLst>
              <a:ext uri="{FF2B5EF4-FFF2-40B4-BE49-F238E27FC236}">
                <a16:creationId xmlns:a16="http://schemas.microsoft.com/office/drawing/2014/main" id="{8A6040F8-EC71-4261-88B7-93948C203F4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67227" y="119573"/>
            <a:ext cx="3030935" cy="2776082"/>
          </a:xfrm>
          <a:prstGeom prst="rect">
            <a:avLst/>
          </a:prstGeom>
        </p:spPr>
      </p:pic>
      <p:pic>
        <p:nvPicPr>
          <p:cNvPr id="20" name="Picture 19" descr="A picture containing text&#10;&#10;Description automatically generated">
            <a:extLst>
              <a:ext uri="{FF2B5EF4-FFF2-40B4-BE49-F238E27FC236}">
                <a16:creationId xmlns:a16="http://schemas.microsoft.com/office/drawing/2014/main" id="{E6FF17BE-EAF7-42E6-8251-16ED47A4F78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42006" y="310450"/>
            <a:ext cx="3220074" cy="3028926"/>
          </a:xfrm>
          <a:prstGeom prst="rect">
            <a:avLst/>
          </a:prstGeom>
        </p:spPr>
      </p:pic>
      <p:pic>
        <p:nvPicPr>
          <p:cNvPr id="22" name="Picture 21">
            <a:extLst>
              <a:ext uri="{FF2B5EF4-FFF2-40B4-BE49-F238E27FC236}">
                <a16:creationId xmlns:a16="http://schemas.microsoft.com/office/drawing/2014/main" id="{8CF9F8C3-A2EF-4ED8-AF68-BC9BADF512E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59255" y="2559154"/>
            <a:ext cx="3925085" cy="4620520"/>
          </a:xfrm>
          <a:prstGeom prst="rect">
            <a:avLst/>
          </a:prstGeom>
        </p:spPr>
      </p:pic>
      <p:pic>
        <p:nvPicPr>
          <p:cNvPr id="24" name="Picture 23" descr="A picture containing text&#10;&#10;Description automatically generated">
            <a:extLst>
              <a:ext uri="{FF2B5EF4-FFF2-40B4-BE49-F238E27FC236}">
                <a16:creationId xmlns:a16="http://schemas.microsoft.com/office/drawing/2014/main" id="{AEC7C0F9-6863-4E69-80C1-355CD0DD4E2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78934" y="310450"/>
            <a:ext cx="2513049" cy="2554556"/>
          </a:xfrm>
          <a:prstGeom prst="rect">
            <a:avLst/>
          </a:prstGeom>
        </p:spPr>
      </p:pic>
      <p:pic>
        <p:nvPicPr>
          <p:cNvPr id="26" name="Picture 25" descr="A picture containing text&#10;&#10;Description automatically generated">
            <a:extLst>
              <a:ext uri="{FF2B5EF4-FFF2-40B4-BE49-F238E27FC236}">
                <a16:creationId xmlns:a16="http://schemas.microsoft.com/office/drawing/2014/main" id="{4F7F7F7F-8935-44AE-897D-B8E38A454A7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496176" y="2559154"/>
            <a:ext cx="4233780" cy="4411777"/>
          </a:xfrm>
          <a:prstGeom prst="rect">
            <a:avLst/>
          </a:prstGeom>
        </p:spPr>
      </p:pic>
    </p:spTree>
    <p:extLst>
      <p:ext uri="{BB962C8B-B14F-4D97-AF65-F5344CB8AC3E}">
        <p14:creationId xmlns:p14="http://schemas.microsoft.com/office/powerpoint/2010/main" val="17812281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anim calcmode="lin" valueType="num">
                                      <p:cBhvr>
                                        <p:cTn id="8" dur="2000" fill="hold"/>
                                        <p:tgtEl>
                                          <p:spTgt spid="7"/>
                                        </p:tgtEl>
                                        <p:attrNameLst>
                                          <p:attrName>ppt_w</p:attrName>
                                        </p:attrNameLst>
                                      </p:cBhvr>
                                      <p:tavLst>
                                        <p:tav tm="0" fmla="#ppt_w*sin(2.5*pi*$)">
                                          <p:val>
                                            <p:fltVal val="0"/>
                                          </p:val>
                                        </p:tav>
                                        <p:tav tm="100000">
                                          <p:val>
                                            <p:fltVal val="1"/>
                                          </p:val>
                                        </p:tav>
                                      </p:tavLst>
                                    </p:anim>
                                    <p:anim calcmode="lin" valueType="num">
                                      <p:cBhvr>
                                        <p:cTn id="9"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2"/>
                                        </p:tgtEl>
                                        <p:attrNameLst>
                                          <p:attrName>style.visibility</p:attrName>
                                        </p:attrNameLst>
                                      </p:cBhvr>
                                      <p:to>
                                        <p:strVal val="visible"/>
                                      </p:to>
                                    </p:set>
                                    <p:animEffect transition="in" filter="barn(inVertical)">
                                      <p:cBhvr>
                                        <p:cTn id="14" dur="500"/>
                                        <p:tgtEl>
                                          <p:spTgt spid="32"/>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barn(inVertical)">
                                      <p:cBhvr>
                                        <p:cTn id="1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2"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b="10444"/>
          <a:stretch/>
        </p:blipFill>
        <p:spPr>
          <a:xfrm>
            <a:off x="4421546" y="4142461"/>
            <a:ext cx="4073829" cy="2513532"/>
          </a:xfrm>
          <a:prstGeom prst="rect">
            <a:avLst/>
          </a:prstGeom>
          <a:ln>
            <a:noFill/>
          </a:ln>
          <a:effectLst>
            <a:softEdge rad="112500"/>
          </a:effectLst>
        </p:spPr>
      </p:pic>
      <p:grpSp>
        <p:nvGrpSpPr>
          <p:cNvPr id="13" name="Group 12"/>
          <p:cNvGrpSpPr/>
          <p:nvPr/>
        </p:nvGrpSpPr>
        <p:grpSpPr>
          <a:xfrm>
            <a:off x="8369970" y="4401561"/>
            <a:ext cx="3624840" cy="2218567"/>
            <a:chOff x="5221096" y="4380700"/>
            <a:chExt cx="3624840" cy="2338818"/>
          </a:xfrm>
        </p:grpSpPr>
        <p:pic>
          <p:nvPicPr>
            <p:cNvPr id="5" name="Picture 4"/>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6842947" y="4500951"/>
              <a:ext cx="2002989" cy="2218567"/>
            </a:xfrm>
            <a:prstGeom prst="rect">
              <a:avLst/>
            </a:prstGeom>
          </p:spPr>
        </p:pic>
        <p:grpSp>
          <p:nvGrpSpPr>
            <p:cNvPr id="12" name="Group 11"/>
            <p:cNvGrpSpPr/>
            <p:nvPr/>
          </p:nvGrpSpPr>
          <p:grpSpPr>
            <a:xfrm>
              <a:off x="5221096" y="4380700"/>
              <a:ext cx="1526041" cy="2338818"/>
              <a:chOff x="5221096" y="4380700"/>
              <a:chExt cx="1526041" cy="2338818"/>
            </a:xfrm>
          </p:grpSpPr>
          <p:pic>
            <p:nvPicPr>
              <p:cNvPr id="6" name="Picture 5"/>
              <p:cNvPicPr>
                <a:picLocks noChangeAspect="1"/>
              </p:cNvPicPr>
              <p:nvPr/>
            </p:nvPicPr>
            <p:blipFill rotWithShape="1">
              <a:blip r:embed="rId6" cstate="print">
                <a:extLst>
                  <a:ext uri="{BEBA8EAE-BF5A-486C-A8C5-ECC9F3942E4B}">
                    <a14:imgProps xmlns:a14="http://schemas.microsoft.com/office/drawing/2010/main">
                      <a14:imgLayer r:embed="rId7">
                        <a14:imgEffect>
                          <a14:backgroundRemoval t="4875" b="93250" l="20000" r="82750">
                            <a14:foregroundMark x1="42125" y1="31875" x2="41000" y2="32125"/>
                            <a14:foregroundMark x1="70250" y1="65000" x2="69250" y2="65375"/>
                            <a14:backgroundMark x1="42000" y1="12375" x2="42125" y2="27250"/>
                            <a14:backgroundMark x1="35375" y1="15500" x2="36875" y2="24875"/>
                            <a14:backgroundMark x1="73375" y1="51250" x2="69500" y2="62375"/>
                            <a14:backgroundMark x1="63250" y1="58375" x2="67000" y2="61375"/>
                            <a14:backgroundMark x1="47375" y1="24875" x2="40875" y2="27250"/>
                            <a14:backgroundMark x1="74750" y1="58500" x2="70000" y2="61625"/>
                            <a14:backgroundMark x1="34625" y1="24750" x2="36125" y2="27500"/>
                          </a14:backgroundRemoval>
                        </a14:imgEffect>
                      </a14:imgLayer>
                    </a14:imgProps>
                  </a:ext>
                  <a:ext uri="{28A0092B-C50C-407E-A947-70E740481C1C}">
                    <a14:useLocalDpi xmlns:a14="http://schemas.microsoft.com/office/drawing/2010/main" val="0"/>
                  </a:ext>
                </a:extLst>
              </a:blip>
              <a:srcRect l="20052" t="6230" r="17269" b="6417"/>
              <a:stretch/>
            </p:blipFill>
            <p:spPr>
              <a:xfrm flipH="1">
                <a:off x="5316906" y="4795158"/>
                <a:ext cx="1430231" cy="1924360"/>
              </a:xfrm>
              <a:prstGeom prst="rect">
                <a:avLst/>
              </a:prstGeom>
            </p:spPr>
          </p:pic>
          <p:pic>
            <p:nvPicPr>
              <p:cNvPr id="10" name="Picture 9"/>
              <p:cNvPicPr>
                <a:picLocks noChangeAspect="1"/>
              </p:cNvPicPr>
              <p:nvPr/>
            </p:nvPicPr>
            <p:blipFill rotWithShape="1">
              <a:blip r:embed="rId8">
                <a:extLst>
                  <a:ext uri="{BEBA8EAE-BF5A-486C-A8C5-ECC9F3942E4B}">
                    <a14:imgProps xmlns:a14="http://schemas.microsoft.com/office/drawing/2010/main">
                      <a14:imgLayer r:embed="rId7">
                        <a14:imgEffect>
                          <a14:backgroundRemoval t="7625" b="33375" l="30750" r="51500">
                            <a14:backgroundMark x1="42125" y1="31750" x2="40000" y2="32250"/>
                            <a14:backgroundMark x1="39250" y1="31375" x2="42250" y2="32750"/>
                          </a14:backgroundRemoval>
                        </a14:imgEffect>
                      </a14:imgLayer>
                    </a14:imgProps>
                  </a:ext>
                  <a:ext uri="{28A0092B-C50C-407E-A947-70E740481C1C}">
                    <a14:useLocalDpi xmlns:a14="http://schemas.microsoft.com/office/drawing/2010/main" val="0"/>
                  </a:ext>
                </a:extLst>
              </a:blip>
              <a:srcRect l="28995" t="6230" r="47340" b="66191"/>
              <a:stretch/>
            </p:blipFill>
            <p:spPr>
              <a:xfrm flipH="1">
                <a:off x="5753323" y="4380700"/>
                <a:ext cx="993814" cy="1118133"/>
              </a:xfrm>
              <a:prstGeom prst="rect">
                <a:avLst/>
              </a:prstGeom>
            </p:spPr>
          </p:pic>
          <p:pic>
            <p:nvPicPr>
              <p:cNvPr id="11" name="Picture 10"/>
              <p:cNvPicPr>
                <a:picLocks noChangeAspect="1"/>
              </p:cNvPicPr>
              <p:nvPr/>
            </p:nvPicPr>
            <p:blipFill rotWithShape="1">
              <a:blip r:embed="rId9">
                <a:extLst>
                  <a:ext uri="{BEBA8EAE-BF5A-486C-A8C5-ECC9F3942E4B}">
                    <a14:imgProps xmlns:a14="http://schemas.microsoft.com/office/drawing/2010/main">
                      <a14:imgLayer r:embed="rId7">
                        <a14:imgEffect>
                          <a14:backgroundRemoval t="46250" b="64375" l="60750" r="79750"/>
                        </a14:imgEffect>
                      </a14:imgLayer>
                    </a14:imgProps>
                  </a:ext>
                  <a:ext uri="{28A0092B-C50C-407E-A947-70E740481C1C}">
                    <a14:useLocalDpi xmlns:a14="http://schemas.microsoft.com/office/drawing/2010/main" val="0"/>
                  </a:ext>
                </a:extLst>
              </a:blip>
              <a:srcRect l="59449" t="45447" r="19323" b="35438"/>
              <a:stretch/>
            </p:blipFill>
            <p:spPr>
              <a:xfrm flipH="1">
                <a:off x="5221096" y="5495072"/>
                <a:ext cx="706379" cy="614103"/>
              </a:xfrm>
              <a:prstGeom prst="rect">
                <a:avLst/>
              </a:prstGeom>
            </p:spPr>
          </p:pic>
        </p:grpSp>
      </p:grpSp>
      <p:pic>
        <p:nvPicPr>
          <p:cNvPr id="14" name="Picture 1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69194" y="4106596"/>
            <a:ext cx="4152352" cy="2513532"/>
          </a:xfrm>
          <a:prstGeom prst="rect">
            <a:avLst/>
          </a:prstGeom>
          <a:ln>
            <a:noFill/>
          </a:ln>
          <a:effectLst>
            <a:softEdge rad="112500"/>
          </a:effectLst>
        </p:spPr>
      </p:pic>
      <p:sp>
        <p:nvSpPr>
          <p:cNvPr id="15" name="Rectangle 14"/>
          <p:cNvSpPr/>
          <p:nvPr/>
        </p:nvSpPr>
        <p:spPr>
          <a:xfrm>
            <a:off x="269194" y="108267"/>
            <a:ext cx="11456640" cy="433965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300" b="1" i="0" u="none" strike="noStrike" kern="1200" cap="none" spc="0" normalizeH="0" baseline="0" noProof="0" dirty="0">
                <a:ln>
                  <a:noFill/>
                </a:ln>
                <a:solidFill>
                  <a:srgbClr val="2888E1"/>
                </a:solidFill>
                <a:effectLst/>
                <a:uLnTx/>
                <a:uFillTx/>
                <a:latin typeface="#9Slide03 Arima Madurai ExtraBo" panose="00000900000000000000" pitchFamily="2" charset="0"/>
                <a:cs typeface="#9Slide03 Arima Madurai ExtraBo" panose="00000900000000000000" pitchFamily="2" charset="0"/>
              </a:rPr>
              <a:t>I. Nhận xét</a:t>
            </a:r>
            <a:endParaRPr kumimoji="0" lang="vi-VN" sz="2300" b="0" i="0" u="none" strike="noStrike" kern="1200" cap="none" spc="0" normalizeH="0" baseline="0" noProof="0" dirty="0">
              <a:ln>
                <a:noFill/>
              </a:ln>
              <a:solidFill>
                <a:prstClr val="black"/>
              </a:solidFill>
              <a:effectLst/>
              <a:uLnTx/>
              <a:uFillTx/>
              <a:latin typeface="#9Slide03 Arima Madurai ExtraBo" panose="00000900000000000000" pitchFamily="2" charset="0"/>
              <a:cs typeface="#9Slide03 Arima Madurai ExtraBo" panose="00000900000000000000" pitchFamily="2"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300" b="1" i="0" u="none" strike="noStrike" kern="1200" cap="none" spc="0" normalizeH="0" baseline="0" noProof="0" dirty="0">
                <a:ln>
                  <a:noFill/>
                </a:ln>
                <a:solidFill>
                  <a:prstClr val="black"/>
                </a:solidFill>
                <a:effectLst/>
                <a:uLnTx/>
                <a:uFillTx/>
                <a:latin typeface="#9Slide03 Arima Madurai ExtraBo" panose="00000900000000000000" pitchFamily="2" charset="0"/>
                <a:cs typeface="#9Slide03 Arima Madurai ExtraBo" panose="00000900000000000000" pitchFamily="2" charset="0"/>
              </a:rPr>
              <a:t>1. Đọc truyện sau :</a:t>
            </a:r>
            <a:endParaRPr kumimoji="0" lang="vi-VN" sz="2300" b="0" i="0" u="none" strike="noStrike" kern="1200" cap="none" spc="0" normalizeH="0" baseline="0" noProof="0" dirty="0">
              <a:ln>
                <a:noFill/>
              </a:ln>
              <a:solidFill>
                <a:prstClr val="black"/>
              </a:solidFill>
              <a:effectLst/>
              <a:uLnTx/>
              <a:uFillTx/>
              <a:latin typeface="#9Slide03 Arima Madurai ExtraBo" panose="00000900000000000000" pitchFamily="2" charset="0"/>
              <a:cs typeface="#9Slide03 Arima Madurai ExtraBo" panose="00000900000000000000" pitchFamily="2"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300" b="1" i="0" u="none" strike="noStrike" kern="1200" cap="none" spc="0" normalizeH="0" baseline="0" noProof="0" dirty="0">
                <a:ln>
                  <a:noFill/>
                </a:ln>
                <a:solidFill>
                  <a:prstClr val="black"/>
                </a:solidFill>
                <a:effectLst/>
                <a:uLnTx/>
                <a:uFillTx/>
                <a:latin typeface="#9Slide03 Arima Madurai ExtraBo" panose="00000900000000000000" pitchFamily="2" charset="0"/>
                <a:cs typeface="#9Slide03 Arima Madurai ExtraBo" panose="00000900000000000000" pitchFamily="2" charset="0"/>
              </a:rPr>
              <a:t>Cậu học sinh ở Ác-boa</a:t>
            </a:r>
            <a:endParaRPr kumimoji="0" lang="vi-VN" sz="2300" b="0" i="0" u="none" strike="noStrike" kern="1200" cap="none" spc="0" normalizeH="0" baseline="0" noProof="0" dirty="0">
              <a:ln>
                <a:noFill/>
              </a:ln>
              <a:solidFill>
                <a:prstClr val="black"/>
              </a:solidFill>
              <a:effectLst/>
              <a:uLnTx/>
              <a:uFillTx/>
              <a:latin typeface="#9Slide03 Arima Madurai ExtraBo" panose="00000900000000000000" pitchFamily="2" charset="0"/>
              <a:cs typeface="#9Slide03 Arima Madurai ExtraBo" panose="00000900000000000000" pitchFamily="2"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300" b="0" i="0" u="none" strike="noStrike" kern="1200" cap="none" spc="0" normalizeH="0" baseline="0" noProof="0" dirty="0">
                <a:ln>
                  <a:noFill/>
                </a:ln>
                <a:solidFill>
                  <a:prstClr val="black"/>
                </a:solidFill>
                <a:effectLst/>
                <a:uLnTx/>
                <a:uFillTx/>
                <a:latin typeface="#9Slide03 Arima Madurai ExtraBo" panose="00000900000000000000" pitchFamily="2" charset="0"/>
                <a:cs typeface="#9Slide03 Arima Madurai ExtraBo" panose="00000900000000000000" pitchFamily="2" charset="0"/>
              </a:rPr>
              <a:t>Ác-boa là một thị trấn nhỏ, không có những lâu đài đồ sộ, nguy nga chỉ thấy những ngôi nhà nhỏ bé, cổ kính và những vườn nho con con. Dòng sông Quy-dăng-xơ hiền hòa lượn quanh thành phố với những chiếc cầu trắng phau.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300" b="0" i="0" u="none" strike="noStrike" kern="1200" cap="none" spc="0" normalizeH="0" baseline="0" noProof="0" dirty="0">
                <a:ln>
                  <a:noFill/>
                </a:ln>
                <a:solidFill>
                  <a:prstClr val="black"/>
                </a:solidFill>
                <a:effectLst/>
                <a:uLnTx/>
                <a:uFillTx/>
                <a:latin typeface="#9Slide03 Arima Madurai ExtraBo" panose="00000900000000000000" pitchFamily="2" charset="0"/>
                <a:cs typeface="#9Slide03 Arima Madurai ExtraBo" panose="00000900000000000000" pitchFamily="2" charset="0"/>
              </a:rPr>
              <a:t>Ông bố dắt con đến gặp thầy giáo để xin học. Thầy Rơ-nê đã già, mái tóc ngả màu xám, da nhăn nheo, nhưng đi lại vẫn nhanh nhẹn... Thầy cứ lắc đầu chê Lu-i còn bé quá.</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300" b="0" i="0" u="none" strike="noStrike" kern="1200" cap="none" spc="0" normalizeH="0" baseline="0" noProof="0" dirty="0">
                <a:ln>
                  <a:noFill/>
                </a:ln>
                <a:solidFill>
                  <a:prstClr val="black"/>
                </a:solidFill>
                <a:effectLst/>
                <a:uLnTx/>
                <a:uFillTx/>
                <a:latin typeface="#9Slide03 Arima Madurai ExtraBo" panose="00000900000000000000" pitchFamily="2" charset="0"/>
                <a:cs typeface="#9Slide03 Arima Madurai ExtraBo" panose="00000900000000000000" pitchFamily="2" charset="0"/>
              </a:rPr>
              <a:t>Thế mà chỉ ít lâu sau, Lu-i đã khiến thầy rất hài lòng. Cậu là học sinh chăm chỉ và giỏi nhất lớp.</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2300" b="0" i="0" u="none" strike="noStrike" kern="1200" cap="none" spc="0" normalizeH="0" baseline="0" noProof="0" dirty="0">
                <a:ln>
                  <a:noFill/>
                </a:ln>
                <a:solidFill>
                  <a:prstClr val="black"/>
                </a:solidFill>
                <a:effectLst/>
                <a:uLnTx/>
                <a:uFillTx/>
                <a:latin typeface="#9Slide03 Arima Madurai ExtraBo" panose="00000900000000000000" pitchFamily="2" charset="0"/>
                <a:cs typeface="#9Slide03 Arima Madurai ExtraBo" panose="00000900000000000000" pitchFamily="2" charset="0"/>
              </a:rPr>
              <a:t> Theo ĐỨC HOÀI</a:t>
            </a:r>
          </a:p>
        </p:txBody>
      </p:sp>
    </p:spTree>
    <p:extLst>
      <p:ext uri="{BB962C8B-B14F-4D97-AF65-F5344CB8AC3E}">
        <p14:creationId xmlns:p14="http://schemas.microsoft.com/office/powerpoint/2010/main" val="1369679125"/>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FIXEDSHAPES" val="true"/>
</p:tagLst>
</file>

<file path=ppt/tags/tag2.xml><?xml version="1.0" encoding="utf-8"?>
<p:tagLst xmlns:a="http://schemas.openxmlformats.org/drawingml/2006/main" xmlns:r="http://schemas.openxmlformats.org/officeDocument/2006/relationships" xmlns:p="http://schemas.openxmlformats.org/presentationml/2006/main">
  <p:tag name="FIXEDSHAPES" val="true"/>
</p:tagLst>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005C22"/>
      </a:accent1>
      <a:accent2>
        <a:srgbClr val="005C22"/>
      </a:accent2>
      <a:accent3>
        <a:srgbClr val="005C22"/>
      </a:accent3>
      <a:accent4>
        <a:srgbClr val="005C22"/>
      </a:accent4>
      <a:accent5>
        <a:srgbClr val="005C22"/>
      </a:accent5>
      <a:accent6>
        <a:srgbClr val="005C22"/>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1304</TotalTime>
  <Words>1709</Words>
  <Application>Microsoft Office PowerPoint</Application>
  <PresentationFormat>Widescreen</PresentationFormat>
  <Paragraphs>216</Paragraphs>
  <Slides>29</Slides>
  <Notes>21</Notes>
  <HiddenSlides>0</HiddenSlides>
  <MMClips>1</MMClips>
  <ScaleCrop>false</ScaleCrop>
  <HeadingPairs>
    <vt:vector size="6" baseType="variant">
      <vt:variant>
        <vt:lpstr>Fonts Used</vt:lpstr>
      </vt:variant>
      <vt:variant>
        <vt:i4>19</vt:i4>
      </vt:variant>
      <vt:variant>
        <vt:lpstr>Theme</vt:lpstr>
      </vt:variant>
      <vt:variant>
        <vt:i4>7</vt:i4>
      </vt:variant>
      <vt:variant>
        <vt:lpstr>Slide Titles</vt:lpstr>
      </vt:variant>
      <vt:variant>
        <vt:i4>29</vt:i4>
      </vt:variant>
    </vt:vector>
  </HeadingPairs>
  <TitlesOfParts>
    <vt:vector size="55" baseType="lpstr">
      <vt:lpstr>Microsoft YaHei</vt:lpstr>
      <vt:lpstr>Times New Roman</vt:lpstr>
      <vt:lpstr>UVN Ai Cap Nang</vt:lpstr>
      <vt:lpstr>#9Slide05 HLT Boulevard</vt:lpstr>
      <vt:lpstr>Calibri Light</vt:lpstr>
      <vt:lpstr>#9Slide04 SFU TimesTen Bold</vt:lpstr>
      <vt:lpstr>#9Slide03 Arima Madurai ExtraBo</vt:lpstr>
      <vt:lpstr>Auther Typeface</vt:lpstr>
      <vt:lpstr>Arial</vt:lpstr>
      <vt:lpstr>Calibri</vt:lpstr>
      <vt:lpstr>#9Slide03 AmpleSoft Bold</vt:lpstr>
      <vt:lpstr>等线 Light</vt:lpstr>
      <vt:lpstr>UVF Salome</vt:lpstr>
      <vt:lpstr>#9Slide03 Arima Madurai Black</vt:lpstr>
      <vt:lpstr>UTM Showcard</vt:lpstr>
      <vt:lpstr>等线</vt:lpstr>
      <vt:lpstr>汉仪铸字木头人W</vt:lpstr>
      <vt:lpstr>UVN Bach Tuyet Nang</vt:lpstr>
      <vt:lpstr>腾祥金砖黑简</vt:lpstr>
      <vt:lpstr>Office 主题​​</vt:lpstr>
      <vt:lpstr>Custom Design</vt:lpstr>
      <vt:lpstr>1_Office Theme</vt:lpstr>
      <vt:lpstr>2_Office Theme</vt:lpstr>
      <vt:lpstr>3_Office Theme</vt:lpstr>
      <vt:lpstr>4_Office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
  <dc:creator>优品PPT</dc:creator>
  <dc:description>http://www.ypppt.com/</dc:description>
  <cp:lastModifiedBy>Nguyễn Thị Diệu Hiền_GV</cp:lastModifiedBy>
  <cp:revision>78</cp:revision>
  <dcterms:created xsi:type="dcterms:W3CDTF">2017-02-17T02:33:41Z</dcterms:created>
  <dcterms:modified xsi:type="dcterms:W3CDTF">2021-11-23T13:38:53Z</dcterms:modified>
</cp:coreProperties>
</file>