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7" r:id="rId2"/>
    <p:sldMasterId id="2147483679" r:id="rId3"/>
    <p:sldMasterId id="2147483691" r:id="rId4"/>
  </p:sldMasterIdLst>
  <p:handoutMasterIdLst>
    <p:handoutMasterId r:id="rId29"/>
  </p:handoutMasterIdLst>
  <p:sldIdLst>
    <p:sldId id="271" r:id="rId5"/>
    <p:sldId id="258" r:id="rId6"/>
    <p:sldId id="260" r:id="rId7"/>
    <p:sldId id="261" r:id="rId8"/>
    <p:sldId id="262" r:id="rId9"/>
    <p:sldId id="263" r:id="rId10"/>
    <p:sldId id="264" r:id="rId11"/>
    <p:sldId id="265" r:id="rId12"/>
    <p:sldId id="266" r:id="rId13"/>
    <p:sldId id="267" r:id="rId14"/>
    <p:sldId id="270" r:id="rId15"/>
    <p:sldId id="269" r:id="rId16"/>
    <p:sldId id="277" r:id="rId17"/>
    <p:sldId id="275" r:id="rId18"/>
    <p:sldId id="272" r:id="rId19"/>
    <p:sldId id="279" r:id="rId20"/>
    <p:sldId id="278" r:id="rId21"/>
    <p:sldId id="280" r:id="rId22"/>
    <p:sldId id="281" r:id="rId23"/>
    <p:sldId id="282" r:id="rId24"/>
    <p:sldId id="283" r:id="rId25"/>
    <p:sldId id="285" r:id="rId26"/>
    <p:sldId id="284" r:id="rId27"/>
    <p:sldId id="286" r:id="rId28"/>
  </p:sldIdLst>
  <p:sldSz cx="12192000" cy="6858000"/>
  <p:notesSz cx="6858000" cy="9144000"/>
  <p:embeddedFontLst>
    <p:embeddedFont>
      <p:font typeface="等线" panose="02010600030101010101" pitchFamily="2" charset="-122"/>
      <p:regular r:id="rId30"/>
      <p:bold r:id="rId31"/>
    </p:embeddedFont>
    <p:embeddedFont>
      <p:font typeface="Aachen" panose="02020500000000000000" charset="0"/>
      <p:bold r:id="rId32"/>
    </p:embeddedFont>
    <p:embeddedFont>
      <p:font typeface="Architecture" panose="020B0500000000000000" charset="0"/>
      <p:regular r:id="rId33"/>
    </p:embeddedFont>
    <p:embeddedFont>
      <p:font typeface="Calibri" panose="020F0502020204030204" pitchFamily="34" charset="0"/>
      <p:regular r:id="rId34"/>
      <p:bold r:id="rId35"/>
      <p:italic r:id="rId36"/>
      <p:boldItalic r:id="rId37"/>
    </p:embeddedFont>
    <p:embeddedFont>
      <p:font typeface="Calibri Light" panose="020F0302020204030204" pitchFamily="34" charset="0"/>
      <p:regular r:id="rId38"/>
      <p:italic r:id="rId39"/>
    </p:embeddedFont>
    <p:embeddedFont>
      <p:font typeface="Tahoma" panose="020B0604030504040204" pitchFamily="34" charset="0"/>
      <p:regular r:id="rId40"/>
      <p:bold r:id="rId41"/>
    </p:embeddedFont>
    <p:embeddedFont>
      <p:font typeface="UTM A&amp;S Graceland" panose="02040603050506020204" pitchFamily="18" charset="0"/>
      <p:regular r:id="rId42"/>
    </p:embeddedFont>
    <p:embeddedFont>
      <p:font typeface="UTM Flamenco" panose="02040603050506020204" pitchFamily="18" charset="0"/>
      <p:regular r:id="rId43"/>
    </p:embeddedFont>
    <p:embeddedFont>
      <p:font typeface="UTM Flavour" panose="02040603050506020204" pitchFamily="18" charset="0"/>
      <p:regular r:id="rId44"/>
    </p:embeddedFont>
    <p:embeddedFont>
      <p:font typeface="UTM Sharnay" panose="02040603050506020204" pitchFamily="18" charset="0"/>
      <p:italic r:id="rId45"/>
    </p:embeddedFont>
    <p:embeddedFont>
      <p:font typeface="UTM Showcard" panose="02040603050506020204" pitchFamily="18" charset="0"/>
      <p:regular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70" d="100"/>
          <a:sy n="70" d="100"/>
        </p:scale>
        <p:origin x="1344" y="60"/>
      </p:cViewPr>
      <p:guideLst/>
    </p:cSldViewPr>
  </p:slideViewPr>
  <p:notesTextViewPr>
    <p:cViewPr>
      <p:scale>
        <a:sx n="1" d="1"/>
        <a:sy n="1" d="1"/>
      </p:scale>
      <p:origin x="0" y="0"/>
    </p:cViewPr>
  </p:notesTextViewPr>
  <p:notesViewPr>
    <p:cSldViewPr snapToGrid="0" showGuides="1">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handoutMaster" Target="handoutMasters/handout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7.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6.xml"/><Relationship Id="rId41"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7C929AE-84D0-4D55-980C-A056182C28BB}" type="datetimeFigureOut">
              <a:rPr lang="en-US" smtClean="0"/>
              <a:t>7/21/2023</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751A75-F903-40F4-93E7-7797EC8AB907}" type="slidenum">
              <a:rPr lang="en-US" smtClean="0"/>
              <a:t>‹#›</a:t>
            </a:fld>
            <a:endParaRPr lang="en-US"/>
          </a:p>
        </p:txBody>
      </p:sp>
    </p:spTree>
    <p:extLst>
      <p:ext uri="{BB962C8B-B14F-4D97-AF65-F5344CB8AC3E}">
        <p14:creationId xmlns:p14="http://schemas.microsoft.com/office/powerpoint/2010/main" val="28677248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087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05999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93320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583326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616585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0232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1451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78393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459131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449416" y="-914401"/>
            <a:ext cx="2909073" cy="5465763"/>
          </a:xfrm>
          <a:prstGeom prst="rect">
            <a:avLst/>
          </a:prstGeom>
        </p:spPr>
      </p:pic>
    </p:spTree>
    <p:extLst>
      <p:ext uri="{BB962C8B-B14F-4D97-AF65-F5344CB8AC3E}">
        <p14:creationId xmlns:p14="http://schemas.microsoft.com/office/powerpoint/2010/main" val="25159326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Tree>
    <p:extLst>
      <p:ext uri="{BB962C8B-B14F-4D97-AF65-F5344CB8AC3E}">
        <p14:creationId xmlns:p14="http://schemas.microsoft.com/office/powerpoint/2010/main" val="107951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29030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Tree>
    <p:extLst>
      <p:ext uri="{BB962C8B-B14F-4D97-AF65-F5344CB8AC3E}">
        <p14:creationId xmlns:p14="http://schemas.microsoft.com/office/powerpoint/2010/main" val="17149003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45590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851317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46737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Tree>
    <p:extLst>
      <p:ext uri="{BB962C8B-B14F-4D97-AF65-F5344CB8AC3E}">
        <p14:creationId xmlns:p14="http://schemas.microsoft.com/office/powerpoint/2010/main" val="27822774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Tree>
    <p:extLst>
      <p:ext uri="{BB962C8B-B14F-4D97-AF65-F5344CB8AC3E}">
        <p14:creationId xmlns:p14="http://schemas.microsoft.com/office/powerpoint/2010/main" val="708254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Tree>
    <p:extLst>
      <p:ext uri="{BB962C8B-B14F-4D97-AF65-F5344CB8AC3E}">
        <p14:creationId xmlns:p14="http://schemas.microsoft.com/office/powerpoint/2010/main" val="2436875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147523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a:xfrm>
            <a:off x="9006840" y="6538912"/>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Tree>
    <p:extLst>
      <p:ext uri="{BB962C8B-B14F-4D97-AF65-F5344CB8AC3E}">
        <p14:creationId xmlns:p14="http://schemas.microsoft.com/office/powerpoint/2010/main" val="5153518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65849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9008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489730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5440845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364053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8239883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456728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475579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395021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638649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9904347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1783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3A70B09E-B74C-4DF4-A280-B70EAFCB50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2">
            <a:extLst>
              <a:ext uri="{FF2B5EF4-FFF2-40B4-BE49-F238E27FC236}">
                <a16:creationId xmlns:a16="http://schemas.microsoft.com/office/drawing/2014/main" id="{6D1169B3-C06C-4EA0-A39D-7BC333595F6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2" y="5791200"/>
            <a:ext cx="12191996" cy="1066800"/>
          </a:xfrm>
          <a:prstGeom prst="rect">
            <a:avLst/>
          </a:prstGeom>
        </p:spPr>
      </p:pic>
      <p:sp>
        <p:nvSpPr>
          <p:cNvPr id="4" name="TextBox 3"/>
          <p:cNvSpPr txBox="1"/>
          <p:nvPr userDrawn="1"/>
        </p:nvSpPr>
        <p:spPr>
          <a:xfrm>
            <a:off x="-73732" y="0"/>
            <a:ext cx="1369646" cy="338554"/>
          </a:xfrm>
          <a:prstGeom prst="rect">
            <a:avLst/>
          </a:prstGeom>
          <a:noFill/>
        </p:spPr>
        <p:txBody>
          <a:bodyPr wrap="square" rtlCol="0">
            <a:spAutoFit/>
          </a:bodyPr>
          <a:lstStyle/>
          <a:p>
            <a:r>
              <a:rPr lang="en-US" sz="1600" dirty="0">
                <a:solidFill>
                  <a:srgbClr val="92D050"/>
                </a:solidFill>
              </a:rPr>
              <a:t>MĂNG NON</a:t>
            </a:r>
          </a:p>
        </p:txBody>
      </p:sp>
    </p:spTree>
    <p:extLst>
      <p:ext uri="{BB962C8B-B14F-4D97-AF65-F5344CB8AC3E}">
        <p14:creationId xmlns:p14="http://schemas.microsoft.com/office/powerpoint/2010/main" val="2570315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1F6E05B6-3A85-4A45-8725-F0F53716749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1"/>
          </a:xfrm>
          <a:prstGeom prst="rect">
            <a:avLst/>
          </a:prstGeom>
        </p:spPr>
      </p:pic>
    </p:spTree>
    <p:extLst>
      <p:ext uri="{BB962C8B-B14F-4D97-AF65-F5344CB8AC3E}">
        <p14:creationId xmlns:p14="http://schemas.microsoft.com/office/powerpoint/2010/main" val="488760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8608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734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356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67877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7.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image" Target="../media/image7.JPG"/><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theme" Target="../theme/theme4.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5636631" y="4871357"/>
            <a:ext cx="1914845" cy="2895600"/>
          </a:xfrm>
          <a:prstGeom prst="rect">
            <a:avLst/>
          </a:prstGeom>
        </p:spPr>
      </p:pic>
      <p:sp>
        <p:nvSpPr>
          <p:cNvPr id="3" name="TextBox 2"/>
          <p:cNvSpPr txBox="1"/>
          <p:nvPr userDrawn="1"/>
        </p:nvSpPr>
        <p:spPr>
          <a:xfrm>
            <a:off x="-83564" y="84577"/>
            <a:ext cx="1369646" cy="338554"/>
          </a:xfrm>
          <a:prstGeom prst="rect">
            <a:avLst/>
          </a:prstGeom>
          <a:noFill/>
        </p:spPr>
        <p:txBody>
          <a:bodyPr wrap="square" rtlCol="0">
            <a:spAutoFit/>
          </a:bodyPr>
          <a:lstStyle/>
          <a:p>
            <a:r>
              <a:rPr lang="en-US" sz="1600" dirty="0">
                <a:solidFill>
                  <a:srgbClr val="92D050"/>
                </a:solidFill>
              </a:rPr>
              <a:t>MĂNG NON</a:t>
            </a:r>
          </a:p>
        </p:txBody>
      </p:sp>
      <p:sp>
        <p:nvSpPr>
          <p:cNvPr id="4" name="TextBox 3"/>
          <p:cNvSpPr txBox="1"/>
          <p:nvPr userDrawn="1"/>
        </p:nvSpPr>
        <p:spPr>
          <a:xfrm>
            <a:off x="11031345" y="6488668"/>
            <a:ext cx="1343869" cy="369332"/>
          </a:xfrm>
          <a:prstGeom prst="rect">
            <a:avLst/>
          </a:prstGeom>
          <a:noFill/>
        </p:spPr>
        <p:txBody>
          <a:bodyPr wrap="square" rtlCol="0">
            <a:spAutoFit/>
          </a:bodyPr>
          <a:lstStyle/>
          <a:p>
            <a:r>
              <a:rPr lang="en-US" dirty="0" err="1">
                <a:solidFill>
                  <a:srgbClr val="92D050"/>
                </a:solidFill>
                <a:latin typeface="Tahoma" panose="020B0604030504040204" pitchFamily="34" charset="0"/>
                <a:ea typeface="Tahoma" panose="020B0604030504040204" pitchFamily="34" charset="0"/>
                <a:cs typeface="Tahoma" panose="020B0604030504040204" pitchFamily="34" charset="0"/>
              </a:rPr>
              <a:t>Măng</a:t>
            </a:r>
            <a:r>
              <a:rPr lang="en-US" dirty="0">
                <a:solidFill>
                  <a:srgbClr val="92D050"/>
                </a:solidFill>
                <a:latin typeface="Tahoma" panose="020B0604030504040204" pitchFamily="34" charset="0"/>
                <a:ea typeface="Tahoma" panose="020B0604030504040204" pitchFamily="34" charset="0"/>
                <a:cs typeface="Tahoma" panose="020B0604030504040204" pitchFamily="34" charset="0"/>
              </a:rPr>
              <a:t> non</a:t>
            </a:r>
          </a:p>
        </p:txBody>
      </p:sp>
    </p:spTree>
    <p:extLst>
      <p:ext uri="{BB962C8B-B14F-4D97-AF65-F5344CB8AC3E}">
        <p14:creationId xmlns:p14="http://schemas.microsoft.com/office/powerpoint/2010/main" val="33878325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2000"/>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BA32C21-FD13-4697-ADCD-F9E33DDFF06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885D699-091F-4322-9983-565B97A178FD}"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7" name="Picture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610115" y="-1"/>
            <a:ext cx="2887301" cy="5254625"/>
          </a:xfrm>
          <a:prstGeom prst="rect">
            <a:avLst/>
          </a:prstGeom>
        </p:spPr>
      </p:pic>
      <p:sp>
        <p:nvSpPr>
          <p:cNvPr id="8" name="TextBox 7"/>
          <p:cNvSpPr txBox="1"/>
          <p:nvPr userDrawn="1"/>
        </p:nvSpPr>
        <p:spPr>
          <a:xfrm>
            <a:off x="0" y="60911"/>
            <a:ext cx="1369646" cy="338554"/>
          </a:xfrm>
          <a:prstGeom prst="rect">
            <a:avLst/>
          </a:prstGeom>
          <a:noFill/>
        </p:spPr>
        <p:txBody>
          <a:bodyPr wrap="square" rtlCol="0">
            <a:spAutoFit/>
          </a:bodyPr>
          <a:lstStyle/>
          <a:p>
            <a:r>
              <a:rPr lang="en-US" sz="1600" dirty="0">
                <a:solidFill>
                  <a:srgbClr val="92D050"/>
                </a:solidFill>
              </a:rPr>
              <a:t>MĂNG NON</a:t>
            </a:r>
          </a:p>
        </p:txBody>
      </p:sp>
    </p:spTree>
    <p:extLst>
      <p:ext uri="{BB962C8B-B14F-4D97-AF65-F5344CB8AC3E}">
        <p14:creationId xmlns:p14="http://schemas.microsoft.com/office/powerpoint/2010/main" val="324264217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TextBox 6"/>
          <p:cNvSpPr txBox="1"/>
          <p:nvPr userDrawn="1"/>
        </p:nvSpPr>
        <p:spPr>
          <a:xfrm>
            <a:off x="-83564" y="60911"/>
            <a:ext cx="1369646" cy="338554"/>
          </a:xfrm>
          <a:prstGeom prst="rect">
            <a:avLst/>
          </a:prstGeom>
          <a:noFill/>
        </p:spPr>
        <p:txBody>
          <a:bodyPr wrap="square" rtlCol="0">
            <a:spAutoFit/>
          </a:bodyPr>
          <a:lstStyle/>
          <a:p>
            <a:r>
              <a:rPr lang="en-US" sz="1600" dirty="0">
                <a:solidFill>
                  <a:srgbClr val="92D050"/>
                </a:solidFill>
              </a:rPr>
              <a:t>MĂNG NON</a:t>
            </a:r>
          </a:p>
        </p:txBody>
      </p:sp>
    </p:spTree>
    <p:extLst>
      <p:ext uri="{BB962C8B-B14F-4D97-AF65-F5344CB8AC3E}">
        <p14:creationId xmlns:p14="http://schemas.microsoft.com/office/powerpoint/2010/main" val="3361615097"/>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21/07/2023</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260874" y="-1567543"/>
            <a:ext cx="2815045" cy="5568837"/>
          </a:xfrm>
          <a:prstGeom prst="rect">
            <a:avLst/>
          </a:prstGeom>
        </p:spPr>
      </p:pic>
      <p:sp>
        <p:nvSpPr>
          <p:cNvPr id="9" name="TextBox 8"/>
          <p:cNvSpPr txBox="1"/>
          <p:nvPr userDrawn="1"/>
        </p:nvSpPr>
        <p:spPr>
          <a:xfrm>
            <a:off x="0" y="0"/>
            <a:ext cx="1369646" cy="338554"/>
          </a:xfrm>
          <a:prstGeom prst="rect">
            <a:avLst/>
          </a:prstGeom>
          <a:noFill/>
        </p:spPr>
        <p:txBody>
          <a:bodyPr wrap="square" rtlCol="0">
            <a:spAutoFit/>
          </a:bodyPr>
          <a:lstStyle/>
          <a:p>
            <a:r>
              <a:rPr lang="en-US" sz="1600" dirty="0">
                <a:solidFill>
                  <a:srgbClr val="92D050"/>
                </a:solidFill>
              </a:rPr>
              <a:t>MĂNG NON</a:t>
            </a:r>
          </a:p>
        </p:txBody>
      </p:sp>
    </p:spTree>
    <p:extLst>
      <p:ext uri="{BB962C8B-B14F-4D97-AF65-F5344CB8AC3E}">
        <p14:creationId xmlns:p14="http://schemas.microsoft.com/office/powerpoint/2010/main" val="2078582141"/>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6.png"/><Relationship Id="rId18" Type="http://schemas.openxmlformats.org/officeDocument/2006/relationships/image" Target="../media/image20.png"/><Relationship Id="rId26" Type="http://schemas.microsoft.com/office/2007/relationships/hdphoto" Target="../media/hdphoto9.wdp"/><Relationship Id="rId3" Type="http://schemas.openxmlformats.org/officeDocument/2006/relationships/image" Target="../media/image11.png"/><Relationship Id="rId21" Type="http://schemas.openxmlformats.org/officeDocument/2006/relationships/image" Target="../media/image23.png"/><Relationship Id="rId7" Type="http://schemas.openxmlformats.org/officeDocument/2006/relationships/image" Target="../media/image13.png"/><Relationship Id="rId12" Type="http://schemas.microsoft.com/office/2007/relationships/hdphoto" Target="../media/hdphoto5.wdp"/><Relationship Id="rId17" Type="http://schemas.microsoft.com/office/2007/relationships/hdphoto" Target="../media/hdphoto6.wdp"/><Relationship Id="rId25" Type="http://schemas.openxmlformats.org/officeDocument/2006/relationships/image" Target="../media/image25.png"/><Relationship Id="rId2" Type="http://schemas.openxmlformats.org/officeDocument/2006/relationships/image" Target="../media/image10.jpg"/><Relationship Id="rId16" Type="http://schemas.openxmlformats.org/officeDocument/2006/relationships/image" Target="../media/image19.png"/><Relationship Id="rId20" Type="http://schemas.openxmlformats.org/officeDocument/2006/relationships/image" Target="../media/image22.pn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5.png"/><Relationship Id="rId24" Type="http://schemas.microsoft.com/office/2007/relationships/hdphoto" Target="../media/hdphoto8.wdp"/><Relationship Id="rId5" Type="http://schemas.openxmlformats.org/officeDocument/2006/relationships/image" Target="../media/image12.png"/><Relationship Id="rId15" Type="http://schemas.openxmlformats.org/officeDocument/2006/relationships/image" Target="../media/image18.png"/><Relationship Id="rId23" Type="http://schemas.openxmlformats.org/officeDocument/2006/relationships/image" Target="../media/image24.png"/><Relationship Id="rId28" Type="http://schemas.microsoft.com/office/2007/relationships/hdphoto" Target="../media/hdphoto10.wdp"/><Relationship Id="rId10" Type="http://schemas.microsoft.com/office/2007/relationships/hdphoto" Target="../media/hdphoto4.wdp"/><Relationship Id="rId19"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14.png"/><Relationship Id="rId14" Type="http://schemas.openxmlformats.org/officeDocument/2006/relationships/image" Target="../media/image17.png"/><Relationship Id="rId22" Type="http://schemas.microsoft.com/office/2007/relationships/hdphoto" Target="../media/hdphoto7.wdp"/><Relationship Id="rId27" Type="http://schemas.openxmlformats.org/officeDocument/2006/relationships/image" Target="../media/image26.png"/></Relationships>
</file>

<file path=ppt/slides/_rels/slide10.xml.rels><?xml version="1.0" encoding="UTF-8" standalone="yes"?>
<Relationships xmlns="http://schemas.openxmlformats.org/package/2006/relationships"><Relationship Id="rId8" Type="http://schemas.microsoft.com/office/2007/relationships/hdphoto" Target="../media/hdphoto19.wdp"/><Relationship Id="rId3" Type="http://schemas.openxmlformats.org/officeDocument/2006/relationships/image" Target="../media/image32.png"/><Relationship Id="rId7" Type="http://schemas.openxmlformats.org/officeDocument/2006/relationships/image" Target="../media/image64.png"/><Relationship Id="rId2" Type="http://schemas.openxmlformats.org/officeDocument/2006/relationships/image" Target="../media/image30.png"/><Relationship Id="rId1" Type="http://schemas.openxmlformats.org/officeDocument/2006/relationships/slideLayout" Target="../slideLayouts/slideLayout5.xml"/><Relationship Id="rId6" Type="http://schemas.openxmlformats.org/officeDocument/2006/relationships/image" Target="../media/image61.png"/><Relationship Id="rId5" Type="http://schemas.openxmlformats.org/officeDocument/2006/relationships/image" Target="../media/image33.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4.xml"/><Relationship Id="rId6" Type="http://schemas.microsoft.com/office/2007/relationships/hdphoto" Target="../media/hdphoto21.wdp"/><Relationship Id="rId5" Type="http://schemas.openxmlformats.org/officeDocument/2006/relationships/image" Target="../media/image67.png"/><Relationship Id="rId4" Type="http://schemas.microsoft.com/office/2007/relationships/hdphoto" Target="../media/hdphoto20.wdp"/></Relationships>
</file>

<file path=ppt/slides/_rels/slide12.xml.rels><?xml version="1.0" encoding="UTF-8" standalone="yes"?>
<Relationships xmlns="http://schemas.openxmlformats.org/package/2006/relationships"><Relationship Id="rId8" Type="http://schemas.openxmlformats.org/officeDocument/2006/relationships/image" Target="../media/image70.png"/><Relationship Id="rId3" Type="http://schemas.microsoft.com/office/2007/relationships/hdphoto" Target="../media/hdphoto22.wdp"/><Relationship Id="rId7" Type="http://schemas.microsoft.com/office/2007/relationships/hdphoto" Target="../media/hdphoto23.wdp"/><Relationship Id="rId2" Type="http://schemas.openxmlformats.org/officeDocument/2006/relationships/image" Target="../media/image68.png"/><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61.png"/><Relationship Id="rId4" Type="http://schemas.openxmlformats.org/officeDocument/2006/relationships/image" Target="../media/image31.png"/><Relationship Id="rId9" Type="http://schemas.microsoft.com/office/2007/relationships/hdphoto" Target="../media/hdphoto24.wdp"/></Relationships>
</file>

<file path=ppt/slides/_rels/slide13.xml.rels><?xml version="1.0" encoding="UTF-8" standalone="yes"?>
<Relationships xmlns="http://schemas.openxmlformats.org/package/2006/relationships"><Relationship Id="rId3" Type="http://schemas.microsoft.com/office/2007/relationships/hdphoto" Target="../media/hdphoto25.wdp"/><Relationship Id="rId7" Type="http://schemas.microsoft.com/office/2007/relationships/hdphoto" Target="../media/hdphoto18.wdp"/><Relationship Id="rId2" Type="http://schemas.openxmlformats.org/officeDocument/2006/relationships/image" Target="../media/image71.png"/><Relationship Id="rId1" Type="http://schemas.openxmlformats.org/officeDocument/2006/relationships/slideLayout" Target="../slideLayouts/slideLayout4.xml"/><Relationship Id="rId6" Type="http://schemas.openxmlformats.org/officeDocument/2006/relationships/image" Target="../media/image56.png"/><Relationship Id="rId5" Type="http://schemas.microsoft.com/office/2007/relationships/hdphoto" Target="../media/hdphoto26.wdp"/><Relationship Id="rId4" Type="http://schemas.openxmlformats.org/officeDocument/2006/relationships/image" Target="../media/image72.png"/></Relationships>
</file>

<file path=ppt/slides/_rels/slide14.xml.rels><?xml version="1.0" encoding="UTF-8" standalone="yes"?>
<Relationships xmlns="http://schemas.openxmlformats.org/package/2006/relationships"><Relationship Id="rId3" Type="http://schemas.microsoft.com/office/2007/relationships/hdphoto" Target="../media/hdphoto27.wdp"/><Relationship Id="rId2" Type="http://schemas.openxmlformats.org/officeDocument/2006/relationships/image" Target="../media/image73.png"/><Relationship Id="rId1" Type="http://schemas.openxmlformats.org/officeDocument/2006/relationships/slideLayout" Target="../slideLayouts/slideLayout4.xml"/><Relationship Id="rId6" Type="http://schemas.openxmlformats.org/officeDocument/2006/relationships/image" Target="../media/image52.png"/><Relationship Id="rId5" Type="http://schemas.microsoft.com/office/2007/relationships/hdphoto" Target="../media/hdphoto28.wdp"/><Relationship Id="rId4" Type="http://schemas.openxmlformats.org/officeDocument/2006/relationships/image" Target="../media/image74.png"/></Relationships>
</file>

<file path=ppt/slides/_rels/slide1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4.xml"/><Relationship Id="rId6" Type="http://schemas.microsoft.com/office/2007/relationships/hdphoto" Target="../media/hdphoto17.wdp"/><Relationship Id="rId5" Type="http://schemas.openxmlformats.org/officeDocument/2006/relationships/image" Target="../media/image55.png"/><Relationship Id="rId4" Type="http://schemas.openxmlformats.org/officeDocument/2006/relationships/image" Target="../media/image77.png"/></Relationships>
</file>

<file path=ppt/slides/_rels/slide1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image" Target="../media/image78.png"/><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 Id="rId9" Type="http://schemas.microsoft.com/office/2007/relationships/hdphoto" Target="../media/hdphoto29.wdp"/></Relationships>
</file>

<file path=ppt/slides/_rels/slide17.xml.rels><?xml version="1.0" encoding="UTF-8" standalone="yes"?>
<Relationships xmlns="http://schemas.openxmlformats.org/package/2006/relationships"><Relationship Id="rId3" Type="http://schemas.microsoft.com/office/2007/relationships/hdphoto" Target="../media/hdphoto30.wdp"/><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8" Type="http://schemas.microsoft.com/office/2007/relationships/hdphoto" Target="../media/hdphoto31.wdp"/><Relationship Id="rId3" Type="http://schemas.openxmlformats.org/officeDocument/2006/relationships/image" Target="../media/image79.png"/><Relationship Id="rId7"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5.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61.png"/><Relationship Id="rId1" Type="http://schemas.openxmlformats.org/officeDocument/2006/relationships/slideLayout" Target="../slideLayouts/slideLayout4.xml"/><Relationship Id="rId6" Type="http://schemas.microsoft.com/office/2007/relationships/hdphoto" Target="../media/hdphoto32.wdp"/><Relationship Id="rId5" Type="http://schemas.openxmlformats.org/officeDocument/2006/relationships/image" Target="../media/image88.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 Id="rId5" Type="http://schemas.openxmlformats.org/officeDocument/2006/relationships/image" Target="../media/image29.png"/><Relationship Id="rId4" Type="http://schemas.microsoft.com/office/2007/relationships/hdphoto" Target="../media/hdphoto11.wdp"/></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89.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57.png"/><Relationship Id="rId1" Type="http://schemas.openxmlformats.org/officeDocument/2006/relationships/slideLayout" Target="../slideLayouts/slideLayout4.xml"/><Relationship Id="rId4" Type="http://schemas.openxmlformats.org/officeDocument/2006/relationships/image" Target="../media/image90.png"/></Relationships>
</file>

<file path=ppt/slides/_rels/slide22.xml.rels><?xml version="1.0" encoding="UTF-8" standalone="yes"?>
<Relationships xmlns="http://schemas.openxmlformats.org/package/2006/relationships"><Relationship Id="rId8" Type="http://schemas.microsoft.com/office/2007/relationships/hdphoto" Target="../media/hdphoto34.wdp"/><Relationship Id="rId3" Type="http://schemas.openxmlformats.org/officeDocument/2006/relationships/image" Target="../media/image32.png"/><Relationship Id="rId7" Type="http://schemas.openxmlformats.org/officeDocument/2006/relationships/image" Target="../media/image92.png"/><Relationship Id="rId2" Type="http://schemas.openxmlformats.org/officeDocument/2006/relationships/image" Target="../media/image30.png"/><Relationship Id="rId1" Type="http://schemas.openxmlformats.org/officeDocument/2006/relationships/slideLayout" Target="../slideLayouts/slideLayout5.xml"/><Relationship Id="rId6" Type="http://schemas.microsoft.com/office/2007/relationships/hdphoto" Target="../media/hdphoto33.wdp"/><Relationship Id="rId5" Type="http://schemas.openxmlformats.org/officeDocument/2006/relationships/image" Target="../media/image91.pn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94.png"/><Relationship Id="rId3" Type="http://schemas.openxmlformats.org/officeDocument/2006/relationships/slideLayout" Target="../slideLayouts/slideLayout1.xml"/><Relationship Id="rId7" Type="http://schemas.openxmlformats.org/officeDocument/2006/relationships/hyperlink" Target="https://toplist.vn/top-list/tam-guong-nguoi-khuyet-tat-tieu-bieu-nhat-cua-viet-nam-6186.htm" TargetMode="External"/><Relationship Id="rId12" Type="http://schemas.microsoft.com/office/2007/relationships/hdphoto" Target="../media/hdphoto35.wdp"/><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7.png"/><Relationship Id="rId11" Type="http://schemas.openxmlformats.org/officeDocument/2006/relationships/image" Target="../media/image93.png"/><Relationship Id="rId5" Type="http://schemas.openxmlformats.org/officeDocument/2006/relationships/image" Target="../media/image16.png"/><Relationship Id="rId10" Type="http://schemas.microsoft.com/office/2007/relationships/hdphoto" Target="../media/hdphoto24.wdp"/><Relationship Id="rId4" Type="http://schemas.openxmlformats.org/officeDocument/2006/relationships/image" Target="../media/image18.png"/><Relationship Id="rId9" Type="http://schemas.openxmlformats.org/officeDocument/2006/relationships/image" Target="../media/image70.png"/><Relationship Id="rId14" Type="http://schemas.microsoft.com/office/2007/relationships/hdphoto" Target="../media/hdphoto22.wdp"/></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image" Target="../media/image41.png"/><Relationship Id="rId3" Type="http://schemas.openxmlformats.org/officeDocument/2006/relationships/slideLayout" Target="../slideLayouts/slideLayout8.xml"/><Relationship Id="rId7" Type="http://schemas.openxmlformats.org/officeDocument/2006/relationships/slide" Target="slide6.xml"/><Relationship Id="rId12" Type="http://schemas.openxmlformats.org/officeDocument/2006/relationships/image" Target="../media/image40.gif"/><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slide" Target="slide5.xml"/><Relationship Id="rId11" Type="http://schemas.openxmlformats.org/officeDocument/2006/relationships/image" Target="../media/image39.gif"/><Relationship Id="rId5" Type="http://schemas.openxmlformats.org/officeDocument/2006/relationships/image" Target="../media/image37.png"/><Relationship Id="rId10" Type="http://schemas.openxmlformats.org/officeDocument/2006/relationships/image" Target="../media/image38.gif"/><Relationship Id="rId4" Type="http://schemas.openxmlformats.org/officeDocument/2006/relationships/image" Target="../media/image36.png"/><Relationship Id="rId9" Type="http://schemas.openxmlformats.org/officeDocument/2006/relationships/slide" Target="slide8.xml"/><Relationship Id="rId14" Type="http://schemas.openxmlformats.org/officeDocument/2006/relationships/slide" Target="slide9.xml"/></Relationships>
</file>

<file path=ppt/slides/_rels/slide5.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18" Type="http://schemas.openxmlformats.org/officeDocument/2006/relationships/image" Target="../media/image49.png"/><Relationship Id="rId3" Type="http://schemas.openxmlformats.org/officeDocument/2006/relationships/audio" Target="../media/audio2.wav"/><Relationship Id="rId7" Type="http://schemas.microsoft.com/office/2007/relationships/hdphoto" Target="../media/hdphoto12.wdp"/><Relationship Id="rId12" Type="http://schemas.openxmlformats.org/officeDocument/2006/relationships/image" Target="../media/image45.png"/><Relationship Id="rId17" Type="http://schemas.microsoft.com/office/2007/relationships/hdphoto" Target="../media/hdphoto15.wdp"/><Relationship Id="rId2" Type="http://schemas.openxmlformats.org/officeDocument/2006/relationships/audio" Target="../media/audio1.wav"/><Relationship Id="rId16" Type="http://schemas.openxmlformats.org/officeDocument/2006/relationships/image" Target="../media/image48.png"/><Relationship Id="rId20" Type="http://schemas.openxmlformats.org/officeDocument/2006/relationships/image" Target="../media/image50.png"/><Relationship Id="rId1" Type="http://schemas.openxmlformats.org/officeDocument/2006/relationships/slideLayout" Target="../slideLayouts/slideLayout18.xml"/><Relationship Id="rId6" Type="http://schemas.openxmlformats.org/officeDocument/2006/relationships/image" Target="../media/image42.png"/><Relationship Id="rId11" Type="http://schemas.microsoft.com/office/2007/relationships/hdphoto" Target="../media/hdphoto14.wdp"/><Relationship Id="rId5" Type="http://schemas.openxmlformats.org/officeDocument/2006/relationships/image" Target="../media/image36.png"/><Relationship Id="rId15" Type="http://schemas.openxmlformats.org/officeDocument/2006/relationships/slide" Target="slide4.xml"/><Relationship Id="rId10" Type="http://schemas.openxmlformats.org/officeDocument/2006/relationships/image" Target="../media/image44.png"/><Relationship Id="rId19" Type="http://schemas.microsoft.com/office/2007/relationships/hdphoto" Target="../media/hdphoto16.wdp"/><Relationship Id="rId4" Type="http://schemas.openxmlformats.org/officeDocument/2006/relationships/audio" Target="../media/audio3.wav"/><Relationship Id="rId9" Type="http://schemas.microsoft.com/office/2007/relationships/hdphoto" Target="../media/hdphoto13.wdp"/><Relationship Id="rId14" Type="http://schemas.openxmlformats.org/officeDocument/2006/relationships/image" Target="../media/image47.png"/></Relationships>
</file>

<file path=ppt/slides/_rels/slide6.xml.rels><?xml version="1.0" encoding="UTF-8" standalone="yes"?>
<Relationships xmlns="http://schemas.openxmlformats.org/package/2006/relationships"><Relationship Id="rId8" Type="http://schemas.openxmlformats.org/officeDocument/2006/relationships/image" Target="../media/image47.png"/><Relationship Id="rId13" Type="http://schemas.microsoft.com/office/2007/relationships/hdphoto" Target="../media/hdphoto12.wdp"/><Relationship Id="rId18" Type="http://schemas.openxmlformats.org/officeDocument/2006/relationships/image" Target="../media/image54.png"/><Relationship Id="rId3" Type="http://schemas.openxmlformats.org/officeDocument/2006/relationships/audio" Target="../media/audio3.wav"/><Relationship Id="rId7" Type="http://schemas.microsoft.com/office/2007/relationships/hdphoto" Target="../media/hdphoto13.wdp"/><Relationship Id="rId12" Type="http://schemas.openxmlformats.org/officeDocument/2006/relationships/image" Target="../media/image42.png"/><Relationship Id="rId17" Type="http://schemas.openxmlformats.org/officeDocument/2006/relationships/image" Target="../media/image53.png"/><Relationship Id="rId2" Type="http://schemas.openxmlformats.org/officeDocument/2006/relationships/audio" Target="../media/audio1.wav"/><Relationship Id="rId16" Type="http://schemas.openxmlformats.org/officeDocument/2006/relationships/image" Target="../media/image52.png"/><Relationship Id="rId20" Type="http://schemas.microsoft.com/office/2007/relationships/hdphoto" Target="../media/hdphoto17.wdp"/><Relationship Id="rId1" Type="http://schemas.openxmlformats.org/officeDocument/2006/relationships/slideLayout" Target="../slideLayouts/slideLayout29.xml"/><Relationship Id="rId6" Type="http://schemas.openxmlformats.org/officeDocument/2006/relationships/image" Target="../media/image43.png"/><Relationship Id="rId11" Type="http://schemas.openxmlformats.org/officeDocument/2006/relationships/slide" Target="slide4.xml"/><Relationship Id="rId5" Type="http://schemas.openxmlformats.org/officeDocument/2006/relationships/image" Target="../media/image36.png"/><Relationship Id="rId15" Type="http://schemas.microsoft.com/office/2007/relationships/hdphoto" Target="../media/hdphoto14.wdp"/><Relationship Id="rId10" Type="http://schemas.openxmlformats.org/officeDocument/2006/relationships/image" Target="../media/image51.png"/><Relationship Id="rId19" Type="http://schemas.openxmlformats.org/officeDocument/2006/relationships/image" Target="../media/image55.png"/><Relationship Id="rId4" Type="http://schemas.openxmlformats.org/officeDocument/2006/relationships/audio" Target="../media/audio2.wav"/><Relationship Id="rId9" Type="http://schemas.openxmlformats.org/officeDocument/2006/relationships/image" Target="../media/image46.png"/><Relationship Id="rId14" Type="http://schemas.openxmlformats.org/officeDocument/2006/relationships/image" Target="../media/image44.png"/></Relationships>
</file>

<file path=ppt/slides/_rels/slide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6.png"/><Relationship Id="rId18" Type="http://schemas.openxmlformats.org/officeDocument/2006/relationships/image" Target="../media/image56.png"/><Relationship Id="rId3" Type="http://schemas.openxmlformats.org/officeDocument/2006/relationships/audio" Target="../media/audio2.wav"/><Relationship Id="rId7" Type="http://schemas.microsoft.com/office/2007/relationships/hdphoto" Target="../media/hdphoto12.wdp"/><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audio" Target="../media/audio1.wav"/><Relationship Id="rId16" Type="http://schemas.openxmlformats.org/officeDocument/2006/relationships/image" Target="../media/image33.png"/><Relationship Id="rId1" Type="http://schemas.openxmlformats.org/officeDocument/2006/relationships/slideLayout" Target="../slideLayouts/slideLayout29.xml"/><Relationship Id="rId6" Type="http://schemas.openxmlformats.org/officeDocument/2006/relationships/image" Target="../media/image42.png"/><Relationship Id="rId11" Type="http://schemas.microsoft.com/office/2007/relationships/hdphoto" Target="../media/hdphoto14.wdp"/><Relationship Id="rId5" Type="http://schemas.openxmlformats.org/officeDocument/2006/relationships/image" Target="../media/image36.png"/><Relationship Id="rId15" Type="http://schemas.openxmlformats.org/officeDocument/2006/relationships/slide" Target="slide4.xml"/><Relationship Id="rId10" Type="http://schemas.openxmlformats.org/officeDocument/2006/relationships/image" Target="../media/image44.png"/><Relationship Id="rId19" Type="http://schemas.microsoft.com/office/2007/relationships/hdphoto" Target="../media/hdphoto18.wdp"/><Relationship Id="rId4" Type="http://schemas.openxmlformats.org/officeDocument/2006/relationships/audio" Target="../media/audio3.wav"/><Relationship Id="rId9" Type="http://schemas.microsoft.com/office/2007/relationships/hdphoto" Target="../media/hdphoto13.wdp"/><Relationship Id="rId14" Type="http://schemas.openxmlformats.org/officeDocument/2006/relationships/image" Target="../media/image47.png"/></Relationships>
</file>

<file path=ppt/slides/_rels/slide8.xml.rels><?xml version="1.0" encoding="UTF-8" standalone="yes"?>
<Relationships xmlns="http://schemas.openxmlformats.org/package/2006/relationships"><Relationship Id="rId8" Type="http://schemas.microsoft.com/office/2007/relationships/hdphoto" Target="../media/hdphoto12.wdp"/><Relationship Id="rId13" Type="http://schemas.openxmlformats.org/officeDocument/2006/relationships/image" Target="../media/image47.png"/><Relationship Id="rId3" Type="http://schemas.openxmlformats.org/officeDocument/2006/relationships/audio" Target="../media/audio3.wav"/><Relationship Id="rId7" Type="http://schemas.openxmlformats.org/officeDocument/2006/relationships/image" Target="../media/image42.png"/><Relationship Id="rId12" Type="http://schemas.microsoft.com/office/2007/relationships/hdphoto" Target="../media/hdphoto14.wdp"/><Relationship Id="rId17" Type="http://schemas.openxmlformats.org/officeDocument/2006/relationships/slide" Target="slide4.xml"/><Relationship Id="rId2" Type="http://schemas.openxmlformats.org/officeDocument/2006/relationships/audio" Target="../media/audio1.wav"/><Relationship Id="rId16" Type="http://schemas.openxmlformats.org/officeDocument/2006/relationships/image" Target="../media/image59.png"/><Relationship Id="rId1" Type="http://schemas.openxmlformats.org/officeDocument/2006/relationships/slideLayout" Target="../slideLayouts/slideLayout29.xml"/><Relationship Id="rId6" Type="http://schemas.openxmlformats.org/officeDocument/2006/relationships/image" Target="../media/image57.png"/><Relationship Id="rId11" Type="http://schemas.openxmlformats.org/officeDocument/2006/relationships/image" Target="../media/image44.png"/><Relationship Id="rId5" Type="http://schemas.openxmlformats.org/officeDocument/2006/relationships/image" Target="../media/image36.png"/><Relationship Id="rId15" Type="http://schemas.openxmlformats.org/officeDocument/2006/relationships/image" Target="../media/image58.png"/><Relationship Id="rId10" Type="http://schemas.microsoft.com/office/2007/relationships/hdphoto" Target="../media/hdphoto13.wdp"/><Relationship Id="rId4" Type="http://schemas.openxmlformats.org/officeDocument/2006/relationships/audio" Target="../media/audio2.wav"/><Relationship Id="rId9" Type="http://schemas.openxmlformats.org/officeDocument/2006/relationships/image" Target="../media/image43.png"/><Relationship Id="rId14" Type="http://schemas.openxmlformats.org/officeDocument/2006/relationships/image" Target="../media/image51.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slideLayout" Target="../slideLayouts/slideLayout5.xml"/><Relationship Id="rId7" Type="http://schemas.openxmlformats.org/officeDocument/2006/relationships/image" Target="../media/image60.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1.png"/><Relationship Id="rId11" Type="http://schemas.openxmlformats.org/officeDocument/2006/relationships/image" Target="../media/image63.png"/><Relationship Id="rId5" Type="http://schemas.openxmlformats.org/officeDocument/2006/relationships/image" Target="../media/image32.png"/><Relationship Id="rId10" Type="http://schemas.openxmlformats.org/officeDocument/2006/relationships/image" Target="../media/image62.png"/><Relationship Id="rId4" Type="http://schemas.openxmlformats.org/officeDocument/2006/relationships/image" Target="../media/image30.png"/><Relationship Id="rId9" Type="http://schemas.openxmlformats.org/officeDocument/2006/relationships/image" Target="../media/image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 name="Picture 88">
            <a:extLst>
              <a:ext uri="{FF2B5EF4-FFF2-40B4-BE49-F238E27FC236}">
                <a16:creationId xmlns:a16="http://schemas.microsoft.com/office/drawing/2014/main" id="{D613B769-0049-40E0-9269-F9C4D6E0B123}"/>
              </a:ext>
            </a:extLst>
          </p:cNvPr>
          <p:cNvPicPr>
            <a:picLocks noChangeAspect="1"/>
          </p:cNvPicPr>
          <p:nvPr/>
        </p:nvPicPr>
        <p:blipFill rotWithShape="1">
          <a:blip r:embed="rId2">
            <a:duotone>
              <a:prstClr val="black"/>
              <a:schemeClr val="accent6">
                <a:tint val="45000"/>
                <a:satMod val="400000"/>
              </a:schemeClr>
            </a:duotone>
            <a:extLst>
              <a:ext uri="{28A0092B-C50C-407E-A947-70E740481C1C}">
                <a14:useLocalDpi xmlns:a14="http://schemas.microsoft.com/office/drawing/2010/main" val="0"/>
              </a:ext>
            </a:extLst>
          </a:blip>
          <a:srcRect t="9442"/>
          <a:stretch/>
        </p:blipFill>
        <p:spPr>
          <a:xfrm>
            <a:off x="0" y="0"/>
            <a:ext cx="12198838" cy="5763120"/>
          </a:xfrm>
          <a:prstGeom prst="rect">
            <a:avLst/>
          </a:prstGeom>
        </p:spPr>
      </p:pic>
      <p:pic>
        <p:nvPicPr>
          <p:cNvPr id="98" name="Picture 97" descr="stephen-hawking.jpg">
            <a:extLst>
              <a:ext uri="{FF2B5EF4-FFF2-40B4-BE49-F238E27FC236}">
                <a16:creationId xmlns:a16="http://schemas.microsoft.com/office/drawing/2014/main" id="{8C94D021-8A5C-4AFD-8911-2FC470AA96B1}"/>
              </a:ext>
            </a:extLst>
          </p:cNvPr>
          <p:cNvPicPr>
            <a:picLocks noChangeAspect="1"/>
          </p:cNvPicPr>
          <p:nvPr/>
        </p:nvPicPr>
        <p:blipFill>
          <a:blip r:embed="rId3">
            <a:grayscl/>
            <a:extLst>
              <a:ext uri="{BEBA8EAE-BF5A-486C-A8C5-ECC9F3942E4B}">
                <a14:imgProps xmlns:a14="http://schemas.microsoft.com/office/drawing/2010/main">
                  <a14:imgLayer r:embed="rId4">
                    <a14:imgEffect>
                      <a14:backgroundRemoval t="10000" b="95556" l="10000" r="90000">
                        <a14:foregroundMark x1="62667" y1="62444" x2="62667" y2="62444"/>
                        <a14:foregroundMark x1="44800" y1="53778" x2="47733" y2="63111"/>
                        <a14:foregroundMark x1="49499" y1="59111" x2="50000" y2="63556"/>
                        <a14:foregroundMark x1="49089" y1="55481" x2="49499" y2="59111"/>
                        <a14:foregroundMark x1="47067" y1="37556" x2="48712" y2="52139"/>
                        <a14:foregroundMark x1="50000" y1="63556" x2="51200" y2="67111"/>
                        <a14:foregroundMark x1="41145" y1="28000" x2="42667" y2="27556"/>
                        <a14:foregroundMark x1="33915" y1="30109" x2="41145" y2="28000"/>
                        <a14:foregroundMark x1="42667" y1="27556" x2="43867" y2="28000"/>
                        <a14:foregroundMark x1="23067" y1="92444" x2="73200" y2="93556"/>
                        <a14:foregroundMark x1="33067" y1="41778" x2="28267" y2="58222"/>
                        <a14:foregroundMark x1="36667" y1="30000" x2="36667" y2="30000"/>
                        <a14:foregroundMark x1="56533" y1="95556" x2="56533" y2="95556"/>
                        <a14:backgroundMark x1="34267" y1="15111" x2="19067" y2="70889"/>
                        <a14:backgroundMark x1="43733" y1="28000" x2="43733" y2="28000"/>
                        <a14:backgroundMark x1="48400" y1="52444" x2="49467" y2="55111"/>
                        <a14:backgroundMark x1="50533" y1="59111" x2="50533" y2="59111"/>
                        <a14:backgroundMark x1="32933" y1="38667" x2="33574" y2="42160"/>
                        <a14:backgroundMark x1="33200" y1="38889" x2="32272" y2="41178"/>
                      </a14:backgroundRemoval>
                    </a14:imgEffect>
                  </a14:imgLayer>
                </a14:imgProps>
              </a:ext>
            </a:extLst>
          </a:blip>
          <a:stretch>
            <a:fillRect/>
          </a:stretch>
        </p:blipFill>
        <p:spPr>
          <a:xfrm>
            <a:off x="-1907459" y="1148000"/>
            <a:ext cx="9218597" cy="5715000"/>
          </a:xfrm>
          <a:prstGeom prst="rect">
            <a:avLst/>
          </a:prstGeom>
          <a:ln>
            <a:noFill/>
          </a:ln>
          <a:effectLst>
            <a:softEdge rad="112500"/>
          </a:effectLst>
        </p:spPr>
      </p:pic>
      <p:pic>
        <p:nvPicPr>
          <p:cNvPr id="97" name="Picture 96">
            <a:extLst>
              <a:ext uri="{FF2B5EF4-FFF2-40B4-BE49-F238E27FC236}">
                <a16:creationId xmlns:a16="http://schemas.microsoft.com/office/drawing/2014/main" id="{7C0B5F31-EAC6-4C33-812D-B022F401953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889" b="90889" l="10000" r="90000">
                        <a14:foregroundMark x1="58875" y1="889" x2="58875" y2="889"/>
                        <a14:foregroundMark x1="66000" y1="90889" x2="66000" y2="90889"/>
                      </a14:backgroundRemoval>
                    </a14:imgEffect>
                  </a14:imgLayer>
                </a14:imgProps>
              </a:ext>
            </a:extLst>
          </a:blip>
          <a:stretch>
            <a:fillRect/>
          </a:stretch>
        </p:blipFill>
        <p:spPr>
          <a:xfrm>
            <a:off x="1147745" y="2415779"/>
            <a:ext cx="7812125" cy="4432102"/>
          </a:xfrm>
          <a:prstGeom prst="rect">
            <a:avLst/>
          </a:prstGeom>
          <a:ln>
            <a:noFill/>
          </a:ln>
          <a:effectLst>
            <a:outerShdw blurRad="292100" dist="139700" dir="2700000" algn="tl" rotWithShape="0">
              <a:srgbClr val="333333">
                <a:alpha val="65000"/>
              </a:srgbClr>
            </a:outerShdw>
          </a:effectLst>
        </p:spPr>
      </p:pic>
      <p:pic>
        <p:nvPicPr>
          <p:cNvPr id="24" name="Picture 23" descr="A person holding a cigarette in front of a crowd of people&#10;&#10;Description automatically generated with low confidence">
            <a:extLst>
              <a:ext uri="{FF2B5EF4-FFF2-40B4-BE49-F238E27FC236}">
                <a16:creationId xmlns:a16="http://schemas.microsoft.com/office/drawing/2014/main" id="{BF11F8D0-C36C-4DE8-A2BF-95A04B5DB93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9907" r="96130">
                        <a14:foregroundMark x1="80650" y1="43250" x2="72136" y2="49875"/>
                        <a14:foregroundMark x1="72136" y1="49875" x2="70743" y2="67125"/>
                        <a14:foregroundMark x1="70743" y1="67125" x2="78638" y2="58000"/>
                        <a14:foregroundMark x1="78638" y1="58000" x2="77245" y2="52875"/>
                        <a14:foregroundMark x1="82043" y1="42750" x2="90402" y2="48125"/>
                        <a14:foregroundMark x1="90402" y1="48125" x2="96130" y2="63750"/>
                        <a14:foregroundMark x1="96130" y1="63750" x2="86223" y2="73125"/>
                        <a14:foregroundMark x1="86223" y1="73125" x2="82663" y2="73875"/>
                        <a14:foregroundMark x1="56656" y1="44250" x2="55263" y2="53375"/>
                        <a14:foregroundMark x1="55263" y1="53375" x2="60836" y2="66625"/>
                        <a14:foregroundMark x1="60836" y1="66625" x2="64087" y2="68125"/>
                        <a14:foregroundMark x1="56656" y1="58750" x2="41641" y2="36000"/>
                        <a14:foregroundMark x1="41641" y1="36000" x2="43344" y2="55750"/>
                        <a14:foregroundMark x1="45666" y1="45000" x2="60217" y2="65375"/>
                        <a14:foregroundMark x1="60217" y1="65375" x2="61610" y2="66125"/>
                        <a14:foregroundMark x1="22446" y1="39750" x2="26316" y2="53750"/>
                        <a14:foregroundMark x1="26316" y1="53750" x2="52477" y2="72125"/>
                        <a14:foregroundMark x1="52477" y1="72125" x2="57276" y2="71875"/>
                        <a14:foregroundMark x1="66254" y1="22500" x2="66254" y2="22500"/>
                        <a14:foregroundMark x1="64396" y1="22250" x2="73839" y2="21000"/>
                        <a14:foregroundMark x1="66254" y1="22000" x2="59443" y2="26625"/>
                        <a14:foregroundMark x1="59443" y1="26625" x2="58204" y2="30375"/>
                        <a14:foregroundMark x1="67802" y1="18500" x2="80650" y2="26625"/>
                        <a14:foregroundMark x1="72601" y1="72125" x2="79412" y2="82250"/>
                        <a14:foregroundMark x1="94892" y1="69125" x2="89783" y2="74875"/>
                        <a14:foregroundMark x1="89783" y1="74875" x2="79876" y2="78875"/>
                        <a14:foregroundMark x1="79876" y1="78875" x2="69969" y2="69000"/>
                        <a14:foregroundMark x1="69969" y1="69000" x2="71672" y2="78875"/>
                        <a14:foregroundMark x1="71672" y1="78875" x2="90557" y2="77250"/>
                        <a14:foregroundMark x1="90557" y1="77250" x2="94892" y2="75000"/>
                        <a14:foregroundMark x1="67802" y1="71875" x2="71981" y2="78375"/>
                        <a14:foregroundMark x1="71981" y1="78375" x2="36378" y2="67875"/>
                        <a14:foregroundMark x1="36378" y1="67875" x2="33746" y2="65875"/>
                        <a14:foregroundMark x1="47214" y1="34750" x2="50929" y2="26625"/>
                        <a14:foregroundMark x1="50929" y1="26625" x2="58204" y2="25625"/>
                        <a14:foregroundMark x1="73994" y1="16125" x2="85294" y2="16625"/>
                        <a14:foregroundMark x1="24149" y1="63875" x2="37461" y2="73625"/>
                        <a14:foregroundMark x1="37461" y1="73625" x2="72755" y2="81875"/>
                        <a14:foregroundMark x1="19040" y1="52500" x2="19814" y2="67250"/>
                        <a14:foregroundMark x1="19814" y1="67250" x2="29102" y2="76000"/>
                        <a14:foregroundMark x1="29102" y1="76000" x2="48916" y2="78750"/>
                        <a14:foregroundMark x1="49845" y1="78625" x2="65944" y2="85125"/>
                        <a14:foregroundMark x1="65944" y1="85125" x2="79567" y2="85250"/>
                        <a14:foregroundMark x1="79567" y1="85250" x2="93963" y2="83250"/>
                        <a14:foregroundMark x1="53151" y1="24708" x2="54334" y2="24125"/>
                        <a14:foregroundMark x1="25697" y1="38250" x2="50328" y2="26101"/>
                        <a14:foregroundMark x1="54752" y1="24205" x2="57585" y2="24750"/>
                        <a14:backgroundMark x1="11146" y1="37500" x2="41612" y2="28347"/>
                        <a14:backgroundMark x1="62693" y1="11000" x2="56037" y2="15875"/>
                        <a14:backgroundMark x1="56037" y1="15875" x2="51238" y2="22750"/>
                        <a14:backgroundMark x1="51238" y1="22750" x2="38854" y2="25875"/>
                        <a14:backgroundMark x1="38854" y1="25875" x2="36378" y2="29125"/>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6592296" y="-1105306"/>
            <a:ext cx="5648006" cy="6948761"/>
          </a:xfrm>
          <a:prstGeom prst="rect">
            <a:avLst/>
          </a:prstGeom>
        </p:spPr>
      </p:pic>
      <p:pic>
        <p:nvPicPr>
          <p:cNvPr id="12" name="Picture 11" descr="A person sitting at a desk&#10;&#10;Description automatically generated with medium confidence">
            <a:extLst>
              <a:ext uri="{FF2B5EF4-FFF2-40B4-BE49-F238E27FC236}">
                <a16:creationId xmlns:a16="http://schemas.microsoft.com/office/drawing/2014/main" id="{707909AB-AEFA-443C-BC72-C87536471BE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9111" l="10000" r="90000">
                        <a14:foregroundMark x1="63750" y1="10000" x2="73500" y2="17111"/>
                        <a14:foregroundMark x1="73500" y1="17111" x2="78250" y2="35111"/>
                        <a14:foregroundMark x1="51375" y1="92000" x2="80875" y2="94000"/>
                        <a14:foregroundMark x1="52000" y1="97111" x2="71500" y2="99111"/>
                        <a14:backgroundMark x1="52250" y1="6444" x2="53375" y2="6000"/>
                        <a14:backgroundMark x1="40625" y1="69556" x2="39750" y2="99556"/>
                        <a14:backgroundMark x1="39750" y1="99556" x2="39750" y2="99556"/>
                        <a14:backgroundMark x1="59500" y1="11111" x2="47875" y2="5778"/>
                        <a14:backgroundMark x1="47875" y1="5778" x2="36875" y2="80667"/>
                        <a14:backgroundMark x1="36875" y1="80667" x2="36875" y2="82667"/>
                        <a14:backgroundMark x1="52000" y1="12667" x2="41375" y2="62000"/>
                        <a14:backgroundMark x1="41375" y1="62000" x2="41375" y2="62000"/>
                      </a14:backgroundRemoval>
                    </a14:imgEffect>
                  </a14:imgLayer>
                </a14:imgProps>
              </a:ext>
              <a:ext uri="{28A0092B-C50C-407E-A947-70E740481C1C}">
                <a14:useLocalDpi xmlns:a14="http://schemas.microsoft.com/office/drawing/2010/main" val="0"/>
              </a:ext>
            </a:extLst>
          </a:blip>
          <a:stretch>
            <a:fillRect/>
          </a:stretch>
        </p:blipFill>
        <p:spPr>
          <a:xfrm>
            <a:off x="6141237" y="2812619"/>
            <a:ext cx="6011790" cy="3180539"/>
          </a:xfrm>
          <a:prstGeom prst="rect">
            <a:avLst/>
          </a:prstGeom>
        </p:spPr>
      </p:pic>
      <p:pic>
        <p:nvPicPr>
          <p:cNvPr id="16" name="Picture 15">
            <a:extLst>
              <a:ext uri="{FF2B5EF4-FFF2-40B4-BE49-F238E27FC236}">
                <a16:creationId xmlns:a16="http://schemas.microsoft.com/office/drawing/2014/main" id="{81DE1CC7-B782-448A-867C-3B71F5C3BFBD}"/>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4000" b="97167" l="4875" r="90000">
                        <a14:foregroundMark x1="34250" y1="6833" x2="34250" y2="6833"/>
                        <a14:foregroundMark x1="31500" y1="4000" x2="31500" y2="4000"/>
                        <a14:foregroundMark x1="40000" y1="77167" x2="40000" y2="77167"/>
                        <a14:foregroundMark x1="40000" y1="65500" x2="41750" y2="97333"/>
                        <a14:foregroundMark x1="70500" y1="19000" x2="69375" y2="52167"/>
                        <a14:foregroundMark x1="70875" y1="17833" x2="70875" y2="17833"/>
                        <a14:foregroundMark x1="71125" y1="15500" x2="71125" y2="15500"/>
                        <a14:foregroundMark x1="29500" y1="48667" x2="29500" y2="48667"/>
                        <a14:foregroundMark x1="18000" y1="72000" x2="18000" y2="72000"/>
                        <a14:foregroundMark x1="12500" y1="80333" x2="12500" y2="80333"/>
                        <a14:foregroundMark x1="10500" y1="89000" x2="13500" y2="84500"/>
                        <a14:foregroundMark x1="22625" y1="46667" x2="17375" y2="59667"/>
                        <a14:foregroundMark x1="17375" y1="59667" x2="17375" y2="59667"/>
                        <a14:foregroundMark x1="26875" y1="56000" x2="20500" y2="73500"/>
                        <a14:foregroundMark x1="5500" y1="76167" x2="5500" y2="76167"/>
                        <a14:foregroundMark x1="4875" y1="80000" x2="4875" y2="80000"/>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335756" y="2078688"/>
            <a:ext cx="4282839" cy="3426031"/>
          </a:xfrm>
          <a:prstGeom prst="rect">
            <a:avLst/>
          </a:prstGeom>
        </p:spPr>
      </p:pic>
      <p:pic>
        <p:nvPicPr>
          <p:cNvPr id="32" name="图片 31">
            <a:extLst>
              <a:ext uri="{FF2B5EF4-FFF2-40B4-BE49-F238E27FC236}">
                <a16:creationId xmlns:a16="http://schemas.microsoft.com/office/drawing/2014/main" id="{23976B2D-8249-4081-82CE-633DB473B93C}"/>
              </a:ext>
            </a:extLst>
          </p:cNvPr>
          <p:cNvPicPr>
            <a:picLocks noChangeAspect="1"/>
          </p:cNvPicPr>
          <p:nvPr/>
        </p:nvPicPr>
        <p:blipFill>
          <a:blip r:embed="rId13" cstate="print">
            <a:extLst>
              <a:ext uri="{28A0092B-C50C-407E-A947-70E740481C1C}">
                <a14:useLocalDpi xmlns:a14="http://schemas.microsoft.com/office/drawing/2010/main" val="0"/>
              </a:ext>
            </a:extLst>
          </a:blip>
          <a:srcRect l="-3626" t="-216" b="-216"/>
          <a:stretch>
            <a:fillRect/>
          </a:stretch>
        </p:blipFill>
        <p:spPr>
          <a:xfrm>
            <a:off x="-101599" y="-14820"/>
            <a:ext cx="2902857" cy="6887640"/>
          </a:xfrm>
          <a:custGeom>
            <a:avLst/>
            <a:gdLst>
              <a:gd name="connsiteX0" fmla="*/ 0 w 2902857"/>
              <a:gd name="connsiteY0" fmla="*/ 0 h 6887640"/>
              <a:gd name="connsiteX1" fmla="*/ 2902857 w 2902857"/>
              <a:gd name="connsiteY1" fmla="*/ 0 h 6887640"/>
              <a:gd name="connsiteX2" fmla="*/ 2902857 w 2902857"/>
              <a:gd name="connsiteY2" fmla="*/ 14820 h 6887640"/>
              <a:gd name="connsiteX3" fmla="*/ 101600 w 2902857"/>
              <a:gd name="connsiteY3" fmla="*/ 14820 h 6887640"/>
              <a:gd name="connsiteX4" fmla="*/ 101600 w 2902857"/>
              <a:gd name="connsiteY4" fmla="*/ 6872820 h 6887640"/>
              <a:gd name="connsiteX5" fmla="*/ 2902857 w 2902857"/>
              <a:gd name="connsiteY5" fmla="*/ 6872820 h 6887640"/>
              <a:gd name="connsiteX6" fmla="*/ 2902857 w 2902857"/>
              <a:gd name="connsiteY6" fmla="*/ 6887640 h 6887640"/>
              <a:gd name="connsiteX7" fmla="*/ 0 w 2902857"/>
              <a:gd name="connsiteY7" fmla="*/ 6887640 h 6887640"/>
              <a:gd name="connsiteX8" fmla="*/ 0 w 2902857"/>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857" h="6887640">
                <a:moveTo>
                  <a:pt x="0" y="0"/>
                </a:moveTo>
                <a:lnTo>
                  <a:pt x="2902857" y="0"/>
                </a:lnTo>
                <a:lnTo>
                  <a:pt x="2902857" y="14820"/>
                </a:lnTo>
                <a:lnTo>
                  <a:pt x="101600" y="14820"/>
                </a:lnTo>
                <a:lnTo>
                  <a:pt x="101600" y="6872820"/>
                </a:lnTo>
                <a:lnTo>
                  <a:pt x="2902857" y="6872820"/>
                </a:lnTo>
                <a:lnTo>
                  <a:pt x="2902857" y="6887640"/>
                </a:lnTo>
                <a:lnTo>
                  <a:pt x="0" y="6887640"/>
                </a:lnTo>
                <a:lnTo>
                  <a:pt x="0" y="0"/>
                </a:lnTo>
                <a:close/>
              </a:path>
            </a:pathLst>
          </a:custGeom>
        </p:spPr>
      </p:pic>
      <p:pic>
        <p:nvPicPr>
          <p:cNvPr id="31" name="图片 30">
            <a:extLst>
              <a:ext uri="{FF2B5EF4-FFF2-40B4-BE49-F238E27FC236}">
                <a16:creationId xmlns:a16="http://schemas.microsoft.com/office/drawing/2014/main" id="{6B60B39C-AC7A-4686-B34E-E78B5479FADC}"/>
              </a:ext>
            </a:extLst>
          </p:cNvPr>
          <p:cNvPicPr>
            <a:picLocks noChangeAspect="1"/>
          </p:cNvPicPr>
          <p:nvPr/>
        </p:nvPicPr>
        <p:blipFill>
          <a:blip r:embed="rId14"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pic>
        <p:nvPicPr>
          <p:cNvPr id="78" name="图片 6">
            <a:extLst>
              <a:ext uri="{FF2B5EF4-FFF2-40B4-BE49-F238E27FC236}">
                <a16:creationId xmlns:a16="http://schemas.microsoft.com/office/drawing/2014/main" id="{A6C71D9B-407F-4A11-9357-6E83D7B79614}"/>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4880661"/>
            <a:ext cx="12192000" cy="1936750"/>
          </a:xfrm>
          <a:prstGeom prst="rect">
            <a:avLst/>
          </a:prstGeom>
        </p:spPr>
      </p:pic>
      <p:pic>
        <p:nvPicPr>
          <p:cNvPr id="80" name="Picture 79">
            <a:extLst>
              <a:ext uri="{FF2B5EF4-FFF2-40B4-BE49-F238E27FC236}">
                <a16:creationId xmlns:a16="http://schemas.microsoft.com/office/drawing/2014/main" id="{A3D571BE-FB82-42A2-A4C1-F9142768E85F}"/>
              </a:ext>
            </a:extLst>
          </p:cNvPr>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29400" b="52150" l="24750" r="50150"/>
                    </a14:imgEffect>
                    <a14:imgEffect>
                      <a14:saturation sat="300000"/>
                    </a14:imgEffect>
                  </a14:imgLayer>
                </a14:imgProps>
              </a:ext>
              <a:ext uri="{28A0092B-C50C-407E-A947-70E740481C1C}">
                <a14:useLocalDpi xmlns:a14="http://schemas.microsoft.com/office/drawing/2010/main" val="0"/>
              </a:ext>
            </a:extLst>
          </a:blip>
          <a:srcRect l="25686" t="29281" r="49870" b="48366"/>
          <a:stretch/>
        </p:blipFill>
        <p:spPr>
          <a:xfrm rot="19901349">
            <a:off x="11072776" y="4563812"/>
            <a:ext cx="870397" cy="795924"/>
          </a:xfrm>
          <a:prstGeom prst="rect">
            <a:avLst/>
          </a:prstGeom>
        </p:spPr>
      </p:pic>
      <p:pic>
        <p:nvPicPr>
          <p:cNvPr id="81" name="Picture 80">
            <a:extLst>
              <a:ext uri="{FF2B5EF4-FFF2-40B4-BE49-F238E27FC236}">
                <a16:creationId xmlns:a16="http://schemas.microsoft.com/office/drawing/2014/main" id="{A99E008D-9B4C-48C6-B3FC-5EAE280C1782}"/>
              </a:ext>
            </a:extLst>
          </p:cNvPr>
          <p:cNvPicPr>
            <a:picLocks noChangeAspect="1"/>
          </p:cNvPicPr>
          <p:nvPr/>
        </p:nvPicPr>
        <p:blipFill rotWithShape="1">
          <a:blip r:embed="rId18"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19901349">
            <a:off x="8440633" y="5057654"/>
            <a:ext cx="870397" cy="795924"/>
          </a:xfrm>
          <a:prstGeom prst="rect">
            <a:avLst/>
          </a:prstGeom>
        </p:spPr>
      </p:pic>
      <p:pic>
        <p:nvPicPr>
          <p:cNvPr id="82" name="Picture 81">
            <a:extLst>
              <a:ext uri="{FF2B5EF4-FFF2-40B4-BE49-F238E27FC236}">
                <a16:creationId xmlns:a16="http://schemas.microsoft.com/office/drawing/2014/main" id="{D0E7828E-E1A7-420E-8156-8EA9531B2DE9}"/>
              </a:ext>
            </a:extLst>
          </p:cNvPr>
          <p:cNvPicPr>
            <a:picLocks noChangeAspect="1"/>
          </p:cNvPicPr>
          <p:nvPr/>
        </p:nvPicPr>
        <p:blipFill rotWithShape="1">
          <a:blip r:embed="rId19"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1189970">
            <a:off x="6576090" y="4631965"/>
            <a:ext cx="1255053" cy="1147668"/>
          </a:xfrm>
          <a:prstGeom prst="rect">
            <a:avLst/>
          </a:prstGeom>
        </p:spPr>
      </p:pic>
      <p:pic>
        <p:nvPicPr>
          <p:cNvPr id="83" name="Picture 82">
            <a:extLst>
              <a:ext uri="{FF2B5EF4-FFF2-40B4-BE49-F238E27FC236}">
                <a16:creationId xmlns:a16="http://schemas.microsoft.com/office/drawing/2014/main" id="{E20D760F-72A8-4BC4-B282-F35B8E527C20}"/>
              </a:ext>
            </a:extLst>
          </p:cNvPr>
          <p:cNvPicPr>
            <a:picLocks noChangeAspect="1"/>
          </p:cNvPicPr>
          <p:nvPr/>
        </p:nvPicPr>
        <p:blipFill rotWithShape="1">
          <a:blip r:embed="rId19"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19487681">
            <a:off x="3694578" y="4462784"/>
            <a:ext cx="1479139" cy="1352581"/>
          </a:xfrm>
          <a:prstGeom prst="rect">
            <a:avLst/>
          </a:prstGeom>
        </p:spPr>
      </p:pic>
      <p:pic>
        <p:nvPicPr>
          <p:cNvPr id="85" name="Picture 84">
            <a:extLst>
              <a:ext uri="{FF2B5EF4-FFF2-40B4-BE49-F238E27FC236}">
                <a16:creationId xmlns:a16="http://schemas.microsoft.com/office/drawing/2014/main" id="{47CC226F-5E2F-4C11-9266-D97F8019AA06}"/>
              </a:ext>
            </a:extLst>
          </p:cNvPr>
          <p:cNvPicPr>
            <a:picLocks noChangeAspect="1"/>
          </p:cNvPicPr>
          <p:nvPr/>
        </p:nvPicPr>
        <p:blipFill rotWithShape="1">
          <a:blip r:embed="rId19"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1578976">
            <a:off x="1010046" y="4321423"/>
            <a:ext cx="1043994" cy="954668"/>
          </a:xfrm>
          <a:prstGeom prst="rect">
            <a:avLst/>
          </a:prstGeom>
        </p:spPr>
      </p:pic>
      <p:pic>
        <p:nvPicPr>
          <p:cNvPr id="86" name="Picture 85">
            <a:extLst>
              <a:ext uri="{FF2B5EF4-FFF2-40B4-BE49-F238E27FC236}">
                <a16:creationId xmlns:a16="http://schemas.microsoft.com/office/drawing/2014/main" id="{993654E3-42B4-44B7-9CA8-82B2360D6C6C}"/>
              </a:ext>
            </a:extLst>
          </p:cNvPr>
          <p:cNvPicPr>
            <a:picLocks noChangeAspect="1"/>
          </p:cNvPicPr>
          <p:nvPr/>
        </p:nvPicPr>
        <p:blipFill rotWithShape="1">
          <a:blip r:embed="rId20"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20663034">
            <a:off x="1744642" y="5110914"/>
            <a:ext cx="1043994" cy="954668"/>
          </a:xfrm>
          <a:prstGeom prst="rect">
            <a:avLst/>
          </a:prstGeom>
        </p:spPr>
      </p:pic>
      <p:pic>
        <p:nvPicPr>
          <p:cNvPr id="87" name="Picture 86">
            <a:extLst>
              <a:ext uri="{FF2B5EF4-FFF2-40B4-BE49-F238E27FC236}">
                <a16:creationId xmlns:a16="http://schemas.microsoft.com/office/drawing/2014/main" id="{867B4E37-4FEA-4C00-9BA9-FA6C5496115C}"/>
              </a:ext>
            </a:extLst>
          </p:cNvPr>
          <p:cNvPicPr>
            <a:picLocks noChangeAspect="1"/>
          </p:cNvPicPr>
          <p:nvPr/>
        </p:nvPicPr>
        <p:blipFill rotWithShape="1">
          <a:blip r:embed="rId19"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1626598">
            <a:off x="5202082" y="4507577"/>
            <a:ext cx="1278879" cy="1169456"/>
          </a:xfrm>
          <a:prstGeom prst="rect">
            <a:avLst/>
          </a:prstGeom>
        </p:spPr>
      </p:pic>
      <p:pic>
        <p:nvPicPr>
          <p:cNvPr id="88" name="Picture 87">
            <a:extLst>
              <a:ext uri="{FF2B5EF4-FFF2-40B4-BE49-F238E27FC236}">
                <a16:creationId xmlns:a16="http://schemas.microsoft.com/office/drawing/2014/main" id="{B7F5D23C-F41A-4F62-A646-76F20E5BC3ED}"/>
              </a:ext>
            </a:extLst>
          </p:cNvPr>
          <p:cNvPicPr>
            <a:picLocks noChangeAspect="1"/>
          </p:cNvPicPr>
          <p:nvPr/>
        </p:nvPicPr>
        <p:blipFill rotWithShape="1">
          <a:blip r:embed="rId18" cstate="print">
            <a:extLst>
              <a:ext uri="{BEBA8EAE-BF5A-486C-A8C5-ECC9F3942E4B}">
                <a14:imgProps xmlns:a14="http://schemas.microsoft.com/office/drawing/2010/main">
                  <a14:imgLayer r:embed="rId17">
                    <a14:imgEffect>
                      <a14:backgroundRemoval t="29400" b="52150" l="24750" r="50150"/>
                    </a14:imgEffect>
                  </a14:imgLayer>
                </a14:imgProps>
              </a:ext>
              <a:ext uri="{28A0092B-C50C-407E-A947-70E740481C1C}">
                <a14:useLocalDpi xmlns:a14="http://schemas.microsoft.com/office/drawing/2010/main" val="0"/>
              </a:ext>
            </a:extLst>
          </a:blip>
          <a:srcRect l="25686" t="29281" r="49870" b="48366"/>
          <a:stretch/>
        </p:blipFill>
        <p:spPr>
          <a:xfrm rot="19901349">
            <a:off x="9630152" y="5146554"/>
            <a:ext cx="870397" cy="795924"/>
          </a:xfrm>
          <a:prstGeom prst="rect">
            <a:avLst/>
          </a:prstGeom>
        </p:spPr>
      </p:pic>
      <p:pic>
        <p:nvPicPr>
          <p:cNvPr id="90" name="Picture 3" descr="T10-1_BRYV.jpg">
            <a:extLst>
              <a:ext uri="{FF2B5EF4-FFF2-40B4-BE49-F238E27FC236}">
                <a16:creationId xmlns:a16="http://schemas.microsoft.com/office/drawing/2014/main" id="{C4BECCBE-323D-4C25-8372-5A80F4B94A5B}"/>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8065" b="89718" l="8000" r="93429">
                        <a14:foregroundMark x1="69714" y1="8266" x2="69714" y2="8266"/>
                        <a14:foregroundMark x1="93429" y1="69355" x2="93429" y2="69355"/>
                        <a14:foregroundMark x1="8000" y1="76815" x2="8000" y2="76815"/>
                        <a14:foregroundMark x1="12286" y1="83065" x2="14571" y2="85685"/>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2036393" y="2621155"/>
            <a:ext cx="2984022" cy="3750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图片 32">
            <a:extLst>
              <a:ext uri="{FF2B5EF4-FFF2-40B4-BE49-F238E27FC236}">
                <a16:creationId xmlns:a16="http://schemas.microsoft.com/office/drawing/2014/main" id="{086577BD-A050-41FA-B883-EC7332FDD00B}"/>
              </a:ext>
            </a:extLst>
          </p:cNvPr>
          <p:cNvPicPr>
            <a:picLocks noChangeAspect="1"/>
          </p:cNvPicPr>
          <p:nvPr/>
        </p:nvPicPr>
        <p:blipFill>
          <a:blip r:embed="rId23" cstate="print">
            <a:extLst>
              <a:ext uri="{BEBA8EAE-BF5A-486C-A8C5-ECC9F3942E4B}">
                <a14:imgProps xmlns:a14="http://schemas.microsoft.com/office/drawing/2010/main">
                  <a14:imgLayer r:embed="rId24">
                    <a14:imgEffect>
                      <a14:saturation sat="300000"/>
                    </a14:imgEffect>
                  </a14:imgLayer>
                </a14:imgProps>
              </a:ext>
              <a:ext uri="{28A0092B-C50C-407E-A947-70E740481C1C}">
                <a14:useLocalDpi xmlns:a14="http://schemas.microsoft.com/office/drawing/2010/main" val="0"/>
              </a:ext>
            </a:extLst>
          </a:blip>
          <a:srcRect/>
          <a:stretch>
            <a:fillRect/>
          </a:stretch>
        </p:blipFill>
        <p:spPr>
          <a:xfrm>
            <a:off x="9970736" y="102097"/>
            <a:ext cx="2274541" cy="6858000"/>
          </a:xfrm>
          <a:custGeom>
            <a:avLst/>
            <a:gdLst>
              <a:gd name="connsiteX0" fmla="*/ 0 w 2274541"/>
              <a:gd name="connsiteY0" fmla="*/ 0 h 6858000"/>
              <a:gd name="connsiteX1" fmla="*/ 2274541 w 2274541"/>
              <a:gd name="connsiteY1" fmla="*/ 0 h 6858000"/>
              <a:gd name="connsiteX2" fmla="*/ 2274541 w 2274541"/>
              <a:gd name="connsiteY2" fmla="*/ 6858000 h 6858000"/>
              <a:gd name="connsiteX3" fmla="*/ 0 w 2274541"/>
              <a:gd name="connsiteY3" fmla="*/ 6858000 h 6858000"/>
              <a:gd name="connsiteX4" fmla="*/ 0 w 227454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541" h="6858000">
                <a:moveTo>
                  <a:pt x="0" y="0"/>
                </a:moveTo>
                <a:lnTo>
                  <a:pt x="2274541" y="0"/>
                </a:lnTo>
                <a:lnTo>
                  <a:pt x="2274541" y="6858000"/>
                </a:lnTo>
                <a:lnTo>
                  <a:pt x="0" y="6858000"/>
                </a:lnTo>
                <a:lnTo>
                  <a:pt x="0" y="0"/>
                </a:lnTo>
                <a:close/>
              </a:path>
            </a:pathLst>
          </a:custGeom>
        </p:spPr>
      </p:pic>
      <p:pic>
        <p:nvPicPr>
          <p:cNvPr id="92" name="图片 33">
            <a:extLst>
              <a:ext uri="{FF2B5EF4-FFF2-40B4-BE49-F238E27FC236}">
                <a16:creationId xmlns:a16="http://schemas.microsoft.com/office/drawing/2014/main" id="{DAD4A99F-D41D-4DE6-BF36-279DB25D71AB}"/>
              </a:ext>
            </a:extLst>
          </p:cNvPr>
          <p:cNvPicPr>
            <a:picLocks noChangeAspect="1"/>
          </p:cNvPicPr>
          <p:nvPr/>
        </p:nvPicPr>
        <p:blipFill>
          <a:blip r:embed="rId25" cstate="print">
            <a:extLst>
              <a:ext uri="{BEBA8EAE-BF5A-486C-A8C5-ECC9F3942E4B}">
                <a14:imgProps xmlns:a14="http://schemas.microsoft.com/office/drawing/2010/main">
                  <a14:imgLayer r:embed="rId26">
                    <a14:imgEffect>
                      <a14:saturation sat="400000"/>
                    </a14:imgEffect>
                  </a14:imgLayer>
                </a14:imgProps>
              </a:ext>
              <a:ext uri="{28A0092B-C50C-407E-A947-70E740481C1C}">
                <a14:useLocalDpi xmlns:a14="http://schemas.microsoft.com/office/drawing/2010/main" val="0"/>
              </a:ext>
            </a:extLst>
          </a:blip>
          <a:srcRect/>
          <a:stretch>
            <a:fillRect/>
          </a:stretch>
        </p:blipFill>
        <p:spPr>
          <a:xfrm>
            <a:off x="-38766" y="25115"/>
            <a:ext cx="2801257" cy="6858000"/>
          </a:xfrm>
          <a:custGeom>
            <a:avLst/>
            <a:gdLst>
              <a:gd name="connsiteX0" fmla="*/ 0 w 2801257"/>
              <a:gd name="connsiteY0" fmla="*/ 0 h 6858000"/>
              <a:gd name="connsiteX1" fmla="*/ 2801257 w 2801257"/>
              <a:gd name="connsiteY1" fmla="*/ 0 h 6858000"/>
              <a:gd name="connsiteX2" fmla="*/ 2801257 w 2801257"/>
              <a:gd name="connsiteY2" fmla="*/ 6858000 h 6858000"/>
              <a:gd name="connsiteX3" fmla="*/ 0 w 2801257"/>
              <a:gd name="connsiteY3" fmla="*/ 6858000 h 6858000"/>
              <a:gd name="connsiteX4" fmla="*/ 0 w 280125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257" h="6858000">
                <a:moveTo>
                  <a:pt x="0" y="0"/>
                </a:moveTo>
                <a:lnTo>
                  <a:pt x="2801257" y="0"/>
                </a:lnTo>
                <a:lnTo>
                  <a:pt x="2801257" y="6858000"/>
                </a:lnTo>
                <a:lnTo>
                  <a:pt x="0" y="6858000"/>
                </a:lnTo>
                <a:lnTo>
                  <a:pt x="0" y="0"/>
                </a:lnTo>
                <a:close/>
              </a:path>
            </a:pathLst>
          </a:custGeom>
        </p:spPr>
      </p:pic>
      <p:sp>
        <p:nvSpPr>
          <p:cNvPr id="95" name="Rectangle 94">
            <a:extLst>
              <a:ext uri="{FF2B5EF4-FFF2-40B4-BE49-F238E27FC236}">
                <a16:creationId xmlns:a16="http://schemas.microsoft.com/office/drawing/2014/main" id="{D42075AA-2842-4DEE-9E8C-97315552B73B}"/>
              </a:ext>
            </a:extLst>
          </p:cNvPr>
          <p:cNvSpPr/>
          <p:nvPr/>
        </p:nvSpPr>
        <p:spPr>
          <a:xfrm>
            <a:off x="4989459" y="-35633"/>
            <a:ext cx="4315605" cy="86177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000" b="0" i="0" u="none" strike="noStrike" kern="1200" cap="none" spc="0" normalizeH="0" baseline="0" noProof="0" dirty="0" err="1">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Luyện</a:t>
            </a:r>
            <a:r>
              <a:rPr kumimoji="0" lang="en-US" sz="5000" b="0" i="0" u="none" strike="noStrike" kern="1200" cap="none" spc="0" normalizeH="0" baseline="0" noProof="0" dirty="0">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 </a:t>
            </a:r>
            <a:r>
              <a:rPr kumimoji="0" lang="en-US" sz="5000" b="0" i="0" u="none" strike="noStrike" kern="1200" cap="none" spc="0" normalizeH="0" baseline="0" noProof="0" dirty="0" err="1">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từ</a:t>
            </a:r>
            <a:r>
              <a:rPr kumimoji="0" lang="en-US" sz="5000" b="0" i="0" u="none" strike="noStrike" kern="1200" cap="none" spc="0" normalizeH="0" baseline="0" noProof="0" dirty="0">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 </a:t>
            </a:r>
            <a:r>
              <a:rPr kumimoji="0" lang="en-US" sz="5000" b="0" i="0" u="none" strike="noStrike" kern="1200" cap="none" spc="0" normalizeH="0" baseline="0" noProof="0" dirty="0" err="1">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và</a:t>
            </a:r>
            <a:r>
              <a:rPr kumimoji="0" lang="en-US" sz="5000" b="0" i="0" u="none" strike="noStrike" kern="1200" cap="none" spc="0" normalizeH="0" baseline="0" noProof="0" dirty="0">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 </a:t>
            </a:r>
            <a:r>
              <a:rPr kumimoji="0" lang="en-US" sz="5000" b="0" i="0" u="none" strike="noStrike" kern="1200" cap="none" spc="0" normalizeH="0" baseline="0" noProof="0" dirty="0" err="1">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câu</a:t>
            </a:r>
            <a:r>
              <a:rPr kumimoji="0" lang="en-US" sz="5000" b="0" i="0" u="none" strike="noStrike" kern="1200" cap="none" spc="0" normalizeH="0" baseline="0" noProof="0" dirty="0">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 </a:t>
            </a:r>
          </a:p>
        </p:txBody>
      </p:sp>
      <p:sp>
        <p:nvSpPr>
          <p:cNvPr id="93" name="文本框 34">
            <a:extLst>
              <a:ext uri="{FF2B5EF4-FFF2-40B4-BE49-F238E27FC236}">
                <a16:creationId xmlns:a16="http://schemas.microsoft.com/office/drawing/2014/main" id="{815F8EFA-A5B7-4499-B263-50561097D32E}"/>
              </a:ext>
            </a:extLst>
          </p:cNvPr>
          <p:cNvSpPr txBox="1"/>
          <p:nvPr/>
        </p:nvSpPr>
        <p:spPr>
          <a:xfrm>
            <a:off x="768170" y="439491"/>
            <a:ext cx="7039375" cy="193899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70AD47">
                    <a:lumMod val="50000"/>
                  </a:srgbClr>
                </a:solidFill>
                <a:effectLst>
                  <a:glow rad="101600">
                    <a:prstClr val="white">
                      <a:alpha val="60000"/>
                    </a:prstClr>
                  </a:glow>
                </a:effectLst>
                <a:uLnTx/>
                <a:uFillTx/>
                <a:latin typeface="UTM Showcard" panose="02040603050506020204" pitchFamily="18" charset="0"/>
                <a:ea typeface="+mn-ea"/>
                <a:cs typeface="+mn-cs"/>
              </a:rPr>
              <a:t>MRVT</a:t>
            </a:r>
            <a:endParaRPr kumimoji="0" lang="en-US" sz="6000" b="0" i="0" u="none" strike="noStrike" kern="1200" cap="none" spc="0" normalizeH="0" baseline="0" noProof="0" dirty="0">
              <a:ln>
                <a:noFill/>
              </a:ln>
              <a:solidFill>
                <a:srgbClr val="70AD47">
                  <a:lumMod val="50000"/>
                </a:srgbClr>
              </a:solidFill>
              <a:effectLst/>
              <a:uLnTx/>
              <a:uFillTx/>
              <a:latin typeface="UTM Showcard" panose="020406030505060202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300" normalizeH="0" baseline="0" noProof="0" dirty="0">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Ý </a:t>
            </a:r>
            <a:r>
              <a:rPr kumimoji="0" lang="en-US" sz="6000" b="0" i="0" u="none" strike="noStrike" kern="1200" cap="none" spc="300" normalizeH="0" baseline="0" noProof="0" dirty="0" err="1">
                <a:ln w="57150">
                  <a:solidFill>
                    <a:prstClr val="white"/>
                  </a:solidFill>
                </a:ln>
                <a:solidFill>
                  <a:srgbClr val="8064A2"/>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c</a:t>
            </a:r>
            <a:r>
              <a:rPr kumimoji="0" lang="en-US" sz="6000" b="0" i="0" u="none" strike="noStrike" kern="1200" cap="none" spc="300" normalizeH="0" baseline="0" noProof="0" dirty="0" err="1">
                <a:ln w="57150">
                  <a:solidFill>
                    <a:prstClr val="white"/>
                  </a:solidFill>
                </a:ln>
                <a:solidFill>
                  <a:srgbClr val="00B050"/>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h</a:t>
            </a:r>
            <a:r>
              <a:rPr kumimoji="0" lang="en-US" sz="6000" b="0" i="0" u="none" strike="noStrike" kern="1200" cap="none" spc="300" normalizeH="0" baseline="0" noProof="0" dirty="0" err="1">
                <a:ln w="57150">
                  <a:solidFill>
                    <a:prstClr val="white"/>
                  </a:solidFill>
                </a:ln>
                <a:solidFill>
                  <a:srgbClr val="FD8A01"/>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í</a:t>
            </a:r>
            <a:r>
              <a:rPr kumimoji="0" lang="en-US" sz="6000" b="0" i="0" u="none" strike="noStrike" kern="1200" cap="none" spc="300" normalizeH="0" baseline="0" noProof="0" dirty="0">
                <a:ln w="57150">
                  <a:solidFill>
                    <a:prstClr val="white"/>
                  </a:solidFill>
                </a:ln>
                <a:solidFill>
                  <a:srgbClr val="FD8A01"/>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 - </a:t>
            </a:r>
            <a:r>
              <a:rPr kumimoji="0" lang="en-US" sz="6000" b="0" i="0" u="none" strike="noStrike" kern="1200" cap="none" spc="300" normalizeH="0" baseline="0" noProof="0" dirty="0" err="1">
                <a:ln w="57150">
                  <a:solidFill>
                    <a:prstClr val="white"/>
                  </a:solidFill>
                </a:ln>
                <a:solidFill>
                  <a:srgbClr val="8563FF"/>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n</a:t>
            </a:r>
            <a:r>
              <a:rPr kumimoji="0" lang="en-US" sz="6000" b="0" i="0" u="none" strike="noStrike" kern="1200" cap="none" spc="300" normalizeH="0" baseline="0" noProof="0" dirty="0" err="1">
                <a:ln w="57150">
                  <a:solidFill>
                    <a:prstClr val="white"/>
                  </a:solidFill>
                </a:ln>
                <a:solidFill>
                  <a:srgbClr val="FE6861"/>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g</a:t>
            </a:r>
            <a:r>
              <a:rPr kumimoji="0" lang="en-US" sz="6000" b="0" i="0" u="none" strike="noStrike" kern="1200" cap="none" spc="300" normalizeH="0" baseline="0" noProof="0" dirty="0" err="1">
                <a:ln w="57150">
                  <a:solidFill>
                    <a:prstClr val="white"/>
                  </a:solidFill>
                </a:ln>
                <a:solidFill>
                  <a:srgbClr val="0070C0"/>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h</a:t>
            </a:r>
            <a:r>
              <a:rPr kumimoji="0" lang="en-US" sz="6000" b="0" i="0" u="none" strike="noStrike" kern="1200" cap="none" spc="300" normalizeH="0" baseline="0" noProof="0" dirty="0" err="1">
                <a:ln w="57150">
                  <a:solidFill>
                    <a:prstClr val="white"/>
                  </a:solidFill>
                </a:ln>
                <a:solidFill>
                  <a:srgbClr val="4BACC6"/>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ị</a:t>
            </a:r>
            <a:r>
              <a:rPr kumimoji="0" lang="en-US" sz="6000" b="0" i="0" u="none" strike="noStrike" kern="1200" cap="none" spc="300" normalizeH="0" baseline="0" noProof="0" dirty="0">
                <a:ln w="57150">
                  <a:solidFill>
                    <a:prstClr val="white"/>
                  </a:solidFill>
                </a:ln>
                <a:solidFill>
                  <a:srgbClr val="FE6861"/>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 </a:t>
            </a:r>
            <a:r>
              <a:rPr kumimoji="0" lang="en-US" sz="6000" b="0" i="0" u="none" strike="noStrike" kern="1200" cap="none" spc="300" normalizeH="0" baseline="0" noProof="0" dirty="0" err="1">
                <a:ln w="57150">
                  <a:solidFill>
                    <a:prstClr val="white"/>
                  </a:solidFill>
                </a:ln>
                <a:solidFill>
                  <a:srgbClr val="FE6861"/>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L</a:t>
            </a:r>
            <a:r>
              <a:rPr kumimoji="0" lang="en-US" sz="6000" b="0" i="0" u="none" strike="noStrike" kern="1200" cap="none" spc="300" normalizeH="0" baseline="0" noProof="0" dirty="0" err="1">
                <a:ln w="57150">
                  <a:solidFill>
                    <a:prstClr val="white"/>
                  </a:solidFill>
                </a:ln>
                <a:solidFill>
                  <a:srgbClr val="009944"/>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ự</a:t>
            </a:r>
            <a:r>
              <a:rPr kumimoji="0" lang="en-US" sz="6000" b="0" i="0" u="none" strike="noStrike" kern="1200" cap="none" spc="300" normalizeH="0" baseline="0" noProof="0" dirty="0" err="1">
                <a:ln w="57150">
                  <a:solidFill>
                    <a:prstClr val="white"/>
                  </a:solidFill>
                </a:ln>
                <a:solidFill>
                  <a:srgbClr val="10AEFF"/>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c</a:t>
            </a:r>
            <a:endParaRPr kumimoji="0" lang="en-US" sz="6000" b="0" i="0" u="none" strike="noStrike" kern="1200" cap="none" spc="300" normalizeH="0" baseline="0" noProof="0" dirty="0">
              <a:ln w="57150">
                <a:solidFill>
                  <a:prstClr val="white"/>
                </a:solidFill>
              </a:ln>
              <a:solidFill>
                <a:srgbClr val="10AEFF"/>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endParaRPr>
          </a:p>
        </p:txBody>
      </p:sp>
      <p:pic>
        <p:nvPicPr>
          <p:cNvPr id="84" name="图片 52">
            <a:extLst>
              <a:ext uri="{FF2B5EF4-FFF2-40B4-BE49-F238E27FC236}">
                <a16:creationId xmlns:a16="http://schemas.microsoft.com/office/drawing/2014/main" id="{F0674D80-50C0-4FAE-88CD-44BBD84A852A}"/>
              </a:ext>
            </a:extLst>
          </p:cNvPr>
          <p:cNvPicPr>
            <a:picLocks noChangeAspect="1"/>
          </p:cNvPicPr>
          <p:nvPr/>
        </p:nvPicPr>
        <p:blipFill>
          <a:blip r:embed="rId27" cstate="print">
            <a:extLst>
              <a:ext uri="{BEBA8EAE-BF5A-486C-A8C5-ECC9F3942E4B}">
                <a14:imgProps xmlns:a14="http://schemas.microsoft.com/office/drawing/2010/main">
                  <a14:imgLayer r:embed="rId28">
                    <a14:imgEffect>
                      <a14:saturation sat="300000"/>
                    </a14:imgEffect>
                  </a14:imgLayer>
                </a14:imgProps>
              </a:ext>
              <a:ext uri="{28A0092B-C50C-407E-A947-70E740481C1C}">
                <a14:useLocalDpi xmlns:a14="http://schemas.microsoft.com/office/drawing/2010/main" val="0"/>
              </a:ext>
            </a:extLst>
          </a:blip>
          <a:stretch>
            <a:fillRect/>
          </a:stretch>
        </p:blipFill>
        <p:spPr>
          <a:xfrm>
            <a:off x="-54133" y="4909155"/>
            <a:ext cx="12206750" cy="2131827"/>
          </a:xfrm>
          <a:prstGeom prst="rect">
            <a:avLst/>
          </a:prstGeom>
        </p:spPr>
      </p:pic>
    </p:spTree>
    <p:extLst>
      <p:ext uri="{BB962C8B-B14F-4D97-AF65-F5344CB8AC3E}">
        <p14:creationId xmlns:p14="http://schemas.microsoft.com/office/powerpoint/2010/main" val="17706613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84"/>
                                        </p:tgtEl>
                                        <p:attrNameLst>
                                          <p:attrName>r</p:attrName>
                                        </p:attrNameLst>
                                      </p:cBhvr>
                                    </p:animRot>
                                    <p:animRot by="-240000">
                                      <p:cBhvr>
                                        <p:cTn id="7" dur="200" fill="hold">
                                          <p:stCondLst>
                                            <p:cond delay="200"/>
                                          </p:stCondLst>
                                        </p:cTn>
                                        <p:tgtEl>
                                          <p:spTgt spid="84"/>
                                        </p:tgtEl>
                                        <p:attrNameLst>
                                          <p:attrName>r</p:attrName>
                                        </p:attrNameLst>
                                      </p:cBhvr>
                                    </p:animRot>
                                    <p:animRot by="240000">
                                      <p:cBhvr>
                                        <p:cTn id="8" dur="200" fill="hold">
                                          <p:stCondLst>
                                            <p:cond delay="400"/>
                                          </p:stCondLst>
                                        </p:cTn>
                                        <p:tgtEl>
                                          <p:spTgt spid="84"/>
                                        </p:tgtEl>
                                        <p:attrNameLst>
                                          <p:attrName>r</p:attrName>
                                        </p:attrNameLst>
                                      </p:cBhvr>
                                    </p:animRot>
                                    <p:animRot by="-240000">
                                      <p:cBhvr>
                                        <p:cTn id="9" dur="200" fill="hold">
                                          <p:stCondLst>
                                            <p:cond delay="600"/>
                                          </p:stCondLst>
                                        </p:cTn>
                                        <p:tgtEl>
                                          <p:spTgt spid="84"/>
                                        </p:tgtEl>
                                        <p:attrNameLst>
                                          <p:attrName>r</p:attrName>
                                        </p:attrNameLst>
                                      </p:cBhvr>
                                    </p:animRot>
                                    <p:animRot by="120000">
                                      <p:cBhvr>
                                        <p:cTn id="10" dur="200" fill="hold">
                                          <p:stCondLst>
                                            <p:cond delay="800"/>
                                          </p:stCondLst>
                                        </p:cTn>
                                        <p:tgtEl>
                                          <p:spTgt spid="84"/>
                                        </p:tgtEl>
                                        <p:attrNameLst>
                                          <p:attrName>r</p:attrName>
                                        </p:attrNameLst>
                                      </p:cBhvr>
                                    </p:animRot>
                                  </p:childTnLst>
                                </p:cTn>
                              </p:par>
                            </p:childTnLst>
                          </p:cTn>
                        </p:par>
                        <p:par>
                          <p:cTn id="11" fill="hold">
                            <p:stCondLst>
                              <p:cond delay="1000"/>
                            </p:stCondLst>
                            <p:childTnLst>
                              <p:par>
                                <p:cTn id="12" presetID="50" presetClass="entr" presetSubtype="0" decel="100000" fill="hold" nodeType="afterEffect">
                                  <p:stCondLst>
                                    <p:cond delay="0"/>
                                  </p:stCondLst>
                                  <p:childTnLst>
                                    <p:set>
                                      <p:cBhvr>
                                        <p:cTn id="13" dur="1" fill="hold">
                                          <p:stCondLst>
                                            <p:cond delay="0"/>
                                          </p:stCondLst>
                                        </p:cTn>
                                        <p:tgtEl>
                                          <p:spTgt spid="85"/>
                                        </p:tgtEl>
                                        <p:attrNameLst>
                                          <p:attrName>style.visibility</p:attrName>
                                        </p:attrNameLst>
                                      </p:cBhvr>
                                      <p:to>
                                        <p:strVal val="visible"/>
                                      </p:to>
                                    </p:set>
                                    <p:anim calcmode="lin" valueType="num">
                                      <p:cBhvr>
                                        <p:cTn id="14" dur="1000" fill="hold"/>
                                        <p:tgtEl>
                                          <p:spTgt spid="85"/>
                                        </p:tgtEl>
                                        <p:attrNameLst>
                                          <p:attrName>ppt_w</p:attrName>
                                        </p:attrNameLst>
                                      </p:cBhvr>
                                      <p:tavLst>
                                        <p:tav tm="0">
                                          <p:val>
                                            <p:strVal val="#ppt_w+.3"/>
                                          </p:val>
                                        </p:tav>
                                        <p:tav tm="100000">
                                          <p:val>
                                            <p:strVal val="#ppt_w"/>
                                          </p:val>
                                        </p:tav>
                                      </p:tavLst>
                                    </p:anim>
                                    <p:anim calcmode="lin" valueType="num">
                                      <p:cBhvr>
                                        <p:cTn id="15" dur="1000" fill="hold"/>
                                        <p:tgtEl>
                                          <p:spTgt spid="85"/>
                                        </p:tgtEl>
                                        <p:attrNameLst>
                                          <p:attrName>ppt_h</p:attrName>
                                        </p:attrNameLst>
                                      </p:cBhvr>
                                      <p:tavLst>
                                        <p:tav tm="0">
                                          <p:val>
                                            <p:strVal val="#ppt_h"/>
                                          </p:val>
                                        </p:tav>
                                        <p:tav tm="100000">
                                          <p:val>
                                            <p:strVal val="#ppt_h"/>
                                          </p:val>
                                        </p:tav>
                                      </p:tavLst>
                                    </p:anim>
                                    <p:animEffect transition="in" filter="fade">
                                      <p:cBhvr>
                                        <p:cTn id="16" dur="1000"/>
                                        <p:tgtEl>
                                          <p:spTgt spid="85"/>
                                        </p:tgtEl>
                                      </p:cBhvr>
                                    </p:animEffect>
                                  </p:childTnLst>
                                </p:cTn>
                              </p:par>
                            </p:childTnLst>
                          </p:cTn>
                        </p:par>
                        <p:par>
                          <p:cTn id="17" fill="hold">
                            <p:stCondLst>
                              <p:cond delay="2000"/>
                            </p:stCondLst>
                            <p:childTnLst>
                              <p:par>
                                <p:cTn id="18" presetID="50" presetClass="entr" presetSubtype="0" decel="100000" fill="hold" nodeType="afterEffect">
                                  <p:stCondLst>
                                    <p:cond delay="0"/>
                                  </p:stCondLst>
                                  <p:childTnLst>
                                    <p:set>
                                      <p:cBhvr>
                                        <p:cTn id="19" dur="1" fill="hold">
                                          <p:stCondLst>
                                            <p:cond delay="0"/>
                                          </p:stCondLst>
                                        </p:cTn>
                                        <p:tgtEl>
                                          <p:spTgt spid="87"/>
                                        </p:tgtEl>
                                        <p:attrNameLst>
                                          <p:attrName>style.visibility</p:attrName>
                                        </p:attrNameLst>
                                      </p:cBhvr>
                                      <p:to>
                                        <p:strVal val="visible"/>
                                      </p:to>
                                    </p:set>
                                    <p:anim calcmode="lin" valueType="num">
                                      <p:cBhvr>
                                        <p:cTn id="20" dur="1000" fill="hold"/>
                                        <p:tgtEl>
                                          <p:spTgt spid="87"/>
                                        </p:tgtEl>
                                        <p:attrNameLst>
                                          <p:attrName>ppt_w</p:attrName>
                                        </p:attrNameLst>
                                      </p:cBhvr>
                                      <p:tavLst>
                                        <p:tav tm="0">
                                          <p:val>
                                            <p:strVal val="#ppt_w+.3"/>
                                          </p:val>
                                        </p:tav>
                                        <p:tav tm="100000">
                                          <p:val>
                                            <p:strVal val="#ppt_w"/>
                                          </p:val>
                                        </p:tav>
                                      </p:tavLst>
                                    </p:anim>
                                    <p:anim calcmode="lin" valueType="num">
                                      <p:cBhvr>
                                        <p:cTn id="21" dur="1000" fill="hold"/>
                                        <p:tgtEl>
                                          <p:spTgt spid="87"/>
                                        </p:tgtEl>
                                        <p:attrNameLst>
                                          <p:attrName>ppt_h</p:attrName>
                                        </p:attrNameLst>
                                      </p:cBhvr>
                                      <p:tavLst>
                                        <p:tav tm="0">
                                          <p:val>
                                            <p:strVal val="#ppt_h"/>
                                          </p:val>
                                        </p:tav>
                                        <p:tav tm="100000">
                                          <p:val>
                                            <p:strVal val="#ppt_h"/>
                                          </p:val>
                                        </p:tav>
                                      </p:tavLst>
                                    </p:anim>
                                    <p:animEffect transition="in" filter="fade">
                                      <p:cBhvr>
                                        <p:cTn id="22" dur="1000"/>
                                        <p:tgtEl>
                                          <p:spTgt spid="87"/>
                                        </p:tgtEl>
                                      </p:cBhvr>
                                    </p:animEffect>
                                  </p:childTnLst>
                                </p:cTn>
                              </p:par>
                            </p:childTnLst>
                          </p:cTn>
                        </p:par>
                        <p:par>
                          <p:cTn id="23" fill="hold">
                            <p:stCondLst>
                              <p:cond delay="3000"/>
                            </p:stCondLst>
                            <p:childTnLst>
                              <p:par>
                                <p:cTn id="24" presetID="50" presetClass="entr" presetSubtype="0" decel="100000" fill="hold" nodeType="afterEffect">
                                  <p:stCondLst>
                                    <p:cond delay="0"/>
                                  </p:stCondLst>
                                  <p:childTnLst>
                                    <p:set>
                                      <p:cBhvr>
                                        <p:cTn id="25" dur="1" fill="hold">
                                          <p:stCondLst>
                                            <p:cond delay="0"/>
                                          </p:stCondLst>
                                        </p:cTn>
                                        <p:tgtEl>
                                          <p:spTgt spid="86"/>
                                        </p:tgtEl>
                                        <p:attrNameLst>
                                          <p:attrName>style.visibility</p:attrName>
                                        </p:attrNameLst>
                                      </p:cBhvr>
                                      <p:to>
                                        <p:strVal val="visible"/>
                                      </p:to>
                                    </p:set>
                                    <p:anim calcmode="lin" valueType="num">
                                      <p:cBhvr>
                                        <p:cTn id="26" dur="1000" fill="hold"/>
                                        <p:tgtEl>
                                          <p:spTgt spid="86"/>
                                        </p:tgtEl>
                                        <p:attrNameLst>
                                          <p:attrName>ppt_w</p:attrName>
                                        </p:attrNameLst>
                                      </p:cBhvr>
                                      <p:tavLst>
                                        <p:tav tm="0">
                                          <p:val>
                                            <p:strVal val="#ppt_w+.3"/>
                                          </p:val>
                                        </p:tav>
                                        <p:tav tm="100000">
                                          <p:val>
                                            <p:strVal val="#ppt_w"/>
                                          </p:val>
                                        </p:tav>
                                      </p:tavLst>
                                    </p:anim>
                                    <p:anim calcmode="lin" valueType="num">
                                      <p:cBhvr>
                                        <p:cTn id="27" dur="1000" fill="hold"/>
                                        <p:tgtEl>
                                          <p:spTgt spid="86"/>
                                        </p:tgtEl>
                                        <p:attrNameLst>
                                          <p:attrName>ppt_h</p:attrName>
                                        </p:attrNameLst>
                                      </p:cBhvr>
                                      <p:tavLst>
                                        <p:tav tm="0">
                                          <p:val>
                                            <p:strVal val="#ppt_h"/>
                                          </p:val>
                                        </p:tav>
                                        <p:tav tm="100000">
                                          <p:val>
                                            <p:strVal val="#ppt_h"/>
                                          </p:val>
                                        </p:tav>
                                      </p:tavLst>
                                    </p:anim>
                                    <p:animEffect transition="in" filter="fade">
                                      <p:cBhvr>
                                        <p:cTn id="28" dur="1000"/>
                                        <p:tgtEl>
                                          <p:spTgt spid="86"/>
                                        </p:tgtEl>
                                      </p:cBhvr>
                                    </p:animEffect>
                                  </p:childTnLst>
                                </p:cTn>
                              </p:par>
                              <p:par>
                                <p:cTn id="29" presetID="50" presetClass="entr" presetSubtype="0" decel="100000"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anim calcmode="lin" valueType="num">
                                      <p:cBhvr>
                                        <p:cTn id="31" dur="1000" fill="hold"/>
                                        <p:tgtEl>
                                          <p:spTgt spid="81"/>
                                        </p:tgtEl>
                                        <p:attrNameLst>
                                          <p:attrName>ppt_w</p:attrName>
                                        </p:attrNameLst>
                                      </p:cBhvr>
                                      <p:tavLst>
                                        <p:tav tm="0">
                                          <p:val>
                                            <p:strVal val="#ppt_w+.3"/>
                                          </p:val>
                                        </p:tav>
                                        <p:tav tm="100000">
                                          <p:val>
                                            <p:strVal val="#ppt_w"/>
                                          </p:val>
                                        </p:tav>
                                      </p:tavLst>
                                    </p:anim>
                                    <p:anim calcmode="lin" valueType="num">
                                      <p:cBhvr>
                                        <p:cTn id="32" dur="1000" fill="hold"/>
                                        <p:tgtEl>
                                          <p:spTgt spid="81"/>
                                        </p:tgtEl>
                                        <p:attrNameLst>
                                          <p:attrName>ppt_h</p:attrName>
                                        </p:attrNameLst>
                                      </p:cBhvr>
                                      <p:tavLst>
                                        <p:tav tm="0">
                                          <p:val>
                                            <p:strVal val="#ppt_h"/>
                                          </p:val>
                                        </p:tav>
                                        <p:tav tm="100000">
                                          <p:val>
                                            <p:strVal val="#ppt_h"/>
                                          </p:val>
                                        </p:tav>
                                      </p:tavLst>
                                    </p:anim>
                                    <p:animEffect transition="in" filter="fade">
                                      <p:cBhvr>
                                        <p:cTn id="33" dur="1000"/>
                                        <p:tgtEl>
                                          <p:spTgt spid="81"/>
                                        </p:tgtEl>
                                      </p:cBhvr>
                                    </p:animEffect>
                                  </p:childTnLst>
                                </p:cTn>
                              </p:par>
                            </p:childTnLst>
                          </p:cTn>
                        </p:par>
                        <p:par>
                          <p:cTn id="34" fill="hold">
                            <p:stCondLst>
                              <p:cond delay="4000"/>
                            </p:stCondLst>
                            <p:childTnLst>
                              <p:par>
                                <p:cTn id="35" presetID="50" presetClass="entr" presetSubtype="0" decel="100000" fill="hold" nodeType="afterEffect">
                                  <p:stCondLst>
                                    <p:cond delay="0"/>
                                  </p:stCondLst>
                                  <p:childTnLst>
                                    <p:set>
                                      <p:cBhvr>
                                        <p:cTn id="36" dur="1" fill="hold">
                                          <p:stCondLst>
                                            <p:cond delay="0"/>
                                          </p:stCondLst>
                                        </p:cTn>
                                        <p:tgtEl>
                                          <p:spTgt spid="82"/>
                                        </p:tgtEl>
                                        <p:attrNameLst>
                                          <p:attrName>style.visibility</p:attrName>
                                        </p:attrNameLst>
                                      </p:cBhvr>
                                      <p:to>
                                        <p:strVal val="visible"/>
                                      </p:to>
                                    </p:set>
                                    <p:anim calcmode="lin" valueType="num">
                                      <p:cBhvr>
                                        <p:cTn id="37" dur="1000" fill="hold"/>
                                        <p:tgtEl>
                                          <p:spTgt spid="82"/>
                                        </p:tgtEl>
                                        <p:attrNameLst>
                                          <p:attrName>ppt_w</p:attrName>
                                        </p:attrNameLst>
                                      </p:cBhvr>
                                      <p:tavLst>
                                        <p:tav tm="0">
                                          <p:val>
                                            <p:strVal val="#ppt_w+.3"/>
                                          </p:val>
                                        </p:tav>
                                        <p:tav tm="100000">
                                          <p:val>
                                            <p:strVal val="#ppt_w"/>
                                          </p:val>
                                        </p:tav>
                                      </p:tavLst>
                                    </p:anim>
                                    <p:anim calcmode="lin" valueType="num">
                                      <p:cBhvr>
                                        <p:cTn id="38" dur="1000" fill="hold"/>
                                        <p:tgtEl>
                                          <p:spTgt spid="82"/>
                                        </p:tgtEl>
                                        <p:attrNameLst>
                                          <p:attrName>ppt_h</p:attrName>
                                        </p:attrNameLst>
                                      </p:cBhvr>
                                      <p:tavLst>
                                        <p:tav tm="0">
                                          <p:val>
                                            <p:strVal val="#ppt_h"/>
                                          </p:val>
                                        </p:tav>
                                        <p:tav tm="100000">
                                          <p:val>
                                            <p:strVal val="#ppt_h"/>
                                          </p:val>
                                        </p:tav>
                                      </p:tavLst>
                                    </p:anim>
                                    <p:animEffect transition="in" filter="fade">
                                      <p:cBhvr>
                                        <p:cTn id="39" dur="1000"/>
                                        <p:tgtEl>
                                          <p:spTgt spid="82"/>
                                        </p:tgtEl>
                                      </p:cBhvr>
                                    </p:animEffect>
                                  </p:childTnLst>
                                </p:cTn>
                              </p:par>
                              <p:par>
                                <p:cTn id="40" presetID="50" presetClass="entr" presetSubtype="0" decel="100000" fill="hold" nodeType="withEffect">
                                  <p:stCondLst>
                                    <p:cond delay="0"/>
                                  </p:stCondLst>
                                  <p:childTnLst>
                                    <p:set>
                                      <p:cBhvr>
                                        <p:cTn id="41" dur="1" fill="hold">
                                          <p:stCondLst>
                                            <p:cond delay="0"/>
                                          </p:stCondLst>
                                        </p:cTn>
                                        <p:tgtEl>
                                          <p:spTgt spid="83"/>
                                        </p:tgtEl>
                                        <p:attrNameLst>
                                          <p:attrName>style.visibility</p:attrName>
                                        </p:attrNameLst>
                                      </p:cBhvr>
                                      <p:to>
                                        <p:strVal val="visible"/>
                                      </p:to>
                                    </p:set>
                                    <p:anim calcmode="lin" valueType="num">
                                      <p:cBhvr>
                                        <p:cTn id="42" dur="1000" fill="hold"/>
                                        <p:tgtEl>
                                          <p:spTgt spid="83"/>
                                        </p:tgtEl>
                                        <p:attrNameLst>
                                          <p:attrName>ppt_w</p:attrName>
                                        </p:attrNameLst>
                                      </p:cBhvr>
                                      <p:tavLst>
                                        <p:tav tm="0">
                                          <p:val>
                                            <p:strVal val="#ppt_w+.3"/>
                                          </p:val>
                                        </p:tav>
                                        <p:tav tm="100000">
                                          <p:val>
                                            <p:strVal val="#ppt_w"/>
                                          </p:val>
                                        </p:tav>
                                      </p:tavLst>
                                    </p:anim>
                                    <p:anim calcmode="lin" valueType="num">
                                      <p:cBhvr>
                                        <p:cTn id="43" dur="1000" fill="hold"/>
                                        <p:tgtEl>
                                          <p:spTgt spid="83"/>
                                        </p:tgtEl>
                                        <p:attrNameLst>
                                          <p:attrName>ppt_h</p:attrName>
                                        </p:attrNameLst>
                                      </p:cBhvr>
                                      <p:tavLst>
                                        <p:tav tm="0">
                                          <p:val>
                                            <p:strVal val="#ppt_h"/>
                                          </p:val>
                                        </p:tav>
                                        <p:tav tm="100000">
                                          <p:val>
                                            <p:strVal val="#ppt_h"/>
                                          </p:val>
                                        </p:tav>
                                      </p:tavLst>
                                    </p:anim>
                                    <p:animEffect transition="in" filter="fade">
                                      <p:cBhvr>
                                        <p:cTn id="44" dur="1000"/>
                                        <p:tgtEl>
                                          <p:spTgt spid="83"/>
                                        </p:tgtEl>
                                      </p:cBhvr>
                                    </p:animEffect>
                                  </p:childTnLst>
                                </p:cTn>
                              </p:par>
                            </p:childTnLst>
                          </p:cTn>
                        </p:par>
                        <p:par>
                          <p:cTn id="45" fill="hold">
                            <p:stCondLst>
                              <p:cond delay="5000"/>
                            </p:stCondLst>
                            <p:childTnLst>
                              <p:par>
                                <p:cTn id="46" presetID="50" presetClass="entr" presetSubtype="0" decel="100000" fill="hold" nodeType="afterEffect">
                                  <p:stCondLst>
                                    <p:cond delay="0"/>
                                  </p:stCondLst>
                                  <p:childTnLst>
                                    <p:set>
                                      <p:cBhvr>
                                        <p:cTn id="47" dur="1" fill="hold">
                                          <p:stCondLst>
                                            <p:cond delay="0"/>
                                          </p:stCondLst>
                                        </p:cTn>
                                        <p:tgtEl>
                                          <p:spTgt spid="88"/>
                                        </p:tgtEl>
                                        <p:attrNameLst>
                                          <p:attrName>style.visibility</p:attrName>
                                        </p:attrNameLst>
                                      </p:cBhvr>
                                      <p:to>
                                        <p:strVal val="visible"/>
                                      </p:to>
                                    </p:set>
                                    <p:anim calcmode="lin" valueType="num">
                                      <p:cBhvr>
                                        <p:cTn id="48" dur="1000" fill="hold"/>
                                        <p:tgtEl>
                                          <p:spTgt spid="88"/>
                                        </p:tgtEl>
                                        <p:attrNameLst>
                                          <p:attrName>ppt_w</p:attrName>
                                        </p:attrNameLst>
                                      </p:cBhvr>
                                      <p:tavLst>
                                        <p:tav tm="0">
                                          <p:val>
                                            <p:strVal val="#ppt_w+.3"/>
                                          </p:val>
                                        </p:tav>
                                        <p:tav tm="100000">
                                          <p:val>
                                            <p:strVal val="#ppt_w"/>
                                          </p:val>
                                        </p:tav>
                                      </p:tavLst>
                                    </p:anim>
                                    <p:anim calcmode="lin" valueType="num">
                                      <p:cBhvr>
                                        <p:cTn id="49" dur="1000" fill="hold"/>
                                        <p:tgtEl>
                                          <p:spTgt spid="88"/>
                                        </p:tgtEl>
                                        <p:attrNameLst>
                                          <p:attrName>ppt_h</p:attrName>
                                        </p:attrNameLst>
                                      </p:cBhvr>
                                      <p:tavLst>
                                        <p:tav tm="0">
                                          <p:val>
                                            <p:strVal val="#ppt_h"/>
                                          </p:val>
                                        </p:tav>
                                        <p:tav tm="100000">
                                          <p:val>
                                            <p:strVal val="#ppt_h"/>
                                          </p:val>
                                        </p:tav>
                                      </p:tavLst>
                                    </p:anim>
                                    <p:animEffect transition="in" filter="fade">
                                      <p:cBhvr>
                                        <p:cTn id="50" dur="1000"/>
                                        <p:tgtEl>
                                          <p:spTgt spid="88"/>
                                        </p:tgtEl>
                                      </p:cBhvr>
                                    </p:animEffect>
                                  </p:childTnLst>
                                </p:cTn>
                              </p:par>
                              <p:par>
                                <p:cTn id="51" presetID="50" presetClass="entr" presetSubtype="0" decel="100000" fill="hold" nodeType="withEffect">
                                  <p:stCondLst>
                                    <p:cond delay="0"/>
                                  </p:stCondLst>
                                  <p:childTnLst>
                                    <p:set>
                                      <p:cBhvr>
                                        <p:cTn id="52" dur="1" fill="hold">
                                          <p:stCondLst>
                                            <p:cond delay="0"/>
                                          </p:stCondLst>
                                        </p:cTn>
                                        <p:tgtEl>
                                          <p:spTgt spid="80"/>
                                        </p:tgtEl>
                                        <p:attrNameLst>
                                          <p:attrName>style.visibility</p:attrName>
                                        </p:attrNameLst>
                                      </p:cBhvr>
                                      <p:to>
                                        <p:strVal val="visible"/>
                                      </p:to>
                                    </p:set>
                                    <p:anim calcmode="lin" valueType="num">
                                      <p:cBhvr>
                                        <p:cTn id="53" dur="1000" fill="hold"/>
                                        <p:tgtEl>
                                          <p:spTgt spid="80"/>
                                        </p:tgtEl>
                                        <p:attrNameLst>
                                          <p:attrName>ppt_w</p:attrName>
                                        </p:attrNameLst>
                                      </p:cBhvr>
                                      <p:tavLst>
                                        <p:tav tm="0">
                                          <p:val>
                                            <p:strVal val="#ppt_w+.3"/>
                                          </p:val>
                                        </p:tav>
                                        <p:tav tm="100000">
                                          <p:val>
                                            <p:strVal val="#ppt_w"/>
                                          </p:val>
                                        </p:tav>
                                      </p:tavLst>
                                    </p:anim>
                                    <p:anim calcmode="lin" valueType="num">
                                      <p:cBhvr>
                                        <p:cTn id="54" dur="1000" fill="hold"/>
                                        <p:tgtEl>
                                          <p:spTgt spid="80"/>
                                        </p:tgtEl>
                                        <p:attrNameLst>
                                          <p:attrName>ppt_h</p:attrName>
                                        </p:attrNameLst>
                                      </p:cBhvr>
                                      <p:tavLst>
                                        <p:tav tm="0">
                                          <p:val>
                                            <p:strVal val="#ppt_h"/>
                                          </p:val>
                                        </p:tav>
                                        <p:tav tm="100000">
                                          <p:val>
                                            <p:strVal val="#ppt_h"/>
                                          </p:val>
                                        </p:tav>
                                      </p:tavLst>
                                    </p:anim>
                                    <p:animEffect transition="in" filter="fade">
                                      <p:cBhvr>
                                        <p:cTn id="55" dur="1000"/>
                                        <p:tgtEl>
                                          <p:spTgt spid="80"/>
                                        </p:tgtEl>
                                      </p:cBhvr>
                                    </p:animEffect>
                                  </p:childTnLst>
                                </p:cTn>
                              </p:par>
                              <p:par>
                                <p:cTn id="56" presetID="14" presetClass="entr" presetSubtype="10" fill="hold" nodeType="withEffect">
                                  <p:stCondLst>
                                    <p:cond delay="0"/>
                                  </p:stCondLst>
                                  <p:childTnLst>
                                    <p:set>
                                      <p:cBhvr>
                                        <p:cTn id="57" dur="1" fill="hold">
                                          <p:stCondLst>
                                            <p:cond delay="0"/>
                                          </p:stCondLst>
                                        </p:cTn>
                                        <p:tgtEl>
                                          <p:spTgt spid="97"/>
                                        </p:tgtEl>
                                        <p:attrNameLst>
                                          <p:attrName>style.visibility</p:attrName>
                                        </p:attrNameLst>
                                      </p:cBhvr>
                                      <p:to>
                                        <p:strVal val="visible"/>
                                      </p:to>
                                    </p:set>
                                    <p:animEffect transition="in" filter="randombar(horizontal)">
                                      <p:cBhvr>
                                        <p:cTn id="58" dur="500"/>
                                        <p:tgtEl>
                                          <p:spTgt spid="97"/>
                                        </p:tgtEl>
                                      </p:cBhvr>
                                    </p:animEffect>
                                  </p:childTnLst>
                                </p:cTn>
                              </p:par>
                              <p:par>
                                <p:cTn id="59" presetID="12" presetClass="entr" presetSubtype="4" fill="hold" nodeType="withEffect">
                                  <p:stCondLst>
                                    <p:cond delay="0"/>
                                  </p:stCondLst>
                                  <p:childTnLst>
                                    <p:set>
                                      <p:cBhvr>
                                        <p:cTn id="60" dur="1" fill="hold">
                                          <p:stCondLst>
                                            <p:cond delay="0"/>
                                          </p:stCondLst>
                                        </p:cTn>
                                        <p:tgtEl>
                                          <p:spTgt spid="97"/>
                                        </p:tgtEl>
                                        <p:attrNameLst>
                                          <p:attrName>style.visibility</p:attrName>
                                        </p:attrNameLst>
                                      </p:cBhvr>
                                      <p:to>
                                        <p:strVal val="visible"/>
                                      </p:to>
                                    </p:set>
                                    <p:anim calcmode="lin" valueType="num">
                                      <p:cBhvr additive="base">
                                        <p:cTn id="61" dur="500"/>
                                        <p:tgtEl>
                                          <p:spTgt spid="97"/>
                                        </p:tgtEl>
                                        <p:attrNameLst>
                                          <p:attrName>ppt_y</p:attrName>
                                        </p:attrNameLst>
                                      </p:cBhvr>
                                      <p:tavLst>
                                        <p:tav tm="0">
                                          <p:val>
                                            <p:strVal val="#ppt_y+#ppt_h*1.125000"/>
                                          </p:val>
                                        </p:tav>
                                        <p:tav tm="100000">
                                          <p:val>
                                            <p:strVal val="#ppt_y"/>
                                          </p:val>
                                        </p:tav>
                                      </p:tavLst>
                                    </p:anim>
                                    <p:animEffect transition="in" filter="wipe(up)">
                                      <p:cBhvr>
                                        <p:cTn id="62" dur="500"/>
                                        <p:tgtEl>
                                          <p:spTgt spid="97"/>
                                        </p:tgtEl>
                                      </p:cBhvr>
                                    </p:animEffect>
                                  </p:childTnLst>
                                </p:cTn>
                              </p:par>
                              <p:par>
                                <p:cTn id="63" presetID="12" presetClass="entr" presetSubtype="4" fill="hold" nodeType="withEffect">
                                  <p:stCondLst>
                                    <p:cond delay="0"/>
                                  </p:stCondLst>
                                  <p:childTnLst>
                                    <p:set>
                                      <p:cBhvr>
                                        <p:cTn id="64" dur="1" fill="hold">
                                          <p:stCondLst>
                                            <p:cond delay="0"/>
                                          </p:stCondLst>
                                        </p:cTn>
                                        <p:tgtEl>
                                          <p:spTgt spid="98"/>
                                        </p:tgtEl>
                                        <p:attrNameLst>
                                          <p:attrName>style.visibility</p:attrName>
                                        </p:attrNameLst>
                                      </p:cBhvr>
                                      <p:to>
                                        <p:strVal val="visible"/>
                                      </p:to>
                                    </p:set>
                                    <p:anim calcmode="lin" valueType="num">
                                      <p:cBhvr additive="base">
                                        <p:cTn id="65" dur="500"/>
                                        <p:tgtEl>
                                          <p:spTgt spid="98"/>
                                        </p:tgtEl>
                                        <p:attrNameLst>
                                          <p:attrName>ppt_y</p:attrName>
                                        </p:attrNameLst>
                                      </p:cBhvr>
                                      <p:tavLst>
                                        <p:tav tm="0">
                                          <p:val>
                                            <p:strVal val="#ppt_y+#ppt_h*1.125000"/>
                                          </p:val>
                                        </p:tav>
                                        <p:tav tm="100000">
                                          <p:val>
                                            <p:strVal val="#ppt_y"/>
                                          </p:val>
                                        </p:tav>
                                      </p:tavLst>
                                    </p:anim>
                                    <p:animEffect transition="in" filter="wipe(up)">
                                      <p:cBhvr>
                                        <p:cTn id="66" dur="500"/>
                                        <p:tgtEl>
                                          <p:spTgt spid="98"/>
                                        </p:tgtEl>
                                      </p:cBhvr>
                                    </p:animEffect>
                                  </p:childTnLst>
                                </p:cTn>
                              </p:par>
                              <p:par>
                                <p:cTn id="67" presetID="21" presetClass="entr" presetSubtype="1" fill="hold" nodeType="withEffect">
                                  <p:stCondLst>
                                    <p:cond delay="0"/>
                                  </p:stCondLst>
                                  <p:iterate type="lt">
                                    <p:tmPct val="0"/>
                                  </p:iterate>
                                  <p:childTnLst>
                                    <p:set>
                                      <p:cBhvr>
                                        <p:cTn id="68" dur="1" fill="hold">
                                          <p:stCondLst>
                                            <p:cond delay="0"/>
                                          </p:stCondLst>
                                        </p:cTn>
                                        <p:tgtEl>
                                          <p:spTgt spid="93">
                                            <p:txEl>
                                              <p:pRg st="0" end="0"/>
                                            </p:txEl>
                                          </p:spTgt>
                                        </p:tgtEl>
                                        <p:attrNameLst>
                                          <p:attrName>style.visibility</p:attrName>
                                        </p:attrNameLst>
                                      </p:cBhvr>
                                      <p:to>
                                        <p:strVal val="visible"/>
                                      </p:to>
                                    </p:set>
                                    <p:animEffect transition="in" filter="wheel(1)">
                                      <p:cBhvr>
                                        <p:cTn id="69" dur="2000"/>
                                        <p:tgtEl>
                                          <p:spTgt spid="93">
                                            <p:txEl>
                                              <p:pRg st="0" end="0"/>
                                            </p:txEl>
                                          </p:spTgt>
                                        </p:tgtEl>
                                      </p:cBhvr>
                                    </p:animEffect>
                                  </p:childTnLst>
                                </p:cTn>
                              </p:par>
                              <p:par>
                                <p:cTn id="70" presetID="30" presetClass="entr" presetSubtype="0" fill="hold"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800" decel="100000"/>
                                        <p:tgtEl>
                                          <p:spTgt spid="24"/>
                                        </p:tgtEl>
                                      </p:cBhvr>
                                    </p:animEffect>
                                    <p:anim calcmode="lin" valueType="num">
                                      <p:cBhvr>
                                        <p:cTn id="73" dur="800" decel="100000" fill="hold"/>
                                        <p:tgtEl>
                                          <p:spTgt spid="24"/>
                                        </p:tgtEl>
                                        <p:attrNameLst>
                                          <p:attrName>style.rotation</p:attrName>
                                        </p:attrNameLst>
                                      </p:cBhvr>
                                      <p:tavLst>
                                        <p:tav tm="0">
                                          <p:val>
                                            <p:fltVal val="-90"/>
                                          </p:val>
                                        </p:tav>
                                        <p:tav tm="100000">
                                          <p:val>
                                            <p:fltVal val="0"/>
                                          </p:val>
                                        </p:tav>
                                      </p:tavLst>
                                    </p:anim>
                                    <p:anim calcmode="lin" valueType="num">
                                      <p:cBhvr>
                                        <p:cTn id="74" dur="800" decel="100000" fill="hold"/>
                                        <p:tgtEl>
                                          <p:spTgt spid="24"/>
                                        </p:tgtEl>
                                        <p:attrNameLst>
                                          <p:attrName>ppt_x</p:attrName>
                                        </p:attrNameLst>
                                      </p:cBhvr>
                                      <p:tavLst>
                                        <p:tav tm="0">
                                          <p:val>
                                            <p:strVal val="#ppt_x+0.4"/>
                                          </p:val>
                                        </p:tav>
                                        <p:tav tm="100000">
                                          <p:val>
                                            <p:strVal val="#ppt_x-0.05"/>
                                          </p:val>
                                        </p:tav>
                                      </p:tavLst>
                                    </p:anim>
                                    <p:anim calcmode="lin" valueType="num">
                                      <p:cBhvr>
                                        <p:cTn id="75" dur="800" decel="100000" fill="hold"/>
                                        <p:tgtEl>
                                          <p:spTgt spid="24"/>
                                        </p:tgtEl>
                                        <p:attrNameLst>
                                          <p:attrName>ppt_y</p:attrName>
                                        </p:attrNameLst>
                                      </p:cBhvr>
                                      <p:tavLst>
                                        <p:tav tm="0">
                                          <p:val>
                                            <p:strVal val="#ppt_y-0.4"/>
                                          </p:val>
                                        </p:tav>
                                        <p:tav tm="100000">
                                          <p:val>
                                            <p:strVal val="#ppt_y+0.1"/>
                                          </p:val>
                                        </p:tav>
                                      </p:tavLst>
                                    </p:anim>
                                    <p:anim calcmode="lin" valueType="num">
                                      <p:cBhvr>
                                        <p:cTn id="76" dur="200" accel="100000" fill="hold">
                                          <p:stCondLst>
                                            <p:cond delay="800"/>
                                          </p:stCondLst>
                                        </p:cTn>
                                        <p:tgtEl>
                                          <p:spTgt spid="24"/>
                                        </p:tgtEl>
                                        <p:attrNameLst>
                                          <p:attrName>ppt_x</p:attrName>
                                        </p:attrNameLst>
                                      </p:cBhvr>
                                      <p:tavLst>
                                        <p:tav tm="0">
                                          <p:val>
                                            <p:strVal val="#ppt_x-0.05"/>
                                          </p:val>
                                        </p:tav>
                                        <p:tav tm="100000">
                                          <p:val>
                                            <p:strVal val="#ppt_x"/>
                                          </p:val>
                                        </p:tav>
                                      </p:tavLst>
                                    </p:anim>
                                    <p:anim calcmode="lin" valueType="num">
                                      <p:cBhvr>
                                        <p:cTn id="77" dur="200" accel="100000" fill="hold">
                                          <p:stCondLst>
                                            <p:cond delay="800"/>
                                          </p:stCondLst>
                                        </p:cTn>
                                        <p:tgtEl>
                                          <p:spTgt spid="24"/>
                                        </p:tgtEl>
                                        <p:attrNameLst>
                                          <p:attrName>ppt_y</p:attrName>
                                        </p:attrNameLst>
                                      </p:cBhvr>
                                      <p:tavLst>
                                        <p:tav tm="0">
                                          <p:val>
                                            <p:strVal val="#ppt_y+0.1"/>
                                          </p:val>
                                        </p:tav>
                                        <p:tav tm="100000">
                                          <p:val>
                                            <p:strVal val="#ppt_y"/>
                                          </p:val>
                                        </p:tav>
                                      </p:tavLst>
                                    </p:anim>
                                  </p:childTnLst>
                                </p:cTn>
                              </p:par>
                              <p:par>
                                <p:cTn id="78" presetID="2" presetClass="entr" presetSubtype="4" fill="hold" nodeType="withEffect">
                                  <p:stCondLst>
                                    <p:cond delay="0"/>
                                  </p:stCondLst>
                                  <p:childTnLst>
                                    <p:set>
                                      <p:cBhvr>
                                        <p:cTn id="79" dur="1" fill="hold">
                                          <p:stCondLst>
                                            <p:cond delay="0"/>
                                          </p:stCondLst>
                                        </p:cTn>
                                        <p:tgtEl>
                                          <p:spTgt spid="12"/>
                                        </p:tgtEl>
                                        <p:attrNameLst>
                                          <p:attrName>style.visibility</p:attrName>
                                        </p:attrNameLst>
                                      </p:cBhvr>
                                      <p:to>
                                        <p:strVal val="visible"/>
                                      </p:to>
                                    </p:set>
                                    <p:anim calcmode="lin" valueType="num">
                                      <p:cBhvr additive="base">
                                        <p:cTn id="80" dur="500" fill="hold"/>
                                        <p:tgtEl>
                                          <p:spTgt spid="12"/>
                                        </p:tgtEl>
                                        <p:attrNameLst>
                                          <p:attrName>ppt_x</p:attrName>
                                        </p:attrNameLst>
                                      </p:cBhvr>
                                      <p:tavLst>
                                        <p:tav tm="0">
                                          <p:val>
                                            <p:strVal val="#ppt_x"/>
                                          </p:val>
                                        </p:tav>
                                        <p:tav tm="100000">
                                          <p:val>
                                            <p:strVal val="#ppt_x"/>
                                          </p:val>
                                        </p:tav>
                                      </p:tavLst>
                                    </p:anim>
                                    <p:anim calcmode="lin" valueType="num">
                                      <p:cBhvr additive="base">
                                        <p:cTn id="81" dur="500" fill="hold"/>
                                        <p:tgtEl>
                                          <p:spTgt spid="12"/>
                                        </p:tgtEl>
                                        <p:attrNameLst>
                                          <p:attrName>ppt_y</p:attrName>
                                        </p:attrNameLst>
                                      </p:cBhvr>
                                      <p:tavLst>
                                        <p:tav tm="0">
                                          <p:val>
                                            <p:strVal val="1+#ppt_h/2"/>
                                          </p:val>
                                        </p:tav>
                                        <p:tav tm="100000">
                                          <p:val>
                                            <p:strVal val="#ppt_y"/>
                                          </p:val>
                                        </p:tav>
                                      </p:tavLst>
                                    </p:anim>
                                  </p:childTnLst>
                                </p:cTn>
                              </p:par>
                              <p:par>
                                <p:cTn id="82" presetID="10" presetClass="entr" presetSubtype="0" fill="hold" nodeType="withEffect">
                                  <p:stCondLst>
                                    <p:cond delay="0"/>
                                  </p:stCondLst>
                                  <p:childTnLst>
                                    <p:set>
                                      <p:cBhvr>
                                        <p:cTn id="83" dur="1" fill="hold">
                                          <p:stCondLst>
                                            <p:cond delay="0"/>
                                          </p:stCondLst>
                                        </p:cTn>
                                        <p:tgtEl>
                                          <p:spTgt spid="16"/>
                                        </p:tgtEl>
                                        <p:attrNameLst>
                                          <p:attrName>style.visibility</p:attrName>
                                        </p:attrNameLst>
                                      </p:cBhvr>
                                      <p:to>
                                        <p:strVal val="visible"/>
                                      </p:to>
                                    </p:set>
                                    <p:animEffect transition="in" filter="fade">
                                      <p:cBhvr>
                                        <p:cTn id="84" dur="500"/>
                                        <p:tgtEl>
                                          <p:spTgt spid="16"/>
                                        </p:tgtEl>
                                      </p:cBhvr>
                                    </p:animEffect>
                                  </p:childTnLst>
                                </p:cTn>
                              </p:par>
                              <p:par>
                                <p:cTn id="85" presetID="30" presetClass="entr" presetSubtype="0" fill="hold" nodeType="withEffect">
                                  <p:stCondLst>
                                    <p:cond delay="0"/>
                                  </p:stCondLst>
                                  <p:childTnLst>
                                    <p:set>
                                      <p:cBhvr>
                                        <p:cTn id="86" dur="1" fill="hold">
                                          <p:stCondLst>
                                            <p:cond delay="0"/>
                                          </p:stCondLst>
                                        </p:cTn>
                                        <p:tgtEl>
                                          <p:spTgt spid="90"/>
                                        </p:tgtEl>
                                        <p:attrNameLst>
                                          <p:attrName>style.visibility</p:attrName>
                                        </p:attrNameLst>
                                      </p:cBhvr>
                                      <p:to>
                                        <p:strVal val="visible"/>
                                      </p:to>
                                    </p:set>
                                    <p:animEffect transition="in" filter="fade">
                                      <p:cBhvr>
                                        <p:cTn id="87" dur="800" decel="100000"/>
                                        <p:tgtEl>
                                          <p:spTgt spid="90"/>
                                        </p:tgtEl>
                                      </p:cBhvr>
                                    </p:animEffect>
                                    <p:anim calcmode="lin" valueType="num">
                                      <p:cBhvr>
                                        <p:cTn id="88" dur="800" decel="100000" fill="hold"/>
                                        <p:tgtEl>
                                          <p:spTgt spid="90"/>
                                        </p:tgtEl>
                                        <p:attrNameLst>
                                          <p:attrName>style.rotation</p:attrName>
                                        </p:attrNameLst>
                                      </p:cBhvr>
                                      <p:tavLst>
                                        <p:tav tm="0">
                                          <p:val>
                                            <p:fltVal val="-90"/>
                                          </p:val>
                                        </p:tav>
                                        <p:tav tm="100000">
                                          <p:val>
                                            <p:fltVal val="0"/>
                                          </p:val>
                                        </p:tav>
                                      </p:tavLst>
                                    </p:anim>
                                    <p:anim calcmode="lin" valueType="num">
                                      <p:cBhvr>
                                        <p:cTn id="89" dur="800" decel="100000" fill="hold"/>
                                        <p:tgtEl>
                                          <p:spTgt spid="90"/>
                                        </p:tgtEl>
                                        <p:attrNameLst>
                                          <p:attrName>ppt_x</p:attrName>
                                        </p:attrNameLst>
                                      </p:cBhvr>
                                      <p:tavLst>
                                        <p:tav tm="0">
                                          <p:val>
                                            <p:strVal val="#ppt_x+0.4"/>
                                          </p:val>
                                        </p:tav>
                                        <p:tav tm="100000">
                                          <p:val>
                                            <p:strVal val="#ppt_x-0.05"/>
                                          </p:val>
                                        </p:tav>
                                      </p:tavLst>
                                    </p:anim>
                                    <p:anim calcmode="lin" valueType="num">
                                      <p:cBhvr>
                                        <p:cTn id="90" dur="800" decel="100000" fill="hold"/>
                                        <p:tgtEl>
                                          <p:spTgt spid="90"/>
                                        </p:tgtEl>
                                        <p:attrNameLst>
                                          <p:attrName>ppt_y</p:attrName>
                                        </p:attrNameLst>
                                      </p:cBhvr>
                                      <p:tavLst>
                                        <p:tav tm="0">
                                          <p:val>
                                            <p:strVal val="#ppt_y-0.4"/>
                                          </p:val>
                                        </p:tav>
                                        <p:tav tm="100000">
                                          <p:val>
                                            <p:strVal val="#ppt_y+0.1"/>
                                          </p:val>
                                        </p:tav>
                                      </p:tavLst>
                                    </p:anim>
                                    <p:anim calcmode="lin" valueType="num">
                                      <p:cBhvr>
                                        <p:cTn id="91"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92"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cTn>
                              </p:par>
                              <p:par>
                                <p:cTn id="93" presetID="30" presetClass="entr" presetSubtype="0" fill="hold" nodeType="withEffect">
                                  <p:stCondLst>
                                    <p:cond delay="0"/>
                                  </p:stCondLst>
                                  <p:childTnLst>
                                    <p:set>
                                      <p:cBhvr>
                                        <p:cTn id="94" dur="1" fill="hold">
                                          <p:stCondLst>
                                            <p:cond delay="0"/>
                                          </p:stCondLst>
                                        </p:cTn>
                                        <p:tgtEl>
                                          <p:spTgt spid="97"/>
                                        </p:tgtEl>
                                        <p:attrNameLst>
                                          <p:attrName>style.visibility</p:attrName>
                                        </p:attrNameLst>
                                      </p:cBhvr>
                                      <p:to>
                                        <p:strVal val="visible"/>
                                      </p:to>
                                    </p:set>
                                    <p:animEffect transition="in" filter="fade">
                                      <p:cBhvr>
                                        <p:cTn id="95" dur="800" decel="100000"/>
                                        <p:tgtEl>
                                          <p:spTgt spid="97"/>
                                        </p:tgtEl>
                                      </p:cBhvr>
                                    </p:animEffect>
                                    <p:anim calcmode="lin" valueType="num">
                                      <p:cBhvr>
                                        <p:cTn id="96" dur="800" decel="100000" fill="hold"/>
                                        <p:tgtEl>
                                          <p:spTgt spid="97"/>
                                        </p:tgtEl>
                                        <p:attrNameLst>
                                          <p:attrName>style.rotation</p:attrName>
                                        </p:attrNameLst>
                                      </p:cBhvr>
                                      <p:tavLst>
                                        <p:tav tm="0">
                                          <p:val>
                                            <p:fltVal val="-90"/>
                                          </p:val>
                                        </p:tav>
                                        <p:tav tm="100000">
                                          <p:val>
                                            <p:fltVal val="0"/>
                                          </p:val>
                                        </p:tav>
                                      </p:tavLst>
                                    </p:anim>
                                    <p:anim calcmode="lin" valueType="num">
                                      <p:cBhvr>
                                        <p:cTn id="97" dur="800" decel="100000" fill="hold"/>
                                        <p:tgtEl>
                                          <p:spTgt spid="97"/>
                                        </p:tgtEl>
                                        <p:attrNameLst>
                                          <p:attrName>ppt_x</p:attrName>
                                        </p:attrNameLst>
                                      </p:cBhvr>
                                      <p:tavLst>
                                        <p:tav tm="0">
                                          <p:val>
                                            <p:strVal val="#ppt_x+0.4"/>
                                          </p:val>
                                        </p:tav>
                                        <p:tav tm="100000">
                                          <p:val>
                                            <p:strVal val="#ppt_x-0.05"/>
                                          </p:val>
                                        </p:tav>
                                      </p:tavLst>
                                    </p:anim>
                                    <p:anim calcmode="lin" valueType="num">
                                      <p:cBhvr>
                                        <p:cTn id="98" dur="800" decel="100000" fill="hold"/>
                                        <p:tgtEl>
                                          <p:spTgt spid="97"/>
                                        </p:tgtEl>
                                        <p:attrNameLst>
                                          <p:attrName>ppt_y</p:attrName>
                                        </p:attrNameLst>
                                      </p:cBhvr>
                                      <p:tavLst>
                                        <p:tav tm="0">
                                          <p:val>
                                            <p:strVal val="#ppt_y-0.4"/>
                                          </p:val>
                                        </p:tav>
                                        <p:tav tm="100000">
                                          <p:val>
                                            <p:strVal val="#ppt_y+0.1"/>
                                          </p:val>
                                        </p:tav>
                                      </p:tavLst>
                                    </p:anim>
                                    <p:anim calcmode="lin" valueType="num">
                                      <p:cBhvr>
                                        <p:cTn id="99" dur="200" accel="100000" fill="hold">
                                          <p:stCondLst>
                                            <p:cond delay="800"/>
                                          </p:stCondLst>
                                        </p:cTn>
                                        <p:tgtEl>
                                          <p:spTgt spid="97"/>
                                        </p:tgtEl>
                                        <p:attrNameLst>
                                          <p:attrName>ppt_x</p:attrName>
                                        </p:attrNameLst>
                                      </p:cBhvr>
                                      <p:tavLst>
                                        <p:tav tm="0">
                                          <p:val>
                                            <p:strVal val="#ppt_x-0.05"/>
                                          </p:val>
                                        </p:tav>
                                        <p:tav tm="100000">
                                          <p:val>
                                            <p:strVal val="#ppt_x"/>
                                          </p:val>
                                        </p:tav>
                                      </p:tavLst>
                                    </p:anim>
                                    <p:anim calcmode="lin" valueType="num">
                                      <p:cBhvr>
                                        <p:cTn id="100" dur="200" accel="100000" fill="hold">
                                          <p:stCondLst>
                                            <p:cond delay="800"/>
                                          </p:stCondLst>
                                        </p:cTn>
                                        <p:tgtEl>
                                          <p:spTgt spid="97"/>
                                        </p:tgtEl>
                                        <p:attrNameLst>
                                          <p:attrName>ppt_y</p:attrName>
                                        </p:attrNameLst>
                                      </p:cBhvr>
                                      <p:tavLst>
                                        <p:tav tm="0">
                                          <p:val>
                                            <p:strVal val="#ppt_y+0.1"/>
                                          </p:val>
                                        </p:tav>
                                        <p:tav tm="100000">
                                          <p:val>
                                            <p:strVal val="#ppt_y"/>
                                          </p:val>
                                        </p:tav>
                                      </p:tavLst>
                                    </p:anim>
                                  </p:childTnLst>
                                </p:cTn>
                              </p:par>
                            </p:childTnLst>
                          </p:cTn>
                        </p:par>
                        <p:par>
                          <p:cTn id="101" fill="hold">
                            <p:stCondLst>
                              <p:cond delay="7000"/>
                            </p:stCondLst>
                            <p:childTnLst>
                              <p:par>
                                <p:cTn id="102" presetID="41" presetClass="entr" presetSubtype="0" fill="hold" nodeType="afterEffect">
                                  <p:stCondLst>
                                    <p:cond delay="0"/>
                                  </p:stCondLst>
                                  <p:iterate type="lt">
                                    <p:tmPct val="10000"/>
                                  </p:iterate>
                                  <p:childTnLst>
                                    <p:set>
                                      <p:cBhvr>
                                        <p:cTn id="103" dur="1" fill="hold">
                                          <p:stCondLst>
                                            <p:cond delay="0"/>
                                          </p:stCondLst>
                                        </p:cTn>
                                        <p:tgtEl>
                                          <p:spTgt spid="93">
                                            <p:txEl>
                                              <p:pRg st="0" end="0"/>
                                            </p:txEl>
                                          </p:spTgt>
                                        </p:tgtEl>
                                        <p:attrNameLst>
                                          <p:attrName>style.visibility</p:attrName>
                                        </p:attrNameLst>
                                      </p:cBhvr>
                                      <p:to>
                                        <p:strVal val="visible"/>
                                      </p:to>
                                    </p:set>
                                    <p:anim calcmode="lin" valueType="num">
                                      <p:cBhvr>
                                        <p:cTn id="104" dur="500" fill="hold"/>
                                        <p:tgtEl>
                                          <p:spTgt spid="9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5" dur="500" fill="hold"/>
                                        <p:tgtEl>
                                          <p:spTgt spid="93">
                                            <p:txEl>
                                              <p:pRg st="0" end="0"/>
                                            </p:txEl>
                                          </p:spTgt>
                                        </p:tgtEl>
                                        <p:attrNameLst>
                                          <p:attrName>ppt_y</p:attrName>
                                        </p:attrNameLst>
                                      </p:cBhvr>
                                      <p:tavLst>
                                        <p:tav tm="0">
                                          <p:val>
                                            <p:strVal val="#ppt_y"/>
                                          </p:val>
                                        </p:tav>
                                        <p:tav tm="100000">
                                          <p:val>
                                            <p:strVal val="#ppt_y"/>
                                          </p:val>
                                        </p:tav>
                                      </p:tavLst>
                                    </p:anim>
                                    <p:anim calcmode="lin" valueType="num">
                                      <p:cBhvr>
                                        <p:cTn id="106" dur="500" fill="hold"/>
                                        <p:tgtEl>
                                          <p:spTgt spid="9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7" dur="500" fill="hold"/>
                                        <p:tgtEl>
                                          <p:spTgt spid="9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08" dur="500" tmFilter="0,0; .5, 1; 1, 1"/>
                                        <p:tgtEl>
                                          <p:spTgt spid="93">
                                            <p:txEl>
                                              <p:pRg st="0" end="0"/>
                                            </p:txEl>
                                          </p:spTgt>
                                        </p:tgtEl>
                                      </p:cBhvr>
                                    </p:animEffect>
                                  </p:childTnLst>
                                </p:cTn>
                              </p:par>
                              <p:par>
                                <p:cTn id="109" presetID="41" presetClass="entr" presetSubtype="0" fill="hold" nodeType="withEffect">
                                  <p:stCondLst>
                                    <p:cond delay="0"/>
                                  </p:stCondLst>
                                  <p:iterate type="lt">
                                    <p:tmPct val="10000"/>
                                  </p:iterate>
                                  <p:childTnLst>
                                    <p:set>
                                      <p:cBhvr>
                                        <p:cTn id="110" dur="1" fill="hold">
                                          <p:stCondLst>
                                            <p:cond delay="0"/>
                                          </p:stCondLst>
                                        </p:cTn>
                                        <p:tgtEl>
                                          <p:spTgt spid="93">
                                            <p:txEl>
                                              <p:pRg st="1" end="1"/>
                                            </p:txEl>
                                          </p:spTgt>
                                        </p:tgtEl>
                                        <p:attrNameLst>
                                          <p:attrName>style.visibility</p:attrName>
                                        </p:attrNameLst>
                                      </p:cBhvr>
                                      <p:to>
                                        <p:strVal val="visible"/>
                                      </p:to>
                                    </p:set>
                                    <p:anim calcmode="lin" valueType="num">
                                      <p:cBhvr>
                                        <p:cTn id="111" dur="500" fill="hold"/>
                                        <p:tgtEl>
                                          <p:spTgt spid="9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2" dur="500" fill="hold"/>
                                        <p:tgtEl>
                                          <p:spTgt spid="93">
                                            <p:txEl>
                                              <p:pRg st="1" end="1"/>
                                            </p:txEl>
                                          </p:spTgt>
                                        </p:tgtEl>
                                        <p:attrNameLst>
                                          <p:attrName>ppt_y</p:attrName>
                                        </p:attrNameLst>
                                      </p:cBhvr>
                                      <p:tavLst>
                                        <p:tav tm="0">
                                          <p:val>
                                            <p:strVal val="#ppt_y"/>
                                          </p:val>
                                        </p:tav>
                                        <p:tav tm="100000">
                                          <p:val>
                                            <p:strVal val="#ppt_y"/>
                                          </p:val>
                                        </p:tav>
                                      </p:tavLst>
                                    </p:anim>
                                    <p:anim calcmode="lin" valueType="num">
                                      <p:cBhvr>
                                        <p:cTn id="113" dur="500" fill="hold"/>
                                        <p:tgtEl>
                                          <p:spTgt spid="9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14" dur="500" fill="hold"/>
                                        <p:tgtEl>
                                          <p:spTgt spid="9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5" dur="500" tmFilter="0,0; .5, 1; 1, 1"/>
                                        <p:tgtEl>
                                          <p:spTgt spid="93">
                                            <p:txEl>
                                              <p:pRg st="1" end="1"/>
                                            </p:txEl>
                                          </p:spTgt>
                                        </p:tgtEl>
                                      </p:cBhvr>
                                    </p:animEffect>
                                  </p:childTnLst>
                                </p:cTn>
                              </p:par>
                            </p:childTnLst>
                          </p:cTn>
                        </p:par>
                        <p:par>
                          <p:cTn id="116" fill="hold">
                            <p:stCondLst>
                              <p:cond delay="8050"/>
                            </p:stCondLst>
                            <p:childTnLst>
                              <p:par>
                                <p:cTn id="117" presetID="34" presetClass="emph" presetSubtype="0" fill="hold" nodeType="afterEffect">
                                  <p:stCondLst>
                                    <p:cond delay="0"/>
                                  </p:stCondLst>
                                  <p:iterate type="lt">
                                    <p:tmPct val="10000"/>
                                  </p:iterate>
                                  <p:childTnLst>
                                    <p:animMotion origin="layout" path="M -4.79167E-6 -4.07407E-6 L -4.79167E-6 -0.07222 " pathEditMode="relative" rAng="0" ptsTypes="AA">
                                      <p:cBhvr>
                                        <p:cTn id="118" dur="250" accel="50000" decel="50000" autoRev="1" fill="hold">
                                          <p:stCondLst>
                                            <p:cond delay="0"/>
                                          </p:stCondLst>
                                        </p:cTn>
                                        <p:tgtEl>
                                          <p:spTgt spid="93">
                                            <p:txEl>
                                              <p:pRg st="0" end="0"/>
                                            </p:txEl>
                                          </p:spTgt>
                                        </p:tgtEl>
                                        <p:attrNameLst>
                                          <p:attrName>ppt_x</p:attrName>
                                          <p:attrName>ppt_y</p:attrName>
                                        </p:attrNameLst>
                                      </p:cBhvr>
                                      <p:rCtr x="0" y="-3611"/>
                                    </p:animMotion>
                                    <p:animRot by="1500000">
                                      <p:cBhvr>
                                        <p:cTn id="119" dur="125" fill="hold">
                                          <p:stCondLst>
                                            <p:cond delay="0"/>
                                          </p:stCondLst>
                                        </p:cTn>
                                        <p:tgtEl>
                                          <p:spTgt spid="93">
                                            <p:txEl>
                                              <p:pRg st="0" end="0"/>
                                            </p:txEl>
                                          </p:spTgt>
                                        </p:tgtEl>
                                        <p:attrNameLst>
                                          <p:attrName>r</p:attrName>
                                        </p:attrNameLst>
                                      </p:cBhvr>
                                    </p:animRot>
                                    <p:animRot by="-1500000">
                                      <p:cBhvr>
                                        <p:cTn id="120" dur="125" fill="hold">
                                          <p:stCondLst>
                                            <p:cond delay="125"/>
                                          </p:stCondLst>
                                        </p:cTn>
                                        <p:tgtEl>
                                          <p:spTgt spid="93">
                                            <p:txEl>
                                              <p:pRg st="0" end="0"/>
                                            </p:txEl>
                                          </p:spTgt>
                                        </p:tgtEl>
                                        <p:attrNameLst>
                                          <p:attrName>r</p:attrName>
                                        </p:attrNameLst>
                                      </p:cBhvr>
                                    </p:animRot>
                                    <p:animRot by="-1500000">
                                      <p:cBhvr>
                                        <p:cTn id="121" dur="125" fill="hold">
                                          <p:stCondLst>
                                            <p:cond delay="250"/>
                                          </p:stCondLst>
                                        </p:cTn>
                                        <p:tgtEl>
                                          <p:spTgt spid="93">
                                            <p:txEl>
                                              <p:pRg st="0" end="0"/>
                                            </p:txEl>
                                          </p:spTgt>
                                        </p:tgtEl>
                                        <p:attrNameLst>
                                          <p:attrName>r</p:attrName>
                                        </p:attrNameLst>
                                      </p:cBhvr>
                                    </p:animRot>
                                    <p:animRot by="1500000">
                                      <p:cBhvr>
                                        <p:cTn id="122" dur="125" fill="hold">
                                          <p:stCondLst>
                                            <p:cond delay="375"/>
                                          </p:stCondLst>
                                        </p:cTn>
                                        <p:tgtEl>
                                          <p:spTgt spid="93">
                                            <p:txEl>
                                              <p:pRg st="0" end="0"/>
                                            </p:txEl>
                                          </p:spTgt>
                                        </p:tgtEl>
                                        <p:attrNameLst>
                                          <p:attrName>r</p:attrName>
                                        </p:attrNameLst>
                                      </p:cBhvr>
                                    </p:animRot>
                                  </p:childTnLst>
                                </p:cTn>
                              </p:par>
                              <p:par>
                                <p:cTn id="123" presetID="34" presetClass="emph" presetSubtype="0" repeatCount="indefinite" fill="hold" nodeType="withEffect">
                                  <p:stCondLst>
                                    <p:cond delay="0"/>
                                  </p:stCondLst>
                                  <p:iterate type="lt">
                                    <p:tmPct val="10000"/>
                                  </p:iterate>
                                  <p:childTnLst>
                                    <p:animMotion origin="layout" path="M 2.70833E-6 2.59259E-6 L 2.70833E-6 -0.07222 " pathEditMode="relative" rAng="0" ptsTypes="AA">
                                      <p:cBhvr>
                                        <p:cTn id="124" dur="250" accel="50000" decel="50000" autoRev="1" fill="hold">
                                          <p:stCondLst>
                                            <p:cond delay="0"/>
                                          </p:stCondLst>
                                        </p:cTn>
                                        <p:tgtEl>
                                          <p:spTgt spid="93">
                                            <p:txEl>
                                              <p:pRg st="1" end="1"/>
                                            </p:txEl>
                                          </p:spTgt>
                                        </p:tgtEl>
                                        <p:attrNameLst>
                                          <p:attrName>ppt_x</p:attrName>
                                          <p:attrName>ppt_y</p:attrName>
                                        </p:attrNameLst>
                                      </p:cBhvr>
                                      <p:rCtr x="0" y="-3611"/>
                                    </p:animMotion>
                                    <p:animRot by="1500000">
                                      <p:cBhvr>
                                        <p:cTn id="125" dur="125" fill="hold">
                                          <p:stCondLst>
                                            <p:cond delay="0"/>
                                          </p:stCondLst>
                                        </p:cTn>
                                        <p:tgtEl>
                                          <p:spTgt spid="93">
                                            <p:txEl>
                                              <p:pRg st="1" end="1"/>
                                            </p:txEl>
                                          </p:spTgt>
                                        </p:tgtEl>
                                        <p:attrNameLst>
                                          <p:attrName>r</p:attrName>
                                        </p:attrNameLst>
                                      </p:cBhvr>
                                    </p:animRot>
                                    <p:animRot by="-1500000">
                                      <p:cBhvr>
                                        <p:cTn id="126" dur="125" fill="hold">
                                          <p:stCondLst>
                                            <p:cond delay="125"/>
                                          </p:stCondLst>
                                        </p:cTn>
                                        <p:tgtEl>
                                          <p:spTgt spid="93">
                                            <p:txEl>
                                              <p:pRg st="1" end="1"/>
                                            </p:txEl>
                                          </p:spTgt>
                                        </p:tgtEl>
                                        <p:attrNameLst>
                                          <p:attrName>r</p:attrName>
                                        </p:attrNameLst>
                                      </p:cBhvr>
                                    </p:animRot>
                                    <p:animRot by="-1500000">
                                      <p:cBhvr>
                                        <p:cTn id="127" dur="125" fill="hold">
                                          <p:stCondLst>
                                            <p:cond delay="250"/>
                                          </p:stCondLst>
                                        </p:cTn>
                                        <p:tgtEl>
                                          <p:spTgt spid="93">
                                            <p:txEl>
                                              <p:pRg st="1" end="1"/>
                                            </p:txEl>
                                          </p:spTgt>
                                        </p:tgtEl>
                                        <p:attrNameLst>
                                          <p:attrName>r</p:attrName>
                                        </p:attrNameLst>
                                      </p:cBhvr>
                                    </p:animRot>
                                    <p:animRot by="1500000">
                                      <p:cBhvr>
                                        <p:cTn id="128" dur="125" fill="hold">
                                          <p:stCondLst>
                                            <p:cond delay="375"/>
                                          </p:stCondLst>
                                        </p:cTn>
                                        <p:tgtEl>
                                          <p:spTgt spid="9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FE649E7A-A5BD-4412-8C18-433B437DDD16}"/>
              </a:ext>
            </a:extLst>
          </p:cNvPr>
          <p:cNvGrpSpPr/>
          <p:nvPr/>
        </p:nvGrpSpPr>
        <p:grpSpPr>
          <a:xfrm>
            <a:off x="1620108" y="638598"/>
            <a:ext cx="6786666" cy="4560043"/>
            <a:chOff x="564316" y="378816"/>
            <a:chExt cx="5393413" cy="3914606"/>
          </a:xfrm>
        </p:grpSpPr>
        <p:grpSp>
          <p:nvGrpSpPr>
            <p:cNvPr id="22"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1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21"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1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9"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23"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27" name="文本框 26">
            <a:extLst>
              <a:ext uri="{FF2B5EF4-FFF2-40B4-BE49-F238E27FC236}">
                <a16:creationId xmlns:a16="http://schemas.microsoft.com/office/drawing/2014/main" id="{2D99D285-844D-4829-99BD-06FE59579294}"/>
              </a:ext>
            </a:extLst>
          </p:cNvPr>
          <p:cNvSpPr txBox="1"/>
          <p:nvPr/>
        </p:nvSpPr>
        <p:spPr>
          <a:xfrm>
            <a:off x="2195522" y="1982464"/>
            <a:ext cx="5568079" cy="1472904"/>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8000" b="1" i="0" u="none" strike="noStrike" kern="1200" cap="none" spc="0" normalizeH="0" baseline="0" noProof="0" dirty="0">
                <a:ln>
                  <a:noFill/>
                </a:ln>
                <a:solidFill>
                  <a:srgbClr val="C00000"/>
                </a:solidFill>
                <a:effectLst/>
                <a:uLnTx/>
                <a:uFillTx/>
                <a:latin typeface="UTM Showcard" panose="02040603050506020204" pitchFamily="18" charset="0"/>
              </a:rPr>
              <a:t>KHÁM</a:t>
            </a:r>
            <a:r>
              <a:rPr kumimoji="0" lang="en-US" altLang="zh-CN" sz="8000" b="1" i="0" u="none" strike="noStrike" kern="1200" cap="none" spc="0" normalizeH="0" noProof="0" dirty="0">
                <a:ln>
                  <a:noFill/>
                </a:ln>
                <a:solidFill>
                  <a:srgbClr val="0070C0"/>
                </a:solidFill>
                <a:effectLst/>
                <a:uLnTx/>
                <a:uFillTx/>
                <a:latin typeface="UTM Showcard" panose="02040603050506020204" pitchFamily="18" charset="0"/>
              </a:rPr>
              <a:t> </a:t>
            </a:r>
            <a:r>
              <a:rPr kumimoji="0" lang="en-US" altLang="zh-CN" sz="8000" b="1" i="0" u="none" strike="noStrike" kern="1200" cap="none" spc="0" normalizeH="0" noProof="0" dirty="0">
                <a:ln>
                  <a:noFill/>
                </a:ln>
                <a:solidFill>
                  <a:srgbClr val="00B0F0"/>
                </a:solidFill>
                <a:effectLst/>
                <a:uLnTx/>
                <a:uFillTx/>
                <a:latin typeface="UTM Showcard" panose="02040603050506020204" pitchFamily="18" charset="0"/>
              </a:rPr>
              <a:t>PHÁ</a:t>
            </a:r>
            <a:endParaRPr kumimoji="0" lang="zh-CN" altLang="en-US" sz="8000" b="1" i="0" u="none" strike="noStrike" kern="1200" cap="none" spc="0" normalizeH="0" baseline="0" noProof="0" dirty="0">
              <a:ln>
                <a:noFill/>
              </a:ln>
              <a:solidFill>
                <a:srgbClr val="00B0F0"/>
              </a:solidFill>
              <a:effectLst/>
              <a:uLnTx/>
              <a:uFillTx/>
              <a:latin typeface="UTM Showcard" panose="02040603050506020204" pitchFamily="18" charset="0"/>
            </a:endParaRPr>
          </a:p>
        </p:txBody>
      </p:sp>
      <p:pic>
        <p:nvPicPr>
          <p:cNvPr id="32" name="图片 31">
            <a:extLst>
              <a:ext uri="{FF2B5EF4-FFF2-40B4-BE49-F238E27FC236}">
                <a16:creationId xmlns:a16="http://schemas.microsoft.com/office/drawing/2014/main" id="{E35665DE-0BB6-43EE-BF9C-69D13552E59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3" name="图片 32">
            <a:extLst>
              <a:ext uri="{FF2B5EF4-FFF2-40B4-BE49-F238E27FC236}">
                <a16:creationId xmlns:a16="http://schemas.microsoft.com/office/drawing/2014/main" id="{8296B1CA-F6D8-4F81-B2FB-C6F6809BCC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5" name="图片 24">
            <a:extLst>
              <a:ext uri="{FF2B5EF4-FFF2-40B4-BE49-F238E27FC236}">
                <a16:creationId xmlns:a16="http://schemas.microsoft.com/office/drawing/2014/main" id="{1CB082E4-A508-4E25-95C5-F146A0E49B2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8" name="图片 27">
            <a:extLst>
              <a:ext uri="{FF2B5EF4-FFF2-40B4-BE49-F238E27FC236}">
                <a16:creationId xmlns:a16="http://schemas.microsoft.com/office/drawing/2014/main" id="{B7E1ABED-A9EF-4D86-81BE-6EDAED0E557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95689" y="713840"/>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29" name="图片 28">
            <a:extLst>
              <a:ext uri="{FF2B5EF4-FFF2-40B4-BE49-F238E27FC236}">
                <a16:creationId xmlns:a16="http://schemas.microsoft.com/office/drawing/2014/main" id="{CC28A636-F456-4D8A-9909-A42C4C74C8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037" y="4669536"/>
            <a:ext cx="12192000" cy="2188464"/>
          </a:xfrm>
          <a:prstGeom prst="rect">
            <a:avLst/>
          </a:prstGeom>
        </p:spPr>
      </p:pic>
      <p:pic>
        <p:nvPicPr>
          <p:cNvPr id="2" name="Picture 1"/>
          <p:cNvPicPr>
            <a:picLocks noChangeAspect="1"/>
          </p:cNvPicPr>
          <p:nvPr/>
        </p:nvPicPr>
        <p:blipFill>
          <a:blip r:embed="rId7">
            <a:extLst>
              <a:ext uri="{BEBA8EAE-BF5A-486C-A8C5-ECC9F3942E4B}">
                <a14:imgProps xmlns:a14="http://schemas.microsoft.com/office/drawing/2010/main">
                  <a14:imgLayer r:embed="rId8">
                    <a14:imgEffect>
                      <a14:backgroundRemoval t="1821" b="100000" l="1990" r="100000">
                        <a14:foregroundMark x1="20522" y1="60504" x2="15796" y2="78711"/>
                        <a14:foregroundMark x1="51493" y1="63305" x2="43781" y2="86134"/>
                        <a14:foregroundMark x1="5970" y1="74090" x2="7214" y2="73109"/>
                        <a14:foregroundMark x1="5473" y1="88655" x2="4726" y2="93697"/>
                        <a14:foregroundMark x1="5721" y1="88095" x2="20149" y2="81513"/>
                        <a14:foregroundMark x1="20149" y1="81513" x2="20149" y2="81513"/>
                        <a14:foregroundMark x1="22264" y1="95798" x2="26368" y2="93557"/>
                        <a14:foregroundMark x1="32960" y1="81793" x2="31095" y2="84734"/>
                        <a14:foregroundMark x1="53607" y1="96639" x2="57587" y2="95658"/>
                        <a14:foregroundMark x1="81468" y1="60644" x2="76617" y2="78291"/>
                        <a14:foregroundMark x1="80348" y1="56443" x2="75124" y2="62745"/>
                        <a14:backgroundMark x1="47886" y1="35434" x2="54975" y2="13725"/>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4644422" y="-340117"/>
            <a:ext cx="8100527" cy="7155873"/>
          </a:xfrm>
          <a:prstGeom prst="rect">
            <a:avLst/>
          </a:prstGeom>
        </p:spPr>
      </p:pic>
    </p:spTree>
    <p:extLst>
      <p:ext uri="{BB962C8B-B14F-4D97-AF65-F5344CB8AC3E}">
        <p14:creationId xmlns:p14="http://schemas.microsoft.com/office/powerpoint/2010/main" val="39973977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par>
                          <p:cTn id="10" fill="hold">
                            <p:stCondLst>
                              <p:cond delay="50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a:extLst>
              <a:ext uri="{FF2B5EF4-FFF2-40B4-BE49-F238E27FC236}">
                <a16:creationId xmlns:a16="http://schemas.microsoft.com/office/drawing/2014/main" id="{61005FEB-A824-4785-BF29-24B2773EE9E0}"/>
              </a:ext>
            </a:extLst>
          </p:cNvPr>
          <p:cNvGrpSpPr/>
          <p:nvPr/>
        </p:nvGrpSpPr>
        <p:grpSpPr>
          <a:xfrm>
            <a:off x="731883" y="1025738"/>
            <a:ext cx="7205669" cy="4403171"/>
            <a:chOff x="731883" y="1025738"/>
            <a:chExt cx="7205669" cy="4403171"/>
          </a:xfrm>
        </p:grpSpPr>
        <p:sp>
          <p:nvSpPr>
            <p:cNvPr id="2" name="矩形 1">
              <a:extLst>
                <a:ext uri="{FF2B5EF4-FFF2-40B4-BE49-F238E27FC236}">
                  <a16:creationId xmlns:a16="http://schemas.microsoft.com/office/drawing/2014/main" id="{5061ACE5-85EB-401D-BFBB-C96D8EBC3086}"/>
                </a:ext>
              </a:extLst>
            </p:cNvPr>
            <p:cNvSpPr/>
            <p:nvPr/>
          </p:nvSpPr>
          <p:spPr>
            <a:xfrm>
              <a:off x="731883" y="1025738"/>
              <a:ext cx="7205669" cy="4403171"/>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矩形 1">
              <a:extLst>
                <a:ext uri="{FF2B5EF4-FFF2-40B4-BE49-F238E27FC236}">
                  <a16:creationId xmlns:a16="http://schemas.microsoft.com/office/drawing/2014/main" id="{0D9D1FA6-B554-43B7-B1B8-4EA011EEBA0E}"/>
                </a:ext>
              </a:extLst>
            </p:cNvPr>
            <p:cNvSpPr/>
            <p:nvPr/>
          </p:nvSpPr>
          <p:spPr>
            <a:xfrm>
              <a:off x="962096" y="1166414"/>
              <a:ext cx="6975456" cy="4262495"/>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9" name="图片 28">
            <a:extLst>
              <a:ext uri="{FF2B5EF4-FFF2-40B4-BE49-F238E27FC236}">
                <a16:creationId xmlns:a16="http://schemas.microsoft.com/office/drawing/2014/main" id="{21DAA1F3-1CBB-444F-BF34-0118BC4BA7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802" y="23076"/>
            <a:ext cx="3849335" cy="2381249"/>
          </a:xfrm>
          <a:prstGeom prst="rect">
            <a:avLst/>
          </a:prstGeom>
        </p:spPr>
      </p:pic>
      <p:pic>
        <p:nvPicPr>
          <p:cNvPr id="30" name="图片 29">
            <a:extLst>
              <a:ext uri="{FF2B5EF4-FFF2-40B4-BE49-F238E27FC236}">
                <a16:creationId xmlns:a16="http://schemas.microsoft.com/office/drawing/2014/main" id="{74676F07-D55E-4149-B94D-3D79F97DD084}"/>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0" y="4590125"/>
            <a:ext cx="12192000" cy="2267875"/>
          </a:xfrm>
          <a:prstGeom prst="rect">
            <a:avLst/>
          </a:prstGeom>
        </p:spPr>
      </p:pic>
      <p:sp>
        <p:nvSpPr>
          <p:cNvPr id="4" name="TextBox 3"/>
          <p:cNvSpPr txBox="1"/>
          <p:nvPr/>
        </p:nvSpPr>
        <p:spPr>
          <a:xfrm>
            <a:off x="962096" y="2901912"/>
            <a:ext cx="7077874" cy="2215991"/>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marL="742950" indent="-742950">
              <a:buAutoNum type="alphaLcParenR"/>
            </a:pPr>
            <a:r>
              <a:rPr lang="en-US" altLang="en-US" sz="4000" b="1" dirty="0">
                <a:solidFill>
                  <a:srgbClr val="002060"/>
                </a:solidFill>
                <a:latin typeface="Tomato"/>
                <a:ea typeface="Architecture" panose="020B0500000000000000" pitchFamily="34" charset="0"/>
                <a:cs typeface="Architecture" panose="020B0500000000000000" pitchFamily="34" charset="0"/>
              </a:rPr>
              <a:t>N</a:t>
            </a:r>
            <a:r>
              <a:rPr lang="vi-VN" altLang="en-US" sz="4000" b="1" dirty="0">
                <a:solidFill>
                  <a:srgbClr val="002060"/>
                </a:solidFill>
                <a:latin typeface="Tomato"/>
                <a:ea typeface="Architecture" panose="020B0500000000000000" pitchFamily="34" charset="0"/>
                <a:cs typeface="Architecture" panose="020B0500000000000000" pitchFamily="34" charset="0"/>
              </a:rPr>
              <a:t>ói</a:t>
            </a:r>
            <a:r>
              <a:rPr lang="en-US" altLang="en-US" sz="4000" b="1" dirty="0">
                <a:solidFill>
                  <a:srgbClr val="002060"/>
                </a:solidFill>
                <a:latin typeface="Tomato"/>
                <a:ea typeface="Architecture" panose="020B0500000000000000" pitchFamily="34" charset="0"/>
                <a:cs typeface="Architecture" panose="020B0500000000000000" pitchFamily="34" charset="0"/>
              </a:rPr>
              <a:t> l</a:t>
            </a:r>
            <a:r>
              <a:rPr lang="vi-VN" altLang="en-US" sz="4000" b="1" dirty="0">
                <a:solidFill>
                  <a:srgbClr val="002060"/>
                </a:solidFill>
                <a:latin typeface="Tomato"/>
                <a:ea typeface="Architecture" panose="020B0500000000000000" pitchFamily="34" charset="0"/>
                <a:cs typeface="Architecture" panose="020B0500000000000000" pitchFamily="34" charset="0"/>
              </a:rPr>
              <a:t>ê</a:t>
            </a:r>
            <a:r>
              <a:rPr lang="en-US" altLang="en-US" sz="4000" b="1" dirty="0">
                <a:solidFill>
                  <a:srgbClr val="002060"/>
                </a:solidFill>
                <a:latin typeface="Tomato"/>
                <a:ea typeface="Architecture" panose="020B0500000000000000" pitchFamily="34" charset="0"/>
                <a:cs typeface="Architecture" panose="020B0500000000000000" pitchFamily="34" charset="0"/>
              </a:rPr>
              <a:t>n </a:t>
            </a:r>
            <a:r>
              <a:rPr lang="vi-VN" altLang="en-US" sz="4000" b="1" dirty="0">
                <a:solidFill>
                  <a:srgbClr val="002060"/>
                </a:solidFill>
                <a:latin typeface="Tomato"/>
                <a:ea typeface="Architecture" panose="020B0500000000000000" pitchFamily="34" charset="0"/>
                <a:cs typeface="Architecture" panose="020B0500000000000000" pitchFamily="34" charset="0"/>
              </a:rPr>
              <a:t>ý</a:t>
            </a:r>
            <a:r>
              <a:rPr lang="en-US" altLang="en-US" sz="4000" b="1" dirty="0">
                <a:solidFill>
                  <a:srgbClr val="002060"/>
                </a:solidFill>
                <a:latin typeface="Tomato"/>
                <a:ea typeface="Architecture" panose="020B0500000000000000" pitchFamily="34" charset="0"/>
                <a:cs typeface="Architecture" panose="020B0500000000000000" pitchFamily="34" charset="0"/>
              </a:rPr>
              <a:t> </a:t>
            </a:r>
            <a:r>
              <a:rPr lang="en-US" altLang="en-US" sz="4000" b="1" dirty="0" err="1">
                <a:solidFill>
                  <a:srgbClr val="002060"/>
                </a:solidFill>
                <a:latin typeface="Tomato"/>
                <a:ea typeface="Architecture" panose="020B0500000000000000" pitchFamily="34" charset="0"/>
                <a:cs typeface="Architecture" panose="020B0500000000000000" pitchFamily="34" charset="0"/>
              </a:rPr>
              <a:t>ch</a:t>
            </a:r>
            <a:r>
              <a:rPr lang="vi-VN" altLang="en-US" sz="4000" b="1" dirty="0">
                <a:solidFill>
                  <a:srgbClr val="002060"/>
                </a:solidFill>
                <a:latin typeface="Tomato"/>
                <a:ea typeface="Architecture" panose="020B0500000000000000" pitchFamily="34" charset="0"/>
                <a:cs typeface="Architecture" panose="020B0500000000000000" pitchFamily="34" charset="0"/>
              </a:rPr>
              <a:t>í, </a:t>
            </a:r>
            <a:r>
              <a:rPr lang="en-US" altLang="en-US" sz="4000" b="1" dirty="0" err="1">
                <a:solidFill>
                  <a:srgbClr val="002060"/>
                </a:solidFill>
                <a:latin typeface="Tomato"/>
                <a:ea typeface="Architecture" panose="020B0500000000000000" pitchFamily="34" charset="0"/>
                <a:cs typeface="Architecture" panose="020B0500000000000000" pitchFamily="34" charset="0"/>
              </a:rPr>
              <a:t>ngh</a:t>
            </a:r>
            <a:r>
              <a:rPr lang="vi-VN" altLang="en-US" sz="4000" b="1" dirty="0">
                <a:solidFill>
                  <a:srgbClr val="002060"/>
                </a:solidFill>
                <a:latin typeface="Tomato"/>
                <a:ea typeface="Architecture" panose="020B0500000000000000" pitchFamily="34" charset="0"/>
                <a:cs typeface="Architecture" panose="020B0500000000000000" pitchFamily="34" charset="0"/>
              </a:rPr>
              <a:t>ị</a:t>
            </a:r>
            <a:r>
              <a:rPr lang="en-US" altLang="en-US" sz="4000" b="1" dirty="0">
                <a:solidFill>
                  <a:srgbClr val="002060"/>
                </a:solidFill>
                <a:latin typeface="Tomato"/>
                <a:ea typeface="Architecture" panose="020B0500000000000000" pitchFamily="34" charset="0"/>
                <a:cs typeface="Architecture" panose="020B0500000000000000" pitchFamily="34" charset="0"/>
              </a:rPr>
              <a:t> l</a:t>
            </a:r>
            <a:r>
              <a:rPr lang="vi-VN" altLang="en-US" sz="4000" b="1" dirty="0">
                <a:solidFill>
                  <a:srgbClr val="002060"/>
                </a:solidFill>
                <a:latin typeface="Tomato"/>
                <a:ea typeface="Architecture" panose="020B0500000000000000" pitchFamily="34" charset="0"/>
                <a:cs typeface="Architecture" panose="020B0500000000000000" pitchFamily="34" charset="0"/>
              </a:rPr>
              <a:t>ực</a:t>
            </a:r>
            <a:endParaRPr lang="en-US" altLang="en-US" sz="4000" b="1" dirty="0">
              <a:solidFill>
                <a:srgbClr val="002060"/>
              </a:solidFill>
              <a:latin typeface="Tomato"/>
              <a:ea typeface="Architecture" panose="020B0500000000000000" pitchFamily="34" charset="0"/>
              <a:cs typeface="Architecture" panose="020B0500000000000000" pitchFamily="34" charset="0"/>
            </a:endParaRPr>
          </a:p>
          <a:p>
            <a:r>
              <a:rPr lang="en-US" altLang="en-US" sz="4000" b="1" dirty="0">
                <a:solidFill>
                  <a:srgbClr val="002060"/>
                </a:solidFill>
                <a:latin typeface="Tomato"/>
                <a:ea typeface="Architecture" panose="020B0500000000000000" pitchFamily="34" charset="0"/>
                <a:cs typeface="Architecture" panose="020B0500000000000000" pitchFamily="34" charset="0"/>
              </a:rPr>
              <a:t> c</a:t>
            </a:r>
            <a:r>
              <a:rPr lang="vi-VN" altLang="en-US" sz="4000" b="1" dirty="0">
                <a:solidFill>
                  <a:srgbClr val="002060"/>
                </a:solidFill>
                <a:latin typeface="Tomato"/>
                <a:ea typeface="Architecture" panose="020B0500000000000000" pitchFamily="34" charset="0"/>
                <a:cs typeface="Architecture" panose="020B0500000000000000" pitchFamily="34" charset="0"/>
              </a:rPr>
              <a:t>ủa</a:t>
            </a:r>
            <a:r>
              <a:rPr lang="en-US" altLang="en-US" sz="4000" b="1" dirty="0">
                <a:solidFill>
                  <a:srgbClr val="002060"/>
                </a:solidFill>
                <a:latin typeface="Tomato"/>
                <a:ea typeface="Architecture" panose="020B0500000000000000" pitchFamily="34" charset="0"/>
                <a:cs typeface="Architecture" panose="020B0500000000000000" pitchFamily="34" charset="0"/>
              </a:rPr>
              <a:t> con ng</a:t>
            </a:r>
            <a:r>
              <a:rPr lang="vi-VN" altLang="en-US" sz="4000" b="1" dirty="0">
                <a:solidFill>
                  <a:srgbClr val="002060"/>
                </a:solidFill>
                <a:latin typeface="Tomato"/>
                <a:ea typeface="Architecture" panose="020B0500000000000000" pitchFamily="34" charset="0"/>
                <a:cs typeface="Architecture" panose="020B0500000000000000" pitchFamily="34" charset="0"/>
              </a:rPr>
              <a:t>ười.</a:t>
            </a:r>
          </a:p>
          <a:p>
            <a:pPr marL="342900" indent="-342900">
              <a:buAutoNum type="arabicPeriod"/>
            </a:pPr>
            <a:endParaRPr lang="en-US" altLang="en-US" sz="4000" b="1" dirty="0">
              <a:solidFill>
                <a:srgbClr val="002060"/>
              </a:solidFill>
              <a:latin typeface="Architecture" panose="020B0500000000000000" pitchFamily="34" charset="0"/>
              <a:ea typeface="Architecture" panose="020B0500000000000000" pitchFamily="34" charset="0"/>
              <a:cs typeface="Architecture" panose="020B0500000000000000" pitchFamily="34" charset="0"/>
            </a:endParaRPr>
          </a:p>
          <a:p>
            <a:endParaRPr lang="en-US" dirty="0"/>
          </a:p>
        </p:txBody>
      </p:sp>
      <p:sp>
        <p:nvSpPr>
          <p:cNvPr id="5" name="TextBox 4"/>
          <p:cNvSpPr txBox="1"/>
          <p:nvPr/>
        </p:nvSpPr>
        <p:spPr>
          <a:xfrm>
            <a:off x="996854" y="1352493"/>
            <a:ext cx="7322360" cy="1908215"/>
          </a:xfrm>
          <a:prstGeom prst="rect">
            <a:avLst/>
          </a:prstGeom>
          <a:noFill/>
        </p:spPr>
        <p:txBody>
          <a:bodyPr wrap="square" rtlCol="0">
            <a:spAutoFit/>
          </a:bodyPr>
          <a:lstStyle/>
          <a:p>
            <a:r>
              <a:rPr lang="en-US" altLang="en-US" sz="10000" b="1" dirty="0">
                <a:solidFill>
                  <a:srgbClr val="008000"/>
                </a:solidFill>
                <a:latin typeface="Amazone" panose="03020702060507090A04" pitchFamily="66" charset="0"/>
                <a:ea typeface="Architecture" panose="020B0500000000000000" pitchFamily="34" charset="0"/>
                <a:cs typeface="Architecture" panose="020B0500000000000000" pitchFamily="34" charset="0"/>
              </a:rPr>
              <a:t>1.Tìm </a:t>
            </a:r>
            <a:r>
              <a:rPr lang="en-US" altLang="en-US" sz="10000" b="1" dirty="0" err="1">
                <a:solidFill>
                  <a:srgbClr val="008000"/>
                </a:solidFill>
                <a:latin typeface="Amazone" panose="03020702060507090A04" pitchFamily="66" charset="0"/>
                <a:ea typeface="Architecture" panose="020B0500000000000000" pitchFamily="34" charset="0"/>
                <a:cs typeface="Architecture" panose="020B0500000000000000" pitchFamily="34" charset="0"/>
              </a:rPr>
              <a:t>các</a:t>
            </a:r>
            <a:r>
              <a:rPr lang="en-US" altLang="en-US" sz="10000" b="1" dirty="0">
                <a:solidFill>
                  <a:srgbClr val="008000"/>
                </a:solidFill>
                <a:latin typeface="Amazone" panose="03020702060507090A04" pitchFamily="66" charset="0"/>
                <a:ea typeface="Architecture" panose="020B0500000000000000" pitchFamily="34" charset="0"/>
                <a:cs typeface="Architecture" panose="020B0500000000000000" pitchFamily="34" charset="0"/>
              </a:rPr>
              <a:t> </a:t>
            </a:r>
            <a:r>
              <a:rPr lang="en-US" altLang="en-US" sz="10000" b="1" dirty="0" err="1">
                <a:solidFill>
                  <a:srgbClr val="008000"/>
                </a:solidFill>
                <a:latin typeface="Amazone" panose="03020702060507090A04" pitchFamily="66" charset="0"/>
                <a:ea typeface="Architecture" panose="020B0500000000000000" pitchFamily="34" charset="0"/>
                <a:cs typeface="Architecture" panose="020B0500000000000000" pitchFamily="34" charset="0"/>
              </a:rPr>
              <a:t>từ</a:t>
            </a:r>
            <a:r>
              <a:rPr lang="en-US" altLang="en-US" sz="10000" b="1" dirty="0">
                <a:solidFill>
                  <a:srgbClr val="008000"/>
                </a:solidFill>
                <a:latin typeface="Amazone" panose="03020702060507090A04" pitchFamily="66" charset="0"/>
                <a:ea typeface="Architecture" panose="020B0500000000000000" pitchFamily="34" charset="0"/>
                <a:cs typeface="Architecture" panose="020B0500000000000000" pitchFamily="34" charset="0"/>
              </a:rPr>
              <a:t>:</a:t>
            </a:r>
          </a:p>
          <a:p>
            <a:endParaRPr lang="en-US" dirty="0"/>
          </a:p>
        </p:txBody>
      </p:sp>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3620" b="97134" l="4354" r="98736">
                        <a14:foregroundMark x1="50281" y1="6637" x2="50702" y2="22021"/>
                        <a14:foregroundMark x1="50702" y1="22021" x2="42275" y2="25189"/>
                        <a14:foregroundMark x1="41994" y1="25339" x2="54916" y2="30166"/>
                        <a14:foregroundMark x1="64888" y1="22474" x2="69944" y2="29864"/>
                        <a14:foregroundMark x1="91152" y1="57919" x2="93680" y2="60181"/>
                        <a14:foregroundMark x1="91854" y1="64253" x2="90028" y2="65762"/>
                        <a14:foregroundMark x1="15449" y1="74057" x2="6601" y2="87330"/>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5753100" y="469900"/>
            <a:ext cx="6438900" cy="6749202"/>
          </a:xfrm>
          <a:prstGeom prst="rect">
            <a:avLst/>
          </a:prstGeom>
        </p:spPr>
      </p:pic>
    </p:spTree>
    <p:extLst>
      <p:ext uri="{BB962C8B-B14F-4D97-AF65-F5344CB8AC3E}">
        <p14:creationId xmlns:p14="http://schemas.microsoft.com/office/powerpoint/2010/main" val="3944921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strips(up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 calcmode="lin" valueType="num">
                                      <p:cBhvr additive="base">
                                        <p:cTn id="1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barn(inVertical)">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barn(inVertical)">
                                      <p:cBhvr>
                                        <p:cTn id="2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7965" y="3706174"/>
            <a:ext cx="5624325" cy="3133966"/>
          </a:xfrm>
          <a:prstGeom prst="rect">
            <a:avLst/>
          </a:prstGeom>
        </p:spPr>
      </p:pic>
      <p:grpSp>
        <p:nvGrpSpPr>
          <p:cNvPr id="16" name="组合 4">
            <a:extLst>
              <a:ext uri="{FF2B5EF4-FFF2-40B4-BE49-F238E27FC236}">
                <a16:creationId xmlns:a16="http://schemas.microsoft.com/office/drawing/2014/main" id="{8E9B24AA-D6FC-4AFF-BE26-1D83AE874468}"/>
              </a:ext>
            </a:extLst>
          </p:cNvPr>
          <p:cNvGrpSpPr/>
          <p:nvPr/>
        </p:nvGrpSpPr>
        <p:grpSpPr>
          <a:xfrm>
            <a:off x="-284410" y="-1715232"/>
            <a:ext cx="8339765" cy="5993329"/>
            <a:chOff x="564316" y="378816"/>
            <a:chExt cx="5393413" cy="3914606"/>
          </a:xfrm>
        </p:grpSpPr>
        <p:grpSp>
          <p:nvGrpSpPr>
            <p:cNvPr id="17" name="组合 5">
              <a:extLst>
                <a:ext uri="{FF2B5EF4-FFF2-40B4-BE49-F238E27FC236}">
                  <a16:creationId xmlns:a16="http://schemas.microsoft.com/office/drawing/2014/main" id="{4D6078C0-49DF-48DC-B9CD-574023139FC7}"/>
                </a:ext>
              </a:extLst>
            </p:cNvPr>
            <p:cNvGrpSpPr/>
            <p:nvPr/>
          </p:nvGrpSpPr>
          <p:grpSpPr>
            <a:xfrm>
              <a:off x="732457" y="559663"/>
              <a:ext cx="5046217" cy="3694839"/>
              <a:chOff x="3057189" y="3555370"/>
              <a:chExt cx="5046217" cy="3694839"/>
            </a:xfrm>
          </p:grpSpPr>
          <p:sp>
            <p:nvSpPr>
              <p:cNvPr id="35" name="任意多边形: 形状 16">
                <a:extLst>
                  <a:ext uri="{FF2B5EF4-FFF2-40B4-BE49-F238E27FC236}">
                    <a16:creationId xmlns:a16="http://schemas.microsoft.com/office/drawing/2014/main" id="{1B7AAFBF-87F0-4C8D-B9FA-C7F842FBE35E}"/>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sp>
            <p:nvSpPr>
              <p:cNvPr id="36" name="任意多边形: 形状 17">
                <a:extLst>
                  <a:ext uri="{FF2B5EF4-FFF2-40B4-BE49-F238E27FC236}">
                    <a16:creationId xmlns:a16="http://schemas.microsoft.com/office/drawing/2014/main" id="{8483BD35-A9FA-4252-8CF1-BD62653AFD81}"/>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grpSp>
        <p:grpSp>
          <p:nvGrpSpPr>
            <p:cNvPr id="19" name="组合 6">
              <a:extLst>
                <a:ext uri="{FF2B5EF4-FFF2-40B4-BE49-F238E27FC236}">
                  <a16:creationId xmlns:a16="http://schemas.microsoft.com/office/drawing/2014/main" id="{AF06E7DA-9B2E-42D4-8698-A2E4377B4049}"/>
                </a:ext>
              </a:extLst>
            </p:cNvPr>
            <p:cNvGrpSpPr/>
            <p:nvPr/>
          </p:nvGrpSpPr>
          <p:grpSpPr>
            <a:xfrm>
              <a:off x="564316" y="378816"/>
              <a:ext cx="5393413" cy="3914606"/>
              <a:chOff x="564316" y="378816"/>
              <a:chExt cx="5393413" cy="3914606"/>
            </a:xfrm>
          </p:grpSpPr>
          <p:sp>
            <p:nvSpPr>
              <p:cNvPr id="23" name="任意多边形: 形状 8">
                <a:extLst>
                  <a:ext uri="{FF2B5EF4-FFF2-40B4-BE49-F238E27FC236}">
                    <a16:creationId xmlns:a16="http://schemas.microsoft.com/office/drawing/2014/main" id="{B06AC937-13EA-4541-89F8-326B6235875B}"/>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sp>
            <p:nvSpPr>
              <p:cNvPr id="27" name="任意多边形: 形状 9">
                <a:extLst>
                  <a:ext uri="{FF2B5EF4-FFF2-40B4-BE49-F238E27FC236}">
                    <a16:creationId xmlns:a16="http://schemas.microsoft.com/office/drawing/2014/main" id="{98BC254C-6745-40DD-B3B7-42DD273E39D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a:ln>
                      <a:noFill/>
                    </a:ln>
                    <a:solidFill>
                      <a:srgbClr val="002060"/>
                    </a:solidFill>
                    <a:effectLst/>
                    <a:uLnTx/>
                    <a:uFillTx/>
                    <a:latin typeface="UTM Sharnay" panose="02040603050506020204" pitchFamily="18" charset="0"/>
                    <a:ea typeface="等线" panose="020B0604020202020204" charset="-122"/>
                  </a:rPr>
                  <a:t>·</a:t>
                </a:r>
                <a:endParaRPr kumimoji="0" lang="zh-CN" altLang="en-US" sz="3000" b="0" i="0" u="none" strike="noStrike" kern="1200" cap="none" spc="0" normalizeH="0" baseline="0" noProof="0" dirty="0">
                  <a:ln>
                    <a:noFill/>
                  </a:ln>
                  <a:solidFill>
                    <a:srgbClr val="002060"/>
                  </a:solidFill>
                  <a:effectLst/>
                  <a:uLnTx/>
                  <a:uFillTx/>
                  <a:latin typeface="UTM Sharnay" panose="02040603050506020204" pitchFamily="18" charset="0"/>
                  <a:ea typeface="等线" panose="020B0604020202020204" charset="-122"/>
                </a:endParaRPr>
              </a:p>
            </p:txBody>
          </p:sp>
          <p:sp>
            <p:nvSpPr>
              <p:cNvPr id="28" name="任意多边形: 形状 10">
                <a:extLst>
                  <a:ext uri="{FF2B5EF4-FFF2-40B4-BE49-F238E27FC236}">
                    <a16:creationId xmlns:a16="http://schemas.microsoft.com/office/drawing/2014/main" id="{6B6C3C5D-3ABD-42D9-829F-0D4ACDB02FF7}"/>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sp>
            <p:nvSpPr>
              <p:cNvPr id="30" name="任意多边形: 形状 11">
                <a:extLst>
                  <a:ext uri="{FF2B5EF4-FFF2-40B4-BE49-F238E27FC236}">
                    <a16:creationId xmlns:a16="http://schemas.microsoft.com/office/drawing/2014/main" id="{2787E564-184E-4CEC-A8C0-84D5F8C21B5C}"/>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sp>
            <p:nvSpPr>
              <p:cNvPr id="31" name="任意多边形: 形状 12">
                <a:extLst>
                  <a:ext uri="{FF2B5EF4-FFF2-40B4-BE49-F238E27FC236}">
                    <a16:creationId xmlns:a16="http://schemas.microsoft.com/office/drawing/2014/main" id="{E91E9478-E77F-4BA2-B7CA-6292E52F2B04}"/>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sp>
            <p:nvSpPr>
              <p:cNvPr id="32" name="任意多边形: 形状 13">
                <a:extLst>
                  <a:ext uri="{FF2B5EF4-FFF2-40B4-BE49-F238E27FC236}">
                    <a16:creationId xmlns:a16="http://schemas.microsoft.com/office/drawing/2014/main" id="{41E50C7A-27BE-4DDB-BD8F-CF04D38F06EF}"/>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a:ln>
                      <a:noFill/>
                    </a:ln>
                    <a:solidFill>
                      <a:srgbClr val="002060"/>
                    </a:solidFill>
                    <a:effectLst/>
                    <a:uLnTx/>
                    <a:uFillTx/>
                    <a:latin typeface="UTM Sharnay" panose="02040603050506020204" pitchFamily="18" charset="0"/>
                    <a:ea typeface="等线" panose="020B0604020202020204" charset="-122"/>
                  </a:rPr>
                  <a:t>·</a:t>
                </a:r>
                <a:endParaRPr kumimoji="0" lang="zh-CN" altLang="en-US" sz="3000" b="0" i="0" u="none" strike="noStrike" kern="1200" cap="none" spc="0" normalizeH="0" baseline="0" noProof="0" dirty="0">
                  <a:ln>
                    <a:noFill/>
                  </a:ln>
                  <a:solidFill>
                    <a:srgbClr val="002060"/>
                  </a:solidFill>
                  <a:effectLst/>
                  <a:uLnTx/>
                  <a:uFillTx/>
                  <a:latin typeface="UTM Sharnay" panose="02040603050506020204" pitchFamily="18" charset="0"/>
                  <a:ea typeface="等线" panose="020B0604020202020204" charset="-122"/>
                </a:endParaRPr>
              </a:p>
            </p:txBody>
          </p:sp>
          <p:sp>
            <p:nvSpPr>
              <p:cNvPr id="33" name="任意多边形: 形状 14">
                <a:extLst>
                  <a:ext uri="{FF2B5EF4-FFF2-40B4-BE49-F238E27FC236}">
                    <a16:creationId xmlns:a16="http://schemas.microsoft.com/office/drawing/2014/main" id="{D69BBCF3-A205-4ABC-8AD3-6B7E2383D0B6}"/>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sp>
            <p:nvSpPr>
              <p:cNvPr id="34" name="任意多边形: 形状 15">
                <a:extLst>
                  <a:ext uri="{FF2B5EF4-FFF2-40B4-BE49-F238E27FC236}">
                    <a16:creationId xmlns:a16="http://schemas.microsoft.com/office/drawing/2014/main" id="{243CFC14-C90C-415A-B379-AA3513F55CF1}"/>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grpSp>
        <p:sp>
          <p:nvSpPr>
            <p:cNvPr id="21" name="任意多边形: 形状 7">
              <a:extLst>
                <a:ext uri="{FF2B5EF4-FFF2-40B4-BE49-F238E27FC236}">
                  <a16:creationId xmlns:a16="http://schemas.microsoft.com/office/drawing/2014/main" id="{2053FC96-AE6B-462D-95C6-8FDEA3334F6A}"/>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UTM Sharnay" panose="02040603050506020204" pitchFamily="18" charset="0"/>
                <a:ea typeface="等线" panose="020B0604020202020204" charset="-122"/>
              </a:endParaRPr>
            </a:p>
          </p:txBody>
        </p:sp>
      </p:grpSp>
      <p:pic>
        <p:nvPicPr>
          <p:cNvPr id="5" name="图片 4">
            <a:extLst>
              <a:ext uri="{FF2B5EF4-FFF2-40B4-BE49-F238E27FC236}">
                <a16:creationId xmlns:a16="http://schemas.microsoft.com/office/drawing/2014/main" id="{0F85C302-BF38-4C72-9729-CDB2AE079BE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0" name="图片 19">
            <a:extLst>
              <a:ext uri="{FF2B5EF4-FFF2-40B4-BE49-F238E27FC236}">
                <a16:creationId xmlns:a16="http://schemas.microsoft.com/office/drawing/2014/main" id="{7353FC08-CB7A-48AC-82A0-787A0A97BB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grpSp>
        <p:nvGrpSpPr>
          <p:cNvPr id="11" name="Group 10"/>
          <p:cNvGrpSpPr/>
          <p:nvPr/>
        </p:nvGrpSpPr>
        <p:grpSpPr>
          <a:xfrm>
            <a:off x="7670235" y="1755330"/>
            <a:ext cx="3980873" cy="4914390"/>
            <a:chOff x="779604" y="1278253"/>
            <a:chExt cx="3375707" cy="4714780"/>
          </a:xfrm>
        </p:grpSpPr>
        <p:pic>
          <p:nvPicPr>
            <p:cNvPr id="12" name="Picture 11"/>
            <p:cNvPicPr>
              <a:picLocks noChangeAspect="1"/>
            </p:cNvPicPr>
            <p:nvPr/>
          </p:nvPicPr>
          <p:blipFill>
            <a:blip r:embed="rId6" cstate="print">
              <a:extLst>
                <a:ext uri="{BEBA8EAE-BF5A-486C-A8C5-ECC9F3942E4B}">
                  <a14:imgProps xmlns:a14="http://schemas.microsoft.com/office/drawing/2010/main">
                    <a14:imgLayer r:embed="rId7">
                      <a14:imgEffect>
                        <a14:backgroundRemoval t="4000" b="95286" l="7000" r="90000">
                          <a14:foregroundMark x1="22889" y1="28143" x2="22889" y2="47000"/>
                          <a14:foregroundMark x1="23667" y1="51714" x2="24000" y2="57429"/>
                          <a14:foregroundMark x1="44889" y1="17714" x2="46111" y2="27857"/>
                          <a14:foregroundMark x1="20889" y1="48714" x2="22667" y2="57571"/>
                          <a14:foregroundMark x1="38889" y1="37286" x2="44667" y2="41857"/>
                          <a14:foregroundMark x1="47111" y1="44571" x2="44889" y2="57429"/>
                          <a14:foregroundMark x1="40556" y1="80286" x2="38444" y2="89857"/>
                          <a14:foregroundMark x1="48000" y1="82286" x2="47889" y2="89714"/>
                          <a14:foregroundMark x1="49000" y1="37571" x2="52778" y2="41429"/>
                          <a14:foregroundMark x1="69111" y1="35429" x2="70111" y2="44000"/>
                          <a14:foregroundMark x1="68778" y1="12571" x2="68667" y2="17000"/>
                          <a14:foregroundMark x1="64778" y1="41429" x2="67556" y2="51857"/>
                          <a14:foregroundMark x1="65333" y1="83286" x2="65333" y2="86286"/>
                          <a14:foregroundMark x1="73889" y1="83143" x2="74111" y2="85714"/>
                          <a14:foregroundMark x1="19889" y1="80714" x2="19889" y2="84286"/>
                          <a14:foregroundMark x1="25889" y1="80143" x2="26000" y2="85429"/>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779604" y="1278253"/>
              <a:ext cx="3375707" cy="2625550"/>
            </a:xfrm>
            <a:prstGeom prst="rect">
              <a:avLst/>
            </a:prstGeom>
          </p:spPr>
        </p:pic>
        <p:pic>
          <p:nvPicPr>
            <p:cNvPr id="13" name="Picture 12"/>
            <p:cNvPicPr>
              <a:picLocks noChangeAspect="1"/>
            </p:cNvPicPr>
            <p:nvPr/>
          </p:nvPicPr>
          <p:blipFill>
            <a:blip r:embed="rId8" cstate="print">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tretch>
              <a:fillRect/>
            </a:stretch>
          </p:blipFill>
          <p:spPr>
            <a:xfrm flipH="1">
              <a:off x="779604" y="3811206"/>
              <a:ext cx="1955359" cy="2181827"/>
            </a:xfrm>
            <a:prstGeom prst="rect">
              <a:avLst/>
            </a:prstGeom>
          </p:spPr>
        </p:pic>
      </p:grpSp>
      <p:sp>
        <p:nvSpPr>
          <p:cNvPr id="18" name="Google Shape;117;p2"/>
          <p:cNvSpPr/>
          <p:nvPr/>
        </p:nvSpPr>
        <p:spPr>
          <a:xfrm>
            <a:off x="238358" y="919375"/>
            <a:ext cx="2086353" cy="685297"/>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3" name="TextBox 2"/>
          <p:cNvSpPr txBox="1"/>
          <p:nvPr/>
        </p:nvSpPr>
        <p:spPr>
          <a:xfrm>
            <a:off x="203254" y="957546"/>
            <a:ext cx="2148676" cy="553998"/>
          </a:xfrm>
          <a:prstGeom prst="rect">
            <a:avLst/>
          </a:prstGeom>
          <a:noFill/>
        </p:spPr>
        <p:txBody>
          <a:bodyPr wrap="square" rtlCol="0">
            <a:spAutoFit/>
          </a:bodyPr>
          <a:lstStyle/>
          <a:p>
            <a:r>
              <a:rPr lang="en-US" sz="3000" dirty="0" err="1">
                <a:solidFill>
                  <a:srgbClr val="002060"/>
                </a:solidFill>
                <a:latin typeface="UTM Sharnay" panose="02040603050506020204" pitchFamily="18" charset="0"/>
              </a:rPr>
              <a:t>quyết</a:t>
            </a:r>
            <a:r>
              <a:rPr lang="en-US" sz="3000" dirty="0">
                <a:solidFill>
                  <a:srgbClr val="002060"/>
                </a:solidFill>
                <a:latin typeface="UTM Sharnay" panose="02040603050506020204" pitchFamily="18" charset="0"/>
              </a:rPr>
              <a:t> </a:t>
            </a:r>
            <a:r>
              <a:rPr lang="en-US" sz="3000" dirty="0" err="1">
                <a:solidFill>
                  <a:srgbClr val="002060"/>
                </a:solidFill>
                <a:latin typeface="UTM Sharnay" panose="02040603050506020204" pitchFamily="18" charset="0"/>
              </a:rPr>
              <a:t>tâm</a:t>
            </a:r>
            <a:endParaRPr lang="en-US" sz="3000" dirty="0">
              <a:solidFill>
                <a:srgbClr val="002060"/>
              </a:solidFill>
              <a:latin typeface="UTM Sharnay" panose="02040603050506020204" pitchFamily="18" charset="0"/>
            </a:endParaRPr>
          </a:p>
        </p:txBody>
      </p:sp>
      <p:sp>
        <p:nvSpPr>
          <p:cNvPr id="24" name="Google Shape;117;p2"/>
          <p:cNvSpPr/>
          <p:nvPr/>
        </p:nvSpPr>
        <p:spPr>
          <a:xfrm>
            <a:off x="311580" y="170040"/>
            <a:ext cx="1908342" cy="619647"/>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8" name="TextBox 7"/>
          <p:cNvSpPr txBox="1"/>
          <p:nvPr/>
        </p:nvSpPr>
        <p:spPr>
          <a:xfrm>
            <a:off x="486064" y="188505"/>
            <a:ext cx="1568918" cy="553998"/>
          </a:xfrm>
          <a:prstGeom prst="rect">
            <a:avLst/>
          </a:prstGeom>
          <a:noFill/>
        </p:spPr>
        <p:txBody>
          <a:bodyPr wrap="square" rtlCol="0">
            <a:spAutoFit/>
          </a:bodyPr>
          <a:lstStyle/>
          <a:p>
            <a:r>
              <a:rPr lang="en-US" sz="3000" dirty="0" err="1">
                <a:solidFill>
                  <a:srgbClr val="002060"/>
                </a:solidFill>
                <a:latin typeface="UTM Sharnay" panose="02040603050506020204" pitchFamily="18" charset="0"/>
              </a:rPr>
              <a:t>bền</a:t>
            </a:r>
            <a:r>
              <a:rPr lang="en-US" sz="3000" dirty="0">
                <a:solidFill>
                  <a:srgbClr val="002060"/>
                </a:solidFill>
                <a:latin typeface="UTM Sharnay" panose="02040603050506020204" pitchFamily="18" charset="0"/>
              </a:rPr>
              <a:t> </a:t>
            </a:r>
            <a:r>
              <a:rPr lang="en-US" sz="3000" dirty="0" err="1">
                <a:solidFill>
                  <a:srgbClr val="002060"/>
                </a:solidFill>
                <a:latin typeface="UTM Sharnay" panose="02040603050506020204" pitchFamily="18" charset="0"/>
              </a:rPr>
              <a:t>chí</a:t>
            </a:r>
            <a:r>
              <a:rPr lang="en-US" sz="3000" dirty="0">
                <a:solidFill>
                  <a:srgbClr val="002060"/>
                </a:solidFill>
                <a:latin typeface="UTM Sharnay" panose="02040603050506020204" pitchFamily="18" charset="0"/>
              </a:rPr>
              <a:t> </a:t>
            </a:r>
          </a:p>
        </p:txBody>
      </p:sp>
      <p:sp>
        <p:nvSpPr>
          <p:cNvPr id="25" name="Google Shape;117;p2"/>
          <p:cNvSpPr/>
          <p:nvPr/>
        </p:nvSpPr>
        <p:spPr>
          <a:xfrm>
            <a:off x="2434901" y="157788"/>
            <a:ext cx="1910330" cy="62781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lvl="0" algn="ctr"/>
            <a:r>
              <a:rPr lang="en-US" altLang="en-US" sz="3000" b="1" dirty="0" err="1">
                <a:solidFill>
                  <a:srgbClr val="002060"/>
                </a:solidFill>
                <a:latin typeface="UTM Sharnay" panose="02040603050506020204" pitchFamily="18" charset="0"/>
              </a:rPr>
              <a:t>kiên</a:t>
            </a:r>
            <a:r>
              <a:rPr lang="en-US" altLang="en-US" sz="3000" b="1" dirty="0">
                <a:solidFill>
                  <a:srgbClr val="002060"/>
                </a:solidFill>
                <a:latin typeface="UTM Sharnay" panose="02040603050506020204" pitchFamily="18" charset="0"/>
              </a:rPr>
              <a:t> </a:t>
            </a:r>
            <a:r>
              <a:rPr lang="en-US" altLang="en-US" sz="3000" b="1" dirty="0" err="1">
                <a:solidFill>
                  <a:srgbClr val="002060"/>
                </a:solidFill>
                <a:latin typeface="UTM Sharnay" panose="02040603050506020204" pitchFamily="18" charset="0"/>
              </a:rPr>
              <a:t>trì</a:t>
            </a: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26" name="Google Shape;117;p2"/>
          <p:cNvSpPr/>
          <p:nvPr/>
        </p:nvSpPr>
        <p:spPr>
          <a:xfrm>
            <a:off x="4618137" y="133635"/>
            <a:ext cx="1910330" cy="62781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lvl="0" algn="ctr"/>
            <a:r>
              <a:rPr lang="en-US" sz="3000" b="1" dirty="0" err="1">
                <a:solidFill>
                  <a:srgbClr val="002060"/>
                </a:solidFill>
                <a:latin typeface="UTM Sharnay" panose="02040603050506020204" pitchFamily="18" charset="0"/>
                <a:sym typeface="Tahoma"/>
              </a:rPr>
              <a:t>chịu</a:t>
            </a:r>
            <a:r>
              <a:rPr lang="en-US" sz="3000" b="1" dirty="0">
                <a:solidFill>
                  <a:srgbClr val="002060"/>
                </a:solidFill>
                <a:latin typeface="UTM Sharnay" panose="02040603050506020204" pitchFamily="18" charset="0"/>
                <a:sym typeface="Tahoma"/>
              </a:rPr>
              <a:t> </a:t>
            </a:r>
            <a:r>
              <a:rPr lang="en-US" sz="3000" b="1" dirty="0" err="1">
                <a:solidFill>
                  <a:srgbClr val="002060"/>
                </a:solidFill>
                <a:latin typeface="UTM Sharnay" panose="02040603050506020204" pitchFamily="18" charset="0"/>
                <a:sym typeface="Tahoma"/>
              </a:rPr>
              <a:t>khó</a:t>
            </a: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29" name="Google Shape;117;p2"/>
          <p:cNvSpPr/>
          <p:nvPr/>
        </p:nvSpPr>
        <p:spPr>
          <a:xfrm>
            <a:off x="2454815" y="909656"/>
            <a:ext cx="2057528" cy="685297"/>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10" name="TextBox 9"/>
          <p:cNvSpPr txBox="1"/>
          <p:nvPr/>
        </p:nvSpPr>
        <p:spPr>
          <a:xfrm>
            <a:off x="2502777" y="922916"/>
            <a:ext cx="2012329" cy="553998"/>
          </a:xfrm>
          <a:prstGeom prst="rect">
            <a:avLst/>
          </a:prstGeom>
          <a:noFill/>
        </p:spPr>
        <p:txBody>
          <a:bodyPr wrap="square" rtlCol="0">
            <a:spAutoFit/>
          </a:bodyPr>
          <a:lstStyle/>
          <a:p>
            <a:r>
              <a:rPr lang="en-US" sz="3000" dirty="0" err="1">
                <a:solidFill>
                  <a:srgbClr val="002060"/>
                </a:solidFill>
                <a:latin typeface="UTM Sharnay" panose="02040603050506020204" pitchFamily="18" charset="0"/>
              </a:rPr>
              <a:t>quyết</a:t>
            </a:r>
            <a:r>
              <a:rPr lang="en-US" sz="3000" dirty="0">
                <a:solidFill>
                  <a:srgbClr val="002060"/>
                </a:solidFill>
                <a:latin typeface="UTM Sharnay" panose="02040603050506020204" pitchFamily="18" charset="0"/>
              </a:rPr>
              <a:t> </a:t>
            </a:r>
            <a:r>
              <a:rPr lang="en-US" sz="3000" dirty="0" err="1">
                <a:solidFill>
                  <a:srgbClr val="002060"/>
                </a:solidFill>
                <a:latin typeface="UTM Sharnay" panose="02040603050506020204" pitchFamily="18" charset="0"/>
              </a:rPr>
              <a:t>chí</a:t>
            </a:r>
            <a:endParaRPr lang="en-US" sz="3000" dirty="0">
              <a:solidFill>
                <a:srgbClr val="002060"/>
              </a:solidFill>
              <a:latin typeface="UTM Sharnay" panose="02040603050506020204" pitchFamily="18" charset="0"/>
            </a:endParaRPr>
          </a:p>
        </p:txBody>
      </p:sp>
      <p:sp>
        <p:nvSpPr>
          <p:cNvPr id="37" name="Google Shape;117;p2"/>
          <p:cNvSpPr/>
          <p:nvPr/>
        </p:nvSpPr>
        <p:spPr>
          <a:xfrm>
            <a:off x="4682593" y="945531"/>
            <a:ext cx="2095104" cy="640196"/>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2" name="Rectangle 1"/>
          <p:cNvSpPr/>
          <p:nvPr/>
        </p:nvSpPr>
        <p:spPr>
          <a:xfrm>
            <a:off x="4697963" y="952059"/>
            <a:ext cx="2058577" cy="553998"/>
          </a:xfrm>
          <a:prstGeom prst="rect">
            <a:avLst/>
          </a:prstGeom>
        </p:spPr>
        <p:txBody>
          <a:bodyPr wrap="none">
            <a:spAutoFit/>
          </a:bodyPr>
          <a:lstStyle/>
          <a:p>
            <a:r>
              <a:rPr lang="en-US" sz="3000" dirty="0" err="1">
                <a:solidFill>
                  <a:srgbClr val="002060"/>
                </a:solidFill>
                <a:latin typeface="UTM Sharnay" panose="02040603050506020204" pitchFamily="18" charset="0"/>
              </a:rPr>
              <a:t>kiên</a:t>
            </a:r>
            <a:r>
              <a:rPr lang="en-US" sz="3000" dirty="0">
                <a:solidFill>
                  <a:srgbClr val="002060"/>
                </a:solidFill>
                <a:latin typeface="UTM Sharnay" panose="02040603050506020204" pitchFamily="18" charset="0"/>
              </a:rPr>
              <a:t> </a:t>
            </a:r>
            <a:r>
              <a:rPr lang="en-US" sz="3000" dirty="0" err="1">
                <a:solidFill>
                  <a:srgbClr val="002060"/>
                </a:solidFill>
                <a:latin typeface="UTM Sharnay" panose="02040603050506020204" pitchFamily="18" charset="0"/>
              </a:rPr>
              <a:t>nhẫn</a:t>
            </a:r>
            <a:endParaRPr lang="en-US" sz="3000" dirty="0">
              <a:solidFill>
                <a:srgbClr val="002060"/>
              </a:solidFill>
              <a:latin typeface="UTM Sharnay" panose="02040603050506020204" pitchFamily="18" charset="0"/>
            </a:endParaRPr>
          </a:p>
        </p:txBody>
      </p:sp>
      <p:sp>
        <p:nvSpPr>
          <p:cNvPr id="38" name="Google Shape;117;p2"/>
          <p:cNvSpPr/>
          <p:nvPr/>
        </p:nvSpPr>
        <p:spPr>
          <a:xfrm>
            <a:off x="777978" y="1803837"/>
            <a:ext cx="1927642" cy="685297"/>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39" name="TextBox 38"/>
          <p:cNvSpPr txBox="1"/>
          <p:nvPr/>
        </p:nvSpPr>
        <p:spPr>
          <a:xfrm>
            <a:off x="748998" y="1832268"/>
            <a:ext cx="2262995" cy="553998"/>
          </a:xfrm>
          <a:prstGeom prst="rect">
            <a:avLst/>
          </a:prstGeom>
          <a:noFill/>
        </p:spPr>
        <p:txBody>
          <a:bodyPr wrap="square" rtlCol="0">
            <a:spAutoFit/>
          </a:bodyPr>
          <a:lstStyle/>
          <a:p>
            <a:r>
              <a:rPr lang="en-US" sz="3000" dirty="0" err="1">
                <a:solidFill>
                  <a:srgbClr val="002060"/>
                </a:solidFill>
                <a:latin typeface="UTM Sharnay" panose="02040603050506020204" pitchFamily="18" charset="0"/>
              </a:rPr>
              <a:t>nhẫn</a:t>
            </a:r>
            <a:r>
              <a:rPr lang="en-US" sz="3000" dirty="0">
                <a:solidFill>
                  <a:srgbClr val="002060"/>
                </a:solidFill>
                <a:latin typeface="UTM Sharnay" panose="02040603050506020204" pitchFamily="18" charset="0"/>
              </a:rPr>
              <a:t> </a:t>
            </a:r>
            <a:r>
              <a:rPr lang="en-US" sz="3000" dirty="0" err="1">
                <a:solidFill>
                  <a:srgbClr val="002060"/>
                </a:solidFill>
                <a:latin typeface="UTM Sharnay" panose="02040603050506020204" pitchFamily="18" charset="0"/>
              </a:rPr>
              <a:t>nại</a:t>
            </a:r>
            <a:endParaRPr lang="en-US" sz="3000" dirty="0">
              <a:solidFill>
                <a:srgbClr val="002060"/>
              </a:solidFill>
              <a:latin typeface="UTM Sharnay" panose="02040603050506020204" pitchFamily="18" charset="0"/>
            </a:endParaRPr>
          </a:p>
        </p:txBody>
      </p:sp>
      <p:sp>
        <p:nvSpPr>
          <p:cNvPr id="40" name="TextBox 39"/>
          <p:cNvSpPr txBox="1"/>
          <p:nvPr/>
        </p:nvSpPr>
        <p:spPr>
          <a:xfrm>
            <a:off x="2930107" y="1755329"/>
            <a:ext cx="3336758" cy="1015663"/>
          </a:xfrm>
          <a:prstGeom prst="rect">
            <a:avLst/>
          </a:prstGeom>
          <a:noFill/>
        </p:spPr>
        <p:txBody>
          <a:bodyPr wrap="square" rtlCol="0">
            <a:spAutoFit/>
          </a:bodyPr>
          <a:lstStyle/>
          <a:p>
            <a:r>
              <a:rPr lang="en-US" sz="3000" dirty="0" err="1">
                <a:solidFill>
                  <a:srgbClr val="002060"/>
                </a:solidFill>
                <a:latin typeface="UTM Sharnay" panose="02040603050506020204" pitchFamily="18" charset="0"/>
                <a:cs typeface="Times New Roman" panose="02020603050405020304" pitchFamily="18" charset="0"/>
              </a:rPr>
              <a:t>bền</a:t>
            </a:r>
            <a:r>
              <a:rPr lang="en-US" sz="3000" dirty="0">
                <a:solidFill>
                  <a:srgbClr val="002060"/>
                </a:solidFill>
                <a:latin typeface="UTM Sharnay" panose="02040603050506020204" pitchFamily="18" charset="0"/>
                <a:cs typeface="Times New Roman" panose="02020603050405020304" pitchFamily="18" charset="0"/>
              </a:rPr>
              <a:t> </a:t>
            </a:r>
            <a:r>
              <a:rPr lang="en-US" sz="3000" dirty="0" err="1">
                <a:solidFill>
                  <a:srgbClr val="002060"/>
                </a:solidFill>
                <a:latin typeface="UTM Sharnay" panose="02040603050506020204" pitchFamily="18" charset="0"/>
                <a:cs typeface="Times New Roman" panose="02020603050405020304" pitchFamily="18" charset="0"/>
              </a:rPr>
              <a:t>lòng</a:t>
            </a:r>
            <a:endParaRPr lang="en-US" sz="3000" dirty="0">
              <a:solidFill>
                <a:srgbClr val="002060"/>
              </a:solidFill>
              <a:latin typeface="UTM Sharnay" panose="02040603050506020204" pitchFamily="18" charset="0"/>
              <a:cs typeface="Times New Roman" panose="02020603050405020304" pitchFamily="18" charset="0"/>
            </a:endParaRPr>
          </a:p>
          <a:p>
            <a:endParaRPr lang="en-US" sz="3000" dirty="0">
              <a:solidFill>
                <a:srgbClr val="002060"/>
              </a:solidFill>
              <a:latin typeface="UTM Sharnay" panose="02040603050506020204" pitchFamily="18" charset="0"/>
            </a:endParaRPr>
          </a:p>
        </p:txBody>
      </p:sp>
      <p:sp>
        <p:nvSpPr>
          <p:cNvPr id="41" name="Google Shape;117;p2"/>
          <p:cNvSpPr/>
          <p:nvPr/>
        </p:nvSpPr>
        <p:spPr>
          <a:xfrm>
            <a:off x="2815883" y="1810791"/>
            <a:ext cx="1838258" cy="685297"/>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42" name="Google Shape;117;p2"/>
          <p:cNvSpPr/>
          <p:nvPr/>
        </p:nvSpPr>
        <p:spPr>
          <a:xfrm>
            <a:off x="4813379" y="1852446"/>
            <a:ext cx="2231993" cy="62781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lvl="0" algn="ct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6" name="Rectangle 5"/>
          <p:cNvSpPr/>
          <p:nvPr/>
        </p:nvSpPr>
        <p:spPr>
          <a:xfrm>
            <a:off x="4840775" y="1838884"/>
            <a:ext cx="2177199" cy="553998"/>
          </a:xfrm>
          <a:prstGeom prst="rect">
            <a:avLst/>
          </a:prstGeom>
        </p:spPr>
        <p:txBody>
          <a:bodyPr wrap="none">
            <a:spAutoFit/>
          </a:bodyPr>
          <a:lstStyle/>
          <a:p>
            <a:r>
              <a:rPr lang="en-US" altLang="en-US" sz="3000" b="1" dirty="0" err="1">
                <a:solidFill>
                  <a:srgbClr val="002060"/>
                </a:solidFill>
                <a:latin typeface="UTM Sharnay" panose="02040603050506020204" pitchFamily="18" charset="0"/>
                <a:cs typeface="Times New Roman" panose="02020603050405020304" pitchFamily="18" charset="0"/>
              </a:rPr>
              <a:t>kiên</a:t>
            </a:r>
            <a:r>
              <a:rPr lang="en-US" altLang="en-US" sz="3000" b="1" dirty="0">
                <a:solidFill>
                  <a:srgbClr val="002060"/>
                </a:solidFill>
                <a:latin typeface="UTM Sharnay" panose="02040603050506020204" pitchFamily="18" charset="0"/>
                <a:cs typeface="Times New Roman" panose="02020603050405020304" pitchFamily="18" charset="0"/>
              </a:rPr>
              <a:t> </a:t>
            </a:r>
            <a:r>
              <a:rPr lang="en-US" altLang="en-US" sz="3000" b="1" dirty="0" err="1">
                <a:solidFill>
                  <a:srgbClr val="002060"/>
                </a:solidFill>
                <a:latin typeface="UTM Sharnay" panose="02040603050506020204" pitchFamily="18" charset="0"/>
                <a:cs typeface="Times New Roman" panose="02020603050405020304" pitchFamily="18" charset="0"/>
              </a:rPr>
              <a:t>quyết</a:t>
            </a:r>
            <a:endParaRPr lang="en-US" sz="3000" dirty="0">
              <a:solidFill>
                <a:srgbClr val="002060"/>
              </a:solidFill>
              <a:latin typeface="UTM Sharnay" panose="02040603050506020204" pitchFamily="18" charset="0"/>
            </a:endParaRPr>
          </a:p>
        </p:txBody>
      </p:sp>
      <p:sp>
        <p:nvSpPr>
          <p:cNvPr id="43" name="Google Shape;117;p2"/>
          <p:cNvSpPr/>
          <p:nvPr/>
        </p:nvSpPr>
        <p:spPr>
          <a:xfrm>
            <a:off x="1055683" y="2617505"/>
            <a:ext cx="1885172" cy="62781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lvl="0" algn="ct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44" name="Google Shape;117;p2"/>
          <p:cNvSpPr/>
          <p:nvPr/>
        </p:nvSpPr>
        <p:spPr>
          <a:xfrm>
            <a:off x="5023793" y="2663765"/>
            <a:ext cx="1788124" cy="627815"/>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lvl="0" algn="ct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45" name="Google Shape;117;p2"/>
          <p:cNvSpPr/>
          <p:nvPr/>
        </p:nvSpPr>
        <p:spPr>
          <a:xfrm>
            <a:off x="3022943" y="2649762"/>
            <a:ext cx="1851154" cy="629639"/>
          </a:xfrm>
          <a:prstGeom prst="roundRect">
            <a:avLst>
              <a:gd name="adj" fmla="val 16667"/>
            </a:avLst>
          </a:prstGeom>
          <a:no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lvl="0" algn="ctr"/>
            <a:endParaRPr sz="3000" b="0" i="0" u="none" strike="noStrike" cap="none" dirty="0">
              <a:solidFill>
                <a:srgbClr val="002060"/>
              </a:solidFill>
              <a:latin typeface="UTM Sharnay" panose="02040603050506020204" pitchFamily="18" charset="0"/>
              <a:ea typeface="Tahoma"/>
              <a:cs typeface="Tahoma"/>
              <a:sym typeface="Tahoma"/>
            </a:endParaRPr>
          </a:p>
        </p:txBody>
      </p:sp>
      <p:sp>
        <p:nvSpPr>
          <p:cNvPr id="7" name="Rectangle 6"/>
          <p:cNvSpPr/>
          <p:nvPr/>
        </p:nvSpPr>
        <p:spPr>
          <a:xfrm>
            <a:off x="963975" y="2648094"/>
            <a:ext cx="1967205" cy="492443"/>
          </a:xfrm>
          <a:prstGeom prst="rect">
            <a:avLst/>
          </a:prstGeom>
        </p:spPr>
        <p:txBody>
          <a:bodyPr wrap="none">
            <a:spAutoFit/>
          </a:bodyPr>
          <a:lstStyle/>
          <a:p>
            <a:r>
              <a:rPr lang="en-US" altLang="en-US" sz="2600" b="1" dirty="0" err="1">
                <a:solidFill>
                  <a:srgbClr val="002060"/>
                </a:solidFill>
                <a:latin typeface="UTM Sharnay" panose="02040603050506020204" pitchFamily="18" charset="0"/>
                <a:cs typeface="Times New Roman" panose="02020603050405020304" pitchFamily="18" charset="0"/>
              </a:rPr>
              <a:t>kiên</a:t>
            </a:r>
            <a:r>
              <a:rPr lang="en-US" altLang="en-US" sz="2600" b="1" dirty="0">
                <a:solidFill>
                  <a:srgbClr val="002060"/>
                </a:solidFill>
                <a:latin typeface="UTM Sharnay" panose="02040603050506020204" pitchFamily="18" charset="0"/>
                <a:cs typeface="Times New Roman" panose="02020603050405020304" pitchFamily="18" charset="0"/>
              </a:rPr>
              <a:t> </a:t>
            </a:r>
            <a:r>
              <a:rPr lang="en-US" altLang="en-US" sz="2600" b="1" dirty="0" err="1">
                <a:solidFill>
                  <a:srgbClr val="002060"/>
                </a:solidFill>
                <a:latin typeface="UTM Sharnay" panose="02040603050506020204" pitchFamily="18" charset="0"/>
                <a:cs typeface="Times New Roman" panose="02020603050405020304" pitchFamily="18" charset="0"/>
              </a:rPr>
              <a:t>cường</a:t>
            </a:r>
            <a:endParaRPr lang="en-US" sz="2600" dirty="0">
              <a:solidFill>
                <a:srgbClr val="002060"/>
              </a:solidFill>
              <a:latin typeface="UTM Sharnay" panose="02040603050506020204" pitchFamily="18" charset="0"/>
            </a:endParaRPr>
          </a:p>
        </p:txBody>
      </p:sp>
      <p:sp>
        <p:nvSpPr>
          <p:cNvPr id="9" name="Rectangle 8"/>
          <p:cNvSpPr/>
          <p:nvPr/>
        </p:nvSpPr>
        <p:spPr>
          <a:xfrm>
            <a:off x="3042128" y="2645862"/>
            <a:ext cx="1891865" cy="553998"/>
          </a:xfrm>
          <a:prstGeom prst="rect">
            <a:avLst/>
          </a:prstGeom>
        </p:spPr>
        <p:txBody>
          <a:bodyPr wrap="none">
            <a:spAutoFit/>
          </a:bodyPr>
          <a:lstStyle/>
          <a:p>
            <a:r>
              <a:rPr lang="en-US" altLang="en-US" sz="3000" b="1" dirty="0" err="1">
                <a:solidFill>
                  <a:srgbClr val="002060"/>
                </a:solidFill>
                <a:latin typeface="UTM Sharnay" panose="02040603050506020204" pitchFamily="18" charset="0"/>
                <a:cs typeface="Times New Roman" panose="02020603050405020304" pitchFamily="18" charset="0"/>
              </a:rPr>
              <a:t>vững</a:t>
            </a:r>
            <a:r>
              <a:rPr lang="en-US" altLang="en-US" sz="3000" b="1" dirty="0">
                <a:solidFill>
                  <a:srgbClr val="002060"/>
                </a:solidFill>
                <a:latin typeface="UTM Sharnay" panose="02040603050506020204" pitchFamily="18" charset="0"/>
                <a:cs typeface="Times New Roman" panose="02020603050405020304" pitchFamily="18" charset="0"/>
              </a:rPr>
              <a:t> </a:t>
            </a:r>
            <a:r>
              <a:rPr lang="en-US" altLang="en-US" sz="3000" b="1" dirty="0" err="1">
                <a:solidFill>
                  <a:srgbClr val="002060"/>
                </a:solidFill>
                <a:latin typeface="UTM Sharnay" panose="02040603050506020204" pitchFamily="18" charset="0"/>
                <a:cs typeface="Times New Roman" panose="02020603050405020304" pitchFamily="18" charset="0"/>
              </a:rPr>
              <a:t>chí</a:t>
            </a:r>
            <a:r>
              <a:rPr lang="en-US" altLang="en-US" sz="3000" b="1" dirty="0">
                <a:solidFill>
                  <a:srgbClr val="002060"/>
                </a:solidFill>
                <a:latin typeface="UTM Sharnay" panose="02040603050506020204" pitchFamily="18" charset="0"/>
                <a:cs typeface="Times New Roman" panose="02020603050405020304" pitchFamily="18" charset="0"/>
              </a:rPr>
              <a:t> </a:t>
            </a:r>
            <a:endParaRPr lang="en-US" sz="3000" dirty="0">
              <a:solidFill>
                <a:srgbClr val="002060"/>
              </a:solidFill>
              <a:latin typeface="UTM Sharnay" panose="02040603050506020204" pitchFamily="18" charset="0"/>
            </a:endParaRPr>
          </a:p>
        </p:txBody>
      </p:sp>
      <p:sp>
        <p:nvSpPr>
          <p:cNvPr id="14" name="Rectangle 13"/>
          <p:cNvSpPr/>
          <p:nvPr/>
        </p:nvSpPr>
        <p:spPr>
          <a:xfrm>
            <a:off x="5079742" y="2640435"/>
            <a:ext cx="1741182" cy="553998"/>
          </a:xfrm>
          <a:prstGeom prst="rect">
            <a:avLst/>
          </a:prstGeom>
        </p:spPr>
        <p:txBody>
          <a:bodyPr wrap="none">
            <a:spAutoFit/>
          </a:bodyPr>
          <a:lstStyle/>
          <a:p>
            <a:r>
              <a:rPr lang="en-US" altLang="en-US" sz="3000" b="1" dirty="0" err="1">
                <a:solidFill>
                  <a:srgbClr val="002060"/>
                </a:solidFill>
                <a:latin typeface="UTM Sharnay" panose="02040603050506020204" pitchFamily="18" charset="0"/>
                <a:cs typeface="Times New Roman" panose="02020603050405020304" pitchFamily="18" charset="0"/>
              </a:rPr>
              <a:t>vững</a:t>
            </a:r>
            <a:r>
              <a:rPr lang="en-US" altLang="en-US" sz="3000" b="1" dirty="0">
                <a:solidFill>
                  <a:srgbClr val="002060"/>
                </a:solidFill>
                <a:latin typeface="UTM Sharnay" panose="02040603050506020204" pitchFamily="18" charset="0"/>
                <a:cs typeface="Times New Roman" panose="02020603050405020304" pitchFamily="18" charset="0"/>
              </a:rPr>
              <a:t> </a:t>
            </a:r>
            <a:r>
              <a:rPr lang="en-US" altLang="en-US" sz="3000" b="1" dirty="0" err="1">
                <a:solidFill>
                  <a:srgbClr val="002060"/>
                </a:solidFill>
                <a:latin typeface="UTM Sharnay" panose="02040603050506020204" pitchFamily="18" charset="0"/>
                <a:cs typeface="Times New Roman" panose="02020603050405020304" pitchFamily="18" charset="0"/>
              </a:rPr>
              <a:t>dạ</a:t>
            </a:r>
            <a:endParaRPr lang="en-US" sz="3000" dirty="0">
              <a:solidFill>
                <a:srgbClr val="002060"/>
              </a:solidFill>
              <a:latin typeface="UTM Sharnay" panose="02040603050506020204" pitchFamily="18" charset="0"/>
            </a:endParaRPr>
          </a:p>
        </p:txBody>
      </p:sp>
    </p:spTree>
    <p:extLst>
      <p:ext uri="{BB962C8B-B14F-4D97-AF65-F5344CB8AC3E}">
        <p14:creationId xmlns:p14="http://schemas.microsoft.com/office/powerpoint/2010/main" val="1848580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0-#ppt_w/2"/>
                                          </p:val>
                                        </p:tav>
                                        <p:tav tm="100000">
                                          <p:val>
                                            <p:strVal val="#ppt_x"/>
                                          </p:val>
                                        </p:tav>
                                      </p:tavLst>
                                    </p:anim>
                                    <p:anim calcmode="lin" valueType="num">
                                      <p:cBhvr additive="base">
                                        <p:cTn id="8" dur="1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wipe(down)">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down)">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down)">
                                      <p:cBhvr>
                                        <p:cTn id="26" dur="500"/>
                                        <p:tgtEl>
                                          <p:spTgt spid="26"/>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ircle(in)">
                                      <p:cBhvr>
                                        <p:cTn id="31" dur="2000"/>
                                        <p:tgtEl>
                                          <p:spTgt spid="1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circle(in)">
                                      <p:cBhvr>
                                        <p:cTn id="34" dur="20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barn(inVertical)">
                                      <p:cBhvr>
                                        <p:cTn id="39" dur="500"/>
                                        <p:tgtEl>
                                          <p:spTgt spid="29"/>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wipe(down)">
                                      <p:cBhvr>
                                        <p:cTn id="47" dur="500"/>
                                        <p:tgtEl>
                                          <p:spTgt spid="37"/>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
                                        </p:tgtEl>
                                        <p:attrNameLst>
                                          <p:attrName>style.visibility</p:attrName>
                                        </p:attrNameLst>
                                      </p:cBhvr>
                                      <p:to>
                                        <p:strVal val="visible"/>
                                      </p:to>
                                    </p:set>
                                    <p:animEffect transition="in" filter="wipe(down)">
                                      <p:cBhvr>
                                        <p:cTn id="50" dur="500"/>
                                        <p:tgtEl>
                                          <p:spTgt spid="2"/>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barn(inVertical)">
                                      <p:cBhvr>
                                        <p:cTn id="55" dur="500"/>
                                        <p:tgtEl>
                                          <p:spTgt spid="38"/>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barn(inVertical)">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barn(inVertical)">
                                      <p:cBhvr>
                                        <p:cTn id="63" dur="500"/>
                                        <p:tgtEl>
                                          <p:spTgt spid="41"/>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barn(inVertical)">
                                      <p:cBhvr>
                                        <p:cTn id="66" dur="500"/>
                                        <p:tgtEl>
                                          <p:spTgt spid="4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grpId="0" nodeType="click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wipe(down)">
                                      <p:cBhvr>
                                        <p:cTn id="71" dur="500"/>
                                        <p:tgtEl>
                                          <p:spTgt spid="42"/>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6"/>
                                        </p:tgtEl>
                                        <p:attrNameLst>
                                          <p:attrName>style.visibility</p:attrName>
                                        </p:attrNameLst>
                                      </p:cBhvr>
                                      <p:to>
                                        <p:strVal val="visible"/>
                                      </p:to>
                                    </p:set>
                                    <p:animEffect transition="in" filter="wipe(down)">
                                      <p:cBhvr>
                                        <p:cTn id="74" dur="500"/>
                                        <p:tgtEl>
                                          <p:spTgt spid="6"/>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43"/>
                                        </p:tgtEl>
                                        <p:attrNameLst>
                                          <p:attrName>style.visibility</p:attrName>
                                        </p:attrNameLst>
                                      </p:cBhvr>
                                      <p:to>
                                        <p:strVal val="visible"/>
                                      </p:to>
                                    </p:set>
                                    <p:animEffect transition="in" filter="fade">
                                      <p:cBhvr>
                                        <p:cTn id="79" dur="1000"/>
                                        <p:tgtEl>
                                          <p:spTgt spid="43"/>
                                        </p:tgtEl>
                                      </p:cBhvr>
                                    </p:animEffect>
                                    <p:anim calcmode="lin" valueType="num">
                                      <p:cBhvr>
                                        <p:cTn id="80" dur="1000" fill="hold"/>
                                        <p:tgtEl>
                                          <p:spTgt spid="43"/>
                                        </p:tgtEl>
                                        <p:attrNameLst>
                                          <p:attrName>ppt_x</p:attrName>
                                        </p:attrNameLst>
                                      </p:cBhvr>
                                      <p:tavLst>
                                        <p:tav tm="0">
                                          <p:val>
                                            <p:strVal val="#ppt_x"/>
                                          </p:val>
                                        </p:tav>
                                        <p:tav tm="100000">
                                          <p:val>
                                            <p:strVal val="#ppt_x"/>
                                          </p:val>
                                        </p:tav>
                                      </p:tavLst>
                                    </p:anim>
                                    <p:anim calcmode="lin" valueType="num">
                                      <p:cBhvr>
                                        <p:cTn id="81" dur="1000" fill="hold"/>
                                        <p:tgtEl>
                                          <p:spTgt spid="43"/>
                                        </p:tgtEl>
                                        <p:attrNameLst>
                                          <p:attrName>ppt_y</p:attrName>
                                        </p:attrNameLst>
                                      </p:cBhvr>
                                      <p:tavLst>
                                        <p:tav tm="0">
                                          <p:val>
                                            <p:strVal val="#ppt_y+.1"/>
                                          </p:val>
                                        </p:tav>
                                        <p:tav tm="100000">
                                          <p:val>
                                            <p:strVal val="#ppt_y"/>
                                          </p:val>
                                        </p:tav>
                                      </p:tavLst>
                                    </p:anim>
                                  </p:childTnLst>
                                </p:cTn>
                              </p:par>
                              <p:par>
                                <p:cTn id="82" presetID="42" presetClass="entr" presetSubtype="0" fill="hold" grpId="0" nodeType="withEffect">
                                  <p:stCondLst>
                                    <p:cond delay="0"/>
                                  </p:stCondLst>
                                  <p:childTnLst>
                                    <p:set>
                                      <p:cBhvr>
                                        <p:cTn id="83" dur="1" fill="hold">
                                          <p:stCondLst>
                                            <p:cond delay="0"/>
                                          </p:stCondLst>
                                        </p:cTn>
                                        <p:tgtEl>
                                          <p:spTgt spid="7"/>
                                        </p:tgtEl>
                                        <p:attrNameLst>
                                          <p:attrName>style.visibility</p:attrName>
                                        </p:attrNameLst>
                                      </p:cBhvr>
                                      <p:to>
                                        <p:strVal val="visible"/>
                                      </p:to>
                                    </p:set>
                                    <p:animEffect transition="in" filter="fade">
                                      <p:cBhvr>
                                        <p:cTn id="84" dur="1000"/>
                                        <p:tgtEl>
                                          <p:spTgt spid="7"/>
                                        </p:tgtEl>
                                      </p:cBhvr>
                                    </p:animEffect>
                                    <p:anim calcmode="lin" valueType="num">
                                      <p:cBhvr>
                                        <p:cTn id="85" dur="1000" fill="hold"/>
                                        <p:tgtEl>
                                          <p:spTgt spid="7"/>
                                        </p:tgtEl>
                                        <p:attrNameLst>
                                          <p:attrName>ppt_x</p:attrName>
                                        </p:attrNameLst>
                                      </p:cBhvr>
                                      <p:tavLst>
                                        <p:tav tm="0">
                                          <p:val>
                                            <p:strVal val="#ppt_x"/>
                                          </p:val>
                                        </p:tav>
                                        <p:tav tm="100000">
                                          <p:val>
                                            <p:strVal val="#ppt_x"/>
                                          </p:val>
                                        </p:tav>
                                      </p:tavLst>
                                    </p:anim>
                                    <p:anim calcmode="lin" valueType="num">
                                      <p:cBhvr>
                                        <p:cTn id="8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grpId="0" nodeType="clickEffect">
                                  <p:stCondLst>
                                    <p:cond delay="0"/>
                                  </p:stCondLst>
                                  <p:childTnLst>
                                    <p:set>
                                      <p:cBhvr>
                                        <p:cTn id="90" dur="1" fill="hold">
                                          <p:stCondLst>
                                            <p:cond delay="0"/>
                                          </p:stCondLst>
                                        </p:cTn>
                                        <p:tgtEl>
                                          <p:spTgt spid="45"/>
                                        </p:tgtEl>
                                        <p:attrNameLst>
                                          <p:attrName>style.visibility</p:attrName>
                                        </p:attrNameLst>
                                      </p:cBhvr>
                                      <p:to>
                                        <p:strVal val="visible"/>
                                      </p:to>
                                    </p:set>
                                    <p:animEffect transition="in" filter="wipe(down)">
                                      <p:cBhvr>
                                        <p:cTn id="91" dur="500"/>
                                        <p:tgtEl>
                                          <p:spTgt spid="45"/>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9"/>
                                        </p:tgtEl>
                                        <p:attrNameLst>
                                          <p:attrName>style.visibility</p:attrName>
                                        </p:attrNameLst>
                                      </p:cBhvr>
                                      <p:to>
                                        <p:strVal val="visible"/>
                                      </p:to>
                                    </p:set>
                                    <p:animEffect transition="in" filter="wipe(down)">
                                      <p:cBhvr>
                                        <p:cTn id="94" dur="500"/>
                                        <p:tgtEl>
                                          <p:spTgt spid="9"/>
                                        </p:tgtEl>
                                      </p:cBhvr>
                                    </p:animEffect>
                                  </p:childTnLst>
                                </p:cTn>
                              </p:par>
                            </p:childTnLst>
                          </p:cTn>
                        </p:par>
                      </p:childTnLst>
                    </p:cTn>
                  </p:par>
                  <p:par>
                    <p:cTn id="95" fill="hold">
                      <p:stCondLst>
                        <p:cond delay="indefinite"/>
                      </p:stCondLst>
                      <p:childTnLst>
                        <p:par>
                          <p:cTn id="96" fill="hold">
                            <p:stCondLst>
                              <p:cond delay="0"/>
                            </p:stCondLst>
                            <p:childTnLst>
                              <p:par>
                                <p:cTn id="97" presetID="6" presetClass="entr" presetSubtype="16" fill="hold" grpId="0" nodeType="clickEffect">
                                  <p:stCondLst>
                                    <p:cond delay="0"/>
                                  </p:stCondLst>
                                  <p:childTnLst>
                                    <p:set>
                                      <p:cBhvr>
                                        <p:cTn id="98" dur="1" fill="hold">
                                          <p:stCondLst>
                                            <p:cond delay="0"/>
                                          </p:stCondLst>
                                        </p:cTn>
                                        <p:tgtEl>
                                          <p:spTgt spid="14"/>
                                        </p:tgtEl>
                                        <p:attrNameLst>
                                          <p:attrName>style.visibility</p:attrName>
                                        </p:attrNameLst>
                                      </p:cBhvr>
                                      <p:to>
                                        <p:strVal val="visible"/>
                                      </p:to>
                                    </p:set>
                                    <p:animEffect transition="in" filter="circle(in)">
                                      <p:cBhvr>
                                        <p:cTn id="99" dur="2000"/>
                                        <p:tgtEl>
                                          <p:spTgt spid="14"/>
                                        </p:tgtEl>
                                      </p:cBhvr>
                                    </p:animEffect>
                                  </p:childTnLst>
                                </p:cTn>
                              </p:par>
                              <p:par>
                                <p:cTn id="100" presetID="6" presetClass="entr" presetSubtype="16" fill="hold" grpId="0" nodeType="withEffect">
                                  <p:stCondLst>
                                    <p:cond delay="0"/>
                                  </p:stCondLst>
                                  <p:childTnLst>
                                    <p:set>
                                      <p:cBhvr>
                                        <p:cTn id="101" dur="1" fill="hold">
                                          <p:stCondLst>
                                            <p:cond delay="0"/>
                                          </p:stCondLst>
                                        </p:cTn>
                                        <p:tgtEl>
                                          <p:spTgt spid="44"/>
                                        </p:tgtEl>
                                        <p:attrNameLst>
                                          <p:attrName>style.visibility</p:attrName>
                                        </p:attrNameLst>
                                      </p:cBhvr>
                                      <p:to>
                                        <p:strVal val="visible"/>
                                      </p:to>
                                    </p:set>
                                    <p:animEffect transition="in" filter="circle(in)">
                                      <p:cBhvr>
                                        <p:cTn id="102" dur="2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3" grpId="0"/>
      <p:bldP spid="24" grpId="0" animBg="1"/>
      <p:bldP spid="8" grpId="0"/>
      <p:bldP spid="25" grpId="0" animBg="1"/>
      <p:bldP spid="26" grpId="0" animBg="1"/>
      <p:bldP spid="29" grpId="0" animBg="1"/>
      <p:bldP spid="10" grpId="0"/>
      <p:bldP spid="37" grpId="0" animBg="1"/>
      <p:bldP spid="2" grpId="0"/>
      <p:bldP spid="38" grpId="0" animBg="1"/>
      <p:bldP spid="39" grpId="0"/>
      <p:bldP spid="40" grpId="0"/>
      <p:bldP spid="41" grpId="0" animBg="1"/>
      <p:bldP spid="42" grpId="0" animBg="1"/>
      <p:bldP spid="6" grpId="0"/>
      <p:bldP spid="43" grpId="0" animBg="1"/>
      <p:bldP spid="44" grpId="0" animBg="1"/>
      <p:bldP spid="45" grpId="0" animBg="1"/>
      <p:bldP spid="7" grpId="0"/>
      <p:bldP spid="9" grpId="0"/>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0">
            <a:extLst>
              <a:ext uri="{FF2B5EF4-FFF2-40B4-BE49-F238E27FC236}">
                <a16:creationId xmlns:a16="http://schemas.microsoft.com/office/drawing/2014/main" id="{61005FEB-A824-4785-BF29-24B2773EE9E0}"/>
              </a:ext>
            </a:extLst>
          </p:cNvPr>
          <p:cNvGrpSpPr/>
          <p:nvPr/>
        </p:nvGrpSpPr>
        <p:grpSpPr>
          <a:xfrm>
            <a:off x="101600" y="93723"/>
            <a:ext cx="6481716" cy="3706908"/>
            <a:chOff x="731883" y="1025738"/>
            <a:chExt cx="7205669" cy="4403171"/>
          </a:xfrm>
        </p:grpSpPr>
        <p:sp>
          <p:nvSpPr>
            <p:cNvPr id="7" name="矩形 1">
              <a:extLst>
                <a:ext uri="{FF2B5EF4-FFF2-40B4-BE49-F238E27FC236}">
                  <a16:creationId xmlns:a16="http://schemas.microsoft.com/office/drawing/2014/main" id="{5061ACE5-85EB-401D-BFBB-C96D8EBC3086}"/>
                </a:ext>
              </a:extLst>
            </p:cNvPr>
            <p:cNvSpPr/>
            <p:nvPr/>
          </p:nvSpPr>
          <p:spPr>
            <a:xfrm>
              <a:off x="731883" y="1025738"/>
              <a:ext cx="7205669" cy="4403171"/>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8" name="矩形 1">
              <a:extLst>
                <a:ext uri="{FF2B5EF4-FFF2-40B4-BE49-F238E27FC236}">
                  <a16:creationId xmlns:a16="http://schemas.microsoft.com/office/drawing/2014/main" id="{0D9D1FA6-B554-43B7-B1B8-4EA011EEBA0E}"/>
                </a:ext>
              </a:extLst>
            </p:cNvPr>
            <p:cNvSpPr/>
            <p:nvPr/>
          </p:nvSpPr>
          <p:spPr>
            <a:xfrm>
              <a:off x="962096" y="1166414"/>
              <a:ext cx="6975456" cy="4262495"/>
            </a:xfrm>
            <a:custGeom>
              <a:avLst/>
              <a:gdLst>
                <a:gd name="connsiteX0" fmla="*/ 0 w 7025003"/>
                <a:gd name="connsiteY0" fmla="*/ 0 h 4000500"/>
                <a:gd name="connsiteX1" fmla="*/ 7025003 w 7025003"/>
                <a:gd name="connsiteY1" fmla="*/ 0 h 4000500"/>
                <a:gd name="connsiteX2" fmla="*/ 7025003 w 7025003"/>
                <a:gd name="connsiteY2" fmla="*/ 4000500 h 4000500"/>
                <a:gd name="connsiteX3" fmla="*/ 0 w 7025003"/>
                <a:gd name="connsiteY3" fmla="*/ 4000500 h 4000500"/>
                <a:gd name="connsiteX4" fmla="*/ 0 w 7025003"/>
                <a:gd name="connsiteY4" fmla="*/ 0 h 4000500"/>
                <a:gd name="connsiteX0" fmla="*/ 0 w 7025003"/>
                <a:gd name="connsiteY0" fmla="*/ 296333 h 4296833"/>
                <a:gd name="connsiteX1" fmla="*/ 7025003 w 7025003"/>
                <a:gd name="connsiteY1" fmla="*/ 296333 h 4296833"/>
                <a:gd name="connsiteX2" fmla="*/ 7025003 w 7025003"/>
                <a:gd name="connsiteY2" fmla="*/ 4296833 h 4296833"/>
                <a:gd name="connsiteX3" fmla="*/ 0 w 7025003"/>
                <a:gd name="connsiteY3" fmla="*/ 4296833 h 4296833"/>
                <a:gd name="connsiteX4" fmla="*/ 0 w 7025003"/>
                <a:gd name="connsiteY4" fmla="*/ 296333 h 4296833"/>
                <a:gd name="connsiteX0" fmla="*/ 0 w 7025003"/>
                <a:gd name="connsiteY0" fmla="*/ 769896 h 4770396"/>
                <a:gd name="connsiteX1" fmla="*/ 7025003 w 7025003"/>
                <a:gd name="connsiteY1" fmla="*/ 769896 h 4770396"/>
                <a:gd name="connsiteX2" fmla="*/ 7025003 w 7025003"/>
                <a:gd name="connsiteY2" fmla="*/ 4770396 h 4770396"/>
                <a:gd name="connsiteX3" fmla="*/ 0 w 7025003"/>
                <a:gd name="connsiteY3" fmla="*/ 4770396 h 4770396"/>
                <a:gd name="connsiteX4" fmla="*/ 0 w 7025003"/>
                <a:gd name="connsiteY4" fmla="*/ 769896 h 4770396"/>
                <a:gd name="connsiteX0" fmla="*/ 0 w 7287469"/>
                <a:gd name="connsiteY0" fmla="*/ 786021 h 4786521"/>
                <a:gd name="connsiteX1" fmla="*/ 7025003 w 7287469"/>
                <a:gd name="connsiteY1" fmla="*/ 786021 h 4786521"/>
                <a:gd name="connsiteX2" fmla="*/ 7025003 w 7287469"/>
                <a:gd name="connsiteY2" fmla="*/ 4786521 h 4786521"/>
                <a:gd name="connsiteX3" fmla="*/ 0 w 7287469"/>
                <a:gd name="connsiteY3" fmla="*/ 4786521 h 4786521"/>
                <a:gd name="connsiteX4" fmla="*/ 0 w 7287469"/>
                <a:gd name="connsiteY4" fmla="*/ 786021 h 4786521"/>
                <a:gd name="connsiteX0" fmla="*/ 0 w 7232593"/>
                <a:gd name="connsiteY0" fmla="*/ 537822 h 4538322"/>
                <a:gd name="connsiteX1" fmla="*/ 6948803 w 7232593"/>
                <a:gd name="connsiteY1" fmla="*/ 995022 h 4538322"/>
                <a:gd name="connsiteX2" fmla="*/ 7025003 w 7232593"/>
                <a:gd name="connsiteY2" fmla="*/ 4538322 h 4538322"/>
                <a:gd name="connsiteX3" fmla="*/ 0 w 7232593"/>
                <a:gd name="connsiteY3" fmla="*/ 4538322 h 4538322"/>
                <a:gd name="connsiteX4" fmla="*/ 0 w 7232593"/>
                <a:gd name="connsiteY4" fmla="*/ 537822 h 4538322"/>
                <a:gd name="connsiteX0" fmla="*/ 1348038 w 8580631"/>
                <a:gd name="connsiteY0" fmla="*/ 537822 h 4538322"/>
                <a:gd name="connsiteX1" fmla="*/ 8296841 w 8580631"/>
                <a:gd name="connsiteY1" fmla="*/ 995022 h 4538322"/>
                <a:gd name="connsiteX2" fmla="*/ 8373041 w 8580631"/>
                <a:gd name="connsiteY2" fmla="*/ 4538322 h 4538322"/>
                <a:gd name="connsiteX3" fmla="*/ 1348038 w 8580631"/>
                <a:gd name="connsiteY3" fmla="*/ 4538322 h 4538322"/>
                <a:gd name="connsiteX4" fmla="*/ 1348038 w 8580631"/>
                <a:gd name="connsiteY4" fmla="*/ 537822 h 4538322"/>
                <a:gd name="connsiteX0" fmla="*/ 695843 w 7928436"/>
                <a:gd name="connsiteY0" fmla="*/ 537822 h 4766922"/>
                <a:gd name="connsiteX1" fmla="*/ 7644646 w 7928436"/>
                <a:gd name="connsiteY1" fmla="*/ 995022 h 4766922"/>
                <a:gd name="connsiteX2" fmla="*/ 7720846 w 7928436"/>
                <a:gd name="connsiteY2" fmla="*/ 4538322 h 4766922"/>
                <a:gd name="connsiteX3" fmla="*/ 695843 w 7928436"/>
                <a:gd name="connsiteY3" fmla="*/ 4538322 h 4766922"/>
                <a:gd name="connsiteX4" fmla="*/ 695843 w 7928436"/>
                <a:gd name="connsiteY4" fmla="*/ 537822 h 4766922"/>
                <a:gd name="connsiteX0" fmla="*/ 1324112 w 7934080"/>
                <a:gd name="connsiteY0" fmla="*/ 279182 h 4821548"/>
                <a:gd name="connsiteX1" fmla="*/ 7453765 w 7934080"/>
                <a:gd name="connsiteY1" fmla="*/ 964982 h 4821548"/>
                <a:gd name="connsiteX2" fmla="*/ 7529965 w 7934080"/>
                <a:gd name="connsiteY2" fmla="*/ 4508282 h 4821548"/>
                <a:gd name="connsiteX3" fmla="*/ 504962 w 7934080"/>
                <a:gd name="connsiteY3" fmla="*/ 4508282 h 4821548"/>
                <a:gd name="connsiteX4" fmla="*/ 1324112 w 7934080"/>
                <a:gd name="connsiteY4" fmla="*/ 279182 h 4821548"/>
                <a:gd name="connsiteX0" fmla="*/ 951883 w 7561851"/>
                <a:gd name="connsiteY0" fmla="*/ 279182 h 4864538"/>
                <a:gd name="connsiteX1" fmla="*/ 7081536 w 7561851"/>
                <a:gd name="connsiteY1" fmla="*/ 964982 h 4864538"/>
                <a:gd name="connsiteX2" fmla="*/ 7157736 w 7561851"/>
                <a:gd name="connsiteY2" fmla="*/ 4508282 h 4864538"/>
                <a:gd name="connsiteX3" fmla="*/ 704233 w 7561851"/>
                <a:gd name="connsiteY3" fmla="*/ 4565432 h 4864538"/>
                <a:gd name="connsiteX4" fmla="*/ 951883 w 7561851"/>
                <a:gd name="connsiteY4" fmla="*/ 279182 h 4864538"/>
                <a:gd name="connsiteX0" fmla="*/ 1007038 w 7617006"/>
                <a:gd name="connsiteY0" fmla="*/ 279182 h 4726944"/>
                <a:gd name="connsiteX1" fmla="*/ 7136691 w 7617006"/>
                <a:gd name="connsiteY1" fmla="*/ 964982 h 4726944"/>
                <a:gd name="connsiteX2" fmla="*/ 7212891 w 7617006"/>
                <a:gd name="connsiteY2" fmla="*/ 4508282 h 4726944"/>
                <a:gd name="connsiteX3" fmla="*/ 664138 w 7617006"/>
                <a:gd name="connsiteY3" fmla="*/ 4374932 h 4726944"/>
                <a:gd name="connsiteX4" fmla="*/ 1007038 w 7617006"/>
                <a:gd name="connsiteY4" fmla="*/ 279182 h 4726944"/>
                <a:gd name="connsiteX0" fmla="*/ 1007038 w 7617006"/>
                <a:gd name="connsiteY0" fmla="*/ 314681 h 4762443"/>
                <a:gd name="connsiteX1" fmla="*/ 7136691 w 7617006"/>
                <a:gd name="connsiteY1" fmla="*/ 848081 h 4762443"/>
                <a:gd name="connsiteX2" fmla="*/ 7212891 w 7617006"/>
                <a:gd name="connsiteY2" fmla="*/ 4543781 h 4762443"/>
                <a:gd name="connsiteX3" fmla="*/ 664138 w 7617006"/>
                <a:gd name="connsiteY3" fmla="*/ 4410431 h 4762443"/>
                <a:gd name="connsiteX4" fmla="*/ 1007038 w 7617006"/>
                <a:gd name="connsiteY4" fmla="*/ 314681 h 4762443"/>
                <a:gd name="connsiteX0" fmla="*/ 930313 w 7703948"/>
                <a:gd name="connsiteY0" fmla="*/ 422059 h 4461066"/>
                <a:gd name="connsiteX1" fmla="*/ 7212366 w 7703948"/>
                <a:gd name="connsiteY1" fmla="*/ 574459 h 4461066"/>
                <a:gd name="connsiteX2" fmla="*/ 7288566 w 7703948"/>
                <a:gd name="connsiteY2" fmla="*/ 4270159 h 4461066"/>
                <a:gd name="connsiteX3" fmla="*/ 739813 w 7703948"/>
                <a:gd name="connsiteY3" fmla="*/ 4136809 h 4461066"/>
                <a:gd name="connsiteX4" fmla="*/ 930313 w 7703948"/>
                <a:gd name="connsiteY4" fmla="*/ 422059 h 4461066"/>
                <a:gd name="connsiteX0" fmla="*/ 860277 w 7633912"/>
                <a:gd name="connsiteY0" fmla="*/ 422059 h 4513663"/>
                <a:gd name="connsiteX1" fmla="*/ 7142330 w 7633912"/>
                <a:gd name="connsiteY1" fmla="*/ 574459 h 4513663"/>
                <a:gd name="connsiteX2" fmla="*/ 7218530 w 7633912"/>
                <a:gd name="connsiteY2" fmla="*/ 4270159 h 4513663"/>
                <a:gd name="connsiteX3" fmla="*/ 803127 w 7633912"/>
                <a:gd name="connsiteY3" fmla="*/ 4213009 h 4513663"/>
                <a:gd name="connsiteX4" fmla="*/ 860277 w 7633912"/>
                <a:gd name="connsiteY4" fmla="*/ 422059 h 4513663"/>
                <a:gd name="connsiteX0" fmla="*/ 656670 w 7430305"/>
                <a:gd name="connsiteY0" fmla="*/ 422059 h 4505222"/>
                <a:gd name="connsiteX1" fmla="*/ 6938723 w 7430305"/>
                <a:gd name="connsiteY1" fmla="*/ 574459 h 4505222"/>
                <a:gd name="connsiteX2" fmla="*/ 7014923 w 7430305"/>
                <a:gd name="connsiteY2" fmla="*/ 4270159 h 4505222"/>
                <a:gd name="connsiteX3" fmla="*/ 599520 w 7430305"/>
                <a:gd name="connsiteY3" fmla="*/ 4213009 h 4505222"/>
                <a:gd name="connsiteX4" fmla="*/ 656670 w 7430305"/>
                <a:gd name="connsiteY4" fmla="*/ 422059 h 4505222"/>
                <a:gd name="connsiteX0" fmla="*/ 431685 w 7205320"/>
                <a:gd name="connsiteY0" fmla="*/ 422059 h 4505222"/>
                <a:gd name="connsiteX1" fmla="*/ 6713738 w 7205320"/>
                <a:gd name="connsiteY1" fmla="*/ 574459 h 4505222"/>
                <a:gd name="connsiteX2" fmla="*/ 6789938 w 7205320"/>
                <a:gd name="connsiteY2" fmla="*/ 4270159 h 4505222"/>
                <a:gd name="connsiteX3" fmla="*/ 374535 w 7205320"/>
                <a:gd name="connsiteY3" fmla="*/ 4213009 h 4505222"/>
                <a:gd name="connsiteX4" fmla="*/ 431685 w 7205320"/>
                <a:gd name="connsiteY4" fmla="*/ 422059 h 4505222"/>
                <a:gd name="connsiteX0" fmla="*/ 506369 w 7280004"/>
                <a:gd name="connsiteY0" fmla="*/ 422059 h 4505222"/>
                <a:gd name="connsiteX1" fmla="*/ 6788422 w 7280004"/>
                <a:gd name="connsiteY1" fmla="*/ 574459 h 4505222"/>
                <a:gd name="connsiteX2" fmla="*/ 6864622 w 7280004"/>
                <a:gd name="connsiteY2" fmla="*/ 4270159 h 4505222"/>
                <a:gd name="connsiteX3" fmla="*/ 449219 w 7280004"/>
                <a:gd name="connsiteY3" fmla="*/ 4213009 h 4505222"/>
                <a:gd name="connsiteX4" fmla="*/ 506369 w 7280004"/>
                <a:gd name="connsiteY4" fmla="*/ 422059 h 4505222"/>
                <a:gd name="connsiteX0" fmla="*/ 506369 w 7205669"/>
                <a:gd name="connsiteY0" fmla="*/ 422059 h 4505222"/>
                <a:gd name="connsiteX1" fmla="*/ 6788422 w 7205669"/>
                <a:gd name="connsiteY1" fmla="*/ 574459 h 4505222"/>
                <a:gd name="connsiteX2" fmla="*/ 6864622 w 7205669"/>
                <a:gd name="connsiteY2" fmla="*/ 4270159 h 4505222"/>
                <a:gd name="connsiteX3" fmla="*/ 449219 w 7205669"/>
                <a:gd name="connsiteY3" fmla="*/ 4213009 h 4505222"/>
                <a:gd name="connsiteX4" fmla="*/ 506369 w 7205669"/>
                <a:gd name="connsiteY4" fmla="*/ 422059 h 4505222"/>
                <a:gd name="connsiteX0" fmla="*/ 506369 w 7205669"/>
                <a:gd name="connsiteY0" fmla="*/ 422059 h 4403171"/>
                <a:gd name="connsiteX1" fmla="*/ 6788422 w 7205669"/>
                <a:gd name="connsiteY1" fmla="*/ 574459 h 4403171"/>
                <a:gd name="connsiteX2" fmla="*/ 6864622 w 7205669"/>
                <a:gd name="connsiteY2" fmla="*/ 4270159 h 4403171"/>
                <a:gd name="connsiteX3" fmla="*/ 449219 w 7205669"/>
                <a:gd name="connsiteY3" fmla="*/ 4213009 h 4403171"/>
                <a:gd name="connsiteX4" fmla="*/ 506369 w 7205669"/>
                <a:gd name="connsiteY4" fmla="*/ 422059 h 4403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5669" h="4403171">
                  <a:moveTo>
                    <a:pt x="506369" y="422059"/>
                  </a:moveTo>
                  <a:cubicBezTo>
                    <a:pt x="1677203" y="-244691"/>
                    <a:pt x="5728713" y="-66891"/>
                    <a:pt x="6788422" y="574459"/>
                  </a:cubicBezTo>
                  <a:cubicBezTo>
                    <a:pt x="7848131" y="1215809"/>
                    <a:pt x="6512197" y="2869984"/>
                    <a:pt x="6864622" y="4270159"/>
                  </a:cubicBezTo>
                  <a:cubicBezTo>
                    <a:pt x="4932529" y="3679609"/>
                    <a:pt x="918378" y="4835309"/>
                    <a:pt x="449219" y="4213009"/>
                  </a:cubicBezTo>
                  <a:cubicBezTo>
                    <a:pt x="-19940" y="3590709"/>
                    <a:pt x="-289815" y="1069759"/>
                    <a:pt x="506369" y="422059"/>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1026" name="Picture 2" descr="Hình ảnh Khó Khăn PNG, Vector, PSD, và biểu tượng để tải về miễn phí |  pngtree"/>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234" b="93247" l="0" r="97500">
                        <a14:foregroundMark x1="25833" y1="49091" x2="25556" y2="61558"/>
                        <a14:foregroundMark x1="25000" y1="43117" x2="25000" y2="45974"/>
                        <a14:foregroundMark x1="28333" y1="47792" x2="35000" y2="46494"/>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389090" y="1948872"/>
            <a:ext cx="4913747" cy="526011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ình ảnh Khó Khăn PNG, Vector, PSD, và biểu tượng để tải về miễn phí |  pngtree"/>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3750" r="95250">
                        <a14:foregroundMark x1="12750" y1="53500" x2="16917" y2="51167"/>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04799" y="1967346"/>
            <a:ext cx="5634182" cy="55926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ình ảnh Các Doanh Nhân Chạy Và Nhảy Qua Thử Thách, Thành Tựu, Phiêu Lưu  Mạo Hiểm., Chướng Ngại Vật Vector và PNG với nền trong suốt để tải xuống  miễn phí"/>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3594" b="100000" l="10000" r="90000">
                        <a14:foregroundMark x1="47344" y1="75625" x2="57031" y2="73125"/>
                        <a14:foregroundMark x1="48281" y1="89219" x2="64219" y2="87969"/>
                        <a14:foregroundMark x1="65156" y1="86406" x2="36719" y2="87500"/>
                        <a14:foregroundMark x1="42969" y1="86250" x2="42969" y2="86250"/>
                        <a14:foregroundMark x1="47031" y1="85313" x2="46875" y2="85313"/>
                        <a14:foregroundMark x1="60781" y1="84531" x2="61719" y2="89063"/>
                        <a14:foregroundMark x1="65938" y1="86250" x2="67656" y2="89219"/>
                        <a14:foregroundMark x1="57031" y1="83906" x2="56250" y2="87031"/>
                        <a14:foregroundMark x1="37188" y1="85938" x2="37500" y2="90625"/>
                        <a14:foregroundMark x1="37188" y1="84688" x2="39219" y2="87969"/>
                        <a14:foregroundMark x1="36719" y1="85938" x2="36406" y2="86563"/>
                        <a14:foregroundMark x1="47500" y1="86250" x2="47813" y2="85938"/>
                        <a14:foregroundMark x1="61875" y1="85625" x2="61875" y2="85625"/>
                        <a14:foregroundMark x1="61875" y1="85625" x2="61875" y2="85625"/>
                        <a14:foregroundMark x1="65625" y1="87656" x2="65625" y2="87656"/>
                        <a14:foregroundMark x1="65938" y1="85938" x2="65938" y2="85938"/>
                        <a14:foregroundMark x1="69219" y1="86563" x2="69219" y2="86563"/>
                        <a14:foregroundMark x1="61719" y1="86406" x2="61719" y2="86406"/>
                        <a14:foregroundMark x1="57656" y1="86406" x2="57031" y2="86406"/>
                        <a14:foregroundMark x1="55625" y1="86250" x2="55781" y2="85469"/>
                        <a14:foregroundMark x1="56250" y1="84844" x2="56250" y2="84844"/>
                        <a14:foregroundMark x1="48281" y1="85156" x2="48281" y2="85156"/>
                        <a14:foregroundMark x1="47969" y1="85313" x2="47344" y2="85469"/>
                        <a14:foregroundMark x1="42656" y1="85156" x2="42656" y2="85156"/>
                        <a14:foregroundMark x1="42188" y1="86406" x2="42188" y2="86406"/>
                        <a14:foregroundMark x1="42188" y1="86875" x2="42188" y2="86875"/>
                        <a14:foregroundMark x1="43281" y1="87188" x2="43281" y2="87188"/>
                        <a14:foregroundMark x1="60781" y1="86563" x2="60781" y2="86563"/>
                        <a14:foregroundMark x1="60938" y1="83750" x2="60938" y2="83750"/>
                        <a14:foregroundMark x1="60938" y1="85000" x2="60938" y2="85000"/>
                        <a14:foregroundMark x1="60938" y1="85000" x2="60938" y2="8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3971637" y="1905144"/>
            <a:ext cx="4461163" cy="530383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5418" y="1554162"/>
            <a:ext cx="6795752" cy="1477328"/>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a:spAutoFit/>
          </a:bodyPr>
          <a:lstStyle/>
          <a:p>
            <a:pPr algn="ctr"/>
            <a:r>
              <a:rPr lang="en-US" sz="3000" b="1" dirty="0">
                <a:ln w="0"/>
                <a:solidFill>
                  <a:srgbClr val="002060"/>
                </a:solidFill>
                <a:effectLst>
                  <a:outerShdw blurRad="38100" dist="19050" dir="2700000" algn="tl" rotWithShape="0">
                    <a:schemeClr val="dk1">
                      <a:alpha val="40000"/>
                    </a:schemeClr>
                  </a:outerShdw>
                </a:effectLst>
                <a:latin typeface="Arial" panose="020B0604020202020204" pitchFamily="34" charset="0"/>
                <a:ea typeface="Architecture" panose="020B0500000000000000" pitchFamily="34" charset="0"/>
                <a:cs typeface="Arial" panose="020B0604020202020204" pitchFamily="34" charset="0"/>
              </a:rPr>
              <a:t>b) </a:t>
            </a:r>
            <a:r>
              <a:rPr lang="en-US" sz="3000" b="1" dirty="0" err="1">
                <a:ln w="0"/>
                <a:solidFill>
                  <a:srgbClr val="002060"/>
                </a:solidFill>
                <a:effectLst>
                  <a:outerShdw blurRad="38100" dist="19050" dir="2700000" algn="tl" rotWithShape="0">
                    <a:schemeClr val="dk1">
                      <a:alpha val="40000"/>
                    </a:schemeClr>
                  </a:outerShdw>
                </a:effectLst>
                <a:latin typeface="Arial" panose="020B0604020202020204" pitchFamily="34" charset="0"/>
                <a:ea typeface="Architecture" panose="020B0500000000000000" pitchFamily="34" charset="0"/>
                <a:cs typeface="Arial" panose="020B0604020202020204" pitchFamily="34" charset="0"/>
              </a:rPr>
              <a:t>Nêu</a:t>
            </a:r>
            <a:r>
              <a:rPr lang="vi-VN" sz="3000" b="1"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lên những thử thách đối </a:t>
            </a:r>
            <a:endParaRPr lang="en-US" sz="3000" b="1"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a:p>
            <a:pPr algn="ctr"/>
            <a:r>
              <a:rPr lang="vi-VN" sz="3000" b="1" dirty="0">
                <a:ln w="0"/>
                <a:solidFill>
                  <a:srgbClr val="00206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với ý chí, nghị lực của con người.</a:t>
            </a:r>
          </a:p>
          <a:p>
            <a:pPr marL="342900" indent="-342900">
              <a:buAutoNum type="arabicPeriod"/>
            </a:pPr>
            <a:endParaRPr lang="en-US" altLang="en-US" sz="3000" b="1" dirty="0">
              <a:solidFill>
                <a:srgbClr val="008000"/>
              </a:solidFill>
              <a:latin typeface="Architecture" panose="020B0500000000000000" pitchFamily="34" charset="0"/>
              <a:ea typeface="Architecture" panose="020B0500000000000000" pitchFamily="34" charset="0"/>
              <a:cs typeface="Architecture" panose="020B0500000000000000" pitchFamily="34" charset="0"/>
            </a:endParaRPr>
          </a:p>
        </p:txBody>
      </p:sp>
      <p:sp>
        <p:nvSpPr>
          <p:cNvPr id="10" name="TextBox 9"/>
          <p:cNvSpPr txBox="1"/>
          <p:nvPr/>
        </p:nvSpPr>
        <p:spPr>
          <a:xfrm>
            <a:off x="614588" y="326570"/>
            <a:ext cx="7322360" cy="1600438"/>
          </a:xfrm>
          <a:prstGeom prst="rect">
            <a:avLst/>
          </a:prstGeom>
          <a:noFill/>
        </p:spPr>
        <p:txBody>
          <a:bodyPr wrap="square" rtlCol="0">
            <a:spAutoFit/>
          </a:bodyPr>
          <a:lstStyle/>
          <a:p>
            <a:r>
              <a:rPr lang="en-US" altLang="en-US" sz="8000" b="1" dirty="0">
                <a:solidFill>
                  <a:srgbClr val="008000"/>
                </a:solidFill>
                <a:latin typeface="Amazone" panose="03020702060507090A04" pitchFamily="66" charset="0"/>
                <a:ea typeface="Architecture" panose="020B0500000000000000" pitchFamily="34" charset="0"/>
                <a:cs typeface="Architecture" panose="020B0500000000000000" pitchFamily="34" charset="0"/>
              </a:rPr>
              <a:t>1.Tìm </a:t>
            </a:r>
            <a:r>
              <a:rPr lang="en-US" altLang="en-US" sz="8000" b="1" dirty="0" err="1">
                <a:solidFill>
                  <a:srgbClr val="008000"/>
                </a:solidFill>
                <a:latin typeface="Amazone" panose="03020702060507090A04" pitchFamily="66" charset="0"/>
                <a:ea typeface="Architecture" panose="020B0500000000000000" pitchFamily="34" charset="0"/>
                <a:cs typeface="Architecture" panose="020B0500000000000000" pitchFamily="34" charset="0"/>
              </a:rPr>
              <a:t>các</a:t>
            </a:r>
            <a:r>
              <a:rPr lang="en-US" altLang="en-US" sz="8000" b="1" dirty="0">
                <a:solidFill>
                  <a:srgbClr val="008000"/>
                </a:solidFill>
                <a:latin typeface="Amazone" panose="03020702060507090A04" pitchFamily="66" charset="0"/>
                <a:ea typeface="Architecture" panose="020B0500000000000000" pitchFamily="34" charset="0"/>
                <a:cs typeface="Architecture" panose="020B0500000000000000" pitchFamily="34" charset="0"/>
              </a:rPr>
              <a:t> </a:t>
            </a:r>
            <a:r>
              <a:rPr lang="en-US" altLang="en-US" sz="8000" b="1" dirty="0" err="1">
                <a:solidFill>
                  <a:srgbClr val="008000"/>
                </a:solidFill>
                <a:latin typeface="Amazone" panose="03020702060507090A04" pitchFamily="66" charset="0"/>
                <a:ea typeface="Architecture" panose="020B0500000000000000" pitchFamily="34" charset="0"/>
                <a:cs typeface="Architecture" panose="020B0500000000000000" pitchFamily="34" charset="0"/>
              </a:rPr>
              <a:t>từ</a:t>
            </a:r>
            <a:r>
              <a:rPr lang="en-US" altLang="en-US" sz="8000" b="1" dirty="0">
                <a:solidFill>
                  <a:srgbClr val="008000"/>
                </a:solidFill>
                <a:latin typeface="Amazone" panose="03020702060507090A04" pitchFamily="66" charset="0"/>
                <a:ea typeface="Architecture" panose="020B0500000000000000" pitchFamily="34" charset="0"/>
                <a:cs typeface="Architecture" panose="020B0500000000000000" pitchFamily="34" charset="0"/>
              </a:rPr>
              <a:t>:</a:t>
            </a:r>
          </a:p>
          <a:p>
            <a:endParaRPr lang="en-US" dirty="0"/>
          </a:p>
        </p:txBody>
      </p:sp>
    </p:spTree>
    <p:extLst>
      <p:ext uri="{BB962C8B-B14F-4D97-AF65-F5344CB8AC3E}">
        <p14:creationId xmlns:p14="http://schemas.microsoft.com/office/powerpoint/2010/main" val="55626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up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31">
            <a:extLst>
              <a:ext uri="{FF2B5EF4-FFF2-40B4-BE49-F238E27FC236}">
                <a16:creationId xmlns:a16="http://schemas.microsoft.com/office/drawing/2014/main" id="{6BBB49B0-9223-4382-90E3-2EAC1AC57B8F}"/>
              </a:ext>
            </a:extLst>
          </p:cNvPr>
          <p:cNvGrpSpPr/>
          <p:nvPr/>
        </p:nvGrpSpPr>
        <p:grpSpPr>
          <a:xfrm>
            <a:off x="0" y="-2227931"/>
            <a:ext cx="7287190" cy="6627846"/>
            <a:chOff x="3165500" y="3472599"/>
            <a:chExt cx="5046217" cy="3694839"/>
          </a:xfrm>
        </p:grpSpPr>
        <p:sp>
          <p:nvSpPr>
            <p:cNvPr id="8" name="椭圆 42">
              <a:extLst>
                <a:ext uri="{FF2B5EF4-FFF2-40B4-BE49-F238E27FC236}">
                  <a16:creationId xmlns:a16="http://schemas.microsoft.com/office/drawing/2014/main" id="{8A86286D-C0D0-40AB-A7CD-5E228E1B77A1}"/>
                </a:ext>
              </a:extLst>
            </p:cNvPr>
            <p:cNvSpPr/>
            <p:nvPr/>
          </p:nvSpPr>
          <p:spPr>
            <a:xfrm>
              <a:off x="3165500" y="3472599"/>
              <a:ext cx="5046217" cy="3694839"/>
            </a:xfrm>
            <a:prstGeom prst="ellipse">
              <a:avLst/>
            </a:pr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Tomato"/>
                <a:ea typeface="等线" panose="020B0604020202020204" charset="-122"/>
                <a:cs typeface="Tahoma" panose="020B0604030504040204" pitchFamily="34" charset="0"/>
              </a:endParaRPr>
            </a:p>
          </p:txBody>
        </p:sp>
        <p:sp>
          <p:nvSpPr>
            <p:cNvPr id="9" name="椭圆 43">
              <a:extLst>
                <a:ext uri="{FF2B5EF4-FFF2-40B4-BE49-F238E27FC236}">
                  <a16:creationId xmlns:a16="http://schemas.microsoft.com/office/drawing/2014/main" id="{8FF6794B-0717-4199-85EB-5E7B2D195DD0}"/>
                </a:ext>
              </a:extLst>
            </p:cNvPr>
            <p:cNvSpPr/>
            <p:nvPr/>
          </p:nvSpPr>
          <p:spPr>
            <a:xfrm>
              <a:off x="3224355" y="3534939"/>
              <a:ext cx="4839801" cy="3543699"/>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3000" b="0" i="0" u="none" strike="noStrike" kern="1200" cap="none" spc="0" normalizeH="0" baseline="0" noProof="0">
                <a:ln>
                  <a:noFill/>
                </a:ln>
                <a:solidFill>
                  <a:srgbClr val="002060"/>
                </a:solidFill>
                <a:effectLst/>
                <a:uLnTx/>
                <a:uFillTx/>
                <a:latin typeface="Tomato"/>
                <a:ea typeface="等线" panose="020B0604020202020204" charset="-122"/>
                <a:cs typeface="Tahoma" panose="020B0604030504040204" pitchFamily="34" charset="0"/>
              </a:endParaRPr>
            </a:p>
          </p:txBody>
        </p:sp>
      </p:grpSp>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backgroundRemoval t="3419" b="96154" l="0" r="97200">
                        <a14:foregroundMark x1="15867" y1="28846" x2="16133" y2="50641"/>
                        <a14:foregroundMark x1="14400" y1="54060" x2="15067" y2="59615"/>
                        <a14:foregroundMark x1="17067" y1="5556" x2="17067" y2="7906"/>
                        <a14:foregroundMark x1="23067" y1="16880" x2="23067" y2="16880"/>
                        <a14:foregroundMark x1="22933" y1="20299" x2="22933" y2="20299"/>
                        <a14:foregroundMark x1="16133" y1="15598" x2="16133" y2="15598"/>
                        <a14:foregroundMark x1="10800" y1="15812" x2="10800" y2="15812"/>
                        <a14:foregroundMark x1="11067" y1="19231" x2="11067" y2="19231"/>
                        <a14:foregroundMark x1="70933" y1="21581" x2="71867" y2="50641"/>
                        <a14:foregroundMark x1="73600" y1="31838" x2="76933" y2="33761"/>
                        <a14:foregroundMark x1="63067" y1="60470" x2="76667" y2="71581"/>
                        <a14:foregroundMark x1="20800" y1="44872" x2="21467" y2="51068"/>
                        <a14:foregroundMark x1="24000" y1="53846" x2="23600" y2="60256"/>
                        <a14:foregroundMark x1="69467" y1="52778" x2="82133" y2="48291"/>
                        <a14:foregroundMark x1="9867" y1="13034" x2="9733" y2="13034"/>
                      </a14:backgroundRemoval>
                    </a14:imgEffect>
                    <a14:imgEffect>
                      <a14:saturation sat="300000"/>
                    </a14:imgEffect>
                  </a14:imgLayer>
                </a14:imgProps>
              </a:ext>
              <a:ext uri="{28A0092B-C50C-407E-A947-70E740481C1C}">
                <a14:useLocalDpi xmlns:a14="http://schemas.microsoft.com/office/drawing/2010/main" val="0"/>
              </a:ext>
            </a:extLst>
          </a:blip>
          <a:srcRect l="143" t="-230" r="574" b="230"/>
          <a:stretch/>
        </p:blipFill>
        <p:spPr>
          <a:xfrm>
            <a:off x="6810625" y="2115738"/>
            <a:ext cx="6163278" cy="3572085"/>
          </a:xfrm>
          <a:prstGeom prst="rect">
            <a:avLst/>
          </a:pr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9783" b="100000" l="465" r="97828">
                        <a14:foregroundMark x1="33437" y1="95245" x2="68968" y2="94429"/>
                        <a14:foregroundMark x1="42979" y1="63451" x2="65089" y2="66984"/>
                        <a14:foregroundMark x1="71296" y1="81522" x2="72847" y2="83967"/>
                        <a14:foregroundMark x1="30334" y1="76902" x2="23351" y2="86957"/>
                        <a14:foregroundMark x1="41815" y1="59375" x2="36385" y2="68614"/>
                        <a14:foregroundMark x1="41815" y1="55571" x2="41815" y2="55571"/>
                        <a14:foregroundMark x1="42203" y1="55842" x2="53607" y2="66440"/>
                        <a14:foregroundMark x1="48565" y1="59918" x2="48953" y2="63723"/>
                        <a14:foregroundMark x1="51901" y1="61277" x2="53220" y2="65082"/>
                        <a14:foregroundMark x1="43910" y1="61821" x2="47246" y2="64810"/>
                        <a14:foregroundMark x1="43134" y1="60734" x2="43755" y2="66984"/>
                        <a14:backgroundMark x1="82545" y1="14538" x2="99379" y2="31250"/>
                        <a14:backgroundMark x1="22964" y1="26223" x2="37704" y2="42935"/>
                        <a14:backgroundMark x1="66253" y1="44022" x2="80605" y2="32337"/>
                        <a14:backgroundMark x1="58107" y1="42935" x2="64856" y2="43478"/>
                        <a14:backgroundMark x1="46625" y1="39946" x2="45462" y2="44293"/>
                        <a14:backgroundMark x1="55159" y1="47283" x2="55780" y2="50679"/>
                        <a14:backgroundMark x1="41195" y1="42935" x2="37316" y2="53125"/>
                        <a14:backgroundMark x1="6672" y1="44022" x2="6672" y2="53125"/>
                        <a14:backgroundMark x1="34988" y1="46739" x2="38092" y2="60462"/>
                        <a14:backgroundMark x1="39643" y1="62636" x2="53220" y2="64266"/>
                        <a14:backgroundMark x1="52444" y1="61549" x2="54771" y2="66712"/>
                        <a14:backgroundMark x1="56555" y1="32065" x2="56555" y2="31793"/>
                      </a14:backgroundRemoval>
                    </a14:imgEffect>
                  </a14:imgLayer>
                </a14:imgProps>
              </a:ext>
              <a:ext uri="{28A0092B-C50C-407E-A947-70E740481C1C}">
                <a14:useLocalDpi xmlns:a14="http://schemas.microsoft.com/office/drawing/2010/main" val="0"/>
              </a:ext>
            </a:extLst>
          </a:blip>
          <a:stretch>
            <a:fillRect/>
          </a:stretch>
        </p:blipFill>
        <p:spPr>
          <a:xfrm>
            <a:off x="3643595" y="2938036"/>
            <a:ext cx="5283789" cy="3919965"/>
          </a:xfrm>
          <a:prstGeom prst="rect">
            <a:avLst/>
          </a:prstGeom>
        </p:spPr>
      </p:pic>
      <p:sp>
        <p:nvSpPr>
          <p:cNvPr id="11" name="Flowchart: Terminator 10"/>
          <p:cNvSpPr/>
          <p:nvPr/>
        </p:nvSpPr>
        <p:spPr>
          <a:xfrm>
            <a:off x="641668" y="280457"/>
            <a:ext cx="2005677" cy="729057"/>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12" name="Rectangle 11"/>
          <p:cNvSpPr/>
          <p:nvPr/>
        </p:nvSpPr>
        <p:spPr>
          <a:xfrm>
            <a:off x="707391" y="371416"/>
            <a:ext cx="1874231" cy="553998"/>
          </a:xfrm>
          <a:prstGeom prst="rect">
            <a:avLst/>
          </a:prstGeom>
        </p:spPr>
        <p:txBody>
          <a:bodyPr wrap="none">
            <a:spAutoFit/>
          </a:bodyPr>
          <a:lstStyle/>
          <a:p>
            <a:pPr algn="just">
              <a:spcBef>
                <a:spcPct val="50000"/>
              </a:spcBef>
            </a:pPr>
            <a:r>
              <a:rPr lang="en-US" altLang="en-US" sz="3000" b="1" dirty="0" err="1">
                <a:solidFill>
                  <a:srgbClr val="002060"/>
                </a:solidFill>
                <a:latin typeface="Tomato"/>
                <a:ea typeface="Tahoma" panose="020B0604030504040204" pitchFamily="34" charset="0"/>
                <a:cs typeface="Tahoma" panose="020B0604030504040204" pitchFamily="34" charset="0"/>
              </a:rPr>
              <a:t>khó</a:t>
            </a: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khăn</a:t>
            </a:r>
            <a:endParaRPr lang="en-US" altLang="en-US" sz="3000" b="1" dirty="0">
              <a:solidFill>
                <a:srgbClr val="002060"/>
              </a:solidFill>
              <a:latin typeface="Tomato"/>
              <a:ea typeface="Tahoma" panose="020B0604030504040204" pitchFamily="34" charset="0"/>
              <a:cs typeface="Tahoma" panose="020B0604030504040204" pitchFamily="34" charset="0"/>
            </a:endParaRPr>
          </a:p>
        </p:txBody>
      </p:sp>
      <p:sp>
        <p:nvSpPr>
          <p:cNvPr id="13" name="Flowchart: Terminator 12"/>
          <p:cNvSpPr/>
          <p:nvPr/>
        </p:nvSpPr>
        <p:spPr>
          <a:xfrm>
            <a:off x="2886286" y="1329058"/>
            <a:ext cx="1890427" cy="729057"/>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14" name="Flowchart: Terminator 13"/>
          <p:cNvSpPr/>
          <p:nvPr/>
        </p:nvSpPr>
        <p:spPr>
          <a:xfrm>
            <a:off x="2815788" y="246132"/>
            <a:ext cx="1967938" cy="729057"/>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15" name="Flowchart: Terminator 14"/>
          <p:cNvSpPr/>
          <p:nvPr/>
        </p:nvSpPr>
        <p:spPr>
          <a:xfrm>
            <a:off x="889718" y="1307919"/>
            <a:ext cx="1890427" cy="729057"/>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dirty="0">
              <a:solidFill>
                <a:srgbClr val="002060"/>
              </a:solidFill>
              <a:latin typeface="Tomato"/>
              <a:ea typeface="Tahoma" panose="020B0604030504040204" pitchFamily="34" charset="0"/>
              <a:cs typeface="Tahoma" panose="020B0604030504040204" pitchFamily="34" charset="0"/>
            </a:endParaRPr>
          </a:p>
        </p:txBody>
      </p:sp>
      <p:sp>
        <p:nvSpPr>
          <p:cNvPr id="16" name="Rectangle 15"/>
          <p:cNvSpPr/>
          <p:nvPr/>
        </p:nvSpPr>
        <p:spPr>
          <a:xfrm>
            <a:off x="2821232" y="320337"/>
            <a:ext cx="1875835" cy="553998"/>
          </a:xfrm>
          <a:prstGeom prst="rect">
            <a:avLst/>
          </a:prstGeom>
        </p:spPr>
        <p:txBody>
          <a:bodyPr wrap="none">
            <a:spAutoFit/>
          </a:bodyPr>
          <a:lstStyle/>
          <a:p>
            <a:pPr algn="just">
              <a:spcBef>
                <a:spcPct val="50000"/>
              </a:spcBef>
            </a:pP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gian</a:t>
            </a: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khó</a:t>
            </a:r>
            <a:endParaRPr lang="en-US" altLang="en-US" sz="3000" b="1" dirty="0">
              <a:solidFill>
                <a:srgbClr val="002060"/>
              </a:solidFill>
              <a:latin typeface="Tomato"/>
              <a:ea typeface="Tahoma" panose="020B0604030504040204" pitchFamily="34" charset="0"/>
              <a:cs typeface="Tahoma" panose="020B0604030504040204" pitchFamily="34" charset="0"/>
            </a:endParaRPr>
          </a:p>
        </p:txBody>
      </p:sp>
      <p:sp>
        <p:nvSpPr>
          <p:cNvPr id="17" name="Rectangle 16"/>
          <p:cNvSpPr/>
          <p:nvPr/>
        </p:nvSpPr>
        <p:spPr>
          <a:xfrm>
            <a:off x="853357" y="1385666"/>
            <a:ext cx="1768433" cy="553998"/>
          </a:xfrm>
          <a:prstGeom prst="rect">
            <a:avLst/>
          </a:prstGeom>
        </p:spPr>
        <p:txBody>
          <a:bodyPr wrap="none">
            <a:spAutoFit/>
          </a:bodyPr>
          <a:lstStyle/>
          <a:p>
            <a:r>
              <a:rPr lang="en-US" altLang="en-US" sz="3000" b="1" dirty="0" err="1">
                <a:solidFill>
                  <a:srgbClr val="002060"/>
                </a:solidFill>
                <a:latin typeface="Tomato"/>
                <a:ea typeface="Tahoma" panose="020B0604030504040204" pitchFamily="34" charset="0"/>
                <a:cs typeface="Tahoma" panose="020B0604030504040204" pitchFamily="34" charset="0"/>
              </a:rPr>
              <a:t>gian</a:t>
            </a: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khổ</a:t>
            </a:r>
            <a:endParaRPr lang="en-US" sz="3000" dirty="0">
              <a:solidFill>
                <a:srgbClr val="002060"/>
              </a:solidFill>
              <a:latin typeface="Tomato"/>
              <a:ea typeface="Tahoma" panose="020B0604030504040204" pitchFamily="34" charset="0"/>
              <a:cs typeface="Tahoma" panose="020B0604030504040204" pitchFamily="34" charset="0"/>
            </a:endParaRPr>
          </a:p>
        </p:txBody>
      </p:sp>
      <p:sp>
        <p:nvSpPr>
          <p:cNvPr id="18" name="Rectangle 17"/>
          <p:cNvSpPr/>
          <p:nvPr/>
        </p:nvSpPr>
        <p:spPr>
          <a:xfrm>
            <a:off x="2964491" y="1416588"/>
            <a:ext cx="1768433" cy="553998"/>
          </a:xfrm>
          <a:prstGeom prst="rect">
            <a:avLst/>
          </a:prstGeom>
        </p:spPr>
        <p:txBody>
          <a:bodyPr wrap="none">
            <a:spAutoFit/>
          </a:bodyPr>
          <a:lstStyle/>
          <a:p>
            <a:r>
              <a:rPr lang="en-US" altLang="en-US" sz="3000" b="1" dirty="0" err="1">
                <a:solidFill>
                  <a:srgbClr val="002060"/>
                </a:solidFill>
                <a:latin typeface="Tomato"/>
                <a:ea typeface="Tahoma" panose="020B0604030504040204" pitchFamily="34" charset="0"/>
                <a:cs typeface="Tahoma" panose="020B0604030504040204" pitchFamily="34" charset="0"/>
              </a:rPr>
              <a:t>gian</a:t>
            </a:r>
            <a:r>
              <a:rPr lang="en-US" altLang="en-US" sz="3000" b="1" dirty="0">
                <a:solidFill>
                  <a:srgbClr val="002060"/>
                </a:solidFill>
                <a:latin typeface="Tomato"/>
                <a:ea typeface="Tahoma" panose="020B0604030504040204" pitchFamily="34" charset="0"/>
                <a:cs typeface="Tahoma" panose="020B0604030504040204" pitchFamily="34" charset="0"/>
              </a:rPr>
              <a:t> nan</a:t>
            </a:r>
            <a:endParaRPr lang="en-US" sz="3000" dirty="0">
              <a:solidFill>
                <a:srgbClr val="002060"/>
              </a:solidFill>
              <a:latin typeface="Tomato"/>
              <a:ea typeface="Tahoma" panose="020B0604030504040204" pitchFamily="34" charset="0"/>
              <a:cs typeface="Tahoma" panose="020B0604030504040204" pitchFamily="34" charset="0"/>
            </a:endParaRPr>
          </a:p>
        </p:txBody>
      </p:sp>
      <p:sp>
        <p:nvSpPr>
          <p:cNvPr id="19" name="Rectangle 18"/>
          <p:cNvSpPr/>
          <p:nvPr/>
        </p:nvSpPr>
        <p:spPr>
          <a:xfrm>
            <a:off x="5170432" y="283480"/>
            <a:ext cx="1640193" cy="553998"/>
          </a:xfrm>
          <a:prstGeom prst="rect">
            <a:avLst/>
          </a:prstGeom>
        </p:spPr>
        <p:txBody>
          <a:bodyPr wrap="none">
            <a:spAutoFit/>
          </a:bodyPr>
          <a:lstStyle/>
          <a:p>
            <a:r>
              <a:rPr lang="en-US" altLang="en-US" sz="3000" b="1" dirty="0" err="1">
                <a:solidFill>
                  <a:srgbClr val="002060"/>
                </a:solidFill>
                <a:latin typeface="Tomato"/>
                <a:ea typeface="Tahoma" panose="020B0604030504040204" pitchFamily="34" charset="0"/>
                <a:cs typeface="Tahoma" panose="020B0604030504040204" pitchFamily="34" charset="0"/>
              </a:rPr>
              <a:t>gian</a:t>
            </a: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lao</a:t>
            </a:r>
            <a:endParaRPr lang="en-US" sz="3000" dirty="0">
              <a:solidFill>
                <a:srgbClr val="002060"/>
              </a:solidFill>
              <a:latin typeface="Tomato"/>
              <a:ea typeface="Tahoma" panose="020B0604030504040204" pitchFamily="34" charset="0"/>
              <a:cs typeface="Tahoma" panose="020B0604030504040204" pitchFamily="34" charset="0"/>
            </a:endParaRPr>
          </a:p>
        </p:txBody>
      </p:sp>
      <p:sp>
        <p:nvSpPr>
          <p:cNvPr id="20" name="Flowchart: Terminator 19"/>
          <p:cNvSpPr/>
          <p:nvPr/>
        </p:nvSpPr>
        <p:spPr>
          <a:xfrm>
            <a:off x="4932767" y="215729"/>
            <a:ext cx="2024212" cy="709685"/>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21" name="Flowchart: Terminator 20"/>
          <p:cNvSpPr/>
          <p:nvPr/>
        </p:nvSpPr>
        <p:spPr>
          <a:xfrm>
            <a:off x="4842436" y="1293764"/>
            <a:ext cx="2136274" cy="764026"/>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22" name="Flowchart: Terminator 21"/>
          <p:cNvSpPr/>
          <p:nvPr/>
        </p:nvSpPr>
        <p:spPr>
          <a:xfrm>
            <a:off x="1510283" y="2274481"/>
            <a:ext cx="2094161" cy="732636"/>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23" name="Rectangle 22"/>
          <p:cNvSpPr/>
          <p:nvPr/>
        </p:nvSpPr>
        <p:spPr>
          <a:xfrm>
            <a:off x="4911226" y="1364238"/>
            <a:ext cx="2045753" cy="553998"/>
          </a:xfrm>
          <a:prstGeom prst="rect">
            <a:avLst/>
          </a:prstGeom>
        </p:spPr>
        <p:txBody>
          <a:bodyPr wrap="none">
            <a:spAutoFit/>
          </a:bodyPr>
          <a:lstStyle/>
          <a:p>
            <a:r>
              <a:rPr lang="en-US" altLang="en-US" sz="3000" b="1" dirty="0" err="1">
                <a:solidFill>
                  <a:srgbClr val="002060"/>
                </a:solidFill>
                <a:latin typeface="Tomato"/>
                <a:ea typeface="Tahoma" panose="020B0604030504040204" pitchFamily="34" charset="0"/>
                <a:cs typeface="Tahoma" panose="020B0604030504040204" pitchFamily="34" charset="0"/>
              </a:rPr>
              <a:t>gian</a:t>
            </a: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truân</a:t>
            </a:r>
            <a:endParaRPr lang="en-US" sz="3000" dirty="0">
              <a:solidFill>
                <a:srgbClr val="002060"/>
              </a:solidFill>
              <a:latin typeface="Tomato"/>
              <a:ea typeface="Tahoma" panose="020B0604030504040204" pitchFamily="34" charset="0"/>
              <a:cs typeface="Tahoma" panose="020B0604030504040204" pitchFamily="34" charset="0"/>
            </a:endParaRPr>
          </a:p>
        </p:txBody>
      </p:sp>
      <p:sp>
        <p:nvSpPr>
          <p:cNvPr id="24" name="Rectangle 23"/>
          <p:cNvSpPr/>
          <p:nvPr/>
        </p:nvSpPr>
        <p:spPr>
          <a:xfrm>
            <a:off x="1552880" y="2363800"/>
            <a:ext cx="1960793" cy="553998"/>
          </a:xfrm>
          <a:prstGeom prst="rect">
            <a:avLst/>
          </a:prstGeom>
        </p:spPr>
        <p:txBody>
          <a:bodyPr wrap="none">
            <a:spAutoFit/>
          </a:bodyPr>
          <a:lstStyle/>
          <a:p>
            <a:r>
              <a:rPr lang="en-US" altLang="en-US" sz="3000" b="1" dirty="0" err="1">
                <a:solidFill>
                  <a:srgbClr val="002060"/>
                </a:solidFill>
                <a:latin typeface="Tomato"/>
                <a:ea typeface="Tahoma" panose="020B0604030504040204" pitchFamily="34" charset="0"/>
                <a:cs typeface="Tahoma" panose="020B0604030504040204" pitchFamily="34" charset="0"/>
              </a:rPr>
              <a:t>thử</a:t>
            </a:r>
            <a:r>
              <a:rPr lang="en-US" altLang="en-US" sz="3000" b="1" dirty="0">
                <a:solidFill>
                  <a:srgbClr val="002060"/>
                </a:solidFill>
                <a:latin typeface="Tomato"/>
                <a:ea typeface="Tahoma" panose="020B0604030504040204" pitchFamily="34" charset="0"/>
                <a:cs typeface="Tahoma" panose="020B0604030504040204" pitchFamily="34" charset="0"/>
              </a:rPr>
              <a:t> </a:t>
            </a:r>
            <a:r>
              <a:rPr lang="en-US" altLang="en-US" sz="3000" b="1" dirty="0" err="1">
                <a:solidFill>
                  <a:srgbClr val="002060"/>
                </a:solidFill>
                <a:latin typeface="Tomato"/>
                <a:ea typeface="Tahoma" panose="020B0604030504040204" pitchFamily="34" charset="0"/>
                <a:cs typeface="Tahoma" panose="020B0604030504040204" pitchFamily="34" charset="0"/>
              </a:rPr>
              <a:t>thách</a:t>
            </a:r>
            <a:endParaRPr lang="en-US" sz="3000" dirty="0">
              <a:solidFill>
                <a:srgbClr val="002060"/>
              </a:solidFill>
              <a:latin typeface="Tomato"/>
              <a:ea typeface="Tahoma" panose="020B0604030504040204" pitchFamily="34" charset="0"/>
              <a:cs typeface="Tahoma" panose="020B0604030504040204" pitchFamily="34" charset="0"/>
            </a:endParaRPr>
          </a:p>
        </p:txBody>
      </p:sp>
      <p:sp>
        <p:nvSpPr>
          <p:cNvPr id="25" name="Flowchart: Terminator 24"/>
          <p:cNvSpPr/>
          <p:nvPr/>
        </p:nvSpPr>
        <p:spPr>
          <a:xfrm>
            <a:off x="3756751" y="2295735"/>
            <a:ext cx="2167177" cy="761504"/>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26" name="Rectangle 25"/>
          <p:cNvSpPr/>
          <p:nvPr/>
        </p:nvSpPr>
        <p:spPr>
          <a:xfrm>
            <a:off x="3804906" y="2384038"/>
            <a:ext cx="2173993" cy="553998"/>
          </a:xfrm>
          <a:prstGeom prst="rect">
            <a:avLst/>
          </a:prstGeom>
        </p:spPr>
        <p:txBody>
          <a:bodyPr wrap="none">
            <a:spAutoFit/>
          </a:bodyPr>
          <a:lstStyle/>
          <a:p>
            <a:pPr algn="ctr"/>
            <a:r>
              <a:rPr lang="en-US" sz="3000" b="1" dirty="0" err="1">
                <a:ln w="0"/>
                <a:solidFill>
                  <a:srgbClr val="002060"/>
                </a:solidFill>
                <a:latin typeface="Tomato"/>
                <a:ea typeface="Tahoma" panose="020B0604030504040204" pitchFamily="34" charset="0"/>
                <a:cs typeface="Tahoma" panose="020B0604030504040204" pitchFamily="34" charset="0"/>
              </a:rPr>
              <a:t>thách</a:t>
            </a:r>
            <a:r>
              <a:rPr lang="en-US" sz="3000" b="1" dirty="0">
                <a:ln w="0"/>
                <a:solidFill>
                  <a:srgbClr val="002060"/>
                </a:solidFill>
                <a:latin typeface="Tomato"/>
                <a:ea typeface="Tahoma" panose="020B0604030504040204" pitchFamily="34" charset="0"/>
                <a:cs typeface="Tahoma" panose="020B0604030504040204" pitchFamily="34" charset="0"/>
              </a:rPr>
              <a:t> </a:t>
            </a:r>
            <a:r>
              <a:rPr lang="en-US" sz="3000" b="1" dirty="0" err="1">
                <a:ln w="0"/>
                <a:solidFill>
                  <a:srgbClr val="002060"/>
                </a:solidFill>
                <a:latin typeface="Tomato"/>
                <a:ea typeface="Tahoma" panose="020B0604030504040204" pitchFamily="34" charset="0"/>
                <a:cs typeface="Tahoma" panose="020B0604030504040204" pitchFamily="34" charset="0"/>
              </a:rPr>
              <a:t>thức</a:t>
            </a:r>
            <a:endParaRPr lang="vi-VN" sz="3000" b="1" dirty="0">
              <a:ln w="0"/>
              <a:solidFill>
                <a:srgbClr val="002060"/>
              </a:solidFill>
              <a:latin typeface="Tomato"/>
              <a:ea typeface="Tahoma" panose="020B0604030504040204" pitchFamily="34" charset="0"/>
              <a:cs typeface="Tahoma" panose="020B0604030504040204" pitchFamily="34" charset="0"/>
            </a:endParaRPr>
          </a:p>
        </p:txBody>
      </p:sp>
      <p:sp>
        <p:nvSpPr>
          <p:cNvPr id="27" name="Flowchart: Terminator 26"/>
          <p:cNvSpPr/>
          <p:nvPr/>
        </p:nvSpPr>
        <p:spPr>
          <a:xfrm>
            <a:off x="2600761" y="3212060"/>
            <a:ext cx="1919808" cy="776224"/>
          </a:xfrm>
          <a:prstGeom prst="flowChartTerminator">
            <a:avLst/>
          </a:prstGeom>
          <a:noFill/>
          <a:ln w="28575">
            <a:solidFill>
              <a:srgbClr val="5FBDA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3000" b="1">
              <a:solidFill>
                <a:srgbClr val="002060"/>
              </a:solidFill>
              <a:latin typeface="Tomato"/>
              <a:ea typeface="Tahoma" panose="020B0604030504040204" pitchFamily="34" charset="0"/>
              <a:cs typeface="Tahoma" panose="020B0604030504040204" pitchFamily="34" charset="0"/>
            </a:endParaRPr>
          </a:p>
        </p:txBody>
      </p:sp>
      <p:sp>
        <p:nvSpPr>
          <p:cNvPr id="28" name="Rectangle 27"/>
          <p:cNvSpPr/>
          <p:nvPr/>
        </p:nvSpPr>
        <p:spPr>
          <a:xfrm>
            <a:off x="2518230" y="3293751"/>
            <a:ext cx="2061783" cy="553998"/>
          </a:xfrm>
          <a:prstGeom prst="rect">
            <a:avLst/>
          </a:prstGeom>
        </p:spPr>
        <p:txBody>
          <a:bodyPr wrap="none">
            <a:spAutoFit/>
          </a:bodyPr>
          <a:lstStyle/>
          <a:p>
            <a:pPr algn="ctr"/>
            <a:r>
              <a:rPr lang="en-US" sz="3000" b="1" dirty="0" err="1">
                <a:ln w="0"/>
                <a:solidFill>
                  <a:srgbClr val="002060"/>
                </a:solidFill>
                <a:latin typeface="Tomato"/>
                <a:ea typeface="Tahoma" panose="020B0604030504040204" pitchFamily="34" charset="0"/>
                <a:cs typeface="Tahoma" panose="020B0604030504040204" pitchFamily="34" charset="0"/>
              </a:rPr>
              <a:t>chông</a:t>
            </a:r>
            <a:r>
              <a:rPr lang="en-US" sz="3000" b="1" dirty="0">
                <a:ln w="0"/>
                <a:solidFill>
                  <a:srgbClr val="002060"/>
                </a:solidFill>
                <a:latin typeface="Tomato"/>
                <a:ea typeface="Tahoma" panose="020B0604030504040204" pitchFamily="34" charset="0"/>
                <a:cs typeface="Tahoma" panose="020B0604030504040204" pitchFamily="34" charset="0"/>
              </a:rPr>
              <a:t> </a:t>
            </a:r>
            <a:r>
              <a:rPr lang="en-US" sz="3000" b="1" dirty="0" err="1">
                <a:ln w="0"/>
                <a:solidFill>
                  <a:srgbClr val="002060"/>
                </a:solidFill>
                <a:latin typeface="Tomato"/>
                <a:ea typeface="Tahoma" panose="020B0604030504040204" pitchFamily="34" charset="0"/>
                <a:cs typeface="Tahoma" panose="020B0604030504040204" pitchFamily="34" charset="0"/>
              </a:rPr>
              <a:t>gai</a:t>
            </a:r>
            <a:endParaRPr lang="vi-VN" sz="3000" b="1" dirty="0">
              <a:ln w="0"/>
              <a:solidFill>
                <a:srgbClr val="002060"/>
              </a:solidFill>
              <a:latin typeface="Tomato"/>
              <a:ea typeface="Tahoma" panose="020B0604030504040204" pitchFamily="34" charset="0"/>
              <a:cs typeface="Tahoma" panose="020B0604030504040204" pitchFamily="34" charset="0"/>
            </a:endParaRPr>
          </a:p>
        </p:txBody>
      </p:sp>
      <p:pic>
        <p:nvPicPr>
          <p:cNvPr id="29" name="图片 23">
            <a:extLst>
              <a:ext uri="{FF2B5EF4-FFF2-40B4-BE49-F238E27FC236}">
                <a16:creationId xmlns:a16="http://schemas.microsoft.com/office/drawing/2014/main" id="{A986A794-26FF-4FA3-88C3-D3BCF3FC192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610" y="2530764"/>
            <a:ext cx="5136821" cy="4335183"/>
          </a:xfrm>
          <a:prstGeom prst="rect">
            <a:avLst/>
          </a:prstGeom>
        </p:spPr>
      </p:pic>
    </p:spTree>
    <p:extLst>
      <p:ext uri="{BB962C8B-B14F-4D97-AF65-F5344CB8AC3E}">
        <p14:creationId xmlns:p14="http://schemas.microsoft.com/office/powerpoint/2010/main" val="7185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barn(inVertical)">
                                      <p:cBhvr>
                                        <p:cTn id="14" dur="500"/>
                                        <p:tgtEl>
                                          <p:spTgt spid="12"/>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par>
                                <p:cTn id="26" presetID="20" presetClass="entr" presetSubtype="0" fill="hold" grpId="0" nodeType="withEffect">
                                  <p:stCondLst>
                                    <p:cond delay="0"/>
                                  </p:stCondLst>
                                  <p:iterate type="wd">
                                    <p:tmPct val="10000"/>
                                  </p:iterate>
                                  <p:childTnLst>
                                    <p:set>
                                      <p:cBhvr>
                                        <p:cTn id="27" dur="1" fill="hold">
                                          <p:stCondLst>
                                            <p:cond delay="0"/>
                                          </p:stCondLst>
                                        </p:cTn>
                                        <p:tgtEl>
                                          <p:spTgt spid="20"/>
                                        </p:tgtEl>
                                        <p:attrNameLst>
                                          <p:attrName>style.visibility</p:attrName>
                                        </p:attrNameLst>
                                      </p:cBhvr>
                                      <p:to>
                                        <p:strVal val="visible"/>
                                      </p:to>
                                    </p:set>
                                    <p:animEffect transition="in" filter="wedge">
                                      <p:cBhvr>
                                        <p:cTn id="28" dur="500"/>
                                        <p:tgtEl>
                                          <p:spTgt spid="20"/>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barn(inVertical)">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down)">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arn(inVertic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down)">
                                      <p:cBhvr>
                                        <p:cTn id="57" dur="500"/>
                                        <p:tgtEl>
                                          <p:spTgt spid="23"/>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down)">
                                      <p:cBhvr>
                                        <p:cTn id="60" dur="500"/>
                                        <p:tgtEl>
                                          <p:spTgt spid="21"/>
                                        </p:tgtEl>
                                      </p:cBhvr>
                                    </p:animEffec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24"/>
                                        </p:tgtEl>
                                        <p:attrNameLst>
                                          <p:attrName>style.visibility</p:attrName>
                                        </p:attrNameLst>
                                      </p:cBhvr>
                                      <p:to>
                                        <p:strVal val="visible"/>
                                      </p:to>
                                    </p:set>
                                    <p:animEffect transition="in" filter="fade">
                                      <p:cBhvr>
                                        <p:cTn id="65" dur="1000"/>
                                        <p:tgtEl>
                                          <p:spTgt spid="24"/>
                                        </p:tgtEl>
                                      </p:cBhvr>
                                    </p:animEffect>
                                    <p:anim calcmode="lin" valueType="num">
                                      <p:cBhvr>
                                        <p:cTn id="66" dur="1000" fill="hold"/>
                                        <p:tgtEl>
                                          <p:spTgt spid="24"/>
                                        </p:tgtEl>
                                        <p:attrNameLst>
                                          <p:attrName>ppt_x</p:attrName>
                                        </p:attrNameLst>
                                      </p:cBhvr>
                                      <p:tavLst>
                                        <p:tav tm="0">
                                          <p:val>
                                            <p:strVal val="#ppt_x"/>
                                          </p:val>
                                        </p:tav>
                                        <p:tav tm="100000">
                                          <p:val>
                                            <p:strVal val="#ppt_x"/>
                                          </p:val>
                                        </p:tav>
                                      </p:tavLst>
                                    </p:anim>
                                    <p:anim calcmode="lin" valueType="num">
                                      <p:cBhvr>
                                        <p:cTn id="67" dur="1000" fill="hold"/>
                                        <p:tgtEl>
                                          <p:spTgt spid="24"/>
                                        </p:tgtEl>
                                        <p:attrNameLst>
                                          <p:attrName>ppt_y</p:attrName>
                                        </p:attrNameLst>
                                      </p:cBhvr>
                                      <p:tavLst>
                                        <p:tav tm="0">
                                          <p:val>
                                            <p:strVal val="#ppt_y+.1"/>
                                          </p:val>
                                        </p:tav>
                                        <p:tav tm="100000">
                                          <p:val>
                                            <p:strVal val="#ppt_y"/>
                                          </p:val>
                                        </p:tav>
                                      </p:tavLst>
                                    </p:anim>
                                  </p:childTnLst>
                                </p:cTn>
                              </p:par>
                              <p:par>
                                <p:cTn id="68" presetID="42" presetClass="entr" presetSubtype="0" fill="hold" grpId="0" nodeType="with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fade">
                                      <p:cBhvr>
                                        <p:cTn id="70" dur="1000"/>
                                        <p:tgtEl>
                                          <p:spTgt spid="22"/>
                                        </p:tgtEl>
                                      </p:cBhvr>
                                    </p:animEffect>
                                    <p:anim calcmode="lin" valueType="num">
                                      <p:cBhvr>
                                        <p:cTn id="71" dur="1000" fill="hold"/>
                                        <p:tgtEl>
                                          <p:spTgt spid="22"/>
                                        </p:tgtEl>
                                        <p:attrNameLst>
                                          <p:attrName>ppt_x</p:attrName>
                                        </p:attrNameLst>
                                      </p:cBhvr>
                                      <p:tavLst>
                                        <p:tav tm="0">
                                          <p:val>
                                            <p:strVal val="#ppt_x"/>
                                          </p:val>
                                        </p:tav>
                                        <p:tav tm="100000">
                                          <p:val>
                                            <p:strVal val="#ppt_x"/>
                                          </p:val>
                                        </p:tav>
                                      </p:tavLst>
                                    </p:anim>
                                    <p:anim calcmode="lin" valueType="num">
                                      <p:cBhvr>
                                        <p:cTn id="7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wipe(down)">
                                      <p:cBhvr>
                                        <p:cTn id="77" dur="500"/>
                                        <p:tgtEl>
                                          <p:spTgt spid="26"/>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wipe(down)">
                                      <p:cBhvr>
                                        <p:cTn id="80" dur="500"/>
                                        <p:tgtEl>
                                          <p:spTgt spid="25"/>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additive="base">
                                        <p:cTn id="85" dur="500" fill="hold"/>
                                        <p:tgtEl>
                                          <p:spTgt spid="27"/>
                                        </p:tgtEl>
                                        <p:attrNameLst>
                                          <p:attrName>ppt_x</p:attrName>
                                        </p:attrNameLst>
                                      </p:cBhvr>
                                      <p:tavLst>
                                        <p:tav tm="0">
                                          <p:val>
                                            <p:strVal val="#ppt_x"/>
                                          </p:val>
                                        </p:tav>
                                        <p:tav tm="100000">
                                          <p:val>
                                            <p:strVal val="#ppt_x"/>
                                          </p:val>
                                        </p:tav>
                                      </p:tavLst>
                                    </p:anim>
                                    <p:anim calcmode="lin" valueType="num">
                                      <p:cBhvr additive="base">
                                        <p:cTn id="86" dur="500" fill="hold"/>
                                        <p:tgtEl>
                                          <p:spTgt spid="27"/>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500" fill="hold"/>
                                        <p:tgtEl>
                                          <p:spTgt spid="28"/>
                                        </p:tgtEl>
                                        <p:attrNameLst>
                                          <p:attrName>ppt_x</p:attrName>
                                        </p:attrNameLst>
                                      </p:cBhvr>
                                      <p:tavLst>
                                        <p:tav tm="0">
                                          <p:val>
                                            <p:strVal val="#ppt_x"/>
                                          </p:val>
                                        </p:tav>
                                        <p:tav tm="100000">
                                          <p:val>
                                            <p:strVal val="#ppt_x"/>
                                          </p:val>
                                        </p:tav>
                                      </p:tavLst>
                                    </p:anim>
                                    <p:anim calcmode="lin" valueType="num">
                                      <p:cBhvr additive="base">
                                        <p:cTn id="9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3" grpId="0" animBg="1"/>
      <p:bldP spid="14" grpId="0" animBg="1"/>
      <p:bldP spid="15" grpId="0" animBg="1"/>
      <p:bldP spid="16" grpId="0"/>
      <p:bldP spid="17" grpId="0"/>
      <p:bldP spid="18" grpId="0"/>
      <p:bldP spid="19" grpId="0"/>
      <p:bldP spid="20" grpId="0" animBg="1"/>
      <p:bldP spid="21" grpId="0" animBg="1"/>
      <p:bldP spid="22" grpId="0" animBg="1"/>
      <p:bldP spid="23" grpId="0"/>
      <p:bldP spid="24" grpId="0"/>
      <p:bldP spid="25" grpId="0" animBg="1"/>
      <p:bldP spid="26" grpId="0"/>
      <p:bldP spid="27" grpId="0" animBg="1"/>
      <p:bldP spid="2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组合 31">
            <a:extLst>
              <a:ext uri="{FF2B5EF4-FFF2-40B4-BE49-F238E27FC236}">
                <a16:creationId xmlns:a16="http://schemas.microsoft.com/office/drawing/2014/main" id="{6BBB49B0-9223-4382-90E3-2EAC1AC57B8F}"/>
              </a:ext>
            </a:extLst>
          </p:cNvPr>
          <p:cNvGrpSpPr/>
          <p:nvPr/>
        </p:nvGrpSpPr>
        <p:grpSpPr>
          <a:xfrm>
            <a:off x="4821786" y="-2169363"/>
            <a:ext cx="7472139" cy="6627846"/>
            <a:chOff x="3057189" y="3555370"/>
            <a:chExt cx="5046217" cy="3694839"/>
          </a:xfrm>
        </p:grpSpPr>
        <p:sp>
          <p:nvSpPr>
            <p:cNvPr id="43" name="椭圆 42">
              <a:extLst>
                <a:ext uri="{FF2B5EF4-FFF2-40B4-BE49-F238E27FC236}">
                  <a16:creationId xmlns:a16="http://schemas.microsoft.com/office/drawing/2014/main" id="{8A86286D-C0D0-40AB-A7CD-5E228E1B77A1}"/>
                </a:ext>
              </a:extLst>
            </p:cNvPr>
            <p:cNvSpPr/>
            <p:nvPr/>
          </p:nvSpPr>
          <p:spPr>
            <a:xfrm>
              <a:off x="3057189" y="3555370"/>
              <a:ext cx="5046217" cy="3694839"/>
            </a:xfrm>
            <a:prstGeom prst="ellipse">
              <a:avLst/>
            </a:pr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44" name="椭圆 43">
              <a:extLst>
                <a:ext uri="{FF2B5EF4-FFF2-40B4-BE49-F238E27FC236}">
                  <a16:creationId xmlns:a16="http://schemas.microsoft.com/office/drawing/2014/main" id="{8FF6794B-0717-4199-85EB-5E7B2D195DD0}"/>
                </a:ext>
              </a:extLst>
            </p:cNvPr>
            <p:cNvSpPr/>
            <p:nvPr/>
          </p:nvSpPr>
          <p:spPr>
            <a:xfrm>
              <a:off x="3167247" y="3681110"/>
              <a:ext cx="4839801" cy="3543699"/>
            </a:xfrm>
            <a:prstGeom prst="ellipse">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4" name="图片 3">
            <a:extLst>
              <a:ext uri="{FF2B5EF4-FFF2-40B4-BE49-F238E27FC236}">
                <a16:creationId xmlns:a16="http://schemas.microsoft.com/office/drawing/2014/main" id="{4D1B7BE2-6A36-4DD2-9177-6A71025E4E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7703" y="0"/>
            <a:ext cx="2160252" cy="3060700"/>
          </a:xfrm>
          <a:prstGeom prst="rect">
            <a:avLst/>
          </a:prstGeom>
        </p:spPr>
      </p:pic>
      <p:pic>
        <p:nvPicPr>
          <p:cNvPr id="49" name="图片 48">
            <a:extLst>
              <a:ext uri="{FF2B5EF4-FFF2-40B4-BE49-F238E27FC236}">
                <a16:creationId xmlns:a16="http://schemas.microsoft.com/office/drawing/2014/main" id="{898F585D-C426-4E31-8030-BA8758F40B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174658" y="4761877"/>
            <a:ext cx="2766396" cy="2096123"/>
          </a:xfrm>
          <a:prstGeom prst="rect">
            <a:avLst/>
          </a:prstGeom>
        </p:spPr>
      </p:pic>
      <p:pic>
        <p:nvPicPr>
          <p:cNvPr id="51" name="图片 50">
            <a:extLst>
              <a:ext uri="{FF2B5EF4-FFF2-40B4-BE49-F238E27FC236}">
                <a16:creationId xmlns:a16="http://schemas.microsoft.com/office/drawing/2014/main" id="{E21256F5-F65D-4E14-9D2E-50EB9106262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7703" y="1970314"/>
            <a:ext cx="12192000" cy="4796971"/>
          </a:xfrm>
          <a:prstGeom prst="rect">
            <a:avLst/>
          </a:prstGeom>
        </p:spPr>
      </p:pic>
      <p:sp>
        <p:nvSpPr>
          <p:cNvPr id="2" name="TextBox 1"/>
          <p:cNvSpPr txBox="1"/>
          <p:nvPr/>
        </p:nvSpPr>
        <p:spPr>
          <a:xfrm>
            <a:off x="4842071" y="-162820"/>
            <a:ext cx="6659146" cy="3939540"/>
          </a:xfrm>
          <a:prstGeom prst="rect">
            <a:avLst/>
          </a:prstGeom>
          <a:noFill/>
        </p:spPr>
        <p:txBody>
          <a:bodyPr wrap="square" rtlCol="0">
            <a:spAutoFit/>
          </a:bodyPr>
          <a:lstStyle/>
          <a:p>
            <a:pPr algn="ctr"/>
            <a:r>
              <a:rPr lang="en-US" altLang="en-US" sz="5000" b="1" dirty="0">
                <a:solidFill>
                  <a:srgbClr val="002060"/>
                </a:solidFill>
                <a:latin typeface="Amazone" panose="03020702060507090A04" pitchFamily="66" charset="0"/>
                <a:cs typeface="Times New Roman" panose="02020603050405020304" pitchFamily="18" charset="0"/>
              </a:rPr>
              <a:t>2: </a:t>
            </a:r>
            <a:r>
              <a:rPr lang="en-US" altLang="en-US" sz="5000" b="1" dirty="0" err="1">
                <a:solidFill>
                  <a:srgbClr val="002060"/>
                </a:solidFill>
                <a:latin typeface="Amazone" panose="03020702060507090A04" pitchFamily="66" charset="0"/>
                <a:cs typeface="Times New Roman" panose="02020603050405020304" pitchFamily="18" charset="0"/>
              </a:rPr>
              <a:t>Đặt</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câu</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với</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một</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từ</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em</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vừa</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tìm</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được</a:t>
            </a:r>
            <a:r>
              <a:rPr lang="en-US" altLang="en-US" sz="5000" b="1" dirty="0">
                <a:solidFill>
                  <a:srgbClr val="002060"/>
                </a:solidFill>
                <a:latin typeface="Amazone" panose="03020702060507090A04" pitchFamily="66" charset="0"/>
                <a:cs typeface="Times New Roman" panose="02020603050405020304" pitchFamily="18" charset="0"/>
              </a:rPr>
              <a:t> ở </a:t>
            </a:r>
            <a:r>
              <a:rPr lang="en-US" altLang="en-US" sz="5000" b="1" dirty="0" err="1">
                <a:solidFill>
                  <a:srgbClr val="002060"/>
                </a:solidFill>
                <a:latin typeface="Amazone" panose="03020702060507090A04" pitchFamily="66" charset="0"/>
                <a:cs typeface="Times New Roman" panose="02020603050405020304" pitchFamily="18" charset="0"/>
              </a:rPr>
              <a:t>bài</a:t>
            </a:r>
            <a:r>
              <a:rPr lang="en-US" altLang="en-US" sz="5000" b="1" dirty="0">
                <a:solidFill>
                  <a:srgbClr val="002060"/>
                </a:solidFill>
                <a:latin typeface="Amazone" panose="03020702060507090A04" pitchFamily="66" charset="0"/>
                <a:cs typeface="Times New Roman" panose="02020603050405020304" pitchFamily="18" charset="0"/>
              </a:rPr>
              <a:t> </a:t>
            </a:r>
            <a:r>
              <a:rPr lang="en-US" altLang="en-US" sz="5000" b="1" dirty="0" err="1">
                <a:solidFill>
                  <a:srgbClr val="002060"/>
                </a:solidFill>
                <a:latin typeface="Amazone" panose="03020702060507090A04" pitchFamily="66" charset="0"/>
                <a:cs typeface="Times New Roman" panose="02020603050405020304" pitchFamily="18" charset="0"/>
              </a:rPr>
              <a:t>tập</a:t>
            </a:r>
            <a:r>
              <a:rPr lang="en-US" altLang="en-US" sz="5000" b="1" dirty="0">
                <a:solidFill>
                  <a:srgbClr val="002060"/>
                </a:solidFill>
                <a:latin typeface="Amazone" panose="03020702060507090A04" pitchFamily="66" charset="0"/>
                <a:cs typeface="Times New Roman" panose="02020603050405020304" pitchFamily="18" charset="0"/>
              </a:rPr>
              <a:t> 1:</a:t>
            </a:r>
          </a:p>
          <a:p>
            <a:pPr marL="742950" indent="-742950" algn="ctr">
              <a:buAutoNum type="alphaLcParenR"/>
            </a:pPr>
            <a:r>
              <a:rPr lang="en-US" altLang="zh-CN" sz="5000" b="1" dirty="0" err="1">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Từ</a:t>
            </a: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 </a:t>
            </a:r>
            <a:r>
              <a:rPr lang="en-US" altLang="zh-CN" sz="5000" b="1" dirty="0" err="1">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thuộc</a:t>
            </a: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 </a:t>
            </a:r>
            <a:r>
              <a:rPr lang="en-US" altLang="zh-CN" sz="5000" b="1" dirty="0" err="1">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nhóm</a:t>
            </a: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 a</a:t>
            </a:r>
          </a:p>
          <a:p>
            <a:pPr algn="ct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b) </a:t>
            </a:r>
            <a:r>
              <a:rPr lang="en-US" altLang="zh-CN" sz="5000" b="1" dirty="0" err="1">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Từ</a:t>
            </a: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 </a:t>
            </a:r>
            <a:r>
              <a:rPr lang="en-US" altLang="zh-CN" sz="5000" b="1" dirty="0" err="1">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thuộc</a:t>
            </a: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 </a:t>
            </a:r>
            <a:r>
              <a:rPr lang="en-US" altLang="zh-CN" sz="5000" b="1" dirty="0" err="1">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nhóm</a:t>
            </a:r>
            <a:r>
              <a:rPr lang="en-US" altLang="zh-CN"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rPr>
              <a:t> b</a:t>
            </a:r>
            <a:endParaRPr lang="zh-CN" altLang="en-US" sz="5000" b="1" dirty="0">
              <a:solidFill>
                <a:srgbClr val="002060"/>
              </a:solidFill>
              <a:latin typeface="Amazone" panose="03020702060507090A04" pitchFamily="66" charset="0"/>
              <a:ea typeface=".黑体-日本语" panose="02000500000000000000" pitchFamily="2" charset="-122"/>
              <a:cs typeface="Arial" panose="020B0604020202020204" pitchFamily="34" charset="0"/>
              <a:sym typeface="+mn-lt"/>
            </a:endParaRPr>
          </a:p>
          <a:p>
            <a:endParaRPr lang="en-US" sz="5000"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7915" b="89950" l="1299" r="96591"/>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90385" y="574302"/>
            <a:ext cx="5307196" cy="6858000"/>
          </a:xfrm>
          <a:prstGeom prst="rect">
            <a:avLst/>
          </a:prstGeom>
        </p:spPr>
      </p:pic>
    </p:spTree>
    <p:extLst>
      <p:ext uri="{BB962C8B-B14F-4D97-AF65-F5344CB8AC3E}">
        <p14:creationId xmlns:p14="http://schemas.microsoft.com/office/powerpoint/2010/main" val="2378290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par>
                                <p:cTn id="11" presetID="47"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1000"/>
                                        <p:tgtEl>
                                          <p:spTgt spid="32"/>
                                        </p:tgtEl>
                                      </p:cBhvr>
                                    </p:animEffect>
                                    <p:anim calcmode="lin" valueType="num">
                                      <p:cBhvr>
                                        <p:cTn id="14" dur="1000" fill="hold"/>
                                        <p:tgtEl>
                                          <p:spTgt spid="32"/>
                                        </p:tgtEl>
                                        <p:attrNameLst>
                                          <p:attrName>ppt_x</p:attrName>
                                        </p:attrNameLst>
                                      </p:cBhvr>
                                      <p:tavLst>
                                        <p:tav tm="0">
                                          <p:val>
                                            <p:strVal val="#ppt_x"/>
                                          </p:val>
                                        </p:tav>
                                        <p:tav tm="100000">
                                          <p:val>
                                            <p:strVal val="#ppt_x"/>
                                          </p:val>
                                        </p:tav>
                                      </p:tavLst>
                                    </p:anim>
                                    <p:anim calcmode="lin" valueType="num">
                                      <p:cBhvr>
                                        <p:cTn id="15"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a:extLst>
              <a:ext uri="{FF2B5EF4-FFF2-40B4-BE49-F238E27FC236}">
                <a16:creationId xmlns:a16="http://schemas.microsoft.com/office/drawing/2014/main" id="{8E9B24AA-D6FC-4AFF-BE26-1D83AE874468}"/>
              </a:ext>
            </a:extLst>
          </p:cNvPr>
          <p:cNvGrpSpPr/>
          <p:nvPr/>
        </p:nvGrpSpPr>
        <p:grpSpPr>
          <a:xfrm>
            <a:off x="-982342" y="-2156575"/>
            <a:ext cx="9054924" cy="5993329"/>
            <a:chOff x="564316" y="378816"/>
            <a:chExt cx="5393413" cy="3914606"/>
          </a:xfrm>
        </p:grpSpPr>
        <p:grpSp>
          <p:nvGrpSpPr>
            <p:cNvPr id="6" name="组合 5">
              <a:extLst>
                <a:ext uri="{FF2B5EF4-FFF2-40B4-BE49-F238E27FC236}">
                  <a16:creationId xmlns:a16="http://schemas.microsoft.com/office/drawing/2014/main" id="{4D6078C0-49DF-48DC-B9CD-574023139FC7}"/>
                </a:ext>
              </a:extLst>
            </p:cNvPr>
            <p:cNvGrpSpPr/>
            <p:nvPr/>
          </p:nvGrpSpPr>
          <p:grpSpPr>
            <a:xfrm>
              <a:off x="732457" y="559663"/>
              <a:ext cx="5046217" cy="3694839"/>
              <a:chOff x="3057189" y="3555370"/>
              <a:chExt cx="5046217" cy="3694839"/>
            </a:xfrm>
          </p:grpSpPr>
          <p:sp>
            <p:nvSpPr>
              <p:cNvPr id="17" name="任意多边形: 形状 16">
                <a:extLst>
                  <a:ext uri="{FF2B5EF4-FFF2-40B4-BE49-F238E27FC236}">
                    <a16:creationId xmlns:a16="http://schemas.microsoft.com/office/drawing/2014/main" id="{1B7AAFBF-87F0-4C8D-B9FA-C7F842FBE35E}"/>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8483BD35-A9FA-4252-8CF1-BD62653AFD81}"/>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7" name="组合 6">
              <a:extLst>
                <a:ext uri="{FF2B5EF4-FFF2-40B4-BE49-F238E27FC236}">
                  <a16:creationId xmlns:a16="http://schemas.microsoft.com/office/drawing/2014/main" id="{AF06E7DA-9B2E-42D4-8698-A2E4377B4049}"/>
                </a:ext>
              </a:extLst>
            </p:cNvPr>
            <p:cNvGrpSpPr/>
            <p:nvPr/>
          </p:nvGrpSpPr>
          <p:grpSpPr>
            <a:xfrm>
              <a:off x="564316" y="378816"/>
              <a:ext cx="5393413" cy="3914606"/>
              <a:chOff x="564316" y="378816"/>
              <a:chExt cx="5393413" cy="3914606"/>
            </a:xfrm>
          </p:grpSpPr>
          <p:sp>
            <p:nvSpPr>
              <p:cNvPr id="9" name="任意多边形: 形状 8">
                <a:extLst>
                  <a:ext uri="{FF2B5EF4-FFF2-40B4-BE49-F238E27FC236}">
                    <a16:creationId xmlns:a16="http://schemas.microsoft.com/office/drawing/2014/main" id="{B06AC937-13EA-4541-89F8-326B6235875B}"/>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任意多边形: 形状 9">
                <a:extLst>
                  <a:ext uri="{FF2B5EF4-FFF2-40B4-BE49-F238E27FC236}">
                    <a16:creationId xmlns:a16="http://schemas.microsoft.com/office/drawing/2014/main" id="{98BC254C-6745-40DD-B3B7-42DD273E39D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B6C3C5D-3ABD-42D9-829F-0D4ACDB02FF7}"/>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2" name="任意多边形: 形状 11">
                <a:extLst>
                  <a:ext uri="{FF2B5EF4-FFF2-40B4-BE49-F238E27FC236}">
                    <a16:creationId xmlns:a16="http://schemas.microsoft.com/office/drawing/2014/main" id="{2787E564-184E-4CEC-A8C0-84D5F8C21B5C}"/>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E91E9478-E77F-4BA2-B7CA-6292E52F2B04}"/>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41E50C7A-27BE-4DDB-BD8F-CF04D38F06EF}"/>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D69BBCF3-A205-4ABC-8AD3-6B7E2383D0B6}"/>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243CFC14-C90C-415A-B379-AA3513F55CF1}"/>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8" name="任意多边形: 形状 7">
              <a:extLst>
                <a:ext uri="{FF2B5EF4-FFF2-40B4-BE49-F238E27FC236}">
                  <a16:creationId xmlns:a16="http://schemas.microsoft.com/office/drawing/2014/main" id="{2053FC96-AE6B-462D-95C6-8FDEA3334F6A}"/>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1" name="图片 20">
            <a:extLst>
              <a:ext uri="{FF2B5EF4-FFF2-40B4-BE49-F238E27FC236}">
                <a16:creationId xmlns:a16="http://schemas.microsoft.com/office/drawing/2014/main" id="{32597EEA-F36B-449B-8070-6536202A80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24762" y="4735089"/>
            <a:ext cx="2376556" cy="2145402"/>
          </a:xfrm>
          <a:prstGeom prst="rect">
            <a:avLst/>
          </a:prstGeom>
        </p:spPr>
      </p:pic>
      <p:pic>
        <p:nvPicPr>
          <p:cNvPr id="23" name="图片 22">
            <a:extLst>
              <a:ext uri="{FF2B5EF4-FFF2-40B4-BE49-F238E27FC236}">
                <a16:creationId xmlns:a16="http://schemas.microsoft.com/office/drawing/2014/main" id="{D120EBC9-C72B-4E14-88AE-15CF1A5E83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5553" y="5779971"/>
            <a:ext cx="612457" cy="1056844"/>
          </a:xfrm>
          <a:prstGeom prst="rect">
            <a:avLst/>
          </a:prstGeom>
        </p:spPr>
      </p:pic>
      <p:pic>
        <p:nvPicPr>
          <p:cNvPr id="25" name="图片 24">
            <a:extLst>
              <a:ext uri="{FF2B5EF4-FFF2-40B4-BE49-F238E27FC236}">
                <a16:creationId xmlns:a16="http://schemas.microsoft.com/office/drawing/2014/main" id="{6531B1E6-E11A-42B6-8B8D-A3523E71ED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9954" y="5181224"/>
            <a:ext cx="1235358" cy="1465105"/>
          </a:xfrm>
          <a:prstGeom prst="rect">
            <a:avLst/>
          </a:prstGeom>
        </p:spPr>
      </p:pic>
      <p:pic>
        <p:nvPicPr>
          <p:cNvPr id="39" name="图片 38">
            <a:extLst>
              <a:ext uri="{FF2B5EF4-FFF2-40B4-BE49-F238E27FC236}">
                <a16:creationId xmlns:a16="http://schemas.microsoft.com/office/drawing/2014/main" id="{B21EA7F1-35C0-42FA-BEF1-E35F89AE4E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65639" y="5407143"/>
            <a:ext cx="1262487" cy="1239186"/>
          </a:xfrm>
          <a:prstGeom prst="rect">
            <a:avLst/>
          </a:prstGeom>
        </p:spPr>
      </p:pic>
      <p:pic>
        <p:nvPicPr>
          <p:cNvPr id="41" name="图片 40">
            <a:extLst>
              <a:ext uri="{FF2B5EF4-FFF2-40B4-BE49-F238E27FC236}">
                <a16:creationId xmlns:a16="http://schemas.microsoft.com/office/drawing/2014/main" id="{0F853D3F-5F0E-4A1B-90DC-D84A05EA814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216244" y="5635456"/>
            <a:ext cx="2102415" cy="1201359"/>
          </a:xfrm>
          <a:prstGeom prst="rect">
            <a:avLst/>
          </a:prstGeom>
        </p:spPr>
      </p:pic>
      <p:pic>
        <p:nvPicPr>
          <p:cNvPr id="43" name="图片 42">
            <a:extLst>
              <a:ext uri="{FF2B5EF4-FFF2-40B4-BE49-F238E27FC236}">
                <a16:creationId xmlns:a16="http://schemas.microsoft.com/office/drawing/2014/main" id="{56D82BED-B18C-470B-BC85-3F05ED8EAB7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00359" y="4864427"/>
            <a:ext cx="2607768" cy="1977845"/>
          </a:xfrm>
          <a:prstGeom prst="rect">
            <a:avLst/>
          </a:prstGeom>
        </p:spPr>
      </p:pic>
      <p:pic>
        <p:nvPicPr>
          <p:cNvPr id="26" name="Picture 25"/>
          <p:cNvPicPr>
            <a:picLocks noChangeAspect="1"/>
          </p:cNvPicPr>
          <p:nvPr/>
        </p:nvPicPr>
        <p:blipFill>
          <a:blip r:embed="rId8">
            <a:extLst>
              <a:ext uri="{BEBA8EAE-BF5A-486C-A8C5-ECC9F3942E4B}">
                <a14:imgProps xmlns:a14="http://schemas.microsoft.com/office/drawing/2010/main">
                  <a14:imgLayer r:embed="rId9">
                    <a14:imgEffect>
                      <a14:backgroundRemoval t="10000" b="98298" l="9898" r="89975"/>
                    </a14:imgEffect>
                  </a14:imgLayer>
                </a14:imgProps>
              </a:ext>
              <a:ext uri="{28A0092B-C50C-407E-A947-70E740481C1C}">
                <a14:useLocalDpi xmlns:a14="http://schemas.microsoft.com/office/drawing/2010/main" val="0"/>
              </a:ext>
            </a:extLst>
          </a:blip>
          <a:stretch>
            <a:fillRect/>
          </a:stretch>
        </p:blipFill>
        <p:spPr>
          <a:xfrm>
            <a:off x="6760981" y="27287"/>
            <a:ext cx="5749047" cy="6858000"/>
          </a:xfrm>
          <a:prstGeom prst="rect">
            <a:avLst/>
          </a:prstGeom>
        </p:spPr>
      </p:pic>
      <p:sp>
        <p:nvSpPr>
          <p:cNvPr id="27" name="TextBox 26"/>
          <p:cNvSpPr txBox="1"/>
          <p:nvPr/>
        </p:nvSpPr>
        <p:spPr>
          <a:xfrm>
            <a:off x="202678" y="442413"/>
            <a:ext cx="7277857" cy="1323439"/>
          </a:xfrm>
          <a:prstGeom prst="rect">
            <a:avLst/>
          </a:prstGeom>
          <a:noFill/>
        </p:spPr>
        <p:txBody>
          <a:bodyPr wrap="square" rtlCol="0">
            <a:spAutoFit/>
          </a:bodyPr>
          <a:lstStyle/>
          <a:p>
            <a:r>
              <a:rPr lang="en-US" sz="4000" dirty="0">
                <a:solidFill>
                  <a:srgbClr val="0070C0"/>
                </a:solidFill>
                <a:latin typeface="UTM Sharnay" panose="02040603050506020204" pitchFamily="18" charset="0"/>
              </a:rPr>
              <a:t>a) </a:t>
            </a:r>
            <a:r>
              <a:rPr lang="en-US" sz="4000" dirty="0" err="1">
                <a:solidFill>
                  <a:srgbClr val="0070C0"/>
                </a:solidFill>
                <a:latin typeface="UTM Sharnay" panose="02040603050506020204" pitchFamily="18" charset="0"/>
              </a:rPr>
              <a:t>Nhân</a:t>
            </a:r>
            <a:r>
              <a:rPr lang="en-US" sz="4000" dirty="0">
                <a:solidFill>
                  <a:srgbClr val="0070C0"/>
                </a:solidFill>
                <a:latin typeface="UTM Sharnay" panose="02040603050506020204" pitchFamily="18" charset="0"/>
              </a:rPr>
              <a:t> </a:t>
            </a:r>
            <a:r>
              <a:rPr lang="en-US" sz="4000" dirty="0" err="1">
                <a:solidFill>
                  <a:srgbClr val="0070C0"/>
                </a:solidFill>
                <a:latin typeface="UTM Sharnay" panose="02040603050506020204" pitchFamily="18" charset="0"/>
              </a:rPr>
              <a:t>dân</a:t>
            </a:r>
            <a:r>
              <a:rPr lang="en-US" sz="4000" dirty="0">
                <a:solidFill>
                  <a:srgbClr val="0070C0"/>
                </a:solidFill>
                <a:latin typeface="UTM Sharnay" panose="02040603050506020204" pitchFamily="18" charset="0"/>
              </a:rPr>
              <a:t> ta </a:t>
            </a:r>
            <a:r>
              <a:rPr lang="en-US" sz="4000" dirty="0" err="1">
                <a:solidFill>
                  <a:srgbClr val="FF0000"/>
                </a:solidFill>
                <a:latin typeface="UTM Sharnay" panose="02040603050506020204" pitchFamily="18" charset="0"/>
              </a:rPr>
              <a:t>quyết</a:t>
            </a:r>
            <a:r>
              <a:rPr lang="en-US" sz="4000" dirty="0">
                <a:solidFill>
                  <a:srgbClr val="FF0000"/>
                </a:solidFill>
                <a:latin typeface="UTM Sharnay" panose="02040603050506020204" pitchFamily="18" charset="0"/>
              </a:rPr>
              <a:t> </a:t>
            </a:r>
            <a:r>
              <a:rPr lang="en-US" sz="4000" dirty="0" err="1">
                <a:solidFill>
                  <a:srgbClr val="FF0000"/>
                </a:solidFill>
                <a:latin typeface="UTM Sharnay" panose="02040603050506020204" pitchFamily="18" charset="0"/>
              </a:rPr>
              <a:t>tâm</a:t>
            </a:r>
            <a:r>
              <a:rPr lang="en-US" sz="4000" dirty="0">
                <a:solidFill>
                  <a:srgbClr val="FF0000"/>
                </a:solidFill>
                <a:latin typeface="UTM Sharnay" panose="02040603050506020204" pitchFamily="18" charset="0"/>
              </a:rPr>
              <a:t> </a:t>
            </a:r>
            <a:r>
              <a:rPr lang="en-US" sz="4000" dirty="0" err="1">
                <a:solidFill>
                  <a:srgbClr val="0070C0"/>
                </a:solidFill>
                <a:latin typeface="UTM Sharnay" panose="02040603050506020204" pitchFamily="18" charset="0"/>
              </a:rPr>
              <a:t>đẩy</a:t>
            </a:r>
            <a:r>
              <a:rPr lang="en-US" sz="4000" dirty="0">
                <a:solidFill>
                  <a:srgbClr val="0070C0"/>
                </a:solidFill>
                <a:latin typeface="UTM Sharnay" panose="02040603050506020204" pitchFamily="18" charset="0"/>
              </a:rPr>
              <a:t> </a:t>
            </a:r>
            <a:r>
              <a:rPr lang="en-US" sz="4000" dirty="0" err="1">
                <a:solidFill>
                  <a:srgbClr val="0070C0"/>
                </a:solidFill>
                <a:latin typeface="UTM Sharnay" panose="02040603050506020204" pitchFamily="18" charset="0"/>
              </a:rPr>
              <a:t>lùi</a:t>
            </a:r>
            <a:r>
              <a:rPr lang="en-US" sz="4000" dirty="0">
                <a:solidFill>
                  <a:srgbClr val="0070C0"/>
                </a:solidFill>
                <a:latin typeface="UTM Sharnay" panose="02040603050506020204" pitchFamily="18" charset="0"/>
              </a:rPr>
              <a:t> </a:t>
            </a:r>
            <a:r>
              <a:rPr lang="en-US" sz="4000" dirty="0" err="1">
                <a:solidFill>
                  <a:srgbClr val="0070C0"/>
                </a:solidFill>
                <a:latin typeface="UTM Sharnay" panose="02040603050506020204" pitchFamily="18" charset="0"/>
              </a:rPr>
              <a:t>đại</a:t>
            </a:r>
            <a:r>
              <a:rPr lang="en-US" sz="4000" dirty="0">
                <a:solidFill>
                  <a:srgbClr val="0070C0"/>
                </a:solidFill>
                <a:latin typeface="UTM Sharnay" panose="02040603050506020204" pitchFamily="18" charset="0"/>
              </a:rPr>
              <a:t> </a:t>
            </a:r>
            <a:r>
              <a:rPr lang="en-US" sz="4000" dirty="0" err="1">
                <a:solidFill>
                  <a:srgbClr val="0070C0"/>
                </a:solidFill>
                <a:latin typeface="UTM Sharnay" panose="02040603050506020204" pitchFamily="18" charset="0"/>
              </a:rPr>
              <a:t>dịch</a:t>
            </a:r>
            <a:r>
              <a:rPr lang="en-US" sz="4000" dirty="0">
                <a:solidFill>
                  <a:srgbClr val="0070C0"/>
                </a:solidFill>
                <a:latin typeface="UTM Sharnay" panose="02040603050506020204" pitchFamily="18" charset="0"/>
              </a:rPr>
              <a:t> </a:t>
            </a:r>
            <a:r>
              <a:rPr lang="en-US" sz="4000" dirty="0" err="1">
                <a:solidFill>
                  <a:srgbClr val="0070C0"/>
                </a:solidFill>
                <a:latin typeface="UTM Sharnay" panose="02040603050506020204" pitchFamily="18" charset="0"/>
              </a:rPr>
              <a:t>Covid</a:t>
            </a:r>
            <a:r>
              <a:rPr lang="en-US" sz="4000" dirty="0">
                <a:solidFill>
                  <a:srgbClr val="0070C0"/>
                </a:solidFill>
                <a:latin typeface="UTM Sharnay" panose="02040603050506020204" pitchFamily="18" charset="0"/>
              </a:rPr>
              <a:t> -19.</a:t>
            </a:r>
          </a:p>
        </p:txBody>
      </p:sp>
    </p:spTree>
    <p:extLst>
      <p:ext uri="{BB962C8B-B14F-4D97-AF65-F5344CB8AC3E}">
        <p14:creationId xmlns:p14="http://schemas.microsoft.com/office/powerpoint/2010/main" val="3124196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750"/>
                                        <p:tgtEl>
                                          <p:spTgt spid="21"/>
                                        </p:tgtEl>
                                      </p:cBhvr>
                                    </p:animEffect>
                                  </p:childTnLst>
                                </p:cTn>
                              </p:par>
                              <p:par>
                                <p:cTn id="13" presetID="10"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750"/>
                                        <p:tgtEl>
                                          <p:spTgt spid="23"/>
                                        </p:tgtEl>
                                      </p:cBhvr>
                                    </p:animEffect>
                                  </p:childTnLst>
                                </p:cTn>
                              </p:par>
                              <p:par>
                                <p:cTn id="16" presetID="10" presetClass="entr" presetSubtype="0" fill="hold"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75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barn(inVertical)">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518;p32"/>
          <p:cNvSpPr/>
          <p:nvPr/>
        </p:nvSpPr>
        <p:spPr>
          <a:xfrm>
            <a:off x="270579" y="91421"/>
            <a:ext cx="10979312" cy="5416131"/>
          </a:xfrm>
          <a:prstGeom prst="roundRect">
            <a:avLst>
              <a:gd name="adj" fmla="val 16667"/>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tretch>
            <a:fillRect/>
          </a:stretch>
        </p:blipFill>
        <p:spPr>
          <a:xfrm>
            <a:off x="5413087" y="3223634"/>
            <a:ext cx="6667500" cy="3495675"/>
          </a:xfrm>
          <a:prstGeom prst="rect">
            <a:avLst/>
          </a:prstGeom>
        </p:spPr>
      </p:pic>
      <p:sp>
        <p:nvSpPr>
          <p:cNvPr id="6" name="Rounded Rectangle 5"/>
          <p:cNvSpPr/>
          <p:nvPr/>
        </p:nvSpPr>
        <p:spPr>
          <a:xfrm>
            <a:off x="590217" y="559457"/>
            <a:ext cx="8323217" cy="2116604"/>
          </a:xfrm>
          <a:prstGeom prst="roundRect">
            <a:avLst/>
          </a:prstGeom>
          <a:solidFill>
            <a:schemeClr val="accent2">
              <a:lumMod val="20000"/>
              <a:lumOff val="80000"/>
            </a:schemeClr>
          </a:solidFill>
          <a:ln w="28575">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0"/>
              </a:spcBef>
            </a:pPr>
            <a:r>
              <a:rPr lang="en-US" altLang="en-US" sz="3200" b="1" dirty="0">
                <a:solidFill>
                  <a:srgbClr val="00B050"/>
                </a:solidFill>
                <a:latin typeface="#9Slide07 IcielCadena" panose="02000503000000020004" pitchFamily="2" charset="0"/>
                <a:cs typeface="Arial" panose="020B0604020202020204" pitchFamily="34" charset="0"/>
              </a:rPr>
              <a:t> </a:t>
            </a:r>
            <a:endParaRPr lang="en-US" altLang="en-US" sz="3200" b="1" dirty="0">
              <a:solidFill>
                <a:srgbClr val="00B0F0"/>
              </a:solidFill>
              <a:latin typeface="#9Slide07 IcielCadena" panose="02000503000000020004" pitchFamily="2" charset="0"/>
              <a:cs typeface="Arial" panose="020B0604020202020204" pitchFamily="34" charset="0"/>
            </a:endParaRPr>
          </a:p>
        </p:txBody>
      </p:sp>
      <p:sp>
        <p:nvSpPr>
          <p:cNvPr id="7" name="TextBox 6"/>
          <p:cNvSpPr txBox="1"/>
          <p:nvPr/>
        </p:nvSpPr>
        <p:spPr>
          <a:xfrm>
            <a:off x="519127" y="709818"/>
            <a:ext cx="8465396" cy="1815882"/>
          </a:xfrm>
          <a:prstGeom prst="rect">
            <a:avLst/>
          </a:prstGeom>
          <a:noFill/>
          <a:ln>
            <a:noFill/>
          </a:ln>
          <a:effectLst/>
          <a:scene3d>
            <a:camera prst="orthographicFront">
              <a:rot lat="0" lon="0" rev="0"/>
            </a:camera>
            <a:lightRig rig="contrasting" dir="t">
              <a:rot lat="0" lon="0" rev="7800000"/>
            </a:lightRig>
          </a:scene3d>
          <a:sp3d>
            <a:bevelT w="139700" h="139700"/>
          </a:sp3d>
        </p:spPr>
        <p:txBody>
          <a:bodyPr wrap="square" rtlCol="0">
            <a:spAutoFit/>
          </a:bodyPr>
          <a:lstStyle/>
          <a:p>
            <a:pPr algn="ctr"/>
            <a:r>
              <a:rPr lang="en-US" sz="2800" b="1" dirty="0">
                <a:solidFill>
                  <a:srgbClr val="002060"/>
                </a:solidFill>
                <a:latin typeface="UTM Sharnay" panose="02040603050506020204" pitchFamily="18" charset="0"/>
                <a:cs typeface="Arial" panose="020B0604020202020204" pitchFamily="34" charset="0"/>
              </a:rPr>
              <a:t>b)</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Dù</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hoàn</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cảnh</a:t>
            </a:r>
            <a:r>
              <a:rPr lang="en-US" sz="2800" dirty="0">
                <a:solidFill>
                  <a:srgbClr val="002060"/>
                </a:solidFill>
                <a:latin typeface="UTM Sharnay" panose="02040603050506020204" pitchFamily="18" charset="0"/>
                <a:cs typeface="Arial" panose="020B0604020202020204" pitchFamily="34" charset="0"/>
              </a:rPr>
              <a:t> </a:t>
            </a:r>
            <a:r>
              <a:rPr lang="en-US" sz="2800" i="1" dirty="0" err="1">
                <a:solidFill>
                  <a:srgbClr val="002060"/>
                </a:solidFill>
                <a:latin typeface="UTM Sharnay" panose="02040603050506020204" pitchFamily="18" charset="0"/>
                <a:cs typeface="Arial" panose="020B0604020202020204" pitchFamily="34" charset="0"/>
              </a:rPr>
              <a:t>khó</a:t>
            </a:r>
            <a:r>
              <a:rPr lang="en-US" sz="2800" i="1" dirty="0">
                <a:solidFill>
                  <a:srgbClr val="002060"/>
                </a:solidFill>
                <a:latin typeface="UTM Sharnay" panose="02040603050506020204" pitchFamily="18" charset="0"/>
                <a:cs typeface="Arial" panose="020B0604020202020204" pitchFamily="34" charset="0"/>
              </a:rPr>
              <a:t> </a:t>
            </a:r>
            <a:r>
              <a:rPr lang="en-US" sz="2800" i="1" dirty="0" err="1">
                <a:solidFill>
                  <a:srgbClr val="002060"/>
                </a:solidFill>
                <a:latin typeface="UTM Sharnay" panose="02040603050506020204" pitchFamily="18" charset="0"/>
                <a:cs typeface="Arial" panose="020B0604020202020204" pitchFamily="34" charset="0"/>
              </a:rPr>
              <a:t>khăn</a:t>
            </a:r>
            <a:r>
              <a:rPr lang="en-US" sz="2800" i="1" dirty="0">
                <a:solidFill>
                  <a:srgbClr val="002060"/>
                </a:solidFill>
                <a:latin typeface="UTM Sharnay" panose="02040603050506020204" pitchFamily="18" charset="0"/>
                <a:cs typeface="Arial" panose="020B0604020202020204" pitchFamily="34" charset="0"/>
              </a:rPr>
              <a:t>,</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phải</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nghỉ</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học</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từ</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bé</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nhưng</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với</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tinh</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thần</a:t>
            </a:r>
            <a:r>
              <a:rPr lang="en-US" sz="2800" dirty="0">
                <a:solidFill>
                  <a:srgbClr val="002060"/>
                </a:solidFill>
                <a:latin typeface="UTM Sharnay" panose="02040603050506020204" pitchFamily="18" charset="0"/>
                <a:cs typeface="Arial" panose="020B0604020202020204" pitchFamily="34" charset="0"/>
              </a:rPr>
              <a:t> ham </a:t>
            </a:r>
            <a:r>
              <a:rPr lang="en-US" sz="2800" dirty="0" err="1">
                <a:solidFill>
                  <a:srgbClr val="002060"/>
                </a:solidFill>
                <a:latin typeface="UTM Sharnay" panose="02040603050506020204" pitchFamily="18" charset="0"/>
                <a:cs typeface="Arial" panose="020B0604020202020204" pitchFamily="34" charset="0"/>
              </a:rPr>
              <a:t>học</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và</a:t>
            </a:r>
            <a:r>
              <a:rPr lang="en-US" sz="2800" dirty="0">
                <a:solidFill>
                  <a:srgbClr val="002060"/>
                </a:solidFill>
                <a:latin typeface="UTM Sharnay" panose="02040603050506020204" pitchFamily="18" charset="0"/>
                <a:cs typeface="Arial" panose="020B0604020202020204" pitchFamily="34" charset="0"/>
              </a:rPr>
              <a:t> ý </a:t>
            </a:r>
            <a:r>
              <a:rPr lang="en-US" sz="2800" dirty="0" err="1">
                <a:solidFill>
                  <a:srgbClr val="002060"/>
                </a:solidFill>
                <a:latin typeface="UTM Sharnay" panose="02040603050506020204" pitchFamily="18" charset="0"/>
                <a:cs typeface="Arial" panose="020B0604020202020204" pitchFamily="34" charset="0"/>
              </a:rPr>
              <a:t>chí</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quyết</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tâm</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Nguyễn</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Hiền</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đã</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đỗ</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Trạng</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nguyên</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khi</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mới</a:t>
            </a:r>
            <a:endParaRPr lang="en-US" sz="2800" dirty="0">
              <a:solidFill>
                <a:srgbClr val="002060"/>
              </a:solidFill>
              <a:latin typeface="UTM Sharnay" panose="02040603050506020204" pitchFamily="18" charset="0"/>
              <a:cs typeface="Arial" panose="020B0604020202020204" pitchFamily="34" charset="0"/>
            </a:endParaRPr>
          </a:p>
          <a:p>
            <a:pPr algn="ct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mười</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ba</a:t>
            </a:r>
            <a:r>
              <a:rPr lang="en-US" sz="2800" dirty="0">
                <a:solidFill>
                  <a:srgbClr val="002060"/>
                </a:solidFill>
                <a:latin typeface="UTM Sharnay" panose="02040603050506020204" pitchFamily="18" charset="0"/>
                <a:cs typeface="Arial" panose="020B0604020202020204" pitchFamily="34" charset="0"/>
              </a:rPr>
              <a:t> </a:t>
            </a:r>
            <a:r>
              <a:rPr lang="en-US" sz="2800" dirty="0" err="1">
                <a:solidFill>
                  <a:srgbClr val="002060"/>
                </a:solidFill>
                <a:latin typeface="UTM Sharnay" panose="02040603050506020204" pitchFamily="18" charset="0"/>
                <a:cs typeface="Arial" panose="020B0604020202020204" pitchFamily="34" charset="0"/>
              </a:rPr>
              <a:t>tuổi</a:t>
            </a:r>
            <a:r>
              <a:rPr lang="en-US" sz="2800" dirty="0">
                <a:solidFill>
                  <a:srgbClr val="002060"/>
                </a:solidFill>
                <a:latin typeface="UTM Sharnay" panose="02040603050506020204" pitchFamily="18" charset="0"/>
                <a:cs typeface="Arial" panose="020B0604020202020204" pitchFamily="34" charset="0"/>
              </a:rPr>
              <a:t>.  </a:t>
            </a:r>
          </a:p>
        </p:txBody>
      </p:sp>
    </p:spTree>
    <p:extLst>
      <p:ext uri="{BB962C8B-B14F-4D97-AF65-F5344CB8AC3E}">
        <p14:creationId xmlns:p14="http://schemas.microsoft.com/office/powerpoint/2010/main" val="41839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32597EEA-F36B-449B-8070-6536202A80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5570" y="4729018"/>
            <a:ext cx="2376556" cy="2033832"/>
          </a:xfrm>
          <a:prstGeom prst="rect">
            <a:avLst/>
          </a:prstGeom>
        </p:spPr>
      </p:pic>
      <p:pic>
        <p:nvPicPr>
          <p:cNvPr id="23" name="图片 22">
            <a:extLst>
              <a:ext uri="{FF2B5EF4-FFF2-40B4-BE49-F238E27FC236}">
                <a16:creationId xmlns:a16="http://schemas.microsoft.com/office/drawing/2014/main" id="{D120EBC9-C72B-4E14-88AE-15CF1A5E83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2397" y="5649033"/>
            <a:ext cx="612457" cy="1056844"/>
          </a:xfrm>
          <a:prstGeom prst="rect">
            <a:avLst/>
          </a:prstGeom>
        </p:spPr>
      </p:pic>
      <p:pic>
        <p:nvPicPr>
          <p:cNvPr id="39" name="图片 38">
            <a:extLst>
              <a:ext uri="{FF2B5EF4-FFF2-40B4-BE49-F238E27FC236}">
                <a16:creationId xmlns:a16="http://schemas.microsoft.com/office/drawing/2014/main" id="{B21EA7F1-35C0-42FA-BEF1-E35F89AE4E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5639" y="5407143"/>
            <a:ext cx="1262487" cy="1239186"/>
          </a:xfrm>
          <a:prstGeom prst="rect">
            <a:avLst/>
          </a:prstGeom>
        </p:spPr>
      </p:pic>
      <p:pic>
        <p:nvPicPr>
          <p:cNvPr id="41" name="图片 40">
            <a:extLst>
              <a:ext uri="{FF2B5EF4-FFF2-40B4-BE49-F238E27FC236}">
                <a16:creationId xmlns:a16="http://schemas.microsoft.com/office/drawing/2014/main" id="{0F853D3F-5F0E-4A1B-90DC-D84A05EA814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16244" y="5635456"/>
            <a:ext cx="2102415" cy="1201359"/>
          </a:xfrm>
          <a:prstGeom prst="rect">
            <a:avLst/>
          </a:prstGeom>
        </p:spPr>
      </p:pic>
      <p:pic>
        <p:nvPicPr>
          <p:cNvPr id="43" name="图片 42">
            <a:extLst>
              <a:ext uri="{FF2B5EF4-FFF2-40B4-BE49-F238E27FC236}">
                <a16:creationId xmlns:a16="http://schemas.microsoft.com/office/drawing/2014/main" id="{56D82BED-B18C-470B-BC85-3F05ED8EAB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00359" y="4864427"/>
            <a:ext cx="2607768" cy="1977845"/>
          </a:xfrm>
          <a:prstGeom prst="rect">
            <a:avLst/>
          </a:prstGeom>
        </p:spPr>
      </p:pic>
      <p:grpSp>
        <p:nvGrpSpPr>
          <p:cNvPr id="27" name="组合 3">
            <a:extLst>
              <a:ext uri="{FF2B5EF4-FFF2-40B4-BE49-F238E27FC236}">
                <a16:creationId xmlns:a16="http://schemas.microsoft.com/office/drawing/2014/main" id="{B71A0293-BC01-4BD4-A7F3-3C20FD83C58C}"/>
              </a:ext>
            </a:extLst>
          </p:cNvPr>
          <p:cNvGrpSpPr/>
          <p:nvPr/>
        </p:nvGrpSpPr>
        <p:grpSpPr>
          <a:xfrm>
            <a:off x="276416" y="125713"/>
            <a:ext cx="5657876" cy="4050994"/>
            <a:chOff x="2206754" y="916448"/>
            <a:chExt cx="4695813" cy="3901755"/>
          </a:xfrm>
        </p:grpSpPr>
        <p:sp>
          <p:nvSpPr>
            <p:cNvPr id="28" name="对话气泡: 椭圆形 13">
              <a:extLst>
                <a:ext uri="{FF2B5EF4-FFF2-40B4-BE49-F238E27FC236}">
                  <a16:creationId xmlns:a16="http://schemas.microsoft.com/office/drawing/2014/main" id="{2A2E1804-6605-4F0E-9964-9934EBD7ECE7}"/>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对话气泡: 椭圆形 13">
              <a:extLst>
                <a:ext uri="{FF2B5EF4-FFF2-40B4-BE49-F238E27FC236}">
                  <a16:creationId xmlns:a16="http://schemas.microsoft.com/office/drawing/2014/main" id="{5DF9885B-2A93-418F-B732-149ECFBCB8EF}"/>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Rectangle 1"/>
          <p:cNvSpPr/>
          <p:nvPr/>
        </p:nvSpPr>
        <p:spPr>
          <a:xfrm>
            <a:off x="551482" y="850300"/>
            <a:ext cx="4413649" cy="2862322"/>
          </a:xfrm>
          <a:prstGeom prst="rect">
            <a:avLst/>
          </a:prstGeom>
          <a:ln>
            <a:noFill/>
          </a:ln>
          <a:effectLst/>
          <a:scene3d>
            <a:camera prst="orthographicFront">
              <a:rot lat="0" lon="0" rev="0"/>
            </a:camera>
            <a:lightRig rig="contrasting" dir="t">
              <a:rot lat="0" lon="0" rev="7800000"/>
            </a:lightRig>
          </a:scene3d>
          <a:sp3d>
            <a:bevelT w="139700" h="139700"/>
          </a:sp3d>
        </p:spPr>
        <p:txBody>
          <a:bodyPr wrap="square">
            <a:spAutoFit/>
          </a:bodyPr>
          <a:lstStyle/>
          <a:p>
            <a:pPr lvl="0" algn="ctr"/>
            <a:r>
              <a:rPr lang="en-US" altLang="zh-CN" sz="3000" b="1" dirty="0">
                <a:solidFill>
                  <a:srgbClr val="7030A0"/>
                </a:solidFill>
                <a:latin typeface="Tomato"/>
                <a:ea typeface=".黑体-日本语" panose="02000500000000000000" pitchFamily="2" charset="-122"/>
                <a:cs typeface="Arial" panose="020B0604020202020204" pitchFamily="34" charset="0"/>
                <a:sym typeface="+mn-lt"/>
              </a:rPr>
              <a:t>3. </a:t>
            </a:r>
            <a:r>
              <a:rPr lang="vi-VN" altLang="zh-CN" sz="3000" b="1" dirty="0">
                <a:solidFill>
                  <a:srgbClr val="7030A0"/>
                </a:solidFill>
                <a:latin typeface="Tomato"/>
                <a:ea typeface=".黑体-日本语" panose="02000500000000000000" pitchFamily="2" charset="-122"/>
                <a:cs typeface="Arial" panose="020B0604020202020204" pitchFamily="34" charset="0"/>
                <a:sym typeface="+mn-lt"/>
              </a:rPr>
              <a:t>Viết một đoạn văn ngắn nói về một người do có ý chí, nghị lực nên đã vượt qua nhiều thử thách, đạt được thành công.</a:t>
            </a:r>
          </a:p>
        </p:txBody>
      </p:sp>
      <p:cxnSp>
        <p:nvCxnSpPr>
          <p:cNvPr id="4" name="Straight Connector 3"/>
          <p:cNvCxnSpPr/>
          <p:nvPr/>
        </p:nvCxnSpPr>
        <p:spPr>
          <a:xfrm>
            <a:off x="2964876" y="1311564"/>
            <a:ext cx="1645920" cy="0"/>
          </a:xfrm>
          <a:prstGeom prst="line">
            <a:avLst/>
          </a:prstGeom>
        </p:spPr>
        <p:style>
          <a:lnRef idx="3">
            <a:schemeClr val="dk1"/>
          </a:lnRef>
          <a:fillRef idx="0">
            <a:schemeClr val="dk1"/>
          </a:fillRef>
          <a:effectRef idx="2">
            <a:schemeClr val="dk1"/>
          </a:effectRef>
          <a:fontRef idx="minor">
            <a:schemeClr val="tx1"/>
          </a:fontRef>
        </p:style>
      </p:cxnSp>
      <p:cxnSp>
        <p:nvCxnSpPr>
          <p:cNvPr id="34" name="Straight Connector 33"/>
          <p:cNvCxnSpPr/>
          <p:nvPr/>
        </p:nvCxnSpPr>
        <p:spPr>
          <a:xfrm flipV="1">
            <a:off x="1526525" y="2235199"/>
            <a:ext cx="3108960" cy="0"/>
          </a:xfrm>
          <a:prstGeom prst="line">
            <a:avLst/>
          </a:prstGeom>
        </p:spPr>
        <p:style>
          <a:lnRef idx="3">
            <a:schemeClr val="dk1"/>
          </a:lnRef>
          <a:fillRef idx="0">
            <a:schemeClr val="dk1"/>
          </a:fillRef>
          <a:effectRef idx="2">
            <a:schemeClr val="dk1"/>
          </a:effectRef>
          <a:fontRef idx="minor">
            <a:schemeClr val="tx1"/>
          </a:fontRef>
        </p:style>
      </p:cxnSp>
      <p:cxnSp>
        <p:nvCxnSpPr>
          <p:cNvPr id="36" name="Straight Connector 35"/>
          <p:cNvCxnSpPr/>
          <p:nvPr/>
        </p:nvCxnSpPr>
        <p:spPr>
          <a:xfrm>
            <a:off x="1693374" y="3614962"/>
            <a:ext cx="2011680" cy="0"/>
          </a:xfrm>
          <a:prstGeom prst="line">
            <a:avLst/>
          </a:prstGeom>
        </p:spPr>
        <p:style>
          <a:lnRef idx="3">
            <a:schemeClr val="dk1"/>
          </a:lnRef>
          <a:fillRef idx="0">
            <a:schemeClr val="dk1"/>
          </a:fillRef>
          <a:effectRef idx="2">
            <a:schemeClr val="dk1"/>
          </a:effectRef>
          <a:fontRef idx="minor">
            <a:schemeClr val="tx1"/>
          </a:fontRef>
        </p:style>
      </p:cxnSp>
      <p:cxnSp>
        <p:nvCxnSpPr>
          <p:cNvPr id="38" name="Straight Connector 37"/>
          <p:cNvCxnSpPr/>
          <p:nvPr/>
        </p:nvCxnSpPr>
        <p:spPr>
          <a:xfrm flipV="1">
            <a:off x="2906441" y="1773381"/>
            <a:ext cx="1920240" cy="0"/>
          </a:xfrm>
          <a:prstGeom prst="line">
            <a:avLst/>
          </a:prstGeom>
        </p:spPr>
        <p:style>
          <a:lnRef idx="3">
            <a:schemeClr val="dk1"/>
          </a:lnRef>
          <a:fillRef idx="0">
            <a:schemeClr val="dk1"/>
          </a:fillRef>
          <a:effectRef idx="2">
            <a:schemeClr val="dk1"/>
          </a:effectRef>
          <a:fontRef idx="minor">
            <a:schemeClr val="tx1"/>
          </a:fontRef>
        </p:style>
      </p:cxnSp>
      <p:pic>
        <p:nvPicPr>
          <p:cNvPr id="26" name="Picture 25"/>
          <p:cNvPicPr>
            <a:picLocks noChangeAspect="1"/>
          </p:cNvPicPr>
          <p:nvPr/>
        </p:nvPicPr>
        <p:blipFill>
          <a:blip r:embed="rId7">
            <a:extLst>
              <a:ext uri="{BEBA8EAE-BF5A-486C-A8C5-ECC9F3942E4B}">
                <a14:imgProps xmlns:a14="http://schemas.microsoft.com/office/drawing/2010/main">
                  <a14:imgLayer r:embed="rId8">
                    <a14:imgEffect>
                      <a14:backgroundRemoval t="5014" b="98916" l="0" r="99218">
                        <a14:foregroundMark x1="45540" y1="17209" x2="58372" y2="19648"/>
                        <a14:foregroundMark x1="45540" y1="8401" x2="39906" y2="22087"/>
                        <a14:foregroundMark x1="62598" y1="25881" x2="35211" y2="23577"/>
                        <a14:foregroundMark x1="42097" y1="39566" x2="50704" y2="37263"/>
                        <a14:foregroundMark x1="82786" y1="80217" x2="94053" y2="80217"/>
                        <a14:foregroundMark x1="71205" y1="95528" x2="89202" y2="94851"/>
                        <a14:foregroundMark x1="6103" y1="77371" x2="6416" y2="81843"/>
                        <a14:foregroundMark x1="70110" y1="69106" x2="95149" y2="68564"/>
                        <a14:foregroundMark x1="70110" y1="51084" x2="66510" y2="13686"/>
                        <a14:foregroundMark x1="66510" y1="13686" x2="94679" y2="15176"/>
                        <a14:foregroundMark x1="90610" y1="17751" x2="90454" y2="43767"/>
                        <a14:foregroundMark x1="95149" y1="15989" x2="97496" y2="44851"/>
                        <a14:foregroundMark x1="91862" y1="12466" x2="97966" y2="12060"/>
                        <a14:foregroundMark x1="74022" y1="15583" x2="86854" y2="53117"/>
                        <a14:foregroundMark x1="87637" y1="15989" x2="77621" y2="55556"/>
                        <a14:foregroundMark x1="81377" y1="16125" x2="73083" y2="44038"/>
                        <a14:foregroundMark x1="73239" y1="18293" x2="72613" y2="48103"/>
                        <a14:foregroundMark x1="98122" y1="16125" x2="92332" y2="49593"/>
                        <a14:foregroundMark x1="84820" y1="36721" x2="89828" y2="35366"/>
                        <a14:foregroundMark x1="97653" y1="45528" x2="92958" y2="53117"/>
                        <a14:foregroundMark x1="88263" y1="48103" x2="90141" y2="48374"/>
                        <a14:foregroundMark x1="87480" y1="42276" x2="87480" y2="51626"/>
                        <a14:foregroundMark x1="71205" y1="18022" x2="72300" y2="25745"/>
                        <a14:foregroundMark x1="67293" y1="31165" x2="53365" y2="38753"/>
                        <a14:foregroundMark x1="65884" y1="31843" x2="66197" y2="37263"/>
                        <a14:foregroundMark x1="49296" y1="45528" x2="48044" y2="45122"/>
                        <a14:foregroundMark x1="46322" y1="44038" x2="60720" y2="41328"/>
                        <a14:foregroundMark x1="95775" y1="69648" x2="77308" y2="83333"/>
                        <a14:foregroundMark x1="86385" y1="70732" x2="95931" y2="82927"/>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6245801" y="164591"/>
            <a:ext cx="5938025" cy="6858000"/>
          </a:xfrm>
          <a:prstGeom prst="rect">
            <a:avLst/>
          </a:prstGeom>
        </p:spPr>
      </p:pic>
    </p:spTree>
    <p:extLst>
      <p:ext uri="{BB962C8B-B14F-4D97-AF65-F5344CB8AC3E}">
        <p14:creationId xmlns:p14="http://schemas.microsoft.com/office/powerpoint/2010/main" val="18738444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75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750"/>
                                        <p:tgtEl>
                                          <p:spTgt spid="23"/>
                                        </p:tgtEl>
                                      </p:cBhvr>
                                    </p:animEffect>
                                  </p:childTnLst>
                                </p:cTn>
                              </p:par>
                            </p:childTnLst>
                          </p:cTn>
                        </p:par>
                        <p:par>
                          <p:cTn id="11" fill="hold">
                            <p:stCondLst>
                              <p:cond delay="750"/>
                            </p:stCondLst>
                            <p:childTnLst>
                              <p:par>
                                <p:cTn id="12" presetID="31" presetClass="entr" presetSubtype="0"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1000" fill="hold"/>
                                        <p:tgtEl>
                                          <p:spTgt spid="27"/>
                                        </p:tgtEl>
                                        <p:attrNameLst>
                                          <p:attrName>ppt_w</p:attrName>
                                        </p:attrNameLst>
                                      </p:cBhvr>
                                      <p:tavLst>
                                        <p:tav tm="0">
                                          <p:val>
                                            <p:fltVal val="0"/>
                                          </p:val>
                                        </p:tav>
                                        <p:tav tm="100000">
                                          <p:val>
                                            <p:strVal val="#ppt_w"/>
                                          </p:val>
                                        </p:tav>
                                      </p:tavLst>
                                    </p:anim>
                                    <p:anim calcmode="lin" valueType="num">
                                      <p:cBhvr>
                                        <p:cTn id="15" dur="1000" fill="hold"/>
                                        <p:tgtEl>
                                          <p:spTgt spid="27"/>
                                        </p:tgtEl>
                                        <p:attrNameLst>
                                          <p:attrName>ppt_h</p:attrName>
                                        </p:attrNameLst>
                                      </p:cBhvr>
                                      <p:tavLst>
                                        <p:tav tm="0">
                                          <p:val>
                                            <p:fltVal val="0"/>
                                          </p:val>
                                        </p:tav>
                                        <p:tav tm="100000">
                                          <p:val>
                                            <p:strVal val="#ppt_h"/>
                                          </p:val>
                                        </p:tav>
                                      </p:tavLst>
                                    </p:anim>
                                    <p:anim calcmode="lin" valueType="num">
                                      <p:cBhvr>
                                        <p:cTn id="16" dur="1000" fill="hold"/>
                                        <p:tgtEl>
                                          <p:spTgt spid="27"/>
                                        </p:tgtEl>
                                        <p:attrNameLst>
                                          <p:attrName>style.rotation</p:attrName>
                                        </p:attrNameLst>
                                      </p:cBhvr>
                                      <p:tavLst>
                                        <p:tav tm="0">
                                          <p:val>
                                            <p:fltVal val="90"/>
                                          </p:val>
                                        </p:tav>
                                        <p:tav tm="100000">
                                          <p:val>
                                            <p:fltVal val="0"/>
                                          </p:val>
                                        </p:tav>
                                      </p:tavLst>
                                    </p:anim>
                                    <p:animEffect transition="in" filter="fade">
                                      <p:cBhvr>
                                        <p:cTn id="17" dur="10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
                                            <p:txEl>
                                              <p:pRg st="0" end="0"/>
                                            </p:txEl>
                                          </p:spTgt>
                                        </p:tgtEl>
                                        <p:attrNameLst>
                                          <p:attrName>style.visibility</p:attrName>
                                        </p:attrNameLst>
                                      </p:cBhvr>
                                      <p:to>
                                        <p:strVal val="visible"/>
                                      </p:to>
                                    </p:set>
                                    <p:animEffect transition="in" filter="barn(inVertical)">
                                      <p:cBhvr>
                                        <p:cTn id="22" dur="500"/>
                                        <p:tgtEl>
                                          <p:spTgt spid="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2000"/>
                                        <p:tgtEl>
                                          <p:spTgt spid="4"/>
                                        </p:tgtEl>
                                      </p:cBhvr>
                                    </p:animEffect>
                                  </p:childTnLst>
                                </p:cTn>
                              </p:par>
                              <p:par>
                                <p:cTn id="28" presetID="6" presetClass="entr" presetSubtype="16" fill="hold" nodeType="with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circle(in)">
                                      <p:cBhvr>
                                        <p:cTn id="30" dur="2000"/>
                                        <p:tgtEl>
                                          <p:spTgt spid="38"/>
                                        </p:tgtEl>
                                      </p:cBhvr>
                                    </p:animEffect>
                                  </p:childTnLst>
                                </p:cTn>
                              </p:par>
                              <p:par>
                                <p:cTn id="31" presetID="6" presetClass="entr" presetSubtype="16"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circle(in)">
                                      <p:cBhvr>
                                        <p:cTn id="33" dur="2000"/>
                                        <p:tgtEl>
                                          <p:spTgt spid="34"/>
                                        </p:tgtEl>
                                      </p:cBhvr>
                                    </p:animEffect>
                                  </p:childTnLst>
                                </p:cTn>
                              </p:par>
                              <p:par>
                                <p:cTn id="34" presetID="6" presetClass="entr" presetSubtype="16" fill="hold" nodeType="with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circle(in)">
                                      <p:cBhvr>
                                        <p:cTn id="36" dur="2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338B5F29-D446-42D6-869A-8AA9F7E3F256}"/>
              </a:ext>
            </a:extLst>
          </p:cNvPr>
          <p:cNvGrpSpPr/>
          <p:nvPr/>
        </p:nvGrpSpPr>
        <p:grpSpPr>
          <a:xfrm flipH="1">
            <a:off x="3015924" y="34668"/>
            <a:ext cx="8005286" cy="4801617"/>
            <a:chOff x="2206754" y="916448"/>
            <a:chExt cx="4695813" cy="3901755"/>
          </a:xfrm>
        </p:grpSpPr>
        <p:sp>
          <p:nvSpPr>
            <p:cNvPr id="9" name="对话气泡: 椭圆形 13">
              <a:extLst>
                <a:ext uri="{FF2B5EF4-FFF2-40B4-BE49-F238E27FC236}">
                  <a16:creationId xmlns:a16="http://schemas.microsoft.com/office/drawing/2014/main" id="{838AB474-48A1-4659-921B-B975AA8644CB}"/>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0" name="对话气泡: 椭圆形 13">
              <a:extLst>
                <a:ext uri="{FF2B5EF4-FFF2-40B4-BE49-F238E27FC236}">
                  <a16:creationId xmlns:a16="http://schemas.microsoft.com/office/drawing/2014/main" id="{942E8D9D-2031-451D-8A08-C709260798C6}"/>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13" name="图片 12">
            <a:extLst>
              <a:ext uri="{FF2B5EF4-FFF2-40B4-BE49-F238E27FC236}">
                <a16:creationId xmlns:a16="http://schemas.microsoft.com/office/drawing/2014/main" id="{C1B2366F-1612-413E-A891-5A7D6770A4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sp>
        <p:nvSpPr>
          <p:cNvPr id="2" name="TextBox 1"/>
          <p:cNvSpPr txBox="1"/>
          <p:nvPr/>
        </p:nvSpPr>
        <p:spPr>
          <a:xfrm>
            <a:off x="6289964" y="1320800"/>
            <a:ext cx="1385454" cy="905164"/>
          </a:xfrm>
          <a:prstGeom prst="rect">
            <a:avLst/>
          </a:prstGeom>
          <a:noFill/>
        </p:spPr>
        <p:txBody>
          <a:bodyPr wrap="square" rtlCol="0">
            <a:spAutoFit/>
          </a:bodyPr>
          <a:lstStyle/>
          <a:p>
            <a:endParaRPr lang="en-US" dirty="0"/>
          </a:p>
        </p:txBody>
      </p:sp>
      <p:pic>
        <p:nvPicPr>
          <p:cNvPr id="17" name="图片 28">
            <a:extLst>
              <a:ext uri="{FF2B5EF4-FFF2-40B4-BE49-F238E27FC236}">
                <a16:creationId xmlns:a16="http://schemas.microsoft.com/office/drawing/2014/main" id="{7D798B31-56CC-4B6F-8642-045F69162A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10085389" y="0"/>
            <a:ext cx="2106611" cy="4484914"/>
          </a:xfrm>
          <a:prstGeom prst="rect">
            <a:avLst/>
          </a:prstGeom>
        </p:spPr>
      </p:pic>
      <p:pic>
        <p:nvPicPr>
          <p:cNvPr id="18" name="图片 28">
            <a:extLst>
              <a:ext uri="{FF2B5EF4-FFF2-40B4-BE49-F238E27FC236}">
                <a16:creationId xmlns:a16="http://schemas.microsoft.com/office/drawing/2014/main" id="{7D798B31-56CC-4B6F-8642-045F69162A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H="1">
            <a:off x="10324824" y="892962"/>
            <a:ext cx="2106611" cy="4484914"/>
          </a:xfrm>
          <a:prstGeom prst="rect">
            <a:avLst/>
          </a:prstGeom>
        </p:spPr>
      </p:pic>
      <p:sp>
        <p:nvSpPr>
          <p:cNvPr id="3" name="TextBox 2"/>
          <p:cNvSpPr txBox="1"/>
          <p:nvPr/>
        </p:nvSpPr>
        <p:spPr>
          <a:xfrm>
            <a:off x="5625829" y="584364"/>
            <a:ext cx="3660465" cy="1015663"/>
          </a:xfrm>
          <a:prstGeom prst="rect">
            <a:avLst/>
          </a:prstGeom>
          <a:noFill/>
        </p:spPr>
        <p:txBody>
          <a:bodyPr wrap="square" rtlCol="0">
            <a:spAutoFit/>
          </a:bodyPr>
          <a:lstStyle/>
          <a:p>
            <a:r>
              <a:rPr lang="en-US" sz="6000" b="1" u="sng" dirty="0" err="1">
                <a:solidFill>
                  <a:srgbClr val="FF0000"/>
                </a:solidFill>
                <a:latin typeface="Amazone" panose="03020702060507090A04" pitchFamily="66" charset="0"/>
              </a:rPr>
              <a:t>Hướng</a:t>
            </a:r>
            <a:r>
              <a:rPr lang="en-US" sz="6000" b="1" u="sng" dirty="0">
                <a:solidFill>
                  <a:srgbClr val="FF0000"/>
                </a:solidFill>
                <a:latin typeface="Amazone" panose="03020702060507090A04" pitchFamily="66" charset="0"/>
              </a:rPr>
              <a:t> </a:t>
            </a:r>
            <a:r>
              <a:rPr lang="en-US" sz="6000" b="1" u="sng" dirty="0" err="1">
                <a:solidFill>
                  <a:srgbClr val="FF0000"/>
                </a:solidFill>
                <a:latin typeface="Amazone" panose="03020702060507090A04" pitchFamily="66" charset="0"/>
              </a:rPr>
              <a:t>dẫn</a:t>
            </a:r>
            <a:endParaRPr lang="en-US" sz="6000" b="1" u="sng" dirty="0">
              <a:solidFill>
                <a:srgbClr val="FF0000"/>
              </a:solidFill>
              <a:latin typeface="Amazone" panose="03020702060507090A04" pitchFamily="66" charset="0"/>
            </a:endParaRPr>
          </a:p>
        </p:txBody>
      </p:sp>
      <p:pic>
        <p:nvPicPr>
          <p:cNvPr id="15" name="图片 14">
            <a:extLst>
              <a:ext uri="{FF2B5EF4-FFF2-40B4-BE49-F238E27FC236}">
                <a16:creationId xmlns:a16="http://schemas.microsoft.com/office/drawing/2014/main" id="{C98D12D5-38E1-487B-92D6-7FD9EE32BAB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0" y="0"/>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sp>
        <p:nvSpPr>
          <p:cNvPr id="19" name="矩形 50">
            <a:extLst>
              <a:ext uri="{FF2B5EF4-FFF2-40B4-BE49-F238E27FC236}">
                <a16:creationId xmlns:a16="http://schemas.microsoft.com/office/drawing/2014/main" id="{A5CF6F62-399D-4DC7-88CE-51AFE457CCB4}"/>
              </a:ext>
            </a:extLst>
          </p:cNvPr>
          <p:cNvSpPr/>
          <p:nvPr/>
        </p:nvSpPr>
        <p:spPr bwMode="auto">
          <a:xfrm>
            <a:off x="2501070" y="2156051"/>
            <a:ext cx="9738893" cy="5496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spcBef>
                <a:spcPct val="50000"/>
              </a:spcBef>
            </a:pP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Viết</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đọan</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văn</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có</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mở</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đoạn</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b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b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thân</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đoạn</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và</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kết</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 </a:t>
            </a:r>
            <a:r>
              <a:rPr lang="en-US" altLang="zh-CN" sz="4000" b="1" dirty="0" err="1">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đoạn</a:t>
            </a:r>
            <a:r>
              <a:rPr lang="en-US" altLang="zh-CN"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rPr>
              <a:t>.</a:t>
            </a:r>
            <a:endParaRPr lang="zh-CN" altLang="en-US" sz="4000" b="1" dirty="0">
              <a:solidFill>
                <a:srgbClr val="B8001E"/>
              </a:solidFill>
              <a:latin typeface="Arial" panose="020B0604020202020204" pitchFamily="34" charset="0"/>
              <a:ea typeface=".黑体-日本语" panose="02000500000000000000" pitchFamily="2" charset="-122"/>
              <a:cs typeface="Arial" panose="020B0604020202020204" pitchFamily="34" charset="0"/>
              <a:sym typeface="+mn-lt"/>
            </a:endParaRPr>
          </a:p>
        </p:txBody>
      </p:sp>
      <p:sp>
        <p:nvSpPr>
          <p:cNvPr id="4" name="AutoShape 2" descr="Nhân vật hoạt hình vẽ tay cậu bé viết bài tập về nhà | Công cụ đồ họa PSD  Tải xuống miễn phí - Pikbes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backgroundRemoval t="5492" b="100000" l="9852" r="89778"/>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865939" y="598231"/>
            <a:ext cx="6734018" cy="6623149"/>
          </a:xfrm>
          <a:prstGeom prst="rect">
            <a:avLst/>
          </a:prstGeom>
        </p:spPr>
      </p:pic>
    </p:spTree>
    <p:extLst>
      <p:ext uri="{BB962C8B-B14F-4D97-AF65-F5344CB8AC3E}">
        <p14:creationId xmlns:p14="http://schemas.microsoft.com/office/powerpoint/2010/main" val="3530617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22" presetClass="entr" presetSubtype="1"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up)">
                                      <p:cBhvr>
                                        <p:cTn id="12" dur="500"/>
                                        <p:tgtEl>
                                          <p:spTgt spid="17"/>
                                        </p:tgtEl>
                                      </p:cBhvr>
                                    </p:animEffect>
                                  </p:childTnLst>
                                </p:cTn>
                              </p:par>
                              <p:par>
                                <p:cTn id="13" presetID="22" presetClass="entr" presetSubtype="1"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up)">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wipe(down)">
                                      <p:cBhvr>
                                        <p:cTn id="20" dur="500"/>
                                        <p:tgtEl>
                                          <p:spTgt spid="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wipe(down)">
                                      <p:cBhvr>
                                        <p:cTn id="25"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C36B3F1F-D417-4FF9-8060-71BAB174A4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V="1">
            <a:off x="208151" y="0"/>
            <a:ext cx="11572498" cy="7720160"/>
          </a:xfrm>
          <a:prstGeom prst="rect">
            <a:avLst/>
          </a:prstGeom>
        </p:spPr>
      </p:pic>
      <p:pic>
        <p:nvPicPr>
          <p:cNvPr id="3" name="图片 2">
            <a:extLst>
              <a:ext uri="{FF2B5EF4-FFF2-40B4-BE49-F238E27FC236}">
                <a16:creationId xmlns:a16="http://schemas.microsoft.com/office/drawing/2014/main" id="{0A446C36-C893-4EA9-9A05-9E36C627640B}"/>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88619" y1="32990" x2="88619" y2="32990"/>
                        <a14:foregroundMark x1="87388" y1="36507" x2="87239" y2="34384"/>
                        <a14:foregroundMark x1="88172" y1="36022" x2="88172" y2="36264"/>
                        <a14:foregroundMark x1="15709" y1="43845" x2="15709" y2="43845"/>
                        <a14:foregroundMark x1="15709" y1="65312" x2="15709" y2="65312"/>
                        <a14:foregroundMark x1="14851" y1="73257" x2="14851" y2="73257"/>
                        <a14:foregroundMark x1="16940" y1="23469" x2="16940" y2="23469"/>
                        <a14:foregroundMark x1="16642" y1="29654" x2="16642" y2="29654"/>
                        <a14:foregroundMark x1="16642" y1="53730" x2="16642" y2="53730"/>
                        <a14:foregroundMark x1="16642" y1="43845" x2="16642" y2="43845"/>
                        <a14:foregroundMark x1="16940" y1="49606" x2="16940" y2="49606"/>
                        <a14:foregroundMark x1="15075" y1="54397" x2="15075" y2="54397"/>
                        <a14:backgroundMark x1="32351" y1="71862" x2="39627" y2="73802"/>
                        <a14:backgroundMark x1="40037" y1="69072" x2="40037" y2="69072"/>
                        <a14:backgroundMark x1="40410" y1="76289" x2="31866" y2="74530"/>
                        <a14:backgroundMark x1="41119" y1="70224" x2="40634" y2="75682"/>
                      </a14:backgroundRemoval>
                    </a14:imgEffect>
                  </a14:imgLayer>
                </a14:imgProps>
              </a:ext>
              <a:ext uri="{28A0092B-C50C-407E-A947-70E740481C1C}">
                <a14:useLocalDpi xmlns:a14="http://schemas.microsoft.com/office/drawing/2010/main" val="0"/>
              </a:ext>
            </a:extLst>
          </a:blip>
          <a:stretch>
            <a:fillRect/>
          </a:stretch>
        </p:blipFill>
        <p:spPr>
          <a:xfrm>
            <a:off x="208151" y="-1351845"/>
            <a:ext cx="13215145" cy="8277222"/>
          </a:xfrm>
          <a:prstGeom prst="rect">
            <a:avLst/>
          </a:prstGeom>
        </p:spPr>
      </p:pic>
      <p:sp>
        <p:nvSpPr>
          <p:cNvPr id="16" name="文本框 15">
            <a:extLst>
              <a:ext uri="{FF2B5EF4-FFF2-40B4-BE49-F238E27FC236}">
                <a16:creationId xmlns:a16="http://schemas.microsoft.com/office/drawing/2014/main" id="{9242A272-E82B-4197-A502-450C32D206C5}"/>
              </a:ext>
            </a:extLst>
          </p:cNvPr>
          <p:cNvSpPr txBox="1"/>
          <p:nvPr/>
        </p:nvSpPr>
        <p:spPr>
          <a:xfrm>
            <a:off x="415662" y="1896177"/>
            <a:ext cx="6825314"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2400" cap="none" spc="0" normalizeH="0" baseline="0" noProof="0" dirty="0">
                <a:ln>
                  <a:noFill/>
                </a:ln>
                <a:solidFill>
                  <a:srgbClr val="FF0000"/>
                </a:solidFill>
                <a:effectLst/>
                <a:uLnTx/>
                <a:uFillTx/>
                <a:latin typeface="UTM Sharnay" panose="02040603050506020204" pitchFamily="18" charset="0"/>
                <a:ea typeface="Aachen" panose="02020500000000000000" pitchFamily="18" charset="0"/>
                <a:cs typeface="Aachen" panose="02020500000000000000" pitchFamily="18" charset="0"/>
              </a:rPr>
              <a:t>MỤC</a:t>
            </a:r>
            <a:r>
              <a:rPr kumimoji="0" lang="en-US" altLang="zh-CN" sz="4000" b="1" i="0" u="none" strike="noStrike" kern="2400" cap="none" spc="0" normalizeH="0" noProof="0" dirty="0">
                <a:ln>
                  <a:noFill/>
                </a:ln>
                <a:solidFill>
                  <a:srgbClr val="FF0000"/>
                </a:solidFill>
                <a:effectLst/>
                <a:uLnTx/>
                <a:uFillTx/>
                <a:latin typeface="UTM Sharnay" panose="02040603050506020204" pitchFamily="18" charset="0"/>
                <a:ea typeface="Aachen" panose="02020500000000000000" pitchFamily="18" charset="0"/>
                <a:cs typeface="Aachen" panose="02020500000000000000" pitchFamily="18"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2400" cap="none" spc="0" normalizeH="0" noProof="0" dirty="0">
                <a:ln>
                  <a:noFill/>
                </a:ln>
                <a:solidFill>
                  <a:srgbClr val="FF0000"/>
                </a:solidFill>
                <a:effectLst/>
                <a:uLnTx/>
                <a:uFillTx/>
                <a:latin typeface="UTM Sharnay" panose="02040603050506020204" pitchFamily="18" charset="0"/>
                <a:ea typeface="Aachen" panose="02020500000000000000" pitchFamily="18" charset="0"/>
                <a:cs typeface="Aachen" panose="02020500000000000000" pitchFamily="18" charset="0"/>
              </a:rPr>
              <a:t>TIÊU</a:t>
            </a:r>
            <a:endParaRPr kumimoji="0" lang="zh-CN" altLang="en-US" sz="4000" b="1" i="0" u="none" strike="noStrike" kern="2400" cap="none" spc="0" normalizeH="0" baseline="0" noProof="0" dirty="0">
              <a:ln>
                <a:noFill/>
              </a:ln>
              <a:solidFill>
                <a:srgbClr val="FF0000"/>
              </a:solidFill>
              <a:effectLst/>
              <a:uLnTx/>
              <a:uFillTx/>
              <a:latin typeface="UTM Sharnay" panose="02040603050506020204" pitchFamily="18" charset="0"/>
              <a:ea typeface="Aachen" panose="02020500000000000000" pitchFamily="18" charset="0"/>
              <a:cs typeface="Aachen" panose="02020500000000000000" pitchFamily="18" charset="0"/>
            </a:endParaRPr>
          </a:p>
        </p:txBody>
      </p:sp>
      <p:sp>
        <p:nvSpPr>
          <p:cNvPr id="2" name="Rectangle 1"/>
          <p:cNvSpPr/>
          <p:nvPr/>
        </p:nvSpPr>
        <p:spPr>
          <a:xfrm>
            <a:off x="4501316" y="647719"/>
            <a:ext cx="6096000" cy="4278094"/>
          </a:xfrm>
          <a:prstGeom prst="rect">
            <a:avLst/>
          </a:prstGeom>
        </p:spPr>
        <p:txBody>
          <a:bodyPr>
            <a:spAutoFit/>
          </a:bodyPr>
          <a:lstStyle/>
          <a:p>
            <a:r>
              <a:rPr lang="nl-NL" sz="2400" b="1" dirty="0">
                <a:solidFill>
                  <a:srgbClr val="00B050"/>
                </a:solidFill>
                <a:latin typeface="Times New Roman" panose="02020603050405020304" pitchFamily="18" charset="0"/>
                <a:ea typeface="Times New Roman" panose="02020603050405020304" pitchFamily="18" charset="0"/>
              </a:rPr>
              <a:t>1. Kiến thức </a:t>
            </a:r>
            <a:endParaRPr lang="en-US" sz="2400" dirty="0">
              <a:solidFill>
                <a:srgbClr val="00B050"/>
              </a:solidFill>
              <a:latin typeface="Times New Roman" panose="02020603050405020304" pitchFamily="18" charset="0"/>
              <a:ea typeface="Times New Roman" panose="02020603050405020304" pitchFamily="18" charset="0"/>
            </a:endParaRPr>
          </a:p>
          <a:p>
            <a:r>
              <a:rPr lang="nl-NL" sz="2200" dirty="0">
                <a:solidFill>
                  <a:srgbClr val="000000"/>
                </a:solidFill>
                <a:latin typeface="Times New Roman" panose="02020603050405020304" pitchFamily="18" charset="0"/>
                <a:ea typeface="Times New Roman" panose="02020603050405020304" pitchFamily="18" charset="0"/>
              </a:rPr>
              <a:t>- Biết thêm một số từ ngữ nói về ý chí, nghị lực</a:t>
            </a:r>
          </a:p>
          <a:p>
            <a:r>
              <a:rPr lang="nl-NL" sz="2200" dirty="0">
                <a:solidFill>
                  <a:srgbClr val="000000"/>
                </a:solidFill>
                <a:latin typeface="Times New Roman" panose="02020603050405020304" pitchFamily="18" charset="0"/>
                <a:ea typeface="Times New Roman" panose="02020603050405020304" pitchFamily="18" charset="0"/>
              </a:rPr>
              <a:t> của con người.</a:t>
            </a:r>
            <a:endParaRPr lang="en-US" sz="2200" dirty="0">
              <a:latin typeface="Times New Roman" panose="02020603050405020304" pitchFamily="18" charset="0"/>
              <a:ea typeface="Times New Roman" panose="02020603050405020304" pitchFamily="18" charset="0"/>
            </a:endParaRPr>
          </a:p>
          <a:p>
            <a:r>
              <a:rPr lang="nb-NO" sz="2400" b="1" dirty="0">
                <a:solidFill>
                  <a:srgbClr val="00B050"/>
                </a:solidFill>
                <a:latin typeface="Times New Roman" panose="02020603050405020304" pitchFamily="18" charset="0"/>
                <a:ea typeface="Times New Roman" panose="02020603050405020304" pitchFamily="18" charset="0"/>
              </a:rPr>
              <a:t>2. Kĩ</a:t>
            </a:r>
            <a:r>
              <a:rPr lang="nl-NL" sz="2400" b="1" dirty="0">
                <a:solidFill>
                  <a:srgbClr val="00B050"/>
                </a:solidFill>
                <a:latin typeface="Times New Roman" panose="02020603050405020304" pitchFamily="18" charset="0"/>
                <a:ea typeface="Times New Roman" panose="02020603050405020304" pitchFamily="18" charset="0"/>
              </a:rPr>
              <a:t> năng</a:t>
            </a:r>
            <a:endParaRPr lang="en-US" sz="2400" dirty="0">
              <a:solidFill>
                <a:srgbClr val="00B050"/>
              </a:solidFill>
              <a:latin typeface="Times New Roman" panose="02020603050405020304" pitchFamily="18" charset="0"/>
              <a:ea typeface="Times New Roman" panose="02020603050405020304" pitchFamily="18" charset="0"/>
            </a:endParaRPr>
          </a:p>
          <a:p>
            <a:r>
              <a:rPr lang="nl-NL" sz="2200" dirty="0">
                <a:solidFill>
                  <a:srgbClr val="000000"/>
                </a:solidFill>
                <a:latin typeface="Times New Roman" panose="02020603050405020304" pitchFamily="18" charset="0"/>
                <a:ea typeface="Times New Roman" panose="02020603050405020304" pitchFamily="18" charset="0"/>
              </a:rPr>
              <a:t>- Bước đầu biết tìm từ (BT1), đặt câu (BT2), viết đoạn văn ngắn (BT3) có sử dụng các từ ngữ hướng vào chủ điểm đang học.</a:t>
            </a:r>
            <a:endParaRPr lang="en-US" sz="2200" dirty="0">
              <a:latin typeface="Times New Roman" panose="02020603050405020304" pitchFamily="18" charset="0"/>
              <a:ea typeface="Times New Roman" panose="02020603050405020304" pitchFamily="18" charset="0"/>
            </a:endParaRPr>
          </a:p>
          <a:p>
            <a:r>
              <a:rPr lang="nl-NL" sz="2400" b="1" dirty="0">
                <a:solidFill>
                  <a:srgbClr val="00B050"/>
                </a:solidFill>
                <a:latin typeface="Times New Roman" panose="02020603050405020304" pitchFamily="18" charset="0"/>
                <a:ea typeface="Times New Roman" panose="02020603050405020304" pitchFamily="18" charset="0"/>
              </a:rPr>
              <a:t>3. Phẩm chất</a:t>
            </a:r>
            <a:endParaRPr lang="en-US" sz="2400" dirty="0">
              <a:solidFill>
                <a:srgbClr val="00B050"/>
              </a:solidFill>
              <a:latin typeface="Times New Roman" panose="02020603050405020304" pitchFamily="18" charset="0"/>
              <a:ea typeface="Times New Roman" panose="02020603050405020304" pitchFamily="18" charset="0"/>
            </a:endParaRPr>
          </a:p>
          <a:p>
            <a:r>
              <a:rPr lang="nl-NL" sz="2200" dirty="0">
                <a:latin typeface="Times New Roman" panose="02020603050405020304" pitchFamily="18" charset="0"/>
                <a:ea typeface="Times New Roman" panose="02020603050405020304" pitchFamily="18" charset="0"/>
              </a:rPr>
              <a:t>- HS có ý thức giữ gìn sự trong sáng của tiếng Việt.</a:t>
            </a:r>
            <a:endParaRPr lang="en-US" sz="2200" dirty="0">
              <a:latin typeface="Times New Roman" panose="02020603050405020304" pitchFamily="18" charset="0"/>
              <a:ea typeface="Times New Roman" panose="02020603050405020304" pitchFamily="18" charset="0"/>
            </a:endParaRPr>
          </a:p>
          <a:p>
            <a:r>
              <a:rPr lang="nl-NL" sz="2400" b="1" dirty="0">
                <a:solidFill>
                  <a:srgbClr val="00B050"/>
                </a:solidFill>
                <a:latin typeface="Times New Roman" panose="02020603050405020304" pitchFamily="18" charset="0"/>
                <a:ea typeface="Times New Roman" panose="02020603050405020304" pitchFamily="18" charset="0"/>
              </a:rPr>
              <a:t>4. Góp phần phát triển các năng lực</a:t>
            </a:r>
            <a:endParaRPr lang="en-US" sz="2400" dirty="0">
              <a:solidFill>
                <a:srgbClr val="00B050"/>
              </a:solidFill>
              <a:latin typeface="Times New Roman" panose="02020603050405020304" pitchFamily="18" charset="0"/>
              <a:ea typeface="Times New Roman" panose="02020603050405020304" pitchFamily="18" charset="0"/>
            </a:endParaRPr>
          </a:p>
          <a:p>
            <a:r>
              <a:rPr lang="nl-NL" sz="2200" dirty="0">
                <a:latin typeface="Times New Roman" panose="02020603050405020304" pitchFamily="18" charset="0"/>
                <a:ea typeface="Times New Roman" panose="02020603050405020304" pitchFamily="18" charset="0"/>
              </a:rPr>
              <a:t>- </a:t>
            </a:r>
            <a:r>
              <a:rPr lang="nl-NL" sz="2200" dirty="0">
                <a:solidFill>
                  <a:srgbClr val="000000"/>
                </a:solidFill>
                <a:latin typeface="Times New Roman" panose="02020603050405020304" pitchFamily="18" charset="0"/>
                <a:ea typeface="Times New Roman" panose="02020603050405020304" pitchFamily="18" charset="0"/>
              </a:rPr>
              <a:t>NL tự học, NL giao tiếp và hợp tác, NL giải quyết vấn đề và sáng tạo, NL ngôn ngữ, NL thẩm mĩ.</a:t>
            </a:r>
            <a:endParaRPr lang="en-US" sz="2200" dirty="0">
              <a:latin typeface="Times New Roman" panose="02020603050405020304" pitchFamily="18" charset="0"/>
              <a:ea typeface="Times New Roman" panose="02020603050405020304" pitchFamily="18" charset="0"/>
            </a:endParaRPr>
          </a:p>
        </p:txBody>
      </p:sp>
      <p:pic>
        <p:nvPicPr>
          <p:cNvPr id="7" name="图片 10">
            <a:extLst>
              <a:ext uri="{FF2B5EF4-FFF2-40B4-BE49-F238E27FC236}">
                <a16:creationId xmlns:a16="http://schemas.microsoft.com/office/drawing/2014/main" id="{592105BE-7C34-4220-8D36-CF98EDBB3D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0" y="1896177"/>
            <a:ext cx="3620168" cy="4865571"/>
          </a:xfrm>
          <a:prstGeom prst="rect">
            <a:avLst/>
          </a:prstGeom>
        </p:spPr>
      </p:pic>
    </p:spTree>
    <p:extLst>
      <p:ext uri="{BB962C8B-B14F-4D97-AF65-F5344CB8AC3E}">
        <p14:creationId xmlns:p14="http://schemas.microsoft.com/office/powerpoint/2010/main" val="3768267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fade">
                                      <p:cBhvr>
                                        <p:cTn id="20" dur="1000"/>
                                        <p:tgtEl>
                                          <p:spTgt spid="16">
                                            <p:txEl>
                                              <p:pRg st="0" end="0"/>
                                            </p:txEl>
                                          </p:spTgt>
                                        </p:tgtEl>
                                      </p:cBhvr>
                                    </p:animEffect>
                                    <p:anim calcmode="lin" valueType="num">
                                      <p:cBhvr>
                                        <p:cTn id="21"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16">
                                            <p:txEl>
                                              <p:pRg st="0" end="0"/>
                                            </p:txEl>
                                          </p:spTgt>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0"/>
                                  </p:stCondLst>
                                  <p:childTnLst>
                                    <p:set>
                                      <p:cBhvr>
                                        <p:cTn id="24" dur="1" fill="hold">
                                          <p:stCondLst>
                                            <p:cond delay="0"/>
                                          </p:stCondLst>
                                        </p:cTn>
                                        <p:tgtEl>
                                          <p:spTgt spid="16">
                                            <p:txEl>
                                              <p:pRg st="1" end="1"/>
                                            </p:txEl>
                                          </p:spTgt>
                                        </p:tgtEl>
                                        <p:attrNameLst>
                                          <p:attrName>style.visibility</p:attrName>
                                        </p:attrNameLst>
                                      </p:cBhvr>
                                      <p:to>
                                        <p:strVal val="visible"/>
                                      </p:to>
                                    </p:set>
                                    <p:animEffect transition="in" filter="fade">
                                      <p:cBhvr>
                                        <p:cTn id="25" dur="1000"/>
                                        <p:tgtEl>
                                          <p:spTgt spid="16">
                                            <p:txEl>
                                              <p:pRg st="1" end="1"/>
                                            </p:txEl>
                                          </p:spTgt>
                                        </p:tgtEl>
                                      </p:cBhvr>
                                    </p:animEffect>
                                    <p:anim calcmode="lin" valueType="num">
                                      <p:cBhvr>
                                        <p:cTn id="26"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xEl>
                                              <p:pRg st="0" end="0"/>
                                            </p:txEl>
                                          </p:spTgt>
                                        </p:tgtEl>
                                        <p:attrNameLst>
                                          <p:attrName>style.visibility</p:attrName>
                                        </p:attrNameLst>
                                      </p:cBhvr>
                                      <p:to>
                                        <p:strVal val="visible"/>
                                      </p:to>
                                    </p:set>
                                    <p:animEffect transition="in" filter="wipe(down)">
                                      <p:cBhvr>
                                        <p:cTn id="32" dur="500"/>
                                        <p:tgtEl>
                                          <p:spTgt spid="2">
                                            <p:txEl>
                                              <p:pRg st="0" end="0"/>
                                            </p:txEl>
                                          </p:spTgt>
                                        </p:tgtEl>
                                      </p:cBhvr>
                                    </p:animEffect>
                                  </p:childTnLst>
                                </p:cTn>
                              </p:par>
                              <p:par>
                                <p:cTn id="33" presetID="22" presetClass="entr" presetSubtype="4" fill="hold" nodeType="with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animEffect transition="in" filter="wipe(down)">
                                      <p:cBhvr>
                                        <p:cTn id="35" dur="500"/>
                                        <p:tgtEl>
                                          <p:spTgt spid="2">
                                            <p:txEl>
                                              <p:pRg st="1" end="1"/>
                                            </p:txEl>
                                          </p:spTgt>
                                        </p:tgtEl>
                                      </p:cBhvr>
                                    </p:animEffect>
                                  </p:childTnLst>
                                </p:cTn>
                              </p:par>
                              <p:par>
                                <p:cTn id="36" presetID="22" presetClass="entr" presetSubtype="4" fill="hold" nodeType="withEffect">
                                  <p:stCondLst>
                                    <p:cond delay="0"/>
                                  </p:stCondLst>
                                  <p:childTnLst>
                                    <p:set>
                                      <p:cBhvr>
                                        <p:cTn id="37" dur="1" fill="hold">
                                          <p:stCondLst>
                                            <p:cond delay="0"/>
                                          </p:stCondLst>
                                        </p:cTn>
                                        <p:tgtEl>
                                          <p:spTgt spid="2">
                                            <p:txEl>
                                              <p:pRg st="2" end="2"/>
                                            </p:txEl>
                                          </p:spTgt>
                                        </p:tgtEl>
                                        <p:attrNameLst>
                                          <p:attrName>style.visibility</p:attrName>
                                        </p:attrNameLst>
                                      </p:cBhvr>
                                      <p:to>
                                        <p:strVal val="visible"/>
                                      </p:to>
                                    </p:set>
                                    <p:animEffect transition="in" filter="wipe(down)">
                                      <p:cBhvr>
                                        <p:cTn id="38" dur="500"/>
                                        <p:tgtEl>
                                          <p:spTgt spid="2">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nodeType="clickEffect">
                                  <p:stCondLst>
                                    <p:cond delay="0"/>
                                  </p:stCondLst>
                                  <p:childTnLst>
                                    <p:set>
                                      <p:cBhvr>
                                        <p:cTn id="42" dur="1" fill="hold">
                                          <p:stCondLst>
                                            <p:cond delay="0"/>
                                          </p:stCondLst>
                                        </p:cTn>
                                        <p:tgtEl>
                                          <p:spTgt spid="2">
                                            <p:txEl>
                                              <p:pRg st="3" end="3"/>
                                            </p:txEl>
                                          </p:spTgt>
                                        </p:tgtEl>
                                        <p:attrNameLst>
                                          <p:attrName>style.visibility</p:attrName>
                                        </p:attrNameLst>
                                      </p:cBhvr>
                                      <p:to>
                                        <p:strVal val="visible"/>
                                      </p:to>
                                    </p:set>
                                    <p:animEffect transition="in" filter="circle(in)">
                                      <p:cBhvr>
                                        <p:cTn id="43" dur="2000"/>
                                        <p:tgtEl>
                                          <p:spTgt spid="2">
                                            <p:txEl>
                                              <p:pRg st="3" end="3"/>
                                            </p:txEl>
                                          </p:spTgt>
                                        </p:tgtEl>
                                      </p:cBhvr>
                                    </p:animEffect>
                                  </p:childTnLst>
                                </p:cTn>
                              </p:par>
                              <p:par>
                                <p:cTn id="44" presetID="6" presetClass="entr" presetSubtype="16" fill="hold" nodeType="withEffect">
                                  <p:stCondLst>
                                    <p:cond delay="0"/>
                                  </p:stCondLst>
                                  <p:childTnLst>
                                    <p:set>
                                      <p:cBhvr>
                                        <p:cTn id="45" dur="1" fill="hold">
                                          <p:stCondLst>
                                            <p:cond delay="0"/>
                                          </p:stCondLst>
                                        </p:cTn>
                                        <p:tgtEl>
                                          <p:spTgt spid="2">
                                            <p:txEl>
                                              <p:pRg st="4" end="4"/>
                                            </p:txEl>
                                          </p:spTgt>
                                        </p:tgtEl>
                                        <p:attrNameLst>
                                          <p:attrName>style.visibility</p:attrName>
                                        </p:attrNameLst>
                                      </p:cBhvr>
                                      <p:to>
                                        <p:strVal val="visible"/>
                                      </p:to>
                                    </p:set>
                                    <p:animEffect transition="in" filter="circle(in)">
                                      <p:cBhvr>
                                        <p:cTn id="46" dur="2000"/>
                                        <p:tgtEl>
                                          <p:spTgt spid="2">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2">
                                            <p:txEl>
                                              <p:pRg st="5" end="5"/>
                                            </p:txEl>
                                          </p:spTgt>
                                        </p:tgtEl>
                                        <p:attrNameLst>
                                          <p:attrName>style.visibility</p:attrName>
                                        </p:attrNameLst>
                                      </p:cBhvr>
                                      <p:to>
                                        <p:strVal val="visible"/>
                                      </p:to>
                                    </p:set>
                                    <p:animEffect transition="in" filter="barn(inVertical)">
                                      <p:cBhvr>
                                        <p:cTn id="51" dur="500"/>
                                        <p:tgtEl>
                                          <p:spTgt spid="2">
                                            <p:txEl>
                                              <p:pRg st="5" end="5"/>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2">
                                            <p:txEl>
                                              <p:pRg st="6" end="6"/>
                                            </p:txEl>
                                          </p:spTgt>
                                        </p:tgtEl>
                                        <p:attrNameLst>
                                          <p:attrName>style.visibility</p:attrName>
                                        </p:attrNameLst>
                                      </p:cBhvr>
                                      <p:to>
                                        <p:strVal val="visible"/>
                                      </p:to>
                                    </p:set>
                                    <p:animEffect transition="in" filter="barn(inVertical)">
                                      <p:cBhvr>
                                        <p:cTn id="54" dur="500"/>
                                        <p:tgtEl>
                                          <p:spTgt spid="2">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2">
                                            <p:txEl>
                                              <p:pRg st="7" end="7"/>
                                            </p:txEl>
                                          </p:spTgt>
                                        </p:tgtEl>
                                        <p:attrNameLst>
                                          <p:attrName>style.visibility</p:attrName>
                                        </p:attrNameLst>
                                      </p:cBhvr>
                                      <p:to>
                                        <p:strVal val="visible"/>
                                      </p:to>
                                    </p:set>
                                    <p:animEffect transition="in" filter="barn(inVertical)">
                                      <p:cBhvr>
                                        <p:cTn id="59" dur="500"/>
                                        <p:tgtEl>
                                          <p:spTgt spid="2">
                                            <p:txEl>
                                              <p:pRg st="7" end="7"/>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2">
                                            <p:txEl>
                                              <p:pRg st="8" end="8"/>
                                            </p:txEl>
                                          </p:spTgt>
                                        </p:tgtEl>
                                        <p:attrNameLst>
                                          <p:attrName>style.visibility</p:attrName>
                                        </p:attrNameLst>
                                      </p:cBhvr>
                                      <p:to>
                                        <p:strVal val="visible"/>
                                      </p:to>
                                    </p:set>
                                    <p:animEffect transition="in" filter="barn(inVertical)">
                                      <p:cBhvr>
                                        <p:cTn id="62" dur="500"/>
                                        <p:tgtEl>
                                          <p:spTgt spid="2">
                                            <p:txEl>
                                              <p:pRg st="8" end="8"/>
                                            </p:txEl>
                                          </p:spTgt>
                                        </p:tgtEl>
                                      </p:cBhvr>
                                    </p:animEffect>
                                  </p:childTnLst>
                                </p:cTn>
                              </p:par>
                              <p:par>
                                <p:cTn id="63" presetID="42" presetClass="entr" presetSubtype="0" fill="hold" nodeType="with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fade">
                                      <p:cBhvr>
                                        <p:cTn id="65" dur="1000"/>
                                        <p:tgtEl>
                                          <p:spTgt spid="7"/>
                                        </p:tgtEl>
                                      </p:cBhvr>
                                    </p:animEffect>
                                    <p:anim calcmode="lin" valueType="num">
                                      <p:cBhvr>
                                        <p:cTn id="66" dur="1000" fill="hold"/>
                                        <p:tgtEl>
                                          <p:spTgt spid="7"/>
                                        </p:tgtEl>
                                        <p:attrNameLst>
                                          <p:attrName>ppt_x</p:attrName>
                                        </p:attrNameLst>
                                      </p:cBhvr>
                                      <p:tavLst>
                                        <p:tav tm="0">
                                          <p:val>
                                            <p:strVal val="#ppt_x"/>
                                          </p:val>
                                        </p:tav>
                                        <p:tav tm="100000">
                                          <p:val>
                                            <p:strVal val="#ppt_x"/>
                                          </p:val>
                                        </p:tav>
                                      </p:tavLst>
                                    </p:anim>
                                    <p:anim calcmode="lin" valueType="num">
                                      <p:cBhvr>
                                        <p:cTn id="6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a:extLst>
              <a:ext uri="{FF2B5EF4-FFF2-40B4-BE49-F238E27FC236}">
                <a16:creationId xmlns:a16="http://schemas.microsoft.com/office/drawing/2014/main" id="{011B10A9-D529-44ED-9AB5-071390CE9925}"/>
              </a:ext>
            </a:extLst>
          </p:cNvPr>
          <p:cNvGrpSpPr/>
          <p:nvPr/>
        </p:nvGrpSpPr>
        <p:grpSpPr>
          <a:xfrm>
            <a:off x="1323686" y="266700"/>
            <a:ext cx="9923434" cy="5588327"/>
            <a:chOff x="2657482" y="566057"/>
            <a:chExt cx="4881246" cy="5110390"/>
          </a:xfrm>
        </p:grpSpPr>
        <p:sp>
          <p:nvSpPr>
            <p:cNvPr id="2" name="矩形 1">
              <a:extLst>
                <a:ext uri="{FF2B5EF4-FFF2-40B4-BE49-F238E27FC236}">
                  <a16:creationId xmlns:a16="http://schemas.microsoft.com/office/drawing/2014/main" id="{98F8D89D-5D40-41C1-8D52-CB77DAE2925F}"/>
                </a:ext>
              </a:extLst>
            </p:cNvPr>
            <p:cNvSpPr/>
            <p:nvPr/>
          </p:nvSpPr>
          <p:spPr>
            <a:xfrm>
              <a:off x="2657482" y="566057"/>
              <a:ext cx="4881246" cy="5110390"/>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9" name="矩形 1">
              <a:extLst>
                <a:ext uri="{FF2B5EF4-FFF2-40B4-BE49-F238E27FC236}">
                  <a16:creationId xmlns:a16="http://schemas.microsoft.com/office/drawing/2014/main" id="{61D6928D-6CFF-4DC8-BAF6-E98BD044950C}"/>
                </a:ext>
              </a:extLst>
            </p:cNvPr>
            <p:cNvSpPr/>
            <p:nvPr/>
          </p:nvSpPr>
          <p:spPr>
            <a:xfrm>
              <a:off x="2842933" y="743850"/>
              <a:ext cx="4541604" cy="4754804"/>
            </a:xfrm>
            <a:custGeom>
              <a:avLst/>
              <a:gdLst>
                <a:gd name="connsiteX0" fmla="*/ 0 w 4864688"/>
                <a:gd name="connsiteY0" fmla="*/ 0 h 4747428"/>
                <a:gd name="connsiteX1" fmla="*/ 4864688 w 4864688"/>
                <a:gd name="connsiteY1" fmla="*/ 0 h 4747428"/>
                <a:gd name="connsiteX2" fmla="*/ 4864688 w 4864688"/>
                <a:gd name="connsiteY2" fmla="*/ 4747428 h 4747428"/>
                <a:gd name="connsiteX3" fmla="*/ 0 w 4864688"/>
                <a:gd name="connsiteY3" fmla="*/ 4747428 h 4747428"/>
                <a:gd name="connsiteX4" fmla="*/ 0 w 4864688"/>
                <a:gd name="connsiteY4" fmla="*/ 0 h 4747428"/>
                <a:gd name="connsiteX0" fmla="*/ 0 w 5472773"/>
                <a:gd name="connsiteY0" fmla="*/ 593428 h 5340856"/>
                <a:gd name="connsiteX1" fmla="*/ 4864688 w 5472773"/>
                <a:gd name="connsiteY1" fmla="*/ 593428 h 5340856"/>
                <a:gd name="connsiteX2" fmla="*/ 4864688 w 5472773"/>
                <a:gd name="connsiteY2" fmla="*/ 5340856 h 5340856"/>
                <a:gd name="connsiteX3" fmla="*/ 0 w 5472773"/>
                <a:gd name="connsiteY3" fmla="*/ 5340856 h 5340856"/>
                <a:gd name="connsiteX4" fmla="*/ 0 w 5472773"/>
                <a:gd name="connsiteY4" fmla="*/ 593428 h 5340856"/>
                <a:gd name="connsiteX0" fmla="*/ 608085 w 6080858"/>
                <a:gd name="connsiteY0" fmla="*/ 593428 h 5340856"/>
                <a:gd name="connsiteX1" fmla="*/ 5472773 w 6080858"/>
                <a:gd name="connsiteY1" fmla="*/ 593428 h 5340856"/>
                <a:gd name="connsiteX2" fmla="*/ 5472773 w 6080858"/>
                <a:gd name="connsiteY2" fmla="*/ 5340856 h 5340856"/>
                <a:gd name="connsiteX3" fmla="*/ 608085 w 6080858"/>
                <a:gd name="connsiteY3" fmla="*/ 5340856 h 5340856"/>
                <a:gd name="connsiteX4" fmla="*/ 608085 w 6080858"/>
                <a:gd name="connsiteY4" fmla="*/ 593428 h 5340856"/>
                <a:gd name="connsiteX0" fmla="*/ 608085 w 6408982"/>
                <a:gd name="connsiteY0" fmla="*/ 593428 h 5340856"/>
                <a:gd name="connsiteX1" fmla="*/ 5472773 w 6408982"/>
                <a:gd name="connsiteY1" fmla="*/ 593428 h 5340856"/>
                <a:gd name="connsiteX2" fmla="*/ 5472773 w 6408982"/>
                <a:gd name="connsiteY2" fmla="*/ 5340856 h 5340856"/>
                <a:gd name="connsiteX3" fmla="*/ 608085 w 6408982"/>
                <a:gd name="connsiteY3" fmla="*/ 5340856 h 5340856"/>
                <a:gd name="connsiteX4" fmla="*/ 608085 w 6408982"/>
                <a:gd name="connsiteY4" fmla="*/ 593428 h 5340856"/>
                <a:gd name="connsiteX0" fmla="*/ 632944 w 6108442"/>
                <a:gd name="connsiteY0" fmla="*/ 592522 h 5687870"/>
                <a:gd name="connsiteX1" fmla="*/ 5497632 w 6108442"/>
                <a:gd name="connsiteY1" fmla="*/ 592522 h 5687870"/>
                <a:gd name="connsiteX2" fmla="*/ 5497632 w 6108442"/>
                <a:gd name="connsiteY2" fmla="*/ 5339950 h 5687870"/>
                <a:gd name="connsiteX3" fmla="*/ 589402 w 6108442"/>
                <a:gd name="connsiteY3" fmla="*/ 5325436 h 5687870"/>
                <a:gd name="connsiteX4" fmla="*/ 632944 w 6108442"/>
                <a:gd name="connsiteY4" fmla="*/ 592522 h 5687870"/>
                <a:gd name="connsiteX0" fmla="*/ 632944 w 6108442"/>
                <a:gd name="connsiteY0" fmla="*/ 592522 h 5925256"/>
                <a:gd name="connsiteX1" fmla="*/ 5497632 w 6108442"/>
                <a:gd name="connsiteY1" fmla="*/ 592522 h 5925256"/>
                <a:gd name="connsiteX2" fmla="*/ 5497632 w 6108442"/>
                <a:gd name="connsiteY2" fmla="*/ 5339950 h 5925256"/>
                <a:gd name="connsiteX3" fmla="*/ 589402 w 6108442"/>
                <a:gd name="connsiteY3" fmla="*/ 5325436 h 5925256"/>
                <a:gd name="connsiteX4" fmla="*/ 632944 w 6108442"/>
                <a:gd name="connsiteY4" fmla="*/ 592522 h 5925256"/>
                <a:gd name="connsiteX0" fmla="*/ 632944 w 5937184"/>
                <a:gd name="connsiteY0" fmla="*/ 592522 h 5952986"/>
                <a:gd name="connsiteX1" fmla="*/ 5497632 w 5937184"/>
                <a:gd name="connsiteY1" fmla="*/ 592522 h 5952986"/>
                <a:gd name="connsiteX2" fmla="*/ 5497632 w 5937184"/>
                <a:gd name="connsiteY2" fmla="*/ 5339950 h 5952986"/>
                <a:gd name="connsiteX3" fmla="*/ 589402 w 5937184"/>
                <a:gd name="connsiteY3" fmla="*/ 5325436 h 5952986"/>
                <a:gd name="connsiteX4" fmla="*/ 632944 w 5937184"/>
                <a:gd name="connsiteY4" fmla="*/ 592522 h 5952986"/>
                <a:gd name="connsiteX0" fmla="*/ 476221 w 5780461"/>
                <a:gd name="connsiteY0" fmla="*/ 705484 h 6065948"/>
                <a:gd name="connsiteX1" fmla="*/ 5340909 w 5780461"/>
                <a:gd name="connsiteY1" fmla="*/ 705484 h 6065948"/>
                <a:gd name="connsiteX2" fmla="*/ 5340909 w 5780461"/>
                <a:gd name="connsiteY2" fmla="*/ 5452912 h 6065948"/>
                <a:gd name="connsiteX3" fmla="*/ 432679 w 5780461"/>
                <a:gd name="connsiteY3" fmla="*/ 5438398 h 6065948"/>
                <a:gd name="connsiteX4" fmla="*/ 476221 w 5780461"/>
                <a:gd name="connsiteY4" fmla="*/ 705484 h 6065948"/>
                <a:gd name="connsiteX0" fmla="*/ 280006 w 5584246"/>
                <a:gd name="connsiteY0" fmla="*/ 705484 h 6076550"/>
                <a:gd name="connsiteX1" fmla="*/ 5144694 w 5584246"/>
                <a:gd name="connsiteY1" fmla="*/ 705484 h 6076550"/>
                <a:gd name="connsiteX2" fmla="*/ 5144694 w 5584246"/>
                <a:gd name="connsiteY2" fmla="*/ 5452912 h 6076550"/>
                <a:gd name="connsiteX3" fmla="*/ 236464 w 5584246"/>
                <a:gd name="connsiteY3" fmla="*/ 5438398 h 6076550"/>
                <a:gd name="connsiteX4" fmla="*/ 280006 w 5584246"/>
                <a:gd name="connsiteY4" fmla="*/ 705484 h 6076550"/>
                <a:gd name="connsiteX0" fmla="*/ 268516 w 5572756"/>
                <a:gd name="connsiteY0" fmla="*/ 705484 h 5994989"/>
                <a:gd name="connsiteX1" fmla="*/ 5133204 w 5572756"/>
                <a:gd name="connsiteY1" fmla="*/ 705484 h 5994989"/>
                <a:gd name="connsiteX2" fmla="*/ 5133204 w 5572756"/>
                <a:gd name="connsiteY2" fmla="*/ 5452912 h 5994989"/>
                <a:gd name="connsiteX3" fmla="*/ 224974 w 5572756"/>
                <a:gd name="connsiteY3" fmla="*/ 5438398 h 5994989"/>
                <a:gd name="connsiteX4" fmla="*/ 268516 w 5572756"/>
                <a:gd name="connsiteY4" fmla="*/ 705484 h 5994989"/>
                <a:gd name="connsiteX0" fmla="*/ 253378 w 5557618"/>
                <a:gd name="connsiteY0" fmla="*/ 524203 h 5813708"/>
                <a:gd name="connsiteX1" fmla="*/ 5118066 w 5557618"/>
                <a:gd name="connsiteY1" fmla="*/ 524203 h 5813708"/>
                <a:gd name="connsiteX2" fmla="*/ 5118066 w 5557618"/>
                <a:gd name="connsiteY2" fmla="*/ 5271631 h 5813708"/>
                <a:gd name="connsiteX3" fmla="*/ 209836 w 5557618"/>
                <a:gd name="connsiteY3" fmla="*/ 5257117 h 5813708"/>
                <a:gd name="connsiteX4" fmla="*/ 253378 w 5557618"/>
                <a:gd name="connsiteY4" fmla="*/ 524203 h 5813708"/>
                <a:gd name="connsiteX0" fmla="*/ 253378 w 5392923"/>
                <a:gd name="connsiteY0" fmla="*/ 359475 h 5648980"/>
                <a:gd name="connsiteX1" fmla="*/ 5118066 w 5392923"/>
                <a:gd name="connsiteY1" fmla="*/ 359475 h 5648980"/>
                <a:gd name="connsiteX2" fmla="*/ 5118066 w 5392923"/>
                <a:gd name="connsiteY2" fmla="*/ 5106903 h 5648980"/>
                <a:gd name="connsiteX3" fmla="*/ 209836 w 5392923"/>
                <a:gd name="connsiteY3" fmla="*/ 5092389 h 5648980"/>
                <a:gd name="connsiteX4" fmla="*/ 253378 w 5392923"/>
                <a:gd name="connsiteY4" fmla="*/ 359475 h 5648980"/>
                <a:gd name="connsiteX0" fmla="*/ 457647 w 5778162"/>
                <a:gd name="connsiteY0" fmla="*/ 452219 h 5714213"/>
                <a:gd name="connsiteX1" fmla="*/ 5278792 w 5778162"/>
                <a:gd name="connsiteY1" fmla="*/ 423190 h 5714213"/>
                <a:gd name="connsiteX2" fmla="*/ 5322335 w 5778162"/>
                <a:gd name="connsiteY2" fmla="*/ 5199647 h 5714213"/>
                <a:gd name="connsiteX3" fmla="*/ 414105 w 5778162"/>
                <a:gd name="connsiteY3" fmla="*/ 5185133 h 5714213"/>
                <a:gd name="connsiteX4" fmla="*/ 457647 w 5778162"/>
                <a:gd name="connsiteY4" fmla="*/ 452219 h 5714213"/>
                <a:gd name="connsiteX0" fmla="*/ 457647 w 5598630"/>
                <a:gd name="connsiteY0" fmla="*/ 452219 h 5536885"/>
                <a:gd name="connsiteX1" fmla="*/ 5278792 w 5598630"/>
                <a:gd name="connsiteY1" fmla="*/ 423190 h 5536885"/>
                <a:gd name="connsiteX2" fmla="*/ 5322335 w 5598630"/>
                <a:gd name="connsiteY2" fmla="*/ 5199647 h 5536885"/>
                <a:gd name="connsiteX3" fmla="*/ 414105 w 5598630"/>
                <a:gd name="connsiteY3" fmla="*/ 5185133 h 5536885"/>
                <a:gd name="connsiteX4" fmla="*/ 457647 w 5598630"/>
                <a:gd name="connsiteY4" fmla="*/ 452219 h 5536885"/>
                <a:gd name="connsiteX0" fmla="*/ 615481 w 5815817"/>
                <a:gd name="connsiteY0" fmla="*/ 611804 h 5801917"/>
                <a:gd name="connsiteX1" fmla="*/ 5436626 w 5815817"/>
                <a:gd name="connsiteY1" fmla="*/ 582775 h 5801917"/>
                <a:gd name="connsiteX2" fmla="*/ 5247940 w 5815817"/>
                <a:gd name="connsiteY2" fmla="*/ 5402775 h 5801917"/>
                <a:gd name="connsiteX3" fmla="*/ 571939 w 5815817"/>
                <a:gd name="connsiteY3" fmla="*/ 5344718 h 5801917"/>
                <a:gd name="connsiteX4" fmla="*/ 615481 w 5815817"/>
                <a:gd name="connsiteY4" fmla="*/ 611804 h 5801917"/>
                <a:gd name="connsiteX0" fmla="*/ 468108 w 5668444"/>
                <a:gd name="connsiteY0" fmla="*/ 611804 h 5671720"/>
                <a:gd name="connsiteX1" fmla="*/ 5289253 w 5668444"/>
                <a:gd name="connsiteY1" fmla="*/ 582775 h 5671720"/>
                <a:gd name="connsiteX2" fmla="*/ 5100567 w 5668444"/>
                <a:gd name="connsiteY2" fmla="*/ 5402775 h 5671720"/>
                <a:gd name="connsiteX3" fmla="*/ 424566 w 5668444"/>
                <a:gd name="connsiteY3" fmla="*/ 5344718 h 5671720"/>
                <a:gd name="connsiteX4" fmla="*/ 468108 w 5668444"/>
                <a:gd name="connsiteY4" fmla="*/ 611804 h 5671720"/>
                <a:gd name="connsiteX0" fmla="*/ 326939 w 5527275"/>
                <a:gd name="connsiteY0" fmla="*/ 484224 h 5544140"/>
                <a:gd name="connsiteX1" fmla="*/ 5148084 w 5527275"/>
                <a:gd name="connsiteY1" fmla="*/ 455195 h 5544140"/>
                <a:gd name="connsiteX2" fmla="*/ 4959398 w 5527275"/>
                <a:gd name="connsiteY2" fmla="*/ 5275195 h 5544140"/>
                <a:gd name="connsiteX3" fmla="*/ 283397 w 5527275"/>
                <a:gd name="connsiteY3" fmla="*/ 5217138 h 5544140"/>
                <a:gd name="connsiteX4" fmla="*/ 326939 w 5527275"/>
                <a:gd name="connsiteY4" fmla="*/ 484224 h 5544140"/>
                <a:gd name="connsiteX0" fmla="*/ 326939 w 5360832"/>
                <a:gd name="connsiteY0" fmla="*/ 301341 h 5361257"/>
                <a:gd name="connsiteX1" fmla="*/ 5148084 w 5360832"/>
                <a:gd name="connsiteY1" fmla="*/ 272312 h 5361257"/>
                <a:gd name="connsiteX2" fmla="*/ 4959398 w 5360832"/>
                <a:gd name="connsiteY2" fmla="*/ 5092312 h 5361257"/>
                <a:gd name="connsiteX3" fmla="*/ 283397 w 5360832"/>
                <a:gd name="connsiteY3" fmla="*/ 5034255 h 5361257"/>
                <a:gd name="connsiteX4" fmla="*/ 326939 w 5360832"/>
                <a:gd name="connsiteY4" fmla="*/ 301341 h 536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0832" h="5361257">
                  <a:moveTo>
                    <a:pt x="326939" y="301341"/>
                  </a:moveTo>
                  <a:cubicBezTo>
                    <a:pt x="789377" y="-114945"/>
                    <a:pt x="4753380" y="-76240"/>
                    <a:pt x="5148084" y="272312"/>
                  </a:cubicBezTo>
                  <a:cubicBezTo>
                    <a:pt x="5542788" y="620864"/>
                    <a:pt x="5334751" y="4777627"/>
                    <a:pt x="4959398" y="5092312"/>
                  </a:cubicBezTo>
                  <a:cubicBezTo>
                    <a:pt x="4584045" y="5406997"/>
                    <a:pt x="634560" y="5513435"/>
                    <a:pt x="283397" y="5034255"/>
                  </a:cubicBezTo>
                  <a:cubicBezTo>
                    <a:pt x="-67766" y="4555075"/>
                    <a:pt x="-135499" y="717627"/>
                    <a:pt x="326939" y="301341"/>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22" name="图片 21">
            <a:extLst>
              <a:ext uri="{FF2B5EF4-FFF2-40B4-BE49-F238E27FC236}">
                <a16:creationId xmlns:a16="http://schemas.microsoft.com/office/drawing/2014/main" id="{252436E4-2009-4BED-AEEB-9149BA2A10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6752" y="3168444"/>
            <a:ext cx="2455248" cy="3689556"/>
          </a:xfrm>
          <a:prstGeom prst="rect">
            <a:avLst/>
          </a:prstGeom>
        </p:spPr>
      </p:pic>
      <p:pic>
        <p:nvPicPr>
          <p:cNvPr id="24" name="图片 23">
            <a:extLst>
              <a:ext uri="{FF2B5EF4-FFF2-40B4-BE49-F238E27FC236}">
                <a16:creationId xmlns:a16="http://schemas.microsoft.com/office/drawing/2014/main" id="{A986A794-26FF-4FA3-88C3-D3BCF3FC1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4" y="3190187"/>
            <a:ext cx="4231710" cy="3689556"/>
          </a:xfrm>
          <a:prstGeom prst="rect">
            <a:avLst/>
          </a:prstGeom>
        </p:spPr>
      </p:pic>
      <p:pic>
        <p:nvPicPr>
          <p:cNvPr id="6" name="图片 5">
            <a:extLst>
              <a:ext uri="{FF2B5EF4-FFF2-40B4-BE49-F238E27FC236}">
                <a16:creationId xmlns:a16="http://schemas.microsoft.com/office/drawing/2014/main" id="{8C78EC29-5FE3-4880-9830-6C3E5AE3F21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sp>
        <p:nvSpPr>
          <p:cNvPr id="3" name="Rectangle 2"/>
          <p:cNvSpPr/>
          <p:nvPr/>
        </p:nvSpPr>
        <p:spPr>
          <a:xfrm>
            <a:off x="2119019" y="891474"/>
            <a:ext cx="8709402" cy="4524315"/>
          </a:xfrm>
          <a:prstGeom prst="rect">
            <a:avLst/>
          </a:prstGeom>
        </p:spPr>
        <p:txBody>
          <a:bodyPr wrap="square">
            <a:spAutoFit/>
          </a:bodyPr>
          <a:lstStyle/>
          <a:p>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Câu</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tục</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ngữ</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Có</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công</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mài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sắt</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có</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ngày</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nên</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kim</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quả</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không</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sai</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với</a:t>
            </a:r>
            <a:r>
              <a:rPr lang="en-US" sz="3200" b="1" dirty="0">
                <a:solidFill>
                  <a:srgbClr val="002060"/>
                </a:solidFill>
                <a:latin typeface="Arial" panose="020B0604020202020204" pitchFamily="34" charset="0"/>
                <a:cs typeface="Arial" panose="020B0604020202020204" pitchFamily="34" charset="0"/>
              </a:rPr>
              <a:t> </a:t>
            </a:r>
            <a:r>
              <a:rPr lang="vi-VN" sz="3200" b="1" dirty="0">
                <a:solidFill>
                  <a:srgbClr val="002060"/>
                </a:solidFill>
                <a:cs typeface="Arial" panose="020B0604020202020204" pitchFamily="34" charset="0"/>
              </a:rPr>
              <a:t>Bạch Thái Bưởi</a:t>
            </a:r>
            <a:r>
              <a:rPr lang="en-US" sz="3200" b="1" dirty="0">
                <a:solidFill>
                  <a:srgbClr val="002060"/>
                </a:solidFill>
                <a:latin typeface="Arial" panose="020B0604020202020204" pitchFamily="34" charset="0"/>
                <a:cs typeface="Arial" panose="020B0604020202020204" pitchFamily="34" charset="0"/>
              </a:rPr>
              <a:t>. T</a:t>
            </a:r>
            <a:r>
              <a:rPr lang="vi-VN" sz="3200" b="1" dirty="0">
                <a:solidFill>
                  <a:srgbClr val="002060"/>
                </a:solidFill>
                <a:cs typeface="Arial" panose="020B0604020202020204" pitchFamily="34" charset="0"/>
              </a:rPr>
              <a:t>ừ một cậu bé mồ côi cha, nghèo khổ, nhờ giàu ý chí</a:t>
            </a:r>
            <a:r>
              <a:rPr lang="en-US" sz="3200" b="1" dirty="0">
                <a:solidFill>
                  <a:srgbClr val="002060"/>
                </a:solidFill>
                <a:cs typeface="Arial" panose="020B0604020202020204" pitchFamily="34" charset="0"/>
              </a:rPr>
              <a:t> </a:t>
            </a:r>
            <a:r>
              <a:rPr lang="en-US" sz="3200" b="1" dirty="0" err="1">
                <a:solidFill>
                  <a:srgbClr val="002060"/>
                </a:solidFill>
                <a:cs typeface="Arial" panose="020B0604020202020204" pitchFamily="34" charset="0"/>
              </a:rPr>
              <a:t>và</a:t>
            </a:r>
            <a:r>
              <a:rPr lang="en-US" sz="3200" b="1" dirty="0">
                <a:solidFill>
                  <a:srgbClr val="002060"/>
                </a:solidFill>
                <a:cs typeface="Arial" panose="020B0604020202020204" pitchFamily="34" charset="0"/>
              </a:rPr>
              <a:t> </a:t>
            </a:r>
            <a:r>
              <a:rPr lang="en-US" sz="3200" b="1" dirty="0" err="1">
                <a:solidFill>
                  <a:srgbClr val="002060"/>
                </a:solidFill>
                <a:cs typeface="Arial" panose="020B0604020202020204" pitchFamily="34" charset="0"/>
              </a:rPr>
              <a:t>nghị</a:t>
            </a:r>
            <a:r>
              <a:rPr lang="en-US" sz="3200" b="1" dirty="0">
                <a:solidFill>
                  <a:srgbClr val="002060"/>
                </a:solidFill>
                <a:cs typeface="Arial" panose="020B0604020202020204" pitchFamily="34" charset="0"/>
              </a:rPr>
              <a:t> </a:t>
            </a:r>
            <a:r>
              <a:rPr lang="en-US" sz="3200" b="1" dirty="0" err="1">
                <a:solidFill>
                  <a:srgbClr val="002060"/>
                </a:solidFill>
                <a:cs typeface="Arial" panose="020B0604020202020204" pitchFamily="34" charset="0"/>
              </a:rPr>
              <a:t>lực</a:t>
            </a:r>
            <a:r>
              <a:rPr lang="vi-VN" sz="3200" b="1" dirty="0">
                <a:solidFill>
                  <a:srgbClr val="002060"/>
                </a:solidFill>
                <a:cs typeface="Arial" panose="020B0604020202020204" pitchFamily="34" charset="0"/>
              </a:rPr>
              <a:t> nên</a:t>
            </a:r>
            <a:r>
              <a:rPr lang="en-US" sz="3200" b="1" dirty="0">
                <a:solidFill>
                  <a:srgbClr val="002060"/>
                </a:solidFill>
                <a:latin typeface="Arial" panose="020B0604020202020204" pitchFamily="34" charset="0"/>
                <a:cs typeface="Arial" panose="020B0604020202020204" pitchFamily="34" charset="0"/>
              </a:rPr>
              <a:t> </a:t>
            </a:r>
            <a:r>
              <a:rPr lang="en-US" sz="3200" b="1" dirty="0" err="1">
                <a:solidFill>
                  <a:srgbClr val="002060"/>
                </a:solidFill>
                <a:latin typeface="Arial" panose="020B0604020202020204" pitchFamily="34" charset="0"/>
                <a:cs typeface="Arial" panose="020B0604020202020204" pitchFamily="34" charset="0"/>
              </a:rPr>
              <a:t>ông</a:t>
            </a:r>
            <a:r>
              <a:rPr lang="vi-VN" sz="3200" b="1" dirty="0">
                <a:solidFill>
                  <a:srgbClr val="002060"/>
                </a:solidFill>
                <a:cs typeface="Arial" panose="020B0604020202020204" pitchFamily="34" charset="0"/>
              </a:rPr>
              <a:t> đã thành công lừng lẫy. Trải</a:t>
            </a:r>
            <a:r>
              <a:rPr lang="en-US" sz="3200" b="1" dirty="0">
                <a:solidFill>
                  <a:srgbClr val="002060"/>
                </a:solidFill>
                <a:cs typeface="Arial" panose="020B0604020202020204" pitchFamily="34" charset="0"/>
              </a:rPr>
              <a:t> qua</a:t>
            </a:r>
            <a:r>
              <a:rPr lang="vi-VN" sz="3200" b="1" dirty="0">
                <a:solidFill>
                  <a:srgbClr val="002060"/>
                </a:solidFill>
                <a:cs typeface="Arial" panose="020B0604020202020204" pitchFamily="34" charset="0"/>
              </a:rPr>
              <a:t> đủ mọi nghề, có lúc trắng tay, ông vẫn không chút nản lòng. Chỉ trong mười năm kiên trì, ông đã trở thành “một bậc anh hùng kinh tế” như đánh giá của người đương thời.</a:t>
            </a:r>
          </a:p>
        </p:txBody>
      </p:sp>
    </p:spTree>
    <p:extLst>
      <p:ext uri="{BB962C8B-B14F-4D97-AF65-F5344CB8AC3E}">
        <p14:creationId xmlns:p14="http://schemas.microsoft.com/office/powerpoint/2010/main" val="3977318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ircle(in)">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任意多边形: 形状 27">
            <a:extLst>
              <a:ext uri="{FF2B5EF4-FFF2-40B4-BE49-F238E27FC236}">
                <a16:creationId xmlns:a16="http://schemas.microsoft.com/office/drawing/2014/main" id="{78E31A7B-ECC5-4288-BAEA-043BECAB1A67}"/>
              </a:ext>
            </a:extLst>
          </p:cNvPr>
          <p:cNvSpPr/>
          <p:nvPr/>
        </p:nvSpPr>
        <p:spPr>
          <a:xfrm>
            <a:off x="1151887" y="-151638"/>
            <a:ext cx="10303513" cy="6145834"/>
          </a:xfrm>
          <a:custGeom>
            <a:avLst/>
            <a:gdLst>
              <a:gd name="connsiteX0" fmla="*/ 6000607 w 6556824"/>
              <a:gd name="connsiteY0" fmla="*/ 0 h 4453996"/>
              <a:gd name="connsiteX1" fmla="*/ 6556824 w 6556824"/>
              <a:gd name="connsiteY1" fmla="*/ 556217 h 4453996"/>
              <a:gd name="connsiteX2" fmla="*/ 6393912 w 6556824"/>
              <a:gd name="connsiteY2" fmla="*/ 949522 h 4453996"/>
              <a:gd name="connsiteX3" fmla="*/ 6382251 w 6556824"/>
              <a:gd name="connsiteY3" fmla="*/ 959143 h 4453996"/>
              <a:gd name="connsiteX4" fmla="*/ 6382251 w 6556824"/>
              <a:gd name="connsiteY4" fmla="*/ 3494854 h 4453996"/>
              <a:gd name="connsiteX5" fmla="*/ 6393912 w 6556824"/>
              <a:gd name="connsiteY5" fmla="*/ 3504475 h 4453996"/>
              <a:gd name="connsiteX6" fmla="*/ 6556824 w 6556824"/>
              <a:gd name="connsiteY6" fmla="*/ 3897779 h 4453996"/>
              <a:gd name="connsiteX7" fmla="*/ 6000607 w 6556824"/>
              <a:gd name="connsiteY7" fmla="*/ 4453996 h 4453996"/>
              <a:gd name="connsiteX8" fmla="*/ 5607302 w 6556824"/>
              <a:gd name="connsiteY8" fmla="*/ 4291084 h 4453996"/>
              <a:gd name="connsiteX9" fmla="*/ 5581144 w 6556824"/>
              <a:gd name="connsiteY9" fmla="*/ 4259379 h 4453996"/>
              <a:gd name="connsiteX10" fmla="*/ 975681 w 6556824"/>
              <a:gd name="connsiteY10" fmla="*/ 4259379 h 4453996"/>
              <a:gd name="connsiteX11" fmla="*/ 949522 w 6556824"/>
              <a:gd name="connsiteY11" fmla="*/ 4291084 h 4453996"/>
              <a:gd name="connsiteX12" fmla="*/ 556217 w 6556824"/>
              <a:gd name="connsiteY12" fmla="*/ 4453996 h 4453996"/>
              <a:gd name="connsiteX13" fmla="*/ 1 w 6556824"/>
              <a:gd name="connsiteY13" fmla="*/ 3897779 h 4453996"/>
              <a:gd name="connsiteX14" fmla="*/ 94994 w 6556824"/>
              <a:gd name="connsiteY14" fmla="*/ 3586793 h 4453996"/>
              <a:gd name="connsiteX15" fmla="*/ 155623 w 6556824"/>
              <a:gd name="connsiteY15" fmla="*/ 3513309 h 4453996"/>
              <a:gd name="connsiteX16" fmla="*/ 155623 w 6556824"/>
              <a:gd name="connsiteY16" fmla="*/ 940687 h 4453996"/>
              <a:gd name="connsiteX17" fmla="*/ 94994 w 6556824"/>
              <a:gd name="connsiteY17" fmla="*/ 867203 h 4453996"/>
              <a:gd name="connsiteX18" fmla="*/ 0 w 6556824"/>
              <a:gd name="connsiteY18" fmla="*/ 556217 h 4453996"/>
              <a:gd name="connsiteX19" fmla="*/ 556217 w 6556824"/>
              <a:gd name="connsiteY19" fmla="*/ 0 h 4453996"/>
              <a:gd name="connsiteX20" fmla="*/ 1017441 w 6556824"/>
              <a:gd name="connsiteY20" fmla="*/ 245231 h 4453996"/>
              <a:gd name="connsiteX21" fmla="*/ 1020008 w 6556824"/>
              <a:gd name="connsiteY21" fmla="*/ 249960 h 4453996"/>
              <a:gd name="connsiteX22" fmla="*/ 5536816 w 6556824"/>
              <a:gd name="connsiteY22" fmla="*/ 249960 h 4453996"/>
              <a:gd name="connsiteX23" fmla="*/ 5539383 w 6556824"/>
              <a:gd name="connsiteY23" fmla="*/ 245231 h 4453996"/>
              <a:gd name="connsiteX24" fmla="*/ 6000607 w 6556824"/>
              <a:gd name="connsiteY24" fmla="*/ 0 h 4453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556824" h="4453996">
                <a:moveTo>
                  <a:pt x="6000607" y="0"/>
                </a:moveTo>
                <a:cubicBezTo>
                  <a:pt x="6307797" y="0"/>
                  <a:pt x="6556824" y="249027"/>
                  <a:pt x="6556824" y="556217"/>
                </a:cubicBezTo>
                <a:cubicBezTo>
                  <a:pt x="6556824" y="709812"/>
                  <a:pt x="6494567" y="848866"/>
                  <a:pt x="6393912" y="949522"/>
                </a:cubicBezTo>
                <a:lnTo>
                  <a:pt x="6382251" y="959143"/>
                </a:lnTo>
                <a:lnTo>
                  <a:pt x="6382251" y="3494854"/>
                </a:lnTo>
                <a:lnTo>
                  <a:pt x="6393912" y="3504475"/>
                </a:lnTo>
                <a:cubicBezTo>
                  <a:pt x="6494567" y="3605130"/>
                  <a:pt x="6556824" y="3744184"/>
                  <a:pt x="6556824" y="3897779"/>
                </a:cubicBezTo>
                <a:cubicBezTo>
                  <a:pt x="6556824" y="4204969"/>
                  <a:pt x="6307797" y="4453996"/>
                  <a:pt x="6000607" y="4453996"/>
                </a:cubicBezTo>
                <a:cubicBezTo>
                  <a:pt x="5847012" y="4453996"/>
                  <a:pt x="5707958" y="4391740"/>
                  <a:pt x="5607302" y="4291084"/>
                </a:cubicBezTo>
                <a:lnTo>
                  <a:pt x="5581144" y="4259379"/>
                </a:lnTo>
                <a:lnTo>
                  <a:pt x="975681" y="4259379"/>
                </a:lnTo>
                <a:lnTo>
                  <a:pt x="949522" y="4291084"/>
                </a:lnTo>
                <a:cubicBezTo>
                  <a:pt x="848867" y="4391740"/>
                  <a:pt x="709813" y="4453996"/>
                  <a:pt x="556217" y="4453996"/>
                </a:cubicBezTo>
                <a:cubicBezTo>
                  <a:pt x="249027" y="4453996"/>
                  <a:pt x="1" y="4204969"/>
                  <a:pt x="1" y="3897779"/>
                </a:cubicBezTo>
                <a:cubicBezTo>
                  <a:pt x="1" y="3782583"/>
                  <a:pt x="35020" y="3675566"/>
                  <a:pt x="94994" y="3586793"/>
                </a:cubicBezTo>
                <a:lnTo>
                  <a:pt x="155623" y="3513309"/>
                </a:lnTo>
                <a:lnTo>
                  <a:pt x="155623" y="940687"/>
                </a:lnTo>
                <a:lnTo>
                  <a:pt x="94994" y="867203"/>
                </a:lnTo>
                <a:cubicBezTo>
                  <a:pt x="35020" y="778430"/>
                  <a:pt x="0" y="671413"/>
                  <a:pt x="0" y="556217"/>
                </a:cubicBezTo>
                <a:cubicBezTo>
                  <a:pt x="0" y="249027"/>
                  <a:pt x="249027" y="0"/>
                  <a:pt x="556217" y="0"/>
                </a:cubicBezTo>
                <a:cubicBezTo>
                  <a:pt x="748211" y="0"/>
                  <a:pt x="917485" y="97276"/>
                  <a:pt x="1017441" y="245231"/>
                </a:cubicBezTo>
                <a:lnTo>
                  <a:pt x="1020008" y="249960"/>
                </a:lnTo>
                <a:lnTo>
                  <a:pt x="5536816" y="249960"/>
                </a:lnTo>
                <a:lnTo>
                  <a:pt x="5539383" y="245231"/>
                </a:lnTo>
                <a:cubicBezTo>
                  <a:pt x="5639340" y="97276"/>
                  <a:pt x="5808614" y="0"/>
                  <a:pt x="6000607" y="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1" name="矩形: 圆角 29">
            <a:extLst>
              <a:ext uri="{FF2B5EF4-FFF2-40B4-BE49-F238E27FC236}">
                <a16:creationId xmlns:a16="http://schemas.microsoft.com/office/drawing/2014/main" id="{FC6A44DB-12C8-46B4-9598-A9C1D950677E}"/>
              </a:ext>
            </a:extLst>
          </p:cNvPr>
          <p:cNvSpPr/>
          <p:nvPr/>
        </p:nvSpPr>
        <p:spPr>
          <a:xfrm>
            <a:off x="1612900" y="304800"/>
            <a:ext cx="9258300" cy="5330030"/>
          </a:xfrm>
          <a:prstGeom prst="roundRect">
            <a:avLst>
              <a:gd name="adj" fmla="val 1092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2" name="图片 5">
            <a:extLst>
              <a:ext uri="{FF2B5EF4-FFF2-40B4-BE49-F238E27FC236}">
                <a16:creationId xmlns:a16="http://schemas.microsoft.com/office/drawing/2014/main" id="{8C78EC29-5FE3-4880-9830-6C3E5AE3F21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sp>
        <p:nvSpPr>
          <p:cNvPr id="5" name="Rectangle 4"/>
          <p:cNvSpPr/>
          <p:nvPr/>
        </p:nvSpPr>
        <p:spPr>
          <a:xfrm>
            <a:off x="1885950" y="602328"/>
            <a:ext cx="8985250" cy="4708981"/>
          </a:xfrm>
          <a:prstGeom prst="rect">
            <a:avLst/>
          </a:prstGeom>
        </p:spPr>
        <p:txBody>
          <a:bodyPr wrap="square">
            <a:spAutoFit/>
          </a:bodyPr>
          <a:lstStyle/>
          <a:p>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Trong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trường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em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ai</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cũng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quý</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mến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Hiền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học</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lớp</a:t>
            </a:r>
            <a:r>
              <a:rPr lang="en-US" altLang="en-US" sz="3000" b="1" dirty="0">
                <a:solidFill>
                  <a:srgbClr val="002060"/>
                </a:solidFill>
                <a:latin typeface="Arial" panose="020B0604020202020204" pitchFamily="34" charset="0"/>
                <a:cs typeface="Arial" panose="020B0604020202020204" pitchFamily="34" charset="0"/>
              </a:rPr>
              <a:t> 5/3. </a:t>
            </a:r>
            <a:r>
              <a:rPr lang="en-US" altLang="en-US" sz="3000" b="1" dirty="0" err="1">
                <a:solidFill>
                  <a:srgbClr val="002060"/>
                </a:solidFill>
                <a:latin typeface="Arial" panose="020B0604020202020204" pitchFamily="34" charset="0"/>
                <a:cs typeface="Arial" panose="020B0604020202020204" pitchFamily="34" charset="0"/>
              </a:rPr>
              <a:t>Nhà</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Hiền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nghèo</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bố</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mẹ</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mất</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sớm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nhưng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ấy</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quyết</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tâm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vươn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lên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trong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học</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tập</a:t>
            </a:r>
            <a:r>
              <a:rPr lang="en-US" altLang="en-US" sz="3000" b="1" dirty="0">
                <a:solidFill>
                  <a:srgbClr val="002060"/>
                </a:solidFill>
                <a:latin typeface="Arial" panose="020B0604020202020204" pitchFamily="34" charset="0"/>
                <a:cs typeface="Arial" panose="020B0604020202020204" pitchFamily="34" charset="0"/>
              </a:rPr>
              <a:t>. Ở </a:t>
            </a:r>
            <a:r>
              <a:rPr lang="en-US" altLang="en-US" sz="3000" b="1" dirty="0" err="1">
                <a:solidFill>
                  <a:srgbClr val="002060"/>
                </a:solidFill>
                <a:latin typeface="Arial" panose="020B0604020202020204" pitchFamily="34" charset="0"/>
                <a:cs typeface="Arial" panose="020B0604020202020204" pitchFamily="34" charset="0"/>
              </a:rPr>
              <a:t>lớp</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Hiền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chăm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chỉ</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nghe</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thầy</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cô</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giảng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bài</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Về</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nhà</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làm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bài</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tập</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đầy</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đủ</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Không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những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thế</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Hiền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còn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tham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khảo</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nhiều</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loại</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sách</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nâng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cao</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Nhờ</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sự</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nỗ</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lực</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không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ngừng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nhiều</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năm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liền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đạt</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danh</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hiệu</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học</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sinh</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xuất</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sắc</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Chị</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Hiền</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chính</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là</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tấm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gương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sáng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cho</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chúng</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em</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học</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tập</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và</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noi</a:t>
            </a:r>
            <a:r>
              <a:rPr lang="en-US" altLang="en-US" sz="3000" b="1" dirty="0">
                <a:solidFill>
                  <a:srgbClr val="002060"/>
                </a:solidFill>
                <a:latin typeface="Arial" panose="020B0604020202020204" pitchFamily="34" charset="0"/>
                <a:cs typeface="Arial" panose="020B0604020202020204" pitchFamily="34" charset="0"/>
              </a:rPr>
              <a:t> </a:t>
            </a:r>
            <a:r>
              <a:rPr lang="en-US" altLang="en-US" sz="3000" b="1" dirty="0" err="1">
                <a:solidFill>
                  <a:srgbClr val="002060"/>
                </a:solidFill>
                <a:latin typeface="Arial" panose="020B0604020202020204" pitchFamily="34" charset="0"/>
                <a:cs typeface="Arial" panose="020B0604020202020204" pitchFamily="34" charset="0"/>
              </a:rPr>
              <a:t>theo.</a:t>
            </a:r>
            <a:endParaRPr lang="en-US" altLang="en-US" sz="3000" b="1" dirty="0">
              <a:solidFill>
                <a:srgbClr val="002060"/>
              </a:solidFill>
              <a:latin typeface="Arial" panose="020B0604020202020204" pitchFamily="34" charset="0"/>
              <a:cs typeface="Arial" panose="020B0604020202020204" pitchFamily="34" charset="0"/>
            </a:endParaRPr>
          </a:p>
        </p:txBody>
      </p:sp>
      <p:pic>
        <p:nvPicPr>
          <p:cNvPr id="16" name="图片 21">
            <a:extLst>
              <a:ext uri="{FF2B5EF4-FFF2-40B4-BE49-F238E27FC236}">
                <a16:creationId xmlns:a16="http://schemas.microsoft.com/office/drawing/2014/main" id="{252436E4-2009-4BED-AEEB-9149BA2A10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00496" y="3190186"/>
            <a:ext cx="2455248" cy="3689556"/>
          </a:xfrm>
          <a:prstGeom prst="rect">
            <a:avLst/>
          </a:prstGeom>
        </p:spPr>
      </p:pic>
      <p:pic>
        <p:nvPicPr>
          <p:cNvPr id="17" name="图片 23">
            <a:extLst>
              <a:ext uri="{FF2B5EF4-FFF2-40B4-BE49-F238E27FC236}">
                <a16:creationId xmlns:a16="http://schemas.microsoft.com/office/drawing/2014/main" id="{A986A794-26FF-4FA3-88C3-D3BCF3FC19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4" y="4152899"/>
            <a:ext cx="4060837" cy="2726843"/>
          </a:xfrm>
          <a:prstGeom prst="rect">
            <a:avLst/>
          </a:prstGeom>
        </p:spPr>
      </p:pic>
    </p:spTree>
    <p:extLst>
      <p:ext uri="{BB962C8B-B14F-4D97-AF65-F5344CB8AC3E}">
        <p14:creationId xmlns:p14="http://schemas.microsoft.com/office/powerpoint/2010/main" val="2366960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FE649E7A-A5BD-4412-8C18-433B437DDD16}"/>
              </a:ext>
            </a:extLst>
          </p:cNvPr>
          <p:cNvGrpSpPr/>
          <p:nvPr/>
        </p:nvGrpSpPr>
        <p:grpSpPr>
          <a:xfrm>
            <a:off x="699096" y="81076"/>
            <a:ext cx="8635999" cy="5355256"/>
            <a:chOff x="564316" y="378816"/>
            <a:chExt cx="5393413" cy="3914606"/>
          </a:xfrm>
        </p:grpSpPr>
        <p:grpSp>
          <p:nvGrpSpPr>
            <p:cNvPr id="22"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1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21"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1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9"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23"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32" name="图片 31">
            <a:extLst>
              <a:ext uri="{FF2B5EF4-FFF2-40B4-BE49-F238E27FC236}">
                <a16:creationId xmlns:a16="http://schemas.microsoft.com/office/drawing/2014/main" id="{E35665DE-0BB6-43EE-BF9C-69D13552E59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3" name="图片 32">
            <a:extLst>
              <a:ext uri="{FF2B5EF4-FFF2-40B4-BE49-F238E27FC236}">
                <a16:creationId xmlns:a16="http://schemas.microsoft.com/office/drawing/2014/main" id="{8296B1CA-F6D8-4F81-B2FB-C6F6809BCC3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9" name="图片 28">
            <a:extLst>
              <a:ext uri="{FF2B5EF4-FFF2-40B4-BE49-F238E27FC236}">
                <a16:creationId xmlns:a16="http://schemas.microsoft.com/office/drawing/2014/main" id="{CC28A636-F456-4D8A-9909-A42C4C74C8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sp>
        <p:nvSpPr>
          <p:cNvPr id="2" name="TextBox 1"/>
          <p:cNvSpPr txBox="1"/>
          <p:nvPr/>
        </p:nvSpPr>
        <p:spPr>
          <a:xfrm>
            <a:off x="1801918" y="1383752"/>
            <a:ext cx="6718930" cy="2400657"/>
          </a:xfrm>
          <a:prstGeom prst="rect">
            <a:avLst/>
          </a:prstGeom>
          <a:noFill/>
        </p:spPr>
        <p:txBody>
          <a:bodyPr wrap="square" rtlCol="0">
            <a:spAutoFit/>
          </a:bodyPr>
          <a:lstStyle/>
          <a:p>
            <a:r>
              <a:rPr lang="en-US" sz="15000" dirty="0">
                <a:solidFill>
                  <a:srgbClr val="FF0000"/>
                </a:solidFill>
                <a:latin typeface="UTM Flamenco" panose="02040603050506020204" pitchFamily="18" charset="0"/>
              </a:rPr>
              <a:t>CHIA SẺ</a:t>
            </a:r>
          </a:p>
        </p:txBody>
      </p:sp>
      <p:pic>
        <p:nvPicPr>
          <p:cNvPr id="3" name="Picture 2"/>
          <p:cNvPicPr>
            <a:picLocks noChangeAspect="1"/>
          </p:cNvPicPr>
          <p:nvPr/>
        </p:nvPicPr>
        <p:blipFill>
          <a:blip r:embed="rId5">
            <a:extLst>
              <a:ext uri="{BEBA8EAE-BF5A-486C-A8C5-ECC9F3942E4B}">
                <a14:imgProps xmlns:a14="http://schemas.microsoft.com/office/drawing/2010/main">
                  <a14:imgLayer r:embed="rId6">
                    <a14:imgEffect>
                      <a14:backgroundRemoval t="0" b="97226" l="3832" r="100000">
                        <a14:foregroundMark x1="49073" y1="1898" x2="52781" y2="9635"/>
                        <a14:foregroundMark x1="58096" y1="21460" x2="57602" y2="25547"/>
                        <a14:foregroundMark x1="89493" y1="25547" x2="89493" y2="58394"/>
                        <a14:foregroundMark x1="76143" y1="36058" x2="78245" y2="35766"/>
                        <a14:foregroundMark x1="87145" y1="56058" x2="86156" y2="66423"/>
                      </a14:backgroundRemoval>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6343598" y="2469797"/>
            <a:ext cx="5746801" cy="4540310"/>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0" b="99500" l="10000" r="90000">
                        <a14:foregroundMark x1="51667" y1="8833" x2="49111" y2="10667"/>
                        <a14:foregroundMark x1="64111" y1="22833" x2="64889" y2="38000"/>
                        <a14:foregroundMark x1="65000" y1="36333" x2="66333" y2="48500"/>
                        <a14:foregroundMark x1="67000" y1="40333" x2="62667" y2="40167"/>
                        <a14:foregroundMark x1="67333" y1="39167" x2="67333" y2="39167"/>
                        <a14:foregroundMark x1="34111" y1="25333" x2="34000" y2="36667"/>
                        <a14:foregroundMark x1="32556" y1="40333" x2="36778" y2="39833"/>
                        <a14:foregroundMark x1="33222" y1="38500" x2="32222" y2="40333"/>
                        <a14:foregroundMark x1="37333" y1="38833" x2="38111" y2="39333"/>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323835" y="3401245"/>
            <a:ext cx="6816085" cy="3380593"/>
          </a:xfrm>
          <a:prstGeom prst="rect">
            <a:avLst/>
          </a:prstGeom>
        </p:spPr>
      </p:pic>
    </p:spTree>
    <p:extLst>
      <p:ext uri="{BB962C8B-B14F-4D97-AF65-F5344CB8AC3E}">
        <p14:creationId xmlns:p14="http://schemas.microsoft.com/office/powerpoint/2010/main" val="1601133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barn(inVertical)">
                                      <p:cBhvr>
                                        <p:cTn id="14"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1833E7C1-54F3-4747-B588-70ACC893A8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950890"/>
            <a:ext cx="12192000" cy="1936750"/>
          </a:xfrm>
          <a:prstGeom prst="rect">
            <a:avLst/>
          </a:prstGeom>
        </p:spPr>
      </p:pic>
      <p:pic>
        <p:nvPicPr>
          <p:cNvPr id="32" name="图片 31">
            <a:extLst>
              <a:ext uri="{FF2B5EF4-FFF2-40B4-BE49-F238E27FC236}">
                <a16:creationId xmlns:a16="http://schemas.microsoft.com/office/drawing/2014/main" id="{23976B2D-8249-4081-82CE-633DB473B93C}"/>
              </a:ext>
            </a:extLst>
          </p:cNvPr>
          <p:cNvPicPr>
            <a:picLocks noChangeAspect="1"/>
          </p:cNvPicPr>
          <p:nvPr/>
        </p:nvPicPr>
        <p:blipFill>
          <a:blip r:embed="rId5" cstate="print">
            <a:extLst>
              <a:ext uri="{28A0092B-C50C-407E-A947-70E740481C1C}">
                <a14:useLocalDpi xmlns:a14="http://schemas.microsoft.com/office/drawing/2010/main" val="0"/>
              </a:ext>
            </a:extLst>
          </a:blip>
          <a:srcRect l="-3626" t="-216" b="-216"/>
          <a:stretch>
            <a:fillRect/>
          </a:stretch>
        </p:blipFill>
        <p:spPr>
          <a:xfrm>
            <a:off x="-101599" y="-14820"/>
            <a:ext cx="2902857" cy="6887640"/>
          </a:xfrm>
          <a:custGeom>
            <a:avLst/>
            <a:gdLst>
              <a:gd name="connsiteX0" fmla="*/ 0 w 2902857"/>
              <a:gd name="connsiteY0" fmla="*/ 0 h 6887640"/>
              <a:gd name="connsiteX1" fmla="*/ 2902857 w 2902857"/>
              <a:gd name="connsiteY1" fmla="*/ 0 h 6887640"/>
              <a:gd name="connsiteX2" fmla="*/ 2902857 w 2902857"/>
              <a:gd name="connsiteY2" fmla="*/ 14820 h 6887640"/>
              <a:gd name="connsiteX3" fmla="*/ 101600 w 2902857"/>
              <a:gd name="connsiteY3" fmla="*/ 14820 h 6887640"/>
              <a:gd name="connsiteX4" fmla="*/ 101600 w 2902857"/>
              <a:gd name="connsiteY4" fmla="*/ 6872820 h 6887640"/>
              <a:gd name="connsiteX5" fmla="*/ 2902857 w 2902857"/>
              <a:gd name="connsiteY5" fmla="*/ 6872820 h 6887640"/>
              <a:gd name="connsiteX6" fmla="*/ 2902857 w 2902857"/>
              <a:gd name="connsiteY6" fmla="*/ 6887640 h 6887640"/>
              <a:gd name="connsiteX7" fmla="*/ 0 w 2902857"/>
              <a:gd name="connsiteY7" fmla="*/ 6887640 h 6887640"/>
              <a:gd name="connsiteX8" fmla="*/ 0 w 2902857"/>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02857" h="6887640">
                <a:moveTo>
                  <a:pt x="0" y="0"/>
                </a:moveTo>
                <a:lnTo>
                  <a:pt x="2902857" y="0"/>
                </a:lnTo>
                <a:lnTo>
                  <a:pt x="2902857" y="14820"/>
                </a:lnTo>
                <a:lnTo>
                  <a:pt x="101600" y="14820"/>
                </a:lnTo>
                <a:lnTo>
                  <a:pt x="101600" y="6872820"/>
                </a:lnTo>
                <a:lnTo>
                  <a:pt x="2902857" y="6872820"/>
                </a:lnTo>
                <a:lnTo>
                  <a:pt x="2902857" y="6887640"/>
                </a:lnTo>
                <a:lnTo>
                  <a:pt x="0" y="6887640"/>
                </a:lnTo>
                <a:lnTo>
                  <a:pt x="0" y="0"/>
                </a:lnTo>
                <a:close/>
              </a:path>
            </a:pathLst>
          </a:custGeom>
        </p:spPr>
      </p:pic>
      <p:pic>
        <p:nvPicPr>
          <p:cNvPr id="31" name="图片 30">
            <a:extLst>
              <a:ext uri="{FF2B5EF4-FFF2-40B4-BE49-F238E27FC236}">
                <a16:creationId xmlns:a16="http://schemas.microsoft.com/office/drawing/2014/main" id="{6B60B39C-AC7A-4686-B34E-E78B5479FADC}"/>
              </a:ext>
            </a:extLst>
          </p:cNvPr>
          <p:cNvPicPr>
            <a:picLocks noChangeAspect="1"/>
          </p:cNvPicPr>
          <p:nvPr/>
        </p:nvPicPr>
        <p:blipFill>
          <a:blip r:embed="rId6" cstate="print">
            <a:extLst>
              <a:ext uri="{28A0092B-C50C-407E-A947-70E740481C1C}">
                <a14:useLocalDpi xmlns:a14="http://schemas.microsoft.com/office/drawing/2010/main" val="0"/>
              </a:ext>
            </a:extLst>
          </a:blip>
          <a:srcRect t="-216" r="-3211" b="-216"/>
          <a:stretch>
            <a:fillRect/>
          </a:stretch>
        </p:blipFill>
        <p:spPr>
          <a:xfrm>
            <a:off x="9917460" y="-14820"/>
            <a:ext cx="2347543" cy="6887640"/>
          </a:xfrm>
          <a:custGeom>
            <a:avLst/>
            <a:gdLst>
              <a:gd name="connsiteX0" fmla="*/ 0 w 2347543"/>
              <a:gd name="connsiteY0" fmla="*/ 0 h 6887640"/>
              <a:gd name="connsiteX1" fmla="*/ 2347543 w 2347543"/>
              <a:gd name="connsiteY1" fmla="*/ 0 h 6887640"/>
              <a:gd name="connsiteX2" fmla="*/ 2347543 w 2347543"/>
              <a:gd name="connsiteY2" fmla="*/ 6887640 h 6887640"/>
              <a:gd name="connsiteX3" fmla="*/ 0 w 2347543"/>
              <a:gd name="connsiteY3" fmla="*/ 6887640 h 6887640"/>
              <a:gd name="connsiteX4" fmla="*/ 0 w 2347543"/>
              <a:gd name="connsiteY4" fmla="*/ 6872820 h 6887640"/>
              <a:gd name="connsiteX5" fmla="*/ 2274541 w 2347543"/>
              <a:gd name="connsiteY5" fmla="*/ 6872820 h 6887640"/>
              <a:gd name="connsiteX6" fmla="*/ 2274541 w 2347543"/>
              <a:gd name="connsiteY6" fmla="*/ 14820 h 6887640"/>
              <a:gd name="connsiteX7" fmla="*/ 0 w 2347543"/>
              <a:gd name="connsiteY7" fmla="*/ 14820 h 6887640"/>
              <a:gd name="connsiteX8" fmla="*/ 0 w 2347543"/>
              <a:gd name="connsiteY8" fmla="*/ 0 h 6887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7543" h="6887640">
                <a:moveTo>
                  <a:pt x="0" y="0"/>
                </a:moveTo>
                <a:lnTo>
                  <a:pt x="2347543" y="0"/>
                </a:lnTo>
                <a:lnTo>
                  <a:pt x="2347543" y="6887640"/>
                </a:lnTo>
                <a:lnTo>
                  <a:pt x="0" y="6887640"/>
                </a:lnTo>
                <a:lnTo>
                  <a:pt x="0" y="6872820"/>
                </a:lnTo>
                <a:lnTo>
                  <a:pt x="2274541" y="6872820"/>
                </a:lnTo>
                <a:lnTo>
                  <a:pt x="2274541" y="14820"/>
                </a:lnTo>
                <a:lnTo>
                  <a:pt x="0" y="14820"/>
                </a:lnTo>
                <a:lnTo>
                  <a:pt x="0" y="0"/>
                </a:lnTo>
                <a:close/>
              </a:path>
            </a:pathLst>
          </a:custGeom>
        </p:spPr>
      </p:pic>
      <p:pic>
        <p:nvPicPr>
          <p:cNvPr id="34" name="图片 33">
            <a:extLst>
              <a:ext uri="{FF2B5EF4-FFF2-40B4-BE49-F238E27FC236}">
                <a16:creationId xmlns:a16="http://schemas.microsoft.com/office/drawing/2014/main" id="{66B388D3-FF4C-4D19-B139-A911A3632CC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2858" y="72881"/>
            <a:ext cx="2801257" cy="6858000"/>
          </a:xfrm>
          <a:custGeom>
            <a:avLst/>
            <a:gdLst>
              <a:gd name="connsiteX0" fmla="*/ 0 w 2801257"/>
              <a:gd name="connsiteY0" fmla="*/ 0 h 6858000"/>
              <a:gd name="connsiteX1" fmla="*/ 2801257 w 2801257"/>
              <a:gd name="connsiteY1" fmla="*/ 0 h 6858000"/>
              <a:gd name="connsiteX2" fmla="*/ 2801257 w 2801257"/>
              <a:gd name="connsiteY2" fmla="*/ 6858000 h 6858000"/>
              <a:gd name="connsiteX3" fmla="*/ 0 w 2801257"/>
              <a:gd name="connsiteY3" fmla="*/ 6858000 h 6858000"/>
              <a:gd name="connsiteX4" fmla="*/ 0 w 280125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01257" h="6858000">
                <a:moveTo>
                  <a:pt x="0" y="0"/>
                </a:moveTo>
                <a:lnTo>
                  <a:pt x="2801257" y="0"/>
                </a:lnTo>
                <a:lnTo>
                  <a:pt x="2801257" y="6858000"/>
                </a:lnTo>
                <a:lnTo>
                  <a:pt x="0" y="6858000"/>
                </a:lnTo>
                <a:lnTo>
                  <a:pt x="0" y="0"/>
                </a:lnTo>
                <a:close/>
              </a:path>
            </a:pathLst>
          </a:custGeom>
        </p:spPr>
      </p:pic>
      <p:sp>
        <p:nvSpPr>
          <p:cNvPr id="35" name="文本框 34">
            <a:hlinkClick r:id="rId7"/>
            <a:extLst>
              <a:ext uri="{FF2B5EF4-FFF2-40B4-BE49-F238E27FC236}">
                <a16:creationId xmlns:a16="http://schemas.microsoft.com/office/drawing/2014/main" id="{674BAFDF-A494-4DF2-BF6C-F91D2EB26921}"/>
              </a:ext>
            </a:extLst>
          </p:cNvPr>
          <p:cNvSpPr txBox="1"/>
          <p:nvPr/>
        </p:nvSpPr>
        <p:spPr>
          <a:xfrm>
            <a:off x="1588655" y="2380442"/>
            <a:ext cx="9197497"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300" normalizeH="0" baseline="0" noProof="0" dirty="0" err="1">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NhấN</a:t>
            </a:r>
            <a:r>
              <a:rPr kumimoji="0" lang="en-US" sz="6000" b="0" i="0" u="none" strike="noStrike" kern="1200" cap="none" spc="300" normalizeH="0" baseline="0" noProof="0" dirty="0">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 </a:t>
            </a:r>
            <a:r>
              <a:rPr kumimoji="0" lang="en-US" sz="6000" b="0" i="0" u="none" strike="noStrike" kern="1200" cap="none" spc="300" normalizeH="0" baseline="0" noProof="0" dirty="0" err="1">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vào</a:t>
            </a:r>
            <a:r>
              <a:rPr kumimoji="0" lang="en-US" sz="6000" b="0" i="0" u="none" strike="noStrike" kern="1200" cap="none" spc="300" normalizeH="0" baseline="0" noProof="0" dirty="0">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 </a:t>
            </a:r>
            <a:r>
              <a:rPr kumimoji="0" lang="en-US" sz="6000" b="0" i="0" u="none" strike="noStrike" kern="1200" cap="none" spc="300" normalizeH="0" baseline="0" noProof="0" dirty="0" err="1">
                <a:ln w="57150">
                  <a:solidFill>
                    <a:prstClr val="white"/>
                  </a:solidFill>
                </a:ln>
                <a:solidFill>
                  <a:srgbClr val="002060"/>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Đây</a:t>
            </a:r>
            <a:r>
              <a:rPr kumimoji="0" lang="en-US" sz="6000" b="0" i="0" u="none" strike="noStrike" kern="1200" cap="none" spc="300" normalizeH="0" baseline="0" noProof="0" dirty="0">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 </a:t>
            </a:r>
            <a:r>
              <a:rPr kumimoji="0" lang="en-US" sz="6000" b="0" i="0" u="none" strike="noStrike" kern="1200" cap="none" spc="300" normalizeH="0" baseline="0" noProof="0" dirty="0" err="1">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nhé</a:t>
            </a:r>
            <a:r>
              <a:rPr kumimoji="0" lang="en-US" sz="6000" b="0" i="0" u="none" strike="noStrike" kern="1200" cap="none" spc="300" normalizeH="0" baseline="0" noProof="0" dirty="0">
                <a:ln w="57150">
                  <a:solidFill>
                    <a:prstClr val="white"/>
                  </a:solidFill>
                </a:ln>
                <a:solidFill>
                  <a:srgbClr val="FF5297"/>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rPr>
              <a:t>!</a:t>
            </a:r>
            <a:endParaRPr kumimoji="0" lang="en-US" sz="6000" b="0" i="0" u="none" strike="noStrike" kern="1200" cap="none" spc="300" normalizeH="0" baseline="0" noProof="0" dirty="0">
              <a:ln w="57150">
                <a:solidFill>
                  <a:prstClr val="white"/>
                </a:solidFill>
              </a:ln>
              <a:solidFill>
                <a:srgbClr val="10AEFF"/>
              </a:solidFill>
              <a:effectLst>
                <a:outerShdw blurRad="114300" dist="50800" dir="2700000" sx="101000" sy="101000" algn="tl">
                  <a:srgbClr val="000000">
                    <a:alpha val="76000"/>
                  </a:srgbClr>
                </a:outerShdw>
              </a:effectLst>
              <a:uLnTx/>
              <a:uFillTx/>
              <a:latin typeface="UTM Showcard" panose="02040603050506020204" pitchFamily="18" charset="0"/>
              <a:ea typeface="+mn-ea"/>
              <a:cs typeface="+mn-cs"/>
            </a:endParaRPr>
          </a:p>
        </p:txBody>
      </p:sp>
      <p:pic>
        <p:nvPicPr>
          <p:cNvPr id="33" name="图片 32">
            <a:extLst>
              <a:ext uri="{FF2B5EF4-FFF2-40B4-BE49-F238E27FC236}">
                <a16:creationId xmlns:a16="http://schemas.microsoft.com/office/drawing/2014/main" id="{F2125B28-B401-4A49-9D49-023666C8BEDC}"/>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9915788" y="0"/>
            <a:ext cx="2274541" cy="6858000"/>
          </a:xfrm>
          <a:custGeom>
            <a:avLst/>
            <a:gdLst>
              <a:gd name="connsiteX0" fmla="*/ 0 w 2274541"/>
              <a:gd name="connsiteY0" fmla="*/ 0 h 6858000"/>
              <a:gd name="connsiteX1" fmla="*/ 2274541 w 2274541"/>
              <a:gd name="connsiteY1" fmla="*/ 0 h 6858000"/>
              <a:gd name="connsiteX2" fmla="*/ 2274541 w 2274541"/>
              <a:gd name="connsiteY2" fmla="*/ 6858000 h 6858000"/>
              <a:gd name="connsiteX3" fmla="*/ 0 w 2274541"/>
              <a:gd name="connsiteY3" fmla="*/ 6858000 h 6858000"/>
              <a:gd name="connsiteX4" fmla="*/ 0 w 227454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4541" h="6858000">
                <a:moveTo>
                  <a:pt x="0" y="0"/>
                </a:moveTo>
                <a:lnTo>
                  <a:pt x="2274541" y="0"/>
                </a:lnTo>
                <a:lnTo>
                  <a:pt x="2274541" y="6858000"/>
                </a:lnTo>
                <a:lnTo>
                  <a:pt x="0" y="6858000"/>
                </a:lnTo>
                <a:lnTo>
                  <a:pt x="0" y="0"/>
                </a:lnTo>
                <a:close/>
              </a:path>
            </a:pathLst>
          </a:custGeom>
        </p:spPr>
      </p:pic>
      <p:pic>
        <p:nvPicPr>
          <p:cNvPr id="4" name="19795243">
            <a:hlinkClick r:id="" action="ppaction://media"/>
            <a:extLst>
              <a:ext uri="{FF2B5EF4-FFF2-40B4-BE49-F238E27FC236}">
                <a16:creationId xmlns:a16="http://schemas.microsoft.com/office/drawing/2014/main" id="{9D977887-769F-48CD-BE7F-214F5A03B2C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82604" y="-1616947"/>
            <a:ext cx="609600" cy="609600"/>
          </a:xfrm>
          <a:prstGeom prst="rect">
            <a:avLst/>
          </a:prstGeom>
        </p:spPr>
      </p:pic>
      <p:sp>
        <p:nvSpPr>
          <p:cNvPr id="6" name="Rectangle 5"/>
          <p:cNvSpPr/>
          <p:nvPr/>
        </p:nvSpPr>
        <p:spPr>
          <a:xfrm>
            <a:off x="2220439" y="160361"/>
            <a:ext cx="5274760" cy="1323439"/>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Đọc</a:t>
            </a:r>
            <a:r>
              <a:rPr kumimoji="0" lang="en-US" sz="8000" b="0" i="0" u="none" strike="noStrike" kern="1200" cap="none" spc="0" normalizeH="0" baseline="0" noProof="0" dirty="0">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 </a:t>
            </a:r>
            <a:r>
              <a:rPr kumimoji="0" lang="en-US" sz="8000" b="0" i="0" u="none" strike="noStrike" kern="1200" cap="none" spc="0" normalizeH="0" baseline="0" noProof="0" dirty="0" err="1">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báo</a:t>
            </a:r>
            <a:endParaRPr kumimoji="0" lang="en-US" sz="8000" b="0" i="0" u="none" strike="noStrike" kern="1200" cap="none" spc="0" normalizeH="0" baseline="0" noProof="0" dirty="0">
              <a:ln>
                <a:noFill/>
              </a:ln>
              <a:solidFill>
                <a:srgbClr val="FFFF00"/>
              </a:solidFill>
              <a:effectLst>
                <a:glow rad="101600">
                  <a:srgbClr val="8064A2">
                    <a:lumMod val="50000"/>
                    <a:alpha val="60000"/>
                  </a:srgbClr>
                </a:glow>
              </a:effectLst>
              <a:uLnTx/>
              <a:uFillTx/>
              <a:latin typeface="UTM Flavour" panose="02040603050506020204" pitchFamily="18" charset="0"/>
              <a:ea typeface="+mn-ea"/>
              <a:cs typeface="milk tea Med" pitchFamily="2" charset="-34"/>
            </a:endParaRPr>
          </a:p>
        </p:txBody>
      </p:sp>
      <p:pic>
        <p:nvPicPr>
          <p:cNvPr id="30" name="Picture 29">
            <a:extLst>
              <a:ext uri="{FF2B5EF4-FFF2-40B4-BE49-F238E27FC236}">
                <a16:creationId xmlns:a16="http://schemas.microsoft.com/office/drawing/2014/main" id="{180EE85D-5EF6-4D71-81B0-8B924464F318}"/>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tretch>
            <a:fillRect/>
          </a:stretch>
        </p:blipFill>
        <p:spPr>
          <a:xfrm flipH="1">
            <a:off x="5196520" y="4136895"/>
            <a:ext cx="1547275" cy="1837492"/>
          </a:xfrm>
          <a:prstGeom prst="rect">
            <a:avLst/>
          </a:prstGeom>
        </p:spPr>
      </p:pic>
      <p:pic>
        <p:nvPicPr>
          <p:cNvPr id="37" name="Picture 36">
            <a:extLst>
              <a:ext uri="{FF2B5EF4-FFF2-40B4-BE49-F238E27FC236}">
                <a16:creationId xmlns:a16="http://schemas.microsoft.com/office/drawing/2014/main" id="{E2ECE2BF-3A7D-4327-88E6-21FDB9F0E2F4}"/>
              </a:ext>
            </a:extLst>
          </p:cNvPr>
          <p:cNvPicPr>
            <a:picLocks noChangeAspect="1"/>
          </p:cNvPicPr>
          <p:nvPr/>
        </p:nvPicPr>
        <p:blipFill>
          <a:blip r:embed="rId11" cstate="print">
            <a:extLst>
              <a:ext uri="{BEBA8EAE-BF5A-486C-A8C5-ECC9F3942E4B}">
                <a14:imgProps xmlns:a14="http://schemas.microsoft.com/office/drawing/2010/main">
                  <a14:imgLayer r:embed="rId12">
                    <a14:imgEffect>
                      <a14:saturation sat="200000"/>
                    </a14:imgEffect>
                  </a14:imgLayer>
                </a14:imgProps>
              </a:ext>
              <a:ext uri="{28A0092B-C50C-407E-A947-70E740481C1C}">
                <a14:useLocalDpi xmlns:a14="http://schemas.microsoft.com/office/drawing/2010/main" val="0"/>
              </a:ext>
            </a:extLst>
          </a:blip>
          <a:stretch>
            <a:fillRect/>
          </a:stretch>
        </p:blipFill>
        <p:spPr>
          <a:xfrm>
            <a:off x="1705547" y="3663834"/>
            <a:ext cx="2918148" cy="2918148"/>
          </a:xfrm>
          <a:prstGeom prst="rect">
            <a:avLst/>
          </a:prstGeom>
        </p:spPr>
      </p:pic>
      <p:pic>
        <p:nvPicPr>
          <p:cNvPr id="39" name="Picture 38">
            <a:extLst>
              <a:ext uri="{FF2B5EF4-FFF2-40B4-BE49-F238E27FC236}">
                <a16:creationId xmlns:a16="http://schemas.microsoft.com/office/drawing/2014/main" id="{55FB485E-FE01-4712-8862-0E859078B736}"/>
              </a:ext>
            </a:extLst>
          </p:cNvPr>
          <p:cNvPicPr>
            <a:picLocks noChangeAspect="1"/>
          </p:cNvPicPr>
          <p:nvPr/>
        </p:nvPicPr>
        <p:blipFill>
          <a:blip r:embed="rId13">
            <a:extLst>
              <a:ext uri="{BEBA8EAE-BF5A-486C-A8C5-ECC9F3942E4B}">
                <a14:imgProps xmlns:a14="http://schemas.microsoft.com/office/drawing/2010/main">
                  <a14:imgLayer r:embed="rId14">
                    <a14:imgEffect>
                      <a14:saturation sat="300000"/>
                    </a14:imgEffect>
                  </a14:imgLayer>
                </a14:imgProps>
              </a:ext>
              <a:ext uri="{28A0092B-C50C-407E-A947-70E740481C1C}">
                <a14:useLocalDpi xmlns:a14="http://schemas.microsoft.com/office/drawing/2010/main" val="0"/>
              </a:ext>
            </a:extLst>
          </a:blip>
          <a:stretch>
            <a:fillRect/>
          </a:stretch>
        </p:blipFill>
        <p:spPr>
          <a:xfrm>
            <a:off x="7316620" y="3454166"/>
            <a:ext cx="3833678" cy="3400147"/>
          </a:xfrm>
          <a:prstGeom prst="rect">
            <a:avLst/>
          </a:prstGeom>
        </p:spPr>
      </p:pic>
      <p:sp>
        <p:nvSpPr>
          <p:cNvPr id="18" name="TextBox 17">
            <a:extLst>
              <a:ext uri="{FF2B5EF4-FFF2-40B4-BE49-F238E27FC236}">
                <a16:creationId xmlns:a16="http://schemas.microsoft.com/office/drawing/2014/main" id="{FDA3713A-C10A-4CDD-9B6A-EEC993B1ECD9}"/>
              </a:ext>
            </a:extLst>
          </p:cNvPr>
          <p:cNvSpPr txBox="1"/>
          <p:nvPr/>
        </p:nvSpPr>
        <p:spPr>
          <a:xfrm>
            <a:off x="4872392" y="1105635"/>
            <a:ext cx="618066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srgbClr val="70AD47">
                    <a:lumMod val="60000"/>
                    <a:lumOff val="40000"/>
                  </a:srgbClr>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cùng</a:t>
            </a:r>
            <a:r>
              <a:rPr kumimoji="0" lang="en-US" sz="8000" b="0" i="0" u="none" strike="noStrike" kern="1200" cap="none" spc="0" normalizeH="0" baseline="0" noProof="0" dirty="0">
                <a:ln>
                  <a:noFill/>
                </a:ln>
                <a:solidFill>
                  <a:srgbClr val="70AD47">
                    <a:lumMod val="60000"/>
                    <a:lumOff val="40000"/>
                  </a:srgbClr>
                </a:solidFill>
                <a:effectLst>
                  <a:glow rad="101600">
                    <a:srgbClr val="8064A2">
                      <a:lumMod val="50000"/>
                      <a:alpha val="60000"/>
                    </a:srgbClr>
                  </a:glow>
                </a:effectLst>
                <a:uLnTx/>
                <a:uFillTx/>
                <a:latin typeface="UTM Flavour" panose="02040603050506020204" pitchFamily="18" charset="0"/>
                <a:ea typeface="+mn-ea"/>
                <a:cs typeface="milk tea Med" pitchFamily="2" charset="-34"/>
              </a:rPr>
              <a:t> </a:t>
            </a:r>
            <a:r>
              <a:rPr lang="en-US" sz="8000" dirty="0" err="1">
                <a:solidFill>
                  <a:srgbClr val="70AD47">
                    <a:lumMod val="60000"/>
                    <a:lumOff val="40000"/>
                  </a:srgbClr>
                </a:solidFill>
                <a:effectLst>
                  <a:glow rad="101600">
                    <a:srgbClr val="8064A2">
                      <a:lumMod val="50000"/>
                      <a:alpha val="60000"/>
                    </a:srgbClr>
                  </a:glow>
                </a:effectLst>
                <a:latin typeface="UTM Flavour" panose="02040603050506020204" pitchFamily="18" charset="0"/>
                <a:cs typeface="milk tea Med" pitchFamily="2" charset="-34"/>
              </a:rPr>
              <a:t>em</a:t>
            </a:r>
            <a:endParaRPr kumimoji="0" lang="en-US" sz="8000" b="0" i="0" u="none" strike="noStrike" kern="1200" cap="none" spc="0" normalizeH="0" baseline="0" noProof="0" dirty="0">
              <a:ln>
                <a:noFill/>
              </a:ln>
              <a:solidFill>
                <a:srgbClr val="70AD47">
                  <a:lumMod val="60000"/>
                  <a:lumOff val="40000"/>
                </a:srgbClr>
              </a:solidFill>
              <a:effectLst/>
              <a:uLnTx/>
              <a:uFillTx/>
              <a:latin typeface="等线" panose="020F0502020204030204"/>
              <a:ea typeface="+mn-ea"/>
              <a:cs typeface="+mn-cs"/>
            </a:endParaRPr>
          </a:p>
        </p:txBody>
      </p:sp>
    </p:spTree>
    <p:extLst>
      <p:ext uri="{BB962C8B-B14F-4D97-AF65-F5344CB8AC3E}">
        <p14:creationId xmlns:p14="http://schemas.microsoft.com/office/powerpoint/2010/main" val="1120252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26" presetClass="entr" presetSubtype="0" fill="hold" nodeType="clickEffect">
                                  <p:stCondLst>
                                    <p:cond delay="0"/>
                                  </p:stCondLst>
                                  <p:childTnLst>
                                    <p:set>
                                      <p:cBhvr>
                                        <p:cTn id="10" dur="1" fill="hold">
                                          <p:stCondLst>
                                            <p:cond delay="0"/>
                                          </p:stCondLst>
                                        </p:cTn>
                                        <p:tgtEl>
                                          <p:spTgt spid="35">
                                            <p:txEl>
                                              <p:pRg st="0" end="0"/>
                                            </p:txEl>
                                          </p:spTgt>
                                        </p:tgtEl>
                                        <p:attrNameLst>
                                          <p:attrName>style.visibility</p:attrName>
                                        </p:attrNameLst>
                                      </p:cBhvr>
                                      <p:to>
                                        <p:strVal val="visible"/>
                                      </p:to>
                                    </p:set>
                                    <p:animEffect transition="in" filter="wipe(down)">
                                      <p:cBhvr>
                                        <p:cTn id="11" dur="580">
                                          <p:stCondLst>
                                            <p:cond delay="0"/>
                                          </p:stCondLst>
                                        </p:cTn>
                                        <p:tgtEl>
                                          <p:spTgt spid="35">
                                            <p:txEl>
                                              <p:pRg st="0" end="0"/>
                                            </p:txEl>
                                          </p:spTgt>
                                        </p:tgtEl>
                                      </p:cBhvr>
                                    </p:animEffect>
                                    <p:anim calcmode="lin" valueType="num">
                                      <p:cBhvr>
                                        <p:cTn id="12" dur="1822" tmFilter="0,0; 0.14,0.36; 0.43,0.73; 0.71,0.91; 1.0,1.0">
                                          <p:stCondLst>
                                            <p:cond delay="0"/>
                                          </p:stCondLst>
                                        </p:cTn>
                                        <p:tgtEl>
                                          <p:spTgt spid="35">
                                            <p:txEl>
                                              <p:pRg st="0" end="0"/>
                                            </p:txEl>
                                          </p:spTgt>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35">
                                            <p:txEl>
                                              <p:pRg st="0" end="0"/>
                                            </p:txEl>
                                          </p:spTgt>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35">
                                            <p:txEl>
                                              <p:pRg st="0" end="0"/>
                                            </p:txEl>
                                          </p:spTgt>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35">
                                            <p:txEl>
                                              <p:pRg st="0" end="0"/>
                                            </p:txEl>
                                          </p:spTgt>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35">
                                            <p:txEl>
                                              <p:pRg st="0" end="0"/>
                                            </p:txEl>
                                          </p:spTgt>
                                        </p:tgtEl>
                                        <p:attrNameLst>
                                          <p:attrName>ppt_y</p:attrName>
                                        </p:attrNameLst>
                                      </p:cBhvr>
                                      <p:tavLst>
                                        <p:tav tm="0" fmla="#ppt_y-sin(pi*$)/81">
                                          <p:val>
                                            <p:fltVal val="0"/>
                                          </p:val>
                                        </p:tav>
                                        <p:tav tm="100000">
                                          <p:val>
                                            <p:fltVal val="1"/>
                                          </p:val>
                                        </p:tav>
                                      </p:tavLst>
                                    </p:anim>
                                    <p:animScale>
                                      <p:cBhvr>
                                        <p:cTn id="17" dur="26">
                                          <p:stCondLst>
                                            <p:cond delay="650"/>
                                          </p:stCondLst>
                                        </p:cTn>
                                        <p:tgtEl>
                                          <p:spTgt spid="35">
                                            <p:txEl>
                                              <p:pRg st="0" end="0"/>
                                            </p:txEl>
                                          </p:spTgt>
                                        </p:tgtEl>
                                      </p:cBhvr>
                                      <p:to x="100000" y="60000"/>
                                    </p:animScale>
                                    <p:animScale>
                                      <p:cBhvr>
                                        <p:cTn id="18" dur="166" decel="50000">
                                          <p:stCondLst>
                                            <p:cond delay="676"/>
                                          </p:stCondLst>
                                        </p:cTn>
                                        <p:tgtEl>
                                          <p:spTgt spid="35">
                                            <p:txEl>
                                              <p:pRg st="0" end="0"/>
                                            </p:txEl>
                                          </p:spTgt>
                                        </p:tgtEl>
                                      </p:cBhvr>
                                      <p:to x="100000" y="100000"/>
                                    </p:animScale>
                                    <p:animScale>
                                      <p:cBhvr>
                                        <p:cTn id="19" dur="26">
                                          <p:stCondLst>
                                            <p:cond delay="1312"/>
                                          </p:stCondLst>
                                        </p:cTn>
                                        <p:tgtEl>
                                          <p:spTgt spid="35">
                                            <p:txEl>
                                              <p:pRg st="0" end="0"/>
                                            </p:txEl>
                                          </p:spTgt>
                                        </p:tgtEl>
                                      </p:cBhvr>
                                      <p:to x="100000" y="80000"/>
                                    </p:animScale>
                                    <p:animScale>
                                      <p:cBhvr>
                                        <p:cTn id="20" dur="166" decel="50000">
                                          <p:stCondLst>
                                            <p:cond delay="1338"/>
                                          </p:stCondLst>
                                        </p:cTn>
                                        <p:tgtEl>
                                          <p:spTgt spid="35">
                                            <p:txEl>
                                              <p:pRg st="0" end="0"/>
                                            </p:txEl>
                                          </p:spTgt>
                                        </p:tgtEl>
                                      </p:cBhvr>
                                      <p:to x="100000" y="100000"/>
                                    </p:animScale>
                                    <p:animScale>
                                      <p:cBhvr>
                                        <p:cTn id="21" dur="26">
                                          <p:stCondLst>
                                            <p:cond delay="1642"/>
                                          </p:stCondLst>
                                        </p:cTn>
                                        <p:tgtEl>
                                          <p:spTgt spid="35">
                                            <p:txEl>
                                              <p:pRg st="0" end="0"/>
                                            </p:txEl>
                                          </p:spTgt>
                                        </p:tgtEl>
                                      </p:cBhvr>
                                      <p:to x="100000" y="90000"/>
                                    </p:animScale>
                                    <p:animScale>
                                      <p:cBhvr>
                                        <p:cTn id="22" dur="166" decel="50000">
                                          <p:stCondLst>
                                            <p:cond delay="1668"/>
                                          </p:stCondLst>
                                        </p:cTn>
                                        <p:tgtEl>
                                          <p:spTgt spid="35">
                                            <p:txEl>
                                              <p:pRg st="0" end="0"/>
                                            </p:txEl>
                                          </p:spTgt>
                                        </p:tgtEl>
                                      </p:cBhvr>
                                      <p:to x="100000" y="100000"/>
                                    </p:animScale>
                                    <p:animScale>
                                      <p:cBhvr>
                                        <p:cTn id="23" dur="26">
                                          <p:stCondLst>
                                            <p:cond delay="1808"/>
                                          </p:stCondLst>
                                        </p:cTn>
                                        <p:tgtEl>
                                          <p:spTgt spid="35">
                                            <p:txEl>
                                              <p:pRg st="0" end="0"/>
                                            </p:txEl>
                                          </p:spTgt>
                                        </p:tgtEl>
                                      </p:cBhvr>
                                      <p:to x="100000" y="95000"/>
                                    </p:animScale>
                                    <p:animScale>
                                      <p:cBhvr>
                                        <p:cTn id="24" dur="166" decel="50000">
                                          <p:stCondLst>
                                            <p:cond delay="1834"/>
                                          </p:stCondLst>
                                        </p:cTn>
                                        <p:tgtEl>
                                          <p:spTgt spid="3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5" repeatCount="indefinite" fill="remove"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6B46CC9-9964-40E5-B682-2F8E40FCD6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16" name="图片 15">
            <a:extLst>
              <a:ext uri="{FF2B5EF4-FFF2-40B4-BE49-F238E27FC236}">
                <a16:creationId xmlns:a16="http://schemas.microsoft.com/office/drawing/2014/main" id="{A0EB6A0E-D545-4658-A1EA-F9C67BFF23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3" name="图片 12">
            <a:extLst>
              <a:ext uri="{FF2B5EF4-FFF2-40B4-BE49-F238E27FC236}">
                <a16:creationId xmlns:a16="http://schemas.microsoft.com/office/drawing/2014/main" id="{89FA7449-D589-457B-A58E-A12FCB2894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2" name="图片 11">
            <a:extLst>
              <a:ext uri="{FF2B5EF4-FFF2-40B4-BE49-F238E27FC236}">
                <a16:creationId xmlns:a16="http://schemas.microsoft.com/office/drawing/2014/main" id="{3B72E994-C08C-41B4-BBDA-DC0DD03FC77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grpSp>
        <p:nvGrpSpPr>
          <p:cNvPr id="31" name="组合 30">
            <a:extLst>
              <a:ext uri="{FF2B5EF4-FFF2-40B4-BE49-F238E27FC236}">
                <a16:creationId xmlns:a16="http://schemas.microsoft.com/office/drawing/2014/main" id="{0B77868B-C869-4F45-BBA5-B76AF7D6FD78}"/>
              </a:ext>
            </a:extLst>
          </p:cNvPr>
          <p:cNvGrpSpPr/>
          <p:nvPr/>
        </p:nvGrpSpPr>
        <p:grpSpPr>
          <a:xfrm flipH="1">
            <a:off x="1953263" y="630747"/>
            <a:ext cx="7796558" cy="4531486"/>
            <a:chOff x="2206754" y="916448"/>
            <a:chExt cx="4695813" cy="3901755"/>
          </a:xfrm>
        </p:grpSpPr>
        <p:sp>
          <p:nvSpPr>
            <p:cNvPr id="32" name="对话气泡: 椭圆形 13">
              <a:extLst>
                <a:ext uri="{FF2B5EF4-FFF2-40B4-BE49-F238E27FC236}">
                  <a16:creationId xmlns:a16="http://schemas.microsoft.com/office/drawing/2014/main" id="{E1FE5DDF-1767-405E-93B3-7E86FCCB0658}"/>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3" name="对话气泡: 椭圆形 13">
              <a:extLst>
                <a:ext uri="{FF2B5EF4-FFF2-40B4-BE49-F238E27FC236}">
                  <a16:creationId xmlns:a16="http://schemas.microsoft.com/office/drawing/2014/main" id="{35DB8B5F-2F32-4FB5-BAE0-5BA1D2226CF8}"/>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34" name="文本框 33">
            <a:extLst>
              <a:ext uri="{FF2B5EF4-FFF2-40B4-BE49-F238E27FC236}">
                <a16:creationId xmlns:a16="http://schemas.microsoft.com/office/drawing/2014/main" id="{3F94242B-E0C4-403A-9E51-FF72E7D25271}"/>
              </a:ext>
            </a:extLst>
          </p:cNvPr>
          <p:cNvSpPr txBox="1"/>
          <p:nvPr/>
        </p:nvSpPr>
        <p:spPr>
          <a:xfrm>
            <a:off x="2626791" y="1050490"/>
            <a:ext cx="7251892" cy="4893647"/>
          </a:xfrm>
          <a:prstGeom prst="rect">
            <a:avLst/>
          </a:prstGeom>
          <a:noFill/>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defTabSz="914400" rtl="0" eaLnBrk="1" fontAlgn="auto" latinLnBrk="0" hangingPunct="1">
              <a:lnSpc>
                <a:spcPct val="130000"/>
              </a:lnSpc>
              <a:spcBef>
                <a:spcPts val="0"/>
              </a:spcBef>
              <a:spcAft>
                <a:spcPts val="0"/>
              </a:spcAft>
              <a:buClrTx/>
              <a:buSzTx/>
              <a:buFontTx/>
              <a:buNone/>
              <a:tabLst/>
              <a:defRPr/>
            </a:pPr>
            <a:r>
              <a:rPr lang="en-US" altLang="zh-CN" sz="10000" b="0" dirty="0">
                <a:solidFill>
                  <a:srgbClr val="FF0000"/>
                </a:solidFill>
                <a:latin typeface="UTM Showcard" panose="02040603050506020204" pitchFamily="18" charset="0"/>
                <a:ea typeface="包图小白体" panose="02010601030101010101" pitchFamily="2" charset="-122"/>
              </a:rPr>
              <a:t>TẠM BIỆT CÁC EM</a:t>
            </a:r>
            <a:endParaRPr kumimoji="0" lang="zh-CN" altLang="en-US" sz="10000" b="0" i="0" u="none" strike="noStrike" kern="1200" cap="none" spc="0" normalizeH="0" baseline="0" noProof="0" dirty="0">
              <a:ln>
                <a:noFill/>
              </a:ln>
              <a:solidFill>
                <a:srgbClr val="FF0000"/>
              </a:solidFill>
              <a:effectLst/>
              <a:uLnTx/>
              <a:uFillTx/>
              <a:latin typeface="UTM Showcard" panose="02040603050506020204" pitchFamily="18" charset="0"/>
              <a:ea typeface="包图小白体" panose="02010601030101010101" pitchFamily="2" charset="-122"/>
            </a:endParaRPr>
          </a:p>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US" altLang="zh-CN" sz="4000" b="1" i="0" u="none" strike="noStrike" kern="120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cs typeface="+mn-cs"/>
            </a:endParaRPr>
          </a:p>
        </p:txBody>
      </p:sp>
      <p:grpSp>
        <p:nvGrpSpPr>
          <p:cNvPr id="6" name="组合 5">
            <a:extLst>
              <a:ext uri="{FF2B5EF4-FFF2-40B4-BE49-F238E27FC236}">
                <a16:creationId xmlns:a16="http://schemas.microsoft.com/office/drawing/2014/main" id="{8E498859-28AF-4659-AE91-105BFC805B55}"/>
              </a:ext>
            </a:extLst>
          </p:cNvPr>
          <p:cNvGrpSpPr/>
          <p:nvPr/>
        </p:nvGrpSpPr>
        <p:grpSpPr>
          <a:xfrm>
            <a:off x="9212861" y="337039"/>
            <a:ext cx="1401002" cy="826188"/>
            <a:chOff x="9391779" y="193843"/>
            <a:chExt cx="1401002" cy="826188"/>
          </a:xfrm>
        </p:grpSpPr>
        <p:grpSp>
          <p:nvGrpSpPr>
            <p:cNvPr id="5" name="组合 4">
              <a:extLst>
                <a:ext uri="{FF2B5EF4-FFF2-40B4-BE49-F238E27FC236}">
                  <a16:creationId xmlns:a16="http://schemas.microsoft.com/office/drawing/2014/main" id="{C317E4A9-BF3D-4256-8B91-3DF017BD99DD}"/>
                </a:ext>
              </a:extLst>
            </p:cNvPr>
            <p:cNvGrpSpPr/>
            <p:nvPr/>
          </p:nvGrpSpPr>
          <p:grpSpPr>
            <a:xfrm>
              <a:off x="9391779" y="218794"/>
              <a:ext cx="1401002" cy="713476"/>
              <a:chOff x="9391779" y="218794"/>
              <a:chExt cx="1401002" cy="713476"/>
            </a:xfrm>
          </p:grpSpPr>
          <p:sp>
            <p:nvSpPr>
              <p:cNvPr id="4" name="任意多边形: 形状 3">
                <a:extLst>
                  <a:ext uri="{FF2B5EF4-FFF2-40B4-BE49-F238E27FC236}">
                    <a16:creationId xmlns:a16="http://schemas.microsoft.com/office/drawing/2014/main" id="{69A7D29A-F9A0-4FA6-B19B-2AA6FF61B269}"/>
                  </a:ext>
                </a:extLst>
              </p:cNvPr>
              <p:cNvSpPr/>
              <p:nvPr/>
            </p:nvSpPr>
            <p:spPr>
              <a:xfrm>
                <a:off x="9417274" y="218794"/>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rgbClr val="F4A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D85BD5F2-1085-465C-A012-CFD24E353244}"/>
                  </a:ext>
                </a:extLst>
              </p:cNvPr>
              <p:cNvSpPr/>
              <p:nvPr/>
            </p:nvSpPr>
            <p:spPr>
              <a:xfrm>
                <a:off x="9391779" y="235979"/>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18" name="文本框 17">
              <a:extLst>
                <a:ext uri="{FF2B5EF4-FFF2-40B4-BE49-F238E27FC236}">
                  <a16:creationId xmlns:a16="http://schemas.microsoft.com/office/drawing/2014/main" id="{3198BD9D-F78D-486A-9A5B-E3AE919D9F27}"/>
                </a:ext>
              </a:extLst>
            </p:cNvPr>
            <p:cNvSpPr txBox="1"/>
            <p:nvPr/>
          </p:nvSpPr>
          <p:spPr>
            <a:xfrm>
              <a:off x="9458166" y="193843"/>
              <a:ext cx="1221014" cy="826188"/>
            </a:xfrm>
            <a:prstGeom prst="rect">
              <a:avLst/>
            </a:prstGeom>
            <a:noFill/>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4AB3F"/>
                  </a:solidFill>
                  <a:effectLst/>
                  <a:uLnTx/>
                  <a:uFillTx/>
                  <a:latin typeface="思源黑体 CN Bold" panose="020B0800000000000000" pitchFamily="34" charset="-122"/>
                  <a:ea typeface="思源黑体 CN Bold" panose="020B0800000000000000" pitchFamily="34" charset="-122"/>
                  <a:cs typeface="+mn-cs"/>
                </a:rPr>
                <a:t>…</a:t>
              </a:r>
            </a:p>
          </p:txBody>
        </p:sp>
      </p:grpSp>
    </p:spTree>
    <p:extLst>
      <p:ext uri="{BB962C8B-B14F-4D97-AF65-F5344CB8AC3E}">
        <p14:creationId xmlns:p14="http://schemas.microsoft.com/office/powerpoint/2010/main" val="1992927041"/>
      </p:ext>
    </p:extLst>
  </p:cSld>
  <p:clrMapOvr>
    <a:masterClrMapping/>
  </p:clrMapOvr>
  <mc:AlternateContent xmlns:mc="http://schemas.openxmlformats.org/markup-compatibility/2006" xmlns:p14="http://schemas.microsoft.com/office/powerpoint/2010/main">
    <mc:Choice Requires="p14">
      <p:transition spd="slow" p14:dur="1500" advTm="0">
        <p:random/>
      </p:transition>
    </mc:Choice>
    <mc:Fallback xmlns="">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p:cTn id="12" dur="500" fill="hold"/>
                                        <p:tgtEl>
                                          <p:spTgt spid="31"/>
                                        </p:tgtEl>
                                        <p:attrNameLst>
                                          <p:attrName>ppt_w</p:attrName>
                                        </p:attrNameLst>
                                      </p:cBhvr>
                                      <p:tavLst>
                                        <p:tav tm="0">
                                          <p:val>
                                            <p:fltVal val="0"/>
                                          </p:val>
                                        </p:tav>
                                        <p:tav tm="100000">
                                          <p:val>
                                            <p:strVal val="#ppt_w"/>
                                          </p:val>
                                        </p:tav>
                                      </p:tavLst>
                                    </p:anim>
                                    <p:anim calcmode="lin" valueType="num">
                                      <p:cBhvr>
                                        <p:cTn id="13" dur="500" fill="hold"/>
                                        <p:tgtEl>
                                          <p:spTgt spid="31"/>
                                        </p:tgtEl>
                                        <p:attrNameLst>
                                          <p:attrName>ppt_h</p:attrName>
                                        </p:attrNameLst>
                                      </p:cBhvr>
                                      <p:tavLst>
                                        <p:tav tm="0">
                                          <p:val>
                                            <p:fltVal val="0"/>
                                          </p:val>
                                        </p:tav>
                                        <p:tav tm="100000">
                                          <p:val>
                                            <p:strVal val="#ppt_h"/>
                                          </p:val>
                                        </p:tav>
                                      </p:tavLst>
                                    </p:anim>
                                    <p:animEffect transition="in" filter="fade">
                                      <p:cBhvr>
                                        <p:cTn id="14" dur="500"/>
                                        <p:tgtEl>
                                          <p:spTgt spid="31"/>
                                        </p:tgtEl>
                                      </p:cBhvr>
                                    </p:animEffect>
                                  </p:childTnLst>
                                </p:cTn>
                              </p:par>
                            </p:childTnLst>
                          </p:cTn>
                        </p:par>
                        <p:par>
                          <p:cTn id="15" fill="hold">
                            <p:stCondLst>
                              <p:cond delay="1500"/>
                            </p:stCondLst>
                            <p:childTnLst>
                              <p:par>
                                <p:cTn id="16" presetID="10" presetClass="entr" presetSubtype="0" fill="hold" grpId="0" nodeType="afterEffect">
                                  <p:stCondLst>
                                    <p:cond delay="0"/>
                                  </p:stCondLst>
                                  <p:iterate type="lt">
                                    <p:tmPct val="10000"/>
                                  </p:iterate>
                                  <p:childTnLst>
                                    <p:set>
                                      <p:cBhvr>
                                        <p:cTn id="17" dur="1" fill="hold">
                                          <p:stCondLst>
                                            <p:cond delay="0"/>
                                          </p:stCondLst>
                                        </p:cTn>
                                        <p:tgtEl>
                                          <p:spTgt spid="34"/>
                                        </p:tgtEl>
                                        <p:attrNameLst>
                                          <p:attrName>style.visibility</p:attrName>
                                        </p:attrNameLst>
                                      </p:cBhvr>
                                      <p:to>
                                        <p:strVal val="visible"/>
                                      </p:to>
                                    </p:set>
                                    <p:animEffect transition="in" filter="fade">
                                      <p:cBhvr>
                                        <p:cTn id="1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a:extLst>
              <a:ext uri="{FF2B5EF4-FFF2-40B4-BE49-F238E27FC236}">
                <a16:creationId xmlns:a16="http://schemas.microsoft.com/office/drawing/2014/main" id="{E6B46CC9-9964-40E5-B682-2F8E40FCD6E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0305126" y="4629752"/>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16" name="图片 15">
            <a:extLst>
              <a:ext uri="{FF2B5EF4-FFF2-40B4-BE49-F238E27FC236}">
                <a16:creationId xmlns:a16="http://schemas.microsoft.com/office/drawing/2014/main" id="{A0EB6A0E-D545-4658-A1EA-F9C67BFF23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13" name="图片 12">
            <a:extLst>
              <a:ext uri="{FF2B5EF4-FFF2-40B4-BE49-F238E27FC236}">
                <a16:creationId xmlns:a16="http://schemas.microsoft.com/office/drawing/2014/main" id="{89FA7449-D589-457B-A58E-A12FCB2894A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1" y="4734686"/>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12" name="图片 11">
            <a:extLst>
              <a:ext uri="{FF2B5EF4-FFF2-40B4-BE49-F238E27FC236}">
                <a16:creationId xmlns:a16="http://schemas.microsoft.com/office/drawing/2014/main" id="{3B72E994-C08C-41B4-BBDA-DC0DD03FC77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9" name="图片 8">
            <a:extLst>
              <a:ext uri="{FF2B5EF4-FFF2-40B4-BE49-F238E27FC236}">
                <a16:creationId xmlns:a16="http://schemas.microsoft.com/office/drawing/2014/main" id="{02FF4DBC-490D-45F8-AFC7-2154972320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9244" y="915085"/>
            <a:ext cx="3798260" cy="5824894"/>
          </a:xfrm>
          <a:prstGeom prst="rect">
            <a:avLst/>
          </a:prstGeom>
        </p:spPr>
      </p:pic>
      <p:grpSp>
        <p:nvGrpSpPr>
          <p:cNvPr id="31" name="组合 30">
            <a:extLst>
              <a:ext uri="{FF2B5EF4-FFF2-40B4-BE49-F238E27FC236}">
                <a16:creationId xmlns:a16="http://schemas.microsoft.com/office/drawing/2014/main" id="{0B77868B-C869-4F45-BBA5-B76AF7D6FD78}"/>
              </a:ext>
            </a:extLst>
          </p:cNvPr>
          <p:cNvGrpSpPr/>
          <p:nvPr/>
        </p:nvGrpSpPr>
        <p:grpSpPr>
          <a:xfrm flipH="1">
            <a:off x="4506819" y="683692"/>
            <a:ext cx="5297039" cy="4050994"/>
            <a:chOff x="2206754" y="916448"/>
            <a:chExt cx="4695813" cy="3901755"/>
          </a:xfrm>
        </p:grpSpPr>
        <p:sp>
          <p:nvSpPr>
            <p:cNvPr id="32" name="对话气泡: 椭圆形 13">
              <a:extLst>
                <a:ext uri="{FF2B5EF4-FFF2-40B4-BE49-F238E27FC236}">
                  <a16:creationId xmlns:a16="http://schemas.microsoft.com/office/drawing/2014/main" id="{E1FE5DDF-1767-405E-93B3-7E86FCCB0658}"/>
                </a:ext>
              </a:extLst>
            </p:cNvPr>
            <p:cNvSpPr/>
            <p:nvPr/>
          </p:nvSpPr>
          <p:spPr>
            <a:xfrm>
              <a:off x="2206754" y="916448"/>
              <a:ext cx="4695813" cy="3901755"/>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33" name="对话气泡: 椭圆形 13">
              <a:extLst>
                <a:ext uri="{FF2B5EF4-FFF2-40B4-BE49-F238E27FC236}">
                  <a16:creationId xmlns:a16="http://schemas.microsoft.com/office/drawing/2014/main" id="{35DB8B5F-2F32-4FB5-BAE0-5BA1D2226CF8}"/>
                </a:ext>
              </a:extLst>
            </p:cNvPr>
            <p:cNvSpPr/>
            <p:nvPr/>
          </p:nvSpPr>
          <p:spPr>
            <a:xfrm>
              <a:off x="2369895" y="1044434"/>
              <a:ext cx="4475657" cy="3718827"/>
            </a:xfrm>
            <a:custGeom>
              <a:avLst/>
              <a:gdLst>
                <a:gd name="connsiteX0" fmla="*/ 4993910 w 4908116"/>
                <a:gd name="connsiteY0" fmla="*/ 3358420 h 3696461"/>
                <a:gd name="connsiteX1" fmla="*/ 4054636 w 4908116"/>
                <a:gd name="connsiteY1" fmla="*/ 3249249 h 3696461"/>
                <a:gd name="connsiteX2" fmla="*/ 1269209 w 4908116"/>
                <a:gd name="connsiteY2" fmla="*/ 3466770 h 3696461"/>
                <a:gd name="connsiteX3" fmla="*/ 542086 w 4908116"/>
                <a:gd name="connsiteY3" fmla="*/ 689590 h 3696461"/>
                <a:gd name="connsiteX4" fmla="*/ 3307657 w 4908116"/>
                <a:gd name="connsiteY4" fmla="*/ 115408 h 3696461"/>
                <a:gd name="connsiteX5" fmla="*/ 4634953 w 4908116"/>
                <a:gd name="connsiteY5" fmla="*/ 2695664 h 3696461"/>
                <a:gd name="connsiteX6" fmla="*/ 4993910 w 4908116"/>
                <a:gd name="connsiteY6" fmla="*/ 3358420 h 3696461"/>
                <a:gd name="connsiteX0" fmla="*/ 5022203 w 5022203"/>
                <a:gd name="connsiteY0" fmla="*/ 3409591 h 3785087"/>
                <a:gd name="connsiteX1" fmla="*/ 4082929 w 5022203"/>
                <a:gd name="connsiteY1" fmla="*/ 3300420 h 3785087"/>
                <a:gd name="connsiteX2" fmla="*/ 1297502 w 5022203"/>
                <a:gd name="connsiteY2" fmla="*/ 3517941 h 3785087"/>
                <a:gd name="connsiteX3" fmla="*/ 341779 w 5022203"/>
                <a:gd name="connsiteY3" fmla="*/ 540736 h 3785087"/>
                <a:gd name="connsiteX4" fmla="*/ 3335950 w 5022203"/>
                <a:gd name="connsiteY4" fmla="*/ 166579 h 3785087"/>
                <a:gd name="connsiteX5" fmla="*/ 4663246 w 5022203"/>
                <a:gd name="connsiteY5" fmla="*/ 2746835 h 3785087"/>
                <a:gd name="connsiteX6" fmla="*/ 5022203 w 5022203"/>
                <a:gd name="connsiteY6" fmla="*/ 3409591 h 3785087"/>
                <a:gd name="connsiteX0" fmla="*/ 4940997 w 4940997"/>
                <a:gd name="connsiteY0" fmla="*/ 3402666 h 3926754"/>
                <a:gd name="connsiteX1" fmla="*/ 4001723 w 4940997"/>
                <a:gd name="connsiteY1" fmla="*/ 3293495 h 3926754"/>
                <a:gd name="connsiteX2" fmla="*/ 578121 w 4940997"/>
                <a:gd name="connsiteY2" fmla="*/ 3720566 h 3926754"/>
                <a:gd name="connsiteX3" fmla="*/ 260573 w 4940997"/>
                <a:gd name="connsiteY3" fmla="*/ 533811 h 3926754"/>
                <a:gd name="connsiteX4" fmla="*/ 3254744 w 4940997"/>
                <a:gd name="connsiteY4" fmla="*/ 159654 h 3926754"/>
                <a:gd name="connsiteX5" fmla="*/ 4582040 w 4940997"/>
                <a:gd name="connsiteY5" fmla="*/ 2739910 h 3926754"/>
                <a:gd name="connsiteX6" fmla="*/ 4940997 w 4940997"/>
                <a:gd name="connsiteY6" fmla="*/ 3402666 h 3926754"/>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584795 w 4943752"/>
                <a:gd name="connsiteY5" fmla="*/ 2834839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021683"/>
                <a:gd name="connsiteX1" fmla="*/ 4004478 w 4943752"/>
                <a:gd name="connsiteY1" fmla="*/ 3388424 h 4021683"/>
                <a:gd name="connsiteX2" fmla="*/ 580876 w 4943752"/>
                <a:gd name="connsiteY2" fmla="*/ 3815495 h 4021683"/>
                <a:gd name="connsiteX3" fmla="*/ 263328 w 4943752"/>
                <a:gd name="connsiteY3" fmla="*/ 628740 h 4021683"/>
                <a:gd name="connsiteX4" fmla="*/ 3295599 w 4943752"/>
                <a:gd name="connsiteY4" fmla="*/ 130758 h 4021683"/>
                <a:gd name="connsiteX5" fmla="*/ 4422870 w 4943752"/>
                <a:gd name="connsiteY5" fmla="*/ 2901514 h 4021683"/>
                <a:gd name="connsiteX6" fmla="*/ 4943752 w 4943752"/>
                <a:gd name="connsiteY6" fmla="*/ 3497595 h 4021683"/>
                <a:gd name="connsiteX0" fmla="*/ 4943752 w 4943752"/>
                <a:gd name="connsiteY0" fmla="*/ 3497595 h 4207710"/>
                <a:gd name="connsiteX1" fmla="*/ 4004478 w 4943752"/>
                <a:gd name="connsiteY1" fmla="*/ 3388424 h 4207710"/>
                <a:gd name="connsiteX2" fmla="*/ 580876 w 4943752"/>
                <a:gd name="connsiteY2" fmla="*/ 3815495 h 4207710"/>
                <a:gd name="connsiteX3" fmla="*/ 263328 w 4943752"/>
                <a:gd name="connsiteY3" fmla="*/ 628740 h 4207710"/>
                <a:gd name="connsiteX4" fmla="*/ 3295599 w 4943752"/>
                <a:gd name="connsiteY4" fmla="*/ 130758 h 4207710"/>
                <a:gd name="connsiteX5" fmla="*/ 4422870 w 4943752"/>
                <a:gd name="connsiteY5" fmla="*/ 2901514 h 4207710"/>
                <a:gd name="connsiteX6" fmla="*/ 4943752 w 4943752"/>
                <a:gd name="connsiteY6" fmla="*/ 3497595 h 4207710"/>
                <a:gd name="connsiteX0" fmla="*/ 4943752 w 4943752"/>
                <a:gd name="connsiteY0" fmla="*/ 3497595 h 4107768"/>
                <a:gd name="connsiteX1" fmla="*/ 4004478 w 4943752"/>
                <a:gd name="connsiteY1" fmla="*/ 3388424 h 4107768"/>
                <a:gd name="connsiteX2" fmla="*/ 580876 w 4943752"/>
                <a:gd name="connsiteY2" fmla="*/ 3815495 h 4107768"/>
                <a:gd name="connsiteX3" fmla="*/ 263328 w 4943752"/>
                <a:gd name="connsiteY3" fmla="*/ 628740 h 4107768"/>
                <a:gd name="connsiteX4" fmla="*/ 3295599 w 4943752"/>
                <a:gd name="connsiteY4" fmla="*/ 130758 h 4107768"/>
                <a:gd name="connsiteX5" fmla="*/ 4422870 w 4943752"/>
                <a:gd name="connsiteY5" fmla="*/ 2901514 h 4107768"/>
                <a:gd name="connsiteX6" fmla="*/ 4943752 w 4943752"/>
                <a:gd name="connsiteY6" fmla="*/ 3497595 h 4107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3752" h="4107768">
                  <a:moveTo>
                    <a:pt x="4943752" y="3497595"/>
                  </a:moveTo>
                  <a:lnTo>
                    <a:pt x="4004478" y="3388424"/>
                  </a:lnTo>
                  <a:cubicBezTo>
                    <a:pt x="3484620" y="4234842"/>
                    <a:pt x="1204401" y="4275442"/>
                    <a:pt x="580876" y="3815495"/>
                  </a:cubicBezTo>
                  <a:cubicBezTo>
                    <a:pt x="-42649" y="3355548"/>
                    <a:pt x="-189126" y="1242863"/>
                    <a:pt x="263328" y="628740"/>
                  </a:cubicBezTo>
                  <a:cubicBezTo>
                    <a:pt x="715782" y="14617"/>
                    <a:pt x="2305722" y="-145824"/>
                    <a:pt x="3295599" y="130758"/>
                  </a:cubicBezTo>
                  <a:cubicBezTo>
                    <a:pt x="4676499" y="516595"/>
                    <a:pt x="4393347" y="1629971"/>
                    <a:pt x="4422870" y="2901514"/>
                  </a:cubicBezTo>
                  <a:lnTo>
                    <a:pt x="4943752" y="349759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34" name="文本框 33">
            <a:extLst>
              <a:ext uri="{FF2B5EF4-FFF2-40B4-BE49-F238E27FC236}">
                <a16:creationId xmlns:a16="http://schemas.microsoft.com/office/drawing/2014/main" id="{3F94242B-E0C4-403A-9E51-FF72E7D25271}"/>
              </a:ext>
            </a:extLst>
          </p:cNvPr>
          <p:cNvSpPr txBox="1"/>
          <p:nvPr/>
        </p:nvSpPr>
        <p:spPr>
          <a:xfrm>
            <a:off x="5783244" y="1280343"/>
            <a:ext cx="3036544" cy="4027064"/>
          </a:xfrm>
          <a:prstGeom prst="rect">
            <a:avLst/>
          </a:prstGeom>
          <a:no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altLang="zh-CN" sz="8000" b="0" i="0" u="none" strike="noStrike" kern="1200" cap="none" spc="0" normalizeH="0" baseline="0" noProof="0" dirty="0">
                <a:ln>
                  <a:noFill/>
                </a:ln>
                <a:solidFill>
                  <a:srgbClr val="FF0000"/>
                </a:solidFill>
                <a:effectLst/>
                <a:uLnTx/>
                <a:uFillTx/>
                <a:latin typeface="UTM Showcard" panose="02040603050506020204" pitchFamily="18" charset="0"/>
                <a:ea typeface="包图小白体" panose="02010601030101010101" pitchFamily="2" charset="-122"/>
                <a:cs typeface="+mn-cs"/>
              </a:rPr>
              <a:t>KHỞI ĐỘNG</a:t>
            </a:r>
            <a:endParaRPr kumimoji="0" lang="zh-CN" altLang="en-US" sz="8000" b="0" i="0" u="none" strike="noStrike" kern="1200" cap="none" spc="0" normalizeH="0" baseline="0" noProof="0" dirty="0">
              <a:ln>
                <a:noFill/>
              </a:ln>
              <a:solidFill>
                <a:srgbClr val="FF0000"/>
              </a:solidFill>
              <a:effectLst/>
              <a:uLnTx/>
              <a:uFillTx/>
              <a:latin typeface="UTM Showcard" panose="02040603050506020204" pitchFamily="18" charset="0"/>
              <a:ea typeface="包图小白体" panose="02010601030101010101" pitchFamily="2" charset="-122"/>
              <a:cs typeface="+mn-cs"/>
            </a:endParaRPr>
          </a:p>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US" altLang="zh-CN" sz="4000" b="1" i="0" u="none" strike="noStrike" kern="1200" cap="none" spc="0" normalizeH="0" baseline="0" noProof="0" dirty="0">
              <a:ln>
                <a:noFill/>
              </a:ln>
              <a:solidFill>
                <a:prstClr val="black">
                  <a:lumMod val="75000"/>
                  <a:lumOff val="25000"/>
                </a:prstClr>
              </a:solidFill>
              <a:effectLst/>
              <a:uLnTx/>
              <a:uFillTx/>
              <a:latin typeface="思源黑体 CN Bold" panose="020B0800000000000000" pitchFamily="34" charset="-122"/>
              <a:ea typeface="思源黑体 CN Bold" panose="020B0800000000000000" pitchFamily="34" charset="-122"/>
              <a:cs typeface="+mn-cs"/>
            </a:endParaRPr>
          </a:p>
        </p:txBody>
      </p:sp>
      <p:pic>
        <p:nvPicPr>
          <p:cNvPr id="3" name="图片 2">
            <a:extLst>
              <a:ext uri="{FF2B5EF4-FFF2-40B4-BE49-F238E27FC236}">
                <a16:creationId xmlns:a16="http://schemas.microsoft.com/office/drawing/2014/main" id="{8D5978DD-9ADD-41DD-B5A1-4A1AF13304D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4521882" y="4572836"/>
            <a:ext cx="1886876" cy="1996639"/>
          </a:xfrm>
          <a:prstGeom prst="rect">
            <a:avLst/>
          </a:prstGeom>
        </p:spPr>
      </p:pic>
      <p:grpSp>
        <p:nvGrpSpPr>
          <p:cNvPr id="6" name="组合 5">
            <a:extLst>
              <a:ext uri="{FF2B5EF4-FFF2-40B4-BE49-F238E27FC236}">
                <a16:creationId xmlns:a16="http://schemas.microsoft.com/office/drawing/2014/main" id="{8E498859-28AF-4659-AE91-105BFC805B55}"/>
              </a:ext>
            </a:extLst>
          </p:cNvPr>
          <p:cNvGrpSpPr/>
          <p:nvPr/>
        </p:nvGrpSpPr>
        <p:grpSpPr>
          <a:xfrm>
            <a:off x="9212861" y="337039"/>
            <a:ext cx="1401002" cy="826188"/>
            <a:chOff x="9391779" y="193843"/>
            <a:chExt cx="1401002" cy="826188"/>
          </a:xfrm>
        </p:grpSpPr>
        <p:grpSp>
          <p:nvGrpSpPr>
            <p:cNvPr id="5" name="组合 4">
              <a:extLst>
                <a:ext uri="{FF2B5EF4-FFF2-40B4-BE49-F238E27FC236}">
                  <a16:creationId xmlns:a16="http://schemas.microsoft.com/office/drawing/2014/main" id="{C317E4A9-BF3D-4256-8B91-3DF017BD99DD}"/>
                </a:ext>
              </a:extLst>
            </p:cNvPr>
            <p:cNvGrpSpPr/>
            <p:nvPr/>
          </p:nvGrpSpPr>
          <p:grpSpPr>
            <a:xfrm>
              <a:off x="9391779" y="218794"/>
              <a:ext cx="1401002" cy="713476"/>
              <a:chOff x="9391779" y="218794"/>
              <a:chExt cx="1401002" cy="713476"/>
            </a:xfrm>
          </p:grpSpPr>
          <p:sp>
            <p:nvSpPr>
              <p:cNvPr id="4" name="任意多边形: 形状 3">
                <a:extLst>
                  <a:ext uri="{FF2B5EF4-FFF2-40B4-BE49-F238E27FC236}">
                    <a16:creationId xmlns:a16="http://schemas.microsoft.com/office/drawing/2014/main" id="{69A7D29A-F9A0-4FA6-B19B-2AA6FF61B269}"/>
                  </a:ext>
                </a:extLst>
              </p:cNvPr>
              <p:cNvSpPr/>
              <p:nvPr/>
            </p:nvSpPr>
            <p:spPr>
              <a:xfrm>
                <a:off x="9417274" y="218794"/>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rgbClr val="F4A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D85BD5F2-1085-465C-A012-CFD24E353244}"/>
                  </a:ext>
                </a:extLst>
              </p:cNvPr>
              <p:cNvSpPr/>
              <p:nvPr/>
            </p:nvSpPr>
            <p:spPr>
              <a:xfrm>
                <a:off x="9391779" y="235979"/>
                <a:ext cx="1375507" cy="696291"/>
              </a:xfrm>
              <a:custGeom>
                <a:avLst/>
                <a:gdLst>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12800"/>
                  <a:gd name="connsiteX1" fmla="*/ 595085 w 1451428"/>
                  <a:gd name="connsiteY1" fmla="*/ 0 h 812800"/>
                  <a:gd name="connsiteX2" fmla="*/ 1190171 w 1451428"/>
                  <a:gd name="connsiteY2" fmla="*/ 188686 h 812800"/>
                  <a:gd name="connsiteX3" fmla="*/ 1335314 w 1451428"/>
                  <a:gd name="connsiteY3" fmla="*/ 580572 h 812800"/>
                  <a:gd name="connsiteX4" fmla="*/ 1451428 w 1451428"/>
                  <a:gd name="connsiteY4" fmla="*/ 812800 h 812800"/>
                  <a:gd name="connsiteX5" fmla="*/ 101600 w 1451428"/>
                  <a:gd name="connsiteY5" fmla="*/ 420914 h 812800"/>
                  <a:gd name="connsiteX6" fmla="*/ 0 w 1451428"/>
                  <a:gd name="connsiteY6" fmla="*/ 246743 h 812800"/>
                  <a:gd name="connsiteX0" fmla="*/ 0 w 1451428"/>
                  <a:gd name="connsiteY0" fmla="*/ 246743 h 824536"/>
                  <a:gd name="connsiteX1" fmla="*/ 595085 w 1451428"/>
                  <a:gd name="connsiteY1" fmla="*/ 0 h 824536"/>
                  <a:gd name="connsiteX2" fmla="*/ 1190171 w 1451428"/>
                  <a:gd name="connsiteY2" fmla="*/ 188686 h 824536"/>
                  <a:gd name="connsiteX3" fmla="*/ 1335314 w 1451428"/>
                  <a:gd name="connsiteY3" fmla="*/ 580572 h 824536"/>
                  <a:gd name="connsiteX4" fmla="*/ 1451428 w 1451428"/>
                  <a:gd name="connsiteY4" fmla="*/ 812800 h 824536"/>
                  <a:gd name="connsiteX5" fmla="*/ 101600 w 1451428"/>
                  <a:gd name="connsiteY5" fmla="*/ 420914 h 824536"/>
                  <a:gd name="connsiteX6" fmla="*/ 0 w 1451428"/>
                  <a:gd name="connsiteY6" fmla="*/ 246743 h 824536"/>
                  <a:gd name="connsiteX0" fmla="*/ 269875 w 1721303"/>
                  <a:gd name="connsiteY0" fmla="*/ 246743 h 823881"/>
                  <a:gd name="connsiteX1" fmla="*/ 864960 w 1721303"/>
                  <a:gd name="connsiteY1" fmla="*/ 0 h 823881"/>
                  <a:gd name="connsiteX2" fmla="*/ 1460046 w 1721303"/>
                  <a:gd name="connsiteY2" fmla="*/ 188686 h 823881"/>
                  <a:gd name="connsiteX3" fmla="*/ 1605189 w 1721303"/>
                  <a:gd name="connsiteY3" fmla="*/ 580572 h 823881"/>
                  <a:gd name="connsiteX4" fmla="*/ 1721303 w 1721303"/>
                  <a:gd name="connsiteY4" fmla="*/ 812800 h 823881"/>
                  <a:gd name="connsiteX5" fmla="*/ 0 w 1721303"/>
                  <a:gd name="connsiteY5" fmla="*/ 397102 h 823881"/>
                  <a:gd name="connsiteX6" fmla="*/ 269875 w 1721303"/>
                  <a:gd name="connsiteY6" fmla="*/ 246743 h 823881"/>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290512 w 1741940"/>
                  <a:gd name="connsiteY0" fmla="*/ 246743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290512 w 1741940"/>
                  <a:gd name="connsiteY6" fmla="*/ 246743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161018 h 840144"/>
                  <a:gd name="connsiteX1" fmla="*/ 885597 w 1741940"/>
                  <a:gd name="connsiteY1" fmla="*/ 0 h 840144"/>
                  <a:gd name="connsiteX2" fmla="*/ 1480683 w 1741940"/>
                  <a:gd name="connsiteY2" fmla="*/ 188686 h 840144"/>
                  <a:gd name="connsiteX3" fmla="*/ 1625826 w 1741940"/>
                  <a:gd name="connsiteY3" fmla="*/ 580572 h 840144"/>
                  <a:gd name="connsiteX4" fmla="*/ 1741940 w 1741940"/>
                  <a:gd name="connsiteY4" fmla="*/ 812800 h 840144"/>
                  <a:gd name="connsiteX5" fmla="*/ 20637 w 1741940"/>
                  <a:gd name="connsiteY5" fmla="*/ 397102 h 840144"/>
                  <a:gd name="connsiteX6" fmla="*/ 457200 w 1741940"/>
                  <a:gd name="connsiteY6" fmla="*/ 161018 h 84014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41940"/>
                  <a:gd name="connsiteY0" fmla="*/ 244968 h 924094"/>
                  <a:gd name="connsiteX1" fmla="*/ 885597 w 1741940"/>
                  <a:gd name="connsiteY1" fmla="*/ 83950 h 924094"/>
                  <a:gd name="connsiteX2" fmla="*/ 1480683 w 1741940"/>
                  <a:gd name="connsiteY2" fmla="*/ 272636 h 924094"/>
                  <a:gd name="connsiteX3" fmla="*/ 1625826 w 1741940"/>
                  <a:gd name="connsiteY3" fmla="*/ 664522 h 924094"/>
                  <a:gd name="connsiteX4" fmla="*/ 1741940 w 1741940"/>
                  <a:gd name="connsiteY4" fmla="*/ 896750 h 924094"/>
                  <a:gd name="connsiteX5" fmla="*/ 20637 w 1741940"/>
                  <a:gd name="connsiteY5" fmla="*/ 481052 h 924094"/>
                  <a:gd name="connsiteX6" fmla="*/ 457200 w 1741940"/>
                  <a:gd name="connsiteY6" fmla="*/ 244968 h 924094"/>
                  <a:gd name="connsiteX0" fmla="*/ 457200 w 1773768"/>
                  <a:gd name="connsiteY0" fmla="*/ 244968 h 924094"/>
                  <a:gd name="connsiteX1" fmla="*/ 885597 w 1773768"/>
                  <a:gd name="connsiteY1" fmla="*/ 83950 h 924094"/>
                  <a:gd name="connsiteX2" fmla="*/ 1480683 w 1773768"/>
                  <a:gd name="connsiteY2" fmla="*/ 272636 h 924094"/>
                  <a:gd name="connsiteX3" fmla="*/ 1625826 w 1773768"/>
                  <a:gd name="connsiteY3" fmla="*/ 664522 h 924094"/>
                  <a:gd name="connsiteX4" fmla="*/ 1741940 w 1773768"/>
                  <a:gd name="connsiteY4" fmla="*/ 896750 h 924094"/>
                  <a:gd name="connsiteX5" fmla="*/ 20637 w 1773768"/>
                  <a:gd name="connsiteY5" fmla="*/ 481052 h 924094"/>
                  <a:gd name="connsiteX6" fmla="*/ 457200 w 1773768"/>
                  <a:gd name="connsiteY6" fmla="*/ 244968 h 924094"/>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66219 w 1720084"/>
                  <a:gd name="connsiteY0" fmla="*/ 244968 h 953677"/>
                  <a:gd name="connsiteX1" fmla="*/ 894616 w 1720084"/>
                  <a:gd name="connsiteY1" fmla="*/ 83950 h 953677"/>
                  <a:gd name="connsiteX2" fmla="*/ 1489702 w 1720084"/>
                  <a:gd name="connsiteY2" fmla="*/ 272636 h 953677"/>
                  <a:gd name="connsiteX3" fmla="*/ 1634845 w 1720084"/>
                  <a:gd name="connsiteY3" fmla="*/ 664522 h 953677"/>
                  <a:gd name="connsiteX4" fmla="*/ 1436634 w 1720084"/>
                  <a:gd name="connsiteY4" fmla="*/ 930087 h 953677"/>
                  <a:gd name="connsiteX5" fmla="*/ 29656 w 1720084"/>
                  <a:gd name="connsiteY5" fmla="*/ 481052 h 953677"/>
                  <a:gd name="connsiteX6" fmla="*/ 466219 w 1720084"/>
                  <a:gd name="connsiteY6" fmla="*/ 244968 h 953677"/>
                  <a:gd name="connsiteX0" fmla="*/ 448774 w 1702639"/>
                  <a:gd name="connsiteY0" fmla="*/ 244968 h 1024234"/>
                  <a:gd name="connsiteX1" fmla="*/ 877171 w 1702639"/>
                  <a:gd name="connsiteY1" fmla="*/ 83950 h 1024234"/>
                  <a:gd name="connsiteX2" fmla="*/ 1472257 w 1702639"/>
                  <a:gd name="connsiteY2" fmla="*/ 272636 h 1024234"/>
                  <a:gd name="connsiteX3" fmla="*/ 1617400 w 1702639"/>
                  <a:gd name="connsiteY3" fmla="*/ 664522 h 1024234"/>
                  <a:gd name="connsiteX4" fmla="*/ 1419189 w 1702639"/>
                  <a:gd name="connsiteY4" fmla="*/ 930087 h 1024234"/>
                  <a:gd name="connsiteX5" fmla="*/ 12211 w 1702639"/>
                  <a:gd name="connsiteY5" fmla="*/ 481052 h 1024234"/>
                  <a:gd name="connsiteX6" fmla="*/ 448774 w 1702639"/>
                  <a:gd name="connsiteY6" fmla="*/ 244968 h 1024234"/>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4968 h 930087"/>
                  <a:gd name="connsiteX1" fmla="*/ 887787 w 1713255"/>
                  <a:gd name="connsiteY1" fmla="*/ 83950 h 930087"/>
                  <a:gd name="connsiteX2" fmla="*/ 1482873 w 1713255"/>
                  <a:gd name="connsiteY2" fmla="*/ 272636 h 930087"/>
                  <a:gd name="connsiteX3" fmla="*/ 1628016 w 1713255"/>
                  <a:gd name="connsiteY3" fmla="*/ 664522 h 930087"/>
                  <a:gd name="connsiteX4" fmla="*/ 1429805 w 1713255"/>
                  <a:gd name="connsiteY4" fmla="*/ 930087 h 930087"/>
                  <a:gd name="connsiteX5" fmla="*/ 22827 w 1713255"/>
                  <a:gd name="connsiteY5" fmla="*/ 481052 h 930087"/>
                  <a:gd name="connsiteX6" fmla="*/ 459390 w 1713255"/>
                  <a:gd name="connsiteY6" fmla="*/ 244968 h 930087"/>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13255"/>
                  <a:gd name="connsiteY0" fmla="*/ 242813 h 927932"/>
                  <a:gd name="connsiteX1" fmla="*/ 887787 w 1713255"/>
                  <a:gd name="connsiteY1" fmla="*/ 81795 h 927932"/>
                  <a:gd name="connsiteX2" fmla="*/ 1482873 w 1713255"/>
                  <a:gd name="connsiteY2" fmla="*/ 270481 h 927932"/>
                  <a:gd name="connsiteX3" fmla="*/ 1628016 w 1713255"/>
                  <a:gd name="connsiteY3" fmla="*/ 662367 h 927932"/>
                  <a:gd name="connsiteX4" fmla="*/ 1429805 w 1713255"/>
                  <a:gd name="connsiteY4" fmla="*/ 927932 h 927932"/>
                  <a:gd name="connsiteX5" fmla="*/ 22827 w 1713255"/>
                  <a:gd name="connsiteY5" fmla="*/ 478897 h 927932"/>
                  <a:gd name="connsiteX6" fmla="*/ 459390 w 1713255"/>
                  <a:gd name="connsiteY6" fmla="*/ 242813 h 927932"/>
                  <a:gd name="connsiteX0" fmla="*/ 459390 w 1707695"/>
                  <a:gd name="connsiteY0" fmla="*/ 242813 h 927932"/>
                  <a:gd name="connsiteX1" fmla="*/ 887787 w 1707695"/>
                  <a:gd name="connsiteY1" fmla="*/ 81795 h 927932"/>
                  <a:gd name="connsiteX2" fmla="*/ 1482873 w 1707695"/>
                  <a:gd name="connsiteY2" fmla="*/ 270481 h 927932"/>
                  <a:gd name="connsiteX3" fmla="*/ 1628016 w 1707695"/>
                  <a:gd name="connsiteY3" fmla="*/ 662367 h 927932"/>
                  <a:gd name="connsiteX4" fmla="*/ 1429805 w 1707695"/>
                  <a:gd name="connsiteY4" fmla="*/ 927932 h 927932"/>
                  <a:gd name="connsiteX5" fmla="*/ 22827 w 1707695"/>
                  <a:gd name="connsiteY5" fmla="*/ 478897 h 927932"/>
                  <a:gd name="connsiteX6" fmla="*/ 459390 w 1707695"/>
                  <a:gd name="connsiteY6" fmla="*/ 242813 h 927932"/>
                  <a:gd name="connsiteX0" fmla="*/ 318099 w 1566404"/>
                  <a:gd name="connsiteY0" fmla="*/ 242813 h 927932"/>
                  <a:gd name="connsiteX1" fmla="*/ 746496 w 1566404"/>
                  <a:gd name="connsiteY1" fmla="*/ 81795 h 927932"/>
                  <a:gd name="connsiteX2" fmla="*/ 1341582 w 1566404"/>
                  <a:gd name="connsiteY2" fmla="*/ 270481 h 927932"/>
                  <a:gd name="connsiteX3" fmla="*/ 1486725 w 1566404"/>
                  <a:gd name="connsiteY3" fmla="*/ 662367 h 927932"/>
                  <a:gd name="connsiteX4" fmla="*/ 1288514 w 1566404"/>
                  <a:gd name="connsiteY4" fmla="*/ 927932 h 927932"/>
                  <a:gd name="connsiteX5" fmla="*/ 27089 w 1566404"/>
                  <a:gd name="connsiteY5" fmla="*/ 509843 h 927932"/>
                  <a:gd name="connsiteX6" fmla="*/ 318099 w 1566404"/>
                  <a:gd name="connsiteY6" fmla="*/ 242813 h 927932"/>
                  <a:gd name="connsiteX0" fmla="*/ 398247 w 1646552"/>
                  <a:gd name="connsiteY0" fmla="*/ 242813 h 927932"/>
                  <a:gd name="connsiteX1" fmla="*/ 826644 w 1646552"/>
                  <a:gd name="connsiteY1" fmla="*/ 81795 h 927932"/>
                  <a:gd name="connsiteX2" fmla="*/ 1421730 w 1646552"/>
                  <a:gd name="connsiteY2" fmla="*/ 270481 h 927932"/>
                  <a:gd name="connsiteX3" fmla="*/ 1566873 w 1646552"/>
                  <a:gd name="connsiteY3" fmla="*/ 662367 h 927932"/>
                  <a:gd name="connsiteX4" fmla="*/ 1368662 w 1646552"/>
                  <a:gd name="connsiteY4" fmla="*/ 927932 h 927932"/>
                  <a:gd name="connsiteX5" fmla="*/ 107237 w 1646552"/>
                  <a:gd name="connsiteY5" fmla="*/ 509843 h 927932"/>
                  <a:gd name="connsiteX6" fmla="*/ 398247 w 1646552"/>
                  <a:gd name="connsiteY6" fmla="*/ 242813 h 927932"/>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929055"/>
                  <a:gd name="connsiteX1" fmla="*/ 826645 w 1646553"/>
                  <a:gd name="connsiteY1" fmla="*/ 81795 h 929055"/>
                  <a:gd name="connsiteX2" fmla="*/ 1421731 w 1646553"/>
                  <a:gd name="connsiteY2" fmla="*/ 270481 h 929055"/>
                  <a:gd name="connsiteX3" fmla="*/ 1566874 w 1646553"/>
                  <a:gd name="connsiteY3" fmla="*/ 662367 h 929055"/>
                  <a:gd name="connsiteX4" fmla="*/ 1368663 w 1646553"/>
                  <a:gd name="connsiteY4" fmla="*/ 927932 h 929055"/>
                  <a:gd name="connsiteX5" fmla="*/ 107238 w 1646553"/>
                  <a:gd name="connsiteY5" fmla="*/ 509843 h 929055"/>
                  <a:gd name="connsiteX6" fmla="*/ 398248 w 1646553"/>
                  <a:gd name="connsiteY6" fmla="*/ 242813 h 929055"/>
                  <a:gd name="connsiteX0" fmla="*/ 398248 w 1646553"/>
                  <a:gd name="connsiteY0" fmla="*/ 242813 h 927932"/>
                  <a:gd name="connsiteX1" fmla="*/ 826645 w 1646553"/>
                  <a:gd name="connsiteY1" fmla="*/ 81795 h 927932"/>
                  <a:gd name="connsiteX2" fmla="*/ 1421731 w 1646553"/>
                  <a:gd name="connsiteY2" fmla="*/ 270481 h 927932"/>
                  <a:gd name="connsiteX3" fmla="*/ 1566874 w 1646553"/>
                  <a:gd name="connsiteY3" fmla="*/ 662367 h 927932"/>
                  <a:gd name="connsiteX4" fmla="*/ 1368663 w 1646553"/>
                  <a:gd name="connsiteY4" fmla="*/ 927932 h 927932"/>
                  <a:gd name="connsiteX5" fmla="*/ 107238 w 1646553"/>
                  <a:gd name="connsiteY5" fmla="*/ 509843 h 927932"/>
                  <a:gd name="connsiteX6" fmla="*/ 398248 w 1646553"/>
                  <a:gd name="connsiteY6" fmla="*/ 242813 h 927932"/>
                  <a:gd name="connsiteX0" fmla="*/ 398248 w 1646553"/>
                  <a:gd name="connsiteY0" fmla="*/ 242813 h 811747"/>
                  <a:gd name="connsiteX1" fmla="*/ 826645 w 1646553"/>
                  <a:gd name="connsiteY1" fmla="*/ 81795 h 811747"/>
                  <a:gd name="connsiteX2" fmla="*/ 1421731 w 1646553"/>
                  <a:gd name="connsiteY2" fmla="*/ 270481 h 811747"/>
                  <a:gd name="connsiteX3" fmla="*/ 1566874 w 1646553"/>
                  <a:gd name="connsiteY3" fmla="*/ 662367 h 811747"/>
                  <a:gd name="connsiteX4" fmla="*/ 1368663 w 1646553"/>
                  <a:gd name="connsiteY4" fmla="*/ 810337 h 811747"/>
                  <a:gd name="connsiteX5" fmla="*/ 107238 w 1646553"/>
                  <a:gd name="connsiteY5" fmla="*/ 509843 h 811747"/>
                  <a:gd name="connsiteX6" fmla="*/ 398248 w 1646553"/>
                  <a:gd name="connsiteY6" fmla="*/ 242813 h 811747"/>
                  <a:gd name="connsiteX0" fmla="*/ 398248 w 1511381"/>
                  <a:gd name="connsiteY0" fmla="*/ 242813 h 811747"/>
                  <a:gd name="connsiteX1" fmla="*/ 826645 w 1511381"/>
                  <a:gd name="connsiteY1" fmla="*/ 81795 h 811747"/>
                  <a:gd name="connsiteX2" fmla="*/ 1421731 w 1511381"/>
                  <a:gd name="connsiteY2" fmla="*/ 270481 h 811747"/>
                  <a:gd name="connsiteX3" fmla="*/ 1368663 w 1511381"/>
                  <a:gd name="connsiteY3" fmla="*/ 810337 h 811747"/>
                  <a:gd name="connsiteX4" fmla="*/ 107238 w 1511381"/>
                  <a:gd name="connsiteY4" fmla="*/ 509843 h 811747"/>
                  <a:gd name="connsiteX5" fmla="*/ 398248 w 1511381"/>
                  <a:gd name="connsiteY5" fmla="*/ 242813 h 811747"/>
                  <a:gd name="connsiteX0" fmla="*/ 398248 w 1505580"/>
                  <a:gd name="connsiteY0" fmla="*/ 242813 h 811747"/>
                  <a:gd name="connsiteX1" fmla="*/ 826645 w 1505580"/>
                  <a:gd name="connsiteY1" fmla="*/ 81795 h 811747"/>
                  <a:gd name="connsiteX2" fmla="*/ 1409074 w 1505580"/>
                  <a:gd name="connsiteY2" fmla="*/ 319994 h 811747"/>
                  <a:gd name="connsiteX3" fmla="*/ 1368663 w 1505580"/>
                  <a:gd name="connsiteY3" fmla="*/ 810337 h 811747"/>
                  <a:gd name="connsiteX4" fmla="*/ 107238 w 1505580"/>
                  <a:gd name="connsiteY4" fmla="*/ 509843 h 811747"/>
                  <a:gd name="connsiteX5" fmla="*/ 398248 w 1505580"/>
                  <a:gd name="connsiteY5" fmla="*/ 242813 h 811747"/>
                  <a:gd name="connsiteX0" fmla="*/ 398248 w 1551125"/>
                  <a:gd name="connsiteY0" fmla="*/ 242813 h 811747"/>
                  <a:gd name="connsiteX1" fmla="*/ 826645 w 1551125"/>
                  <a:gd name="connsiteY1" fmla="*/ 81795 h 811747"/>
                  <a:gd name="connsiteX2" fmla="*/ 1409074 w 1551125"/>
                  <a:gd name="connsiteY2" fmla="*/ 319994 h 811747"/>
                  <a:gd name="connsiteX3" fmla="*/ 1368663 w 1551125"/>
                  <a:gd name="connsiteY3" fmla="*/ 810337 h 811747"/>
                  <a:gd name="connsiteX4" fmla="*/ 107238 w 1551125"/>
                  <a:gd name="connsiteY4" fmla="*/ 509843 h 811747"/>
                  <a:gd name="connsiteX5" fmla="*/ 398248 w 1551125"/>
                  <a:gd name="connsiteY5" fmla="*/ 242813 h 811747"/>
                  <a:gd name="connsiteX0" fmla="*/ 398248 w 1553927"/>
                  <a:gd name="connsiteY0" fmla="*/ 242813 h 776859"/>
                  <a:gd name="connsiteX1" fmla="*/ 826645 w 1553927"/>
                  <a:gd name="connsiteY1" fmla="*/ 81795 h 776859"/>
                  <a:gd name="connsiteX2" fmla="*/ 1409074 w 1553927"/>
                  <a:gd name="connsiteY2" fmla="*/ 319994 h 776859"/>
                  <a:gd name="connsiteX3" fmla="*/ 1374992 w 1553927"/>
                  <a:gd name="connsiteY3" fmla="*/ 767013 h 776859"/>
                  <a:gd name="connsiteX4" fmla="*/ 107238 w 1553927"/>
                  <a:gd name="connsiteY4" fmla="*/ 509843 h 776859"/>
                  <a:gd name="connsiteX5" fmla="*/ 398248 w 1553927"/>
                  <a:gd name="connsiteY5" fmla="*/ 242813 h 776859"/>
                  <a:gd name="connsiteX0" fmla="*/ 319557 w 1475238"/>
                  <a:gd name="connsiteY0" fmla="*/ 242813 h 776859"/>
                  <a:gd name="connsiteX1" fmla="*/ 747954 w 1475238"/>
                  <a:gd name="connsiteY1" fmla="*/ 81795 h 776859"/>
                  <a:gd name="connsiteX2" fmla="*/ 1330383 w 1475238"/>
                  <a:gd name="connsiteY2" fmla="*/ 319994 h 776859"/>
                  <a:gd name="connsiteX3" fmla="*/ 1296301 w 1475238"/>
                  <a:gd name="connsiteY3" fmla="*/ 767013 h 776859"/>
                  <a:gd name="connsiteX4" fmla="*/ 28547 w 1475238"/>
                  <a:gd name="connsiteY4" fmla="*/ 509843 h 776859"/>
                  <a:gd name="connsiteX5" fmla="*/ 319557 w 1475238"/>
                  <a:gd name="connsiteY5" fmla="*/ 242813 h 776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5238" h="776859">
                    <a:moveTo>
                      <a:pt x="319557" y="242813"/>
                    </a:moveTo>
                    <a:cubicBezTo>
                      <a:pt x="290906" y="27215"/>
                      <a:pt x="590867" y="-88369"/>
                      <a:pt x="747954" y="81795"/>
                    </a:cubicBezTo>
                    <a:cubicBezTo>
                      <a:pt x="884403" y="-60097"/>
                      <a:pt x="1298708" y="61837"/>
                      <a:pt x="1330383" y="319994"/>
                    </a:cubicBezTo>
                    <a:cubicBezTo>
                      <a:pt x="1540957" y="391904"/>
                      <a:pt x="1515383" y="727119"/>
                      <a:pt x="1296301" y="767013"/>
                    </a:cubicBezTo>
                    <a:cubicBezTo>
                      <a:pt x="474882" y="764971"/>
                      <a:pt x="-142202" y="858140"/>
                      <a:pt x="28547" y="509843"/>
                    </a:cubicBezTo>
                    <a:cubicBezTo>
                      <a:pt x="-49620" y="275895"/>
                      <a:pt x="210549" y="116721"/>
                      <a:pt x="319557" y="24281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18" name="文本框 17">
              <a:extLst>
                <a:ext uri="{FF2B5EF4-FFF2-40B4-BE49-F238E27FC236}">
                  <a16:creationId xmlns:a16="http://schemas.microsoft.com/office/drawing/2014/main" id="{3198BD9D-F78D-486A-9A5B-E3AE919D9F27}"/>
                </a:ext>
              </a:extLst>
            </p:cNvPr>
            <p:cNvSpPr txBox="1"/>
            <p:nvPr/>
          </p:nvSpPr>
          <p:spPr>
            <a:xfrm>
              <a:off x="9458166" y="193843"/>
              <a:ext cx="1221014" cy="826188"/>
            </a:xfrm>
            <a:prstGeom prst="rect">
              <a:avLst/>
            </a:prstGeom>
            <a:noFill/>
          </p:spPr>
          <p:txBody>
            <a:bodyPr wrap="square">
              <a:spAutoFit/>
            </a:bodyPr>
            <a:lstStyle>
              <a:defPPr>
                <a:defRPr lang="zh-CN"/>
              </a:defPPr>
              <a:lvl1pPr algn="ctr">
                <a:lnSpc>
                  <a:spcPct val="130000"/>
                </a:lnSpc>
                <a:defRPr sz="3600" b="1" i="0">
                  <a:solidFill>
                    <a:schemeClr val="bg1"/>
                  </a:solidFill>
                  <a:effectLst/>
                  <a:latin typeface="思源黑体 CN Bold" panose="020B0800000000000000" pitchFamily="34" charset="-122"/>
                  <a:ea typeface="思源黑体 CN Bold" panose="020B0800000000000000" pitchFamily="34" charset="-122"/>
                </a:defRPr>
              </a:lvl1p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4AB3F"/>
                  </a:solidFill>
                  <a:effectLst/>
                  <a:uLnTx/>
                  <a:uFillTx/>
                  <a:latin typeface="思源黑体 CN Bold" panose="020B0800000000000000" pitchFamily="34" charset="-122"/>
                  <a:ea typeface="思源黑体 CN Bold" panose="020B0800000000000000" pitchFamily="34" charset="-122"/>
                  <a:cs typeface="+mn-cs"/>
                </a:rPr>
                <a:t>…</a:t>
              </a:r>
            </a:p>
          </p:txBody>
        </p:sp>
      </p:grpSp>
    </p:spTree>
    <p:extLst>
      <p:ext uri="{BB962C8B-B14F-4D97-AF65-F5344CB8AC3E}">
        <p14:creationId xmlns:p14="http://schemas.microsoft.com/office/powerpoint/2010/main" val="34740743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000" fill="hold"/>
                                        <p:tgtEl>
                                          <p:spTgt spid="6"/>
                                        </p:tgtEl>
                                        <p:attrNameLst>
                                          <p:attrName>ppt_x</p:attrName>
                                        </p:attrNameLst>
                                      </p:cBhvr>
                                      <p:tavLst>
                                        <p:tav tm="0">
                                          <p:val>
                                            <p:strVal val="1+#ppt_w/2"/>
                                          </p:val>
                                        </p:tav>
                                        <p:tav tm="100000">
                                          <p:val>
                                            <p:strVal val="#ppt_x"/>
                                          </p:val>
                                        </p:tav>
                                      </p:tavLst>
                                    </p:anim>
                                    <p:anim calcmode="lin" valueType="num">
                                      <p:cBhvr additive="base">
                                        <p:cTn id="12" dur="1000" fill="hold"/>
                                        <p:tgtEl>
                                          <p:spTgt spid="6"/>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1000" fill="hold"/>
                                        <p:tgtEl>
                                          <p:spTgt spid="3"/>
                                        </p:tgtEl>
                                        <p:attrNameLst>
                                          <p:attrName>ppt_x</p:attrName>
                                        </p:attrNameLst>
                                      </p:cBhvr>
                                      <p:tavLst>
                                        <p:tav tm="0">
                                          <p:val>
                                            <p:strVal val="0-#ppt_w/2"/>
                                          </p:val>
                                        </p:tav>
                                        <p:tav tm="100000">
                                          <p:val>
                                            <p:strVal val="#ppt_x"/>
                                          </p:val>
                                        </p:tav>
                                      </p:tavLst>
                                    </p:anim>
                                    <p:anim calcmode="lin" valueType="num">
                                      <p:cBhvr additive="base">
                                        <p:cTn id="16" dur="1000" fill="hold"/>
                                        <p:tgtEl>
                                          <p:spTgt spid="3"/>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53" presetClass="entr" presetSubtype="16" fill="hold" nodeType="afterEffect">
                                  <p:stCondLst>
                                    <p:cond delay="0"/>
                                  </p:stCondLst>
                                  <p:childTnLst>
                                    <p:set>
                                      <p:cBhvr>
                                        <p:cTn id="19" dur="1" fill="hold">
                                          <p:stCondLst>
                                            <p:cond delay="0"/>
                                          </p:stCondLst>
                                        </p:cTn>
                                        <p:tgtEl>
                                          <p:spTgt spid="31"/>
                                        </p:tgtEl>
                                        <p:attrNameLst>
                                          <p:attrName>style.visibility</p:attrName>
                                        </p:attrNameLst>
                                      </p:cBhvr>
                                      <p:to>
                                        <p:strVal val="visible"/>
                                      </p:to>
                                    </p:set>
                                    <p:anim calcmode="lin" valueType="num">
                                      <p:cBhvr>
                                        <p:cTn id="20" dur="500" fill="hold"/>
                                        <p:tgtEl>
                                          <p:spTgt spid="31"/>
                                        </p:tgtEl>
                                        <p:attrNameLst>
                                          <p:attrName>ppt_w</p:attrName>
                                        </p:attrNameLst>
                                      </p:cBhvr>
                                      <p:tavLst>
                                        <p:tav tm="0">
                                          <p:val>
                                            <p:fltVal val="0"/>
                                          </p:val>
                                        </p:tav>
                                        <p:tav tm="100000">
                                          <p:val>
                                            <p:strVal val="#ppt_w"/>
                                          </p:val>
                                        </p:tav>
                                      </p:tavLst>
                                    </p:anim>
                                    <p:anim calcmode="lin" valueType="num">
                                      <p:cBhvr>
                                        <p:cTn id="21" dur="500" fill="hold"/>
                                        <p:tgtEl>
                                          <p:spTgt spid="31"/>
                                        </p:tgtEl>
                                        <p:attrNameLst>
                                          <p:attrName>ppt_h</p:attrName>
                                        </p:attrNameLst>
                                      </p:cBhvr>
                                      <p:tavLst>
                                        <p:tav tm="0">
                                          <p:val>
                                            <p:fltVal val="0"/>
                                          </p:val>
                                        </p:tav>
                                        <p:tav tm="100000">
                                          <p:val>
                                            <p:strVal val="#ppt_h"/>
                                          </p:val>
                                        </p:tav>
                                      </p:tavLst>
                                    </p:anim>
                                    <p:animEffect transition="in" filter="fade">
                                      <p:cBhvr>
                                        <p:cTn id="22" dur="500"/>
                                        <p:tgtEl>
                                          <p:spTgt spid="31"/>
                                        </p:tgtEl>
                                      </p:cBhvr>
                                    </p:animEffect>
                                  </p:childTnLst>
                                </p:cTn>
                              </p:par>
                            </p:childTnLst>
                          </p:cTn>
                        </p:par>
                        <p:par>
                          <p:cTn id="23" fill="hold">
                            <p:stCondLst>
                              <p:cond delay="1500"/>
                            </p:stCondLst>
                            <p:childTnLst>
                              <p:par>
                                <p:cTn id="24" presetID="10" presetClass="entr" presetSubtype="0" fill="hold" grpId="0" nodeType="afterEffect">
                                  <p:stCondLst>
                                    <p:cond delay="0"/>
                                  </p:stCondLst>
                                  <p:iterate type="lt">
                                    <p:tmPct val="10000"/>
                                  </p:iterate>
                                  <p:childTnLst>
                                    <p:set>
                                      <p:cBhvr>
                                        <p:cTn id="25" dur="1" fill="hold">
                                          <p:stCondLst>
                                            <p:cond delay="0"/>
                                          </p:stCondLst>
                                        </p:cTn>
                                        <p:tgtEl>
                                          <p:spTgt spid="34"/>
                                        </p:tgtEl>
                                        <p:attrNameLst>
                                          <p:attrName>style.visibility</p:attrName>
                                        </p:attrNameLst>
                                      </p:cBhvr>
                                      <p:to>
                                        <p:strVal val="visible"/>
                                      </p:to>
                                    </p:set>
                                    <p:animEffect transition="in" filter="fade">
                                      <p:cBhvr>
                                        <p:cTn id="2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a:alphaModFix amt="62000"/>
            <a:lum/>
          </a:blip>
          <a:srcRect/>
          <a:stretch>
            <a:fillRect/>
          </a:stretch>
        </a:blipFill>
        <a:effectLst/>
      </p:bgPr>
    </p:bg>
    <p:spTree>
      <p:nvGrpSpPr>
        <p:cNvPr id="1" name=""/>
        <p:cNvGrpSpPr/>
        <p:nvPr/>
      </p:nvGrpSpPr>
      <p:grpSpPr>
        <a:xfrm>
          <a:off x="0" y="0"/>
          <a:ext cx="0" cy="0"/>
          <a:chOff x="0" y="0"/>
          <a:chExt cx="0" cy="0"/>
        </a:xfrm>
      </p:grpSpPr>
      <p:grpSp>
        <p:nvGrpSpPr>
          <p:cNvPr id="22" name="vong quay"/>
          <p:cNvGrpSpPr/>
          <p:nvPr/>
        </p:nvGrpSpPr>
        <p:grpSpPr>
          <a:xfrm>
            <a:off x="5825983" y="478508"/>
            <a:ext cx="5042125" cy="5036855"/>
            <a:chOff x="5425622" y="292790"/>
            <a:chExt cx="5834378" cy="582828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5622" y="292790"/>
              <a:ext cx="5834378" cy="5828280"/>
            </a:xfrm>
            <a:prstGeom prst="rect">
              <a:avLst/>
            </a:prstGeom>
          </p:spPr>
        </p:pic>
        <p:sp>
          <p:nvSpPr>
            <p:cNvPr id="9" name="TextBox 8"/>
            <p:cNvSpPr txBox="1"/>
            <p:nvPr/>
          </p:nvSpPr>
          <p:spPr>
            <a:xfrm rot="14949661">
              <a:off x="6674685" y="126928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M,N</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0" name="TextBox 9"/>
            <p:cNvSpPr txBox="1"/>
            <p:nvPr/>
          </p:nvSpPr>
          <p:spPr>
            <a:xfrm rot="12232592">
              <a:off x="5742637" y="2184872"/>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P,Q</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Box 10"/>
            <p:cNvSpPr txBox="1"/>
            <p:nvPr/>
          </p:nvSpPr>
          <p:spPr>
            <a:xfrm rot="17590276">
              <a:off x="8020996" y="1266361"/>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 H, L</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rot="20155085">
              <a:off x="8917980" y="218947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B, C</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7" name="TextBox 16"/>
            <p:cNvSpPr txBox="1"/>
            <p:nvPr/>
          </p:nvSpPr>
          <p:spPr>
            <a:xfrm rot="9501114">
              <a:off x="5697321" y="352466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U, V</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9" name="TextBox 18"/>
            <p:cNvSpPr txBox="1"/>
            <p:nvPr/>
          </p:nvSpPr>
          <p:spPr>
            <a:xfrm rot="6703311">
              <a:off x="6660976" y="4492996"/>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X, L</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0" name="TextBox 19"/>
            <p:cNvSpPr txBox="1"/>
            <p:nvPr/>
          </p:nvSpPr>
          <p:spPr>
            <a:xfrm rot="3829829">
              <a:off x="8119870" y="4389797"/>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Q, T</a:t>
              </a:r>
              <a:endParaRPr kumimoji="0" lang="vi-VN" sz="32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rot="1321648">
              <a:off x="8940448" y="3556175"/>
              <a:ext cx="2025648" cy="67665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Y, H</a:t>
              </a:r>
              <a:endParaRPr kumimoji="0" lang="vi-VN" sz="32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sp>
        <p:nvSpPr>
          <p:cNvPr id="23" name="Isosceles Triangle 2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quay dung"/>
          <p:cNvSpPr/>
          <p:nvPr/>
        </p:nvSpPr>
        <p:spPr>
          <a:xfrm>
            <a:off x="9287691" y="5878286"/>
            <a:ext cx="2704012" cy="849085"/>
          </a:xfrm>
          <a:prstGeom prst="round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QUAY</a:t>
            </a:r>
            <a:endParaRPr kumimoji="0" lang="vi-VN" sz="2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6" name="Rounded Rectangle 25">
            <a:hlinkClick r:id="rId6" action="ppaction://hlinksldjump"/>
          </p:cNvPr>
          <p:cNvSpPr/>
          <p:nvPr/>
        </p:nvSpPr>
        <p:spPr>
          <a:xfrm>
            <a:off x="1111005" y="2365281"/>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ounded Rectangle 26">
            <a:hlinkClick r:id="rId7" action="ppaction://hlinksldjump"/>
          </p:cNvPr>
          <p:cNvSpPr/>
          <p:nvPr/>
        </p:nvSpPr>
        <p:spPr>
          <a:xfrm>
            <a:off x="2884008" y="2340416"/>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2</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ounded Rectangle 27">
            <a:hlinkClick r:id="rId8" action="ppaction://hlinksldjump"/>
          </p:cNvPr>
          <p:cNvSpPr/>
          <p:nvPr/>
        </p:nvSpPr>
        <p:spPr>
          <a:xfrm>
            <a:off x="1111814" y="3984418"/>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3</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5" name="Rounded Rectangle 34">
            <a:hlinkClick r:id="rId9" action="ppaction://hlinksldjump"/>
          </p:cNvPr>
          <p:cNvSpPr/>
          <p:nvPr/>
        </p:nvSpPr>
        <p:spPr>
          <a:xfrm>
            <a:off x="2861035" y="3984418"/>
            <a:ext cx="1337688" cy="1337688"/>
          </a:xfrm>
          <a:prstGeom prst="roundRect">
            <a:avLst/>
          </a:prstGeom>
          <a:solidFill>
            <a:srgbClr val="92D05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4</a:t>
            </a:r>
            <a:endParaRPr kumimoji="0" lang="vi-VN" sz="44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41" name="Rectangle 40"/>
          <p:cNvSpPr/>
          <p:nvPr/>
        </p:nvSpPr>
        <p:spPr>
          <a:xfrm>
            <a:off x="647686" y="95110"/>
            <a:ext cx="4631396" cy="193899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ED7D31">
                    <a:lumMod val="75000"/>
                  </a:srgbClr>
                </a:solidFill>
                <a:effectLst>
                  <a:outerShdw dist="38100" dir="2700000" algn="tl" rotWithShape="0">
                    <a:srgbClr val="ED7D31"/>
                  </a:outerShdw>
                </a:effectLst>
                <a:uLnTx/>
                <a:uFillTx/>
                <a:latin typeface="UTM Showcard" panose="02040603050506020204" pitchFamily="18" charset="0"/>
                <a:ea typeface="Tahoma" panose="020B0604030504040204" pitchFamily="34" charset="0"/>
                <a:cs typeface="Tahoma" panose="020B0604030504040204" pitchFamily="34" charset="0"/>
              </a:rPr>
              <a:t>VÒNG QUAY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6600">
                  <a:solidFill>
                    <a:srgbClr val="ED7D31"/>
                  </a:solidFill>
                  <a:prstDash val="solid"/>
                </a:ln>
                <a:solidFill>
                  <a:srgbClr val="ED7D31">
                    <a:lumMod val="75000"/>
                  </a:srgbClr>
                </a:solidFill>
                <a:effectLst>
                  <a:outerShdw dist="38100" dir="2700000" algn="tl" rotWithShape="0">
                    <a:srgbClr val="ED7D31"/>
                  </a:outerShdw>
                </a:effectLst>
                <a:uLnTx/>
                <a:uFillTx/>
                <a:latin typeface="UTM Showcard" panose="02040603050506020204" pitchFamily="18" charset="0"/>
                <a:ea typeface="Tahoma" panose="020B0604030504040204" pitchFamily="34" charset="0"/>
                <a:cs typeface="Tahoma" panose="020B0604030504040204" pitchFamily="34" charset="0"/>
              </a:rPr>
              <a:t>MAY MẮN</a:t>
            </a:r>
          </a:p>
        </p:txBody>
      </p:sp>
      <p:pic>
        <p:nvPicPr>
          <p:cNvPr id="44" name="Picture 4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24807" y="845531"/>
            <a:ext cx="495300" cy="438150"/>
          </a:xfrm>
          <a:prstGeom prst="rect">
            <a:avLst/>
          </a:prstGeom>
        </p:spPr>
      </p:pic>
      <p:pic>
        <p:nvPicPr>
          <p:cNvPr id="45" name="Picture 4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829739" y="1207472"/>
            <a:ext cx="495300" cy="438150"/>
          </a:xfrm>
          <a:prstGeom prst="rect">
            <a:avLst/>
          </a:prstGeom>
        </p:spPr>
      </p:pic>
      <p:pic>
        <p:nvPicPr>
          <p:cNvPr id="46" name="Picture 4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19150" y="680278"/>
            <a:ext cx="495300" cy="438150"/>
          </a:xfrm>
          <a:prstGeom prst="rect">
            <a:avLst/>
          </a:prstGeom>
        </p:spPr>
      </p:pic>
      <p:pic>
        <p:nvPicPr>
          <p:cNvPr id="47" name="Picture 4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1111830" y="478508"/>
            <a:ext cx="714375" cy="1190625"/>
          </a:xfrm>
          <a:prstGeom prst="rect">
            <a:avLst/>
          </a:prstGeom>
        </p:spPr>
      </p:pic>
      <p:pic>
        <p:nvPicPr>
          <p:cNvPr id="2" name="Picture 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46194" y="2397345"/>
            <a:ext cx="1354214" cy="1155064"/>
          </a:xfrm>
          <a:prstGeom prst="rect">
            <a:avLst/>
          </a:prstGeom>
        </p:spPr>
      </p:pic>
      <p:pic>
        <p:nvPicPr>
          <p:cNvPr id="3" name="vongquay">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714152" y="-693733"/>
            <a:ext cx="609600" cy="609600"/>
          </a:xfrm>
          <a:prstGeom prst="rect">
            <a:avLst/>
          </a:prstGeom>
        </p:spPr>
      </p:pic>
      <p:sp>
        <p:nvSpPr>
          <p:cNvPr id="31" name="Isosceles Triangle 3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2" name="Isosceles Triangle 3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3" name="Isosceles Triangle 3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4" name="Isosceles Triangle 3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Isosceles Triangle 4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3" name="Isosceles Triangle 4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8" name="Isosceles Triangle 4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9" name="Isosceles Triangle 4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0" name="Isosceles Triangle 4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1" name="Isosceles Triangle 5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2" name="Isosceles Triangle 51"/>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3" name="Isosceles Triangle 52"/>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4" name="Isosceles Triangle 53"/>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5" name="Isosceles Triangle 54"/>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6" name="Isosceles Triangle 55"/>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7" name="Isosceles Triangle 56"/>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8" name="Isosceles Triangle 57"/>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9" name="Isosceles Triangle 58"/>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0" name="Isosceles Triangle 59"/>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61" name="Isosceles Triangle 60"/>
          <p:cNvSpPr/>
          <p:nvPr/>
        </p:nvSpPr>
        <p:spPr>
          <a:xfrm rot="16200000">
            <a:off x="10840537" y="2330646"/>
            <a:ext cx="605716" cy="1320071"/>
          </a:xfrm>
          <a:prstGeom prst="triangl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4" name="Heart 23">
            <a:hlinkClick r:id="" action="ppaction://noaction"/>
          </p:cNvPr>
          <p:cNvSpPr/>
          <p:nvPr/>
        </p:nvSpPr>
        <p:spPr>
          <a:xfrm rot="5400000">
            <a:off x="11351621" y="2586449"/>
            <a:ext cx="783772" cy="783770"/>
          </a:xfrm>
          <a:prstGeom prst="hear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5" name="Right Arrow 4">
            <a:hlinkClick r:id="rId14" action="ppaction://hlinksldjump"/>
          </p:cNvPr>
          <p:cNvSpPr/>
          <p:nvPr/>
        </p:nvSpPr>
        <p:spPr>
          <a:xfrm>
            <a:off x="159657" y="6159335"/>
            <a:ext cx="812800" cy="56803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hlinkClick r:id="rId14" action="ppaction://hlinksldjump"/>
          </p:cNvPr>
          <p:cNvSpPr txBox="1"/>
          <p:nvPr/>
        </p:nvSpPr>
        <p:spPr>
          <a:xfrm>
            <a:off x="95005" y="6258687"/>
            <a:ext cx="1502886" cy="369332"/>
          </a:xfrm>
          <a:prstGeom prst="rect">
            <a:avLst/>
          </a:prstGeom>
          <a:noFill/>
        </p:spPr>
        <p:txBody>
          <a:bodyPr wrap="square" rtlCol="0">
            <a:spAutoFit/>
          </a:bodyPr>
          <a:lstStyle/>
          <a:p>
            <a:r>
              <a:rPr lang="en-US" dirty="0" err="1"/>
              <a:t>Bài</a:t>
            </a:r>
            <a:r>
              <a:rPr lang="en-US" dirty="0"/>
              <a:t> </a:t>
            </a:r>
            <a:r>
              <a:rPr lang="en-US" dirty="0" err="1"/>
              <a:t>mới</a:t>
            </a:r>
            <a:endParaRPr lang="en-US" dirty="0"/>
          </a:p>
        </p:txBody>
      </p:sp>
    </p:spTree>
    <p:extLst>
      <p:ext uri="{BB962C8B-B14F-4D97-AF65-F5344CB8AC3E}">
        <p14:creationId xmlns:p14="http://schemas.microsoft.com/office/powerpoint/2010/main" val="69828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1.25E-6 -2.59259E-6 L 1.25E-6 -0.02407 " pathEditMode="relative" rAng="0" ptsTypes="AA">
                                      <p:cBhvr>
                                        <p:cTn id="6" dur="250" accel="50000" decel="50000" autoRev="1" fill="hold">
                                          <p:stCondLst>
                                            <p:cond delay="0"/>
                                          </p:stCondLst>
                                        </p:cTn>
                                        <p:tgtEl>
                                          <p:spTgt spid="41"/>
                                        </p:tgtEl>
                                        <p:attrNameLst>
                                          <p:attrName>ppt_x</p:attrName>
                                          <p:attrName>ppt_y</p:attrName>
                                        </p:attrNameLst>
                                      </p:cBhvr>
                                      <p:rCtr x="0" y="-1204"/>
                                    </p:animMotion>
                                    <p:animRot by="1500000">
                                      <p:cBhvr>
                                        <p:cTn id="7" dur="125" fill="hold">
                                          <p:stCondLst>
                                            <p:cond delay="0"/>
                                          </p:stCondLst>
                                        </p:cTn>
                                        <p:tgtEl>
                                          <p:spTgt spid="41"/>
                                        </p:tgtEl>
                                        <p:attrNameLst>
                                          <p:attrName>r</p:attrName>
                                        </p:attrNameLst>
                                      </p:cBhvr>
                                    </p:animRot>
                                    <p:animRot by="-1500000">
                                      <p:cBhvr>
                                        <p:cTn id="8" dur="125" fill="hold">
                                          <p:stCondLst>
                                            <p:cond delay="125"/>
                                          </p:stCondLst>
                                        </p:cTn>
                                        <p:tgtEl>
                                          <p:spTgt spid="41"/>
                                        </p:tgtEl>
                                        <p:attrNameLst>
                                          <p:attrName>r</p:attrName>
                                        </p:attrNameLst>
                                      </p:cBhvr>
                                    </p:animRot>
                                    <p:animRot by="-1500000">
                                      <p:cBhvr>
                                        <p:cTn id="9" dur="125" fill="hold">
                                          <p:stCondLst>
                                            <p:cond delay="250"/>
                                          </p:stCondLst>
                                        </p:cTn>
                                        <p:tgtEl>
                                          <p:spTgt spid="41"/>
                                        </p:tgtEl>
                                        <p:attrNameLst>
                                          <p:attrName>r</p:attrName>
                                        </p:attrNameLst>
                                      </p:cBhvr>
                                    </p:animRot>
                                    <p:animRot by="1500000">
                                      <p:cBhvr>
                                        <p:cTn id="10" dur="125" fill="hold">
                                          <p:stCondLst>
                                            <p:cond delay="375"/>
                                          </p:stCondLst>
                                        </p:cTn>
                                        <p:tgtEl>
                                          <p:spTgt spid="41"/>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3" presetClass="mediacall" presetSubtype="0" fill="hold" nodeType="withEffect">
                                  <p:stCondLst>
                                    <p:cond delay="0"/>
                                  </p:stCondLst>
                                  <p:childTnLst>
                                    <p:cmd type="call" cmd="stop">
                                      <p:cBhvr>
                                        <p:cTn id="17" dur="1" fill="hold"/>
                                        <p:tgtEl>
                                          <p:spTgt spid="3"/>
                                        </p:tgtEl>
                                      </p:cBhvr>
                                    </p:cmd>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32"/>
                                        </p:tgtEl>
                                      </p:cBhvr>
                                    </p:animEffect>
                                    <p:set>
                                      <p:cBhvr>
                                        <p:cTn id="22" dur="1" fill="hold">
                                          <p:stCondLst>
                                            <p:cond delay="499"/>
                                          </p:stCondLst>
                                        </p:cTn>
                                        <p:tgtEl>
                                          <p:spTgt spid="32"/>
                                        </p:tgtEl>
                                        <p:attrNameLst>
                                          <p:attrName>style.visibility</p:attrName>
                                        </p:attrNameLst>
                                      </p:cBhvr>
                                      <p:to>
                                        <p:strVal val="hidden"/>
                                      </p:to>
                                    </p:set>
                                  </p:childTnLst>
                                </p:cTn>
                              </p:par>
                              <p:par>
                                <p:cTn id="23" presetID="3" presetClass="mediacall" presetSubtype="0" fill="hold" nodeType="withEffect">
                                  <p:stCondLst>
                                    <p:cond delay="0"/>
                                  </p:stCondLst>
                                  <p:childTnLst>
                                    <p:cmd type="call" cmd="stop">
                                      <p:cBhvr>
                                        <p:cTn id="24" dur="1" fill="hold"/>
                                        <p:tgtEl>
                                          <p:spTgt spid="3"/>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0" nodeType="clickEffect">
                                  <p:stCondLst>
                                    <p:cond delay="0"/>
                                  </p:stCondLst>
                                  <p:childTnLst>
                                    <p:animEffect transition="out" filter="fade">
                                      <p:cBhvr>
                                        <p:cTn id="28" dur="500"/>
                                        <p:tgtEl>
                                          <p:spTgt spid="33"/>
                                        </p:tgtEl>
                                      </p:cBhvr>
                                    </p:animEffect>
                                    <p:set>
                                      <p:cBhvr>
                                        <p:cTn id="29" dur="1" fill="hold">
                                          <p:stCondLst>
                                            <p:cond delay="499"/>
                                          </p:stCondLst>
                                        </p:cTn>
                                        <p:tgtEl>
                                          <p:spTgt spid="33"/>
                                        </p:tgtEl>
                                        <p:attrNameLst>
                                          <p:attrName>style.visibility</p:attrName>
                                        </p:attrNameLst>
                                      </p:cBhvr>
                                      <p:to>
                                        <p:strVal val="hidden"/>
                                      </p:to>
                                    </p:set>
                                  </p:childTnLst>
                                </p:cTn>
                              </p:par>
                              <p:par>
                                <p:cTn id="30" presetID="3" presetClass="mediacall" presetSubtype="0" fill="hold" nodeType="withEffect">
                                  <p:stCondLst>
                                    <p:cond delay="0"/>
                                  </p:stCondLst>
                                  <p:childTnLst>
                                    <p:cmd type="call" cmd="stop">
                                      <p:cBhvr>
                                        <p:cTn id="31" dur="1" fill="hold"/>
                                        <p:tgtEl>
                                          <p:spTgt spid="3"/>
                                        </p:tgtEl>
                                      </p:cBhvr>
                                    </p:cmd>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0" nodeType="clickEffect">
                                  <p:stCondLst>
                                    <p:cond delay="0"/>
                                  </p:stCondLst>
                                  <p:childTnLst>
                                    <p:animEffect transition="out" filter="fade">
                                      <p:cBhvr>
                                        <p:cTn id="35" dur="500"/>
                                        <p:tgtEl>
                                          <p:spTgt spid="34"/>
                                        </p:tgtEl>
                                      </p:cBhvr>
                                    </p:animEffect>
                                    <p:set>
                                      <p:cBhvr>
                                        <p:cTn id="36" dur="1" fill="hold">
                                          <p:stCondLst>
                                            <p:cond delay="499"/>
                                          </p:stCondLst>
                                        </p:cTn>
                                        <p:tgtEl>
                                          <p:spTgt spid="34"/>
                                        </p:tgtEl>
                                        <p:attrNameLst>
                                          <p:attrName>style.visibility</p:attrName>
                                        </p:attrNameLst>
                                      </p:cBhvr>
                                      <p:to>
                                        <p:strVal val="hidden"/>
                                      </p:to>
                                    </p:set>
                                  </p:childTnLst>
                                </p:cTn>
                              </p:par>
                              <p:par>
                                <p:cTn id="37" presetID="3" presetClass="mediacall" presetSubtype="0" fill="hold" nodeType="withEffect">
                                  <p:stCondLst>
                                    <p:cond delay="0"/>
                                  </p:stCondLst>
                                  <p:childTnLst>
                                    <p:cmd type="call" cmd="stop">
                                      <p:cBhvr>
                                        <p:cTn id="38" dur="1" fill="hold"/>
                                        <p:tgtEl>
                                          <p:spTgt spid="3"/>
                                        </p:tgtEl>
                                      </p:cBhvr>
                                    </p:cmd>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grpId="0" nodeType="clickEffect">
                                  <p:stCondLst>
                                    <p:cond delay="0"/>
                                  </p:stCondLst>
                                  <p:childTnLst>
                                    <p:animEffect transition="out" filter="fade">
                                      <p:cBhvr>
                                        <p:cTn id="42" dur="500"/>
                                        <p:tgtEl>
                                          <p:spTgt spid="42"/>
                                        </p:tgtEl>
                                      </p:cBhvr>
                                    </p:animEffect>
                                    <p:set>
                                      <p:cBhvr>
                                        <p:cTn id="43" dur="1" fill="hold">
                                          <p:stCondLst>
                                            <p:cond delay="499"/>
                                          </p:stCondLst>
                                        </p:cTn>
                                        <p:tgtEl>
                                          <p:spTgt spid="42"/>
                                        </p:tgtEl>
                                        <p:attrNameLst>
                                          <p:attrName>style.visibility</p:attrName>
                                        </p:attrNameLst>
                                      </p:cBhvr>
                                      <p:to>
                                        <p:strVal val="hidden"/>
                                      </p:to>
                                    </p:set>
                                  </p:childTnLst>
                                </p:cTn>
                              </p:par>
                              <p:par>
                                <p:cTn id="44" presetID="3" presetClass="mediacall" presetSubtype="0" fill="hold" nodeType="withEffect">
                                  <p:stCondLst>
                                    <p:cond delay="0"/>
                                  </p:stCondLst>
                                  <p:childTnLst>
                                    <p:cmd type="call" cmd="stop">
                                      <p:cBhvr>
                                        <p:cTn id="45" dur="1" fill="hold"/>
                                        <p:tgtEl>
                                          <p:spTgt spid="3"/>
                                        </p:tgtEl>
                                      </p:cBhvr>
                                    </p:cmd>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0" nodeType="clickEffect">
                                  <p:stCondLst>
                                    <p:cond delay="0"/>
                                  </p:stCondLst>
                                  <p:childTnLst>
                                    <p:animEffect transition="out" filter="fade">
                                      <p:cBhvr>
                                        <p:cTn id="49" dur="500"/>
                                        <p:tgtEl>
                                          <p:spTgt spid="43"/>
                                        </p:tgtEl>
                                      </p:cBhvr>
                                    </p:animEffect>
                                    <p:set>
                                      <p:cBhvr>
                                        <p:cTn id="50" dur="1" fill="hold">
                                          <p:stCondLst>
                                            <p:cond delay="499"/>
                                          </p:stCondLst>
                                        </p:cTn>
                                        <p:tgtEl>
                                          <p:spTgt spid="43"/>
                                        </p:tgtEl>
                                        <p:attrNameLst>
                                          <p:attrName>style.visibility</p:attrName>
                                        </p:attrNameLst>
                                      </p:cBhvr>
                                      <p:to>
                                        <p:strVal val="hidden"/>
                                      </p:to>
                                    </p:set>
                                  </p:childTnLst>
                                </p:cTn>
                              </p:par>
                              <p:par>
                                <p:cTn id="51" presetID="3" presetClass="mediacall" presetSubtype="0" fill="hold" nodeType="withEffect">
                                  <p:stCondLst>
                                    <p:cond delay="0"/>
                                  </p:stCondLst>
                                  <p:childTnLst>
                                    <p:cmd type="call" cmd="stop">
                                      <p:cBhvr>
                                        <p:cTn id="52" dur="1" fill="hold"/>
                                        <p:tgtEl>
                                          <p:spTgt spid="3"/>
                                        </p:tgtEl>
                                      </p:cBhvr>
                                    </p:cmd>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0" nodeType="clickEffect">
                                  <p:stCondLst>
                                    <p:cond delay="0"/>
                                  </p:stCondLst>
                                  <p:childTnLst>
                                    <p:animEffect transition="out" filter="fade">
                                      <p:cBhvr>
                                        <p:cTn id="56" dur="500"/>
                                        <p:tgtEl>
                                          <p:spTgt spid="48"/>
                                        </p:tgtEl>
                                      </p:cBhvr>
                                    </p:animEffect>
                                    <p:set>
                                      <p:cBhvr>
                                        <p:cTn id="57" dur="1" fill="hold">
                                          <p:stCondLst>
                                            <p:cond delay="499"/>
                                          </p:stCondLst>
                                        </p:cTn>
                                        <p:tgtEl>
                                          <p:spTgt spid="48"/>
                                        </p:tgtEl>
                                        <p:attrNameLst>
                                          <p:attrName>style.visibility</p:attrName>
                                        </p:attrNameLst>
                                      </p:cBhvr>
                                      <p:to>
                                        <p:strVal val="hidden"/>
                                      </p:to>
                                    </p:set>
                                  </p:childTnLst>
                                </p:cTn>
                              </p:par>
                              <p:par>
                                <p:cTn id="58" presetID="3" presetClass="mediacall" presetSubtype="0" fill="hold" nodeType="withEffect">
                                  <p:stCondLst>
                                    <p:cond delay="0"/>
                                  </p:stCondLst>
                                  <p:childTnLst>
                                    <p:cmd type="call" cmd="stop">
                                      <p:cBhvr>
                                        <p:cTn id="59" dur="1" fill="hold"/>
                                        <p:tgtEl>
                                          <p:spTgt spid="3"/>
                                        </p:tgtEl>
                                      </p:cBhvr>
                                    </p:cmd>
                                  </p:childTnLst>
                                </p:cTn>
                              </p:par>
                            </p:childTnLst>
                          </p:cTn>
                        </p:par>
                      </p:childTnLst>
                    </p:cTn>
                  </p:par>
                  <p:par>
                    <p:cTn id="60" fill="hold">
                      <p:stCondLst>
                        <p:cond delay="indefinite"/>
                      </p:stCondLst>
                      <p:childTnLst>
                        <p:par>
                          <p:cTn id="61" fill="hold">
                            <p:stCondLst>
                              <p:cond delay="0"/>
                            </p:stCondLst>
                            <p:childTnLst>
                              <p:par>
                                <p:cTn id="62" presetID="10" presetClass="exit" presetSubtype="0" fill="hold" grpId="0" nodeType="clickEffect">
                                  <p:stCondLst>
                                    <p:cond delay="0"/>
                                  </p:stCondLst>
                                  <p:childTnLst>
                                    <p:animEffect transition="out" filter="fade">
                                      <p:cBhvr>
                                        <p:cTn id="63" dur="500"/>
                                        <p:tgtEl>
                                          <p:spTgt spid="49"/>
                                        </p:tgtEl>
                                      </p:cBhvr>
                                    </p:animEffect>
                                    <p:set>
                                      <p:cBhvr>
                                        <p:cTn id="64" dur="1" fill="hold">
                                          <p:stCondLst>
                                            <p:cond delay="499"/>
                                          </p:stCondLst>
                                        </p:cTn>
                                        <p:tgtEl>
                                          <p:spTgt spid="49"/>
                                        </p:tgtEl>
                                        <p:attrNameLst>
                                          <p:attrName>style.visibility</p:attrName>
                                        </p:attrNameLst>
                                      </p:cBhvr>
                                      <p:to>
                                        <p:strVal val="hidden"/>
                                      </p:to>
                                    </p:set>
                                  </p:childTnLst>
                                </p:cTn>
                              </p:par>
                              <p:par>
                                <p:cTn id="65" presetID="3" presetClass="mediacall" presetSubtype="0" fill="hold" nodeType="withEffect">
                                  <p:stCondLst>
                                    <p:cond delay="0"/>
                                  </p:stCondLst>
                                  <p:childTnLst>
                                    <p:cmd type="call" cmd="stop">
                                      <p:cBhvr>
                                        <p:cTn id="66" dur="1" fill="hold"/>
                                        <p:tgtEl>
                                          <p:spTgt spid="3"/>
                                        </p:tgtEl>
                                      </p:cBhvr>
                                    </p:cmd>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0" nodeType="clickEffect">
                                  <p:stCondLst>
                                    <p:cond delay="0"/>
                                  </p:stCondLst>
                                  <p:childTnLst>
                                    <p:animEffect transition="out" filter="fade">
                                      <p:cBhvr>
                                        <p:cTn id="70" dur="500"/>
                                        <p:tgtEl>
                                          <p:spTgt spid="50"/>
                                        </p:tgtEl>
                                      </p:cBhvr>
                                    </p:animEffect>
                                    <p:set>
                                      <p:cBhvr>
                                        <p:cTn id="71" dur="1" fill="hold">
                                          <p:stCondLst>
                                            <p:cond delay="499"/>
                                          </p:stCondLst>
                                        </p:cTn>
                                        <p:tgtEl>
                                          <p:spTgt spid="50"/>
                                        </p:tgtEl>
                                        <p:attrNameLst>
                                          <p:attrName>style.visibility</p:attrName>
                                        </p:attrNameLst>
                                      </p:cBhvr>
                                      <p:to>
                                        <p:strVal val="hidden"/>
                                      </p:to>
                                    </p:set>
                                  </p:childTnLst>
                                </p:cTn>
                              </p:par>
                              <p:par>
                                <p:cTn id="72" presetID="3" presetClass="mediacall" presetSubtype="0" fill="hold" nodeType="withEffect">
                                  <p:stCondLst>
                                    <p:cond delay="0"/>
                                  </p:stCondLst>
                                  <p:childTnLst>
                                    <p:cmd type="call" cmd="stop">
                                      <p:cBhvr>
                                        <p:cTn id="73" dur="1" fill="hold"/>
                                        <p:tgtEl>
                                          <p:spTgt spid="3"/>
                                        </p:tgtEl>
                                      </p:cBhvr>
                                    </p:cmd>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grpId="0" nodeType="clickEffect">
                                  <p:stCondLst>
                                    <p:cond delay="0"/>
                                  </p:stCondLst>
                                  <p:childTnLst>
                                    <p:animEffect transition="out" filter="fade">
                                      <p:cBhvr>
                                        <p:cTn id="77" dur="500"/>
                                        <p:tgtEl>
                                          <p:spTgt spid="51"/>
                                        </p:tgtEl>
                                      </p:cBhvr>
                                    </p:animEffect>
                                    <p:set>
                                      <p:cBhvr>
                                        <p:cTn id="78" dur="1" fill="hold">
                                          <p:stCondLst>
                                            <p:cond delay="499"/>
                                          </p:stCondLst>
                                        </p:cTn>
                                        <p:tgtEl>
                                          <p:spTgt spid="51"/>
                                        </p:tgtEl>
                                        <p:attrNameLst>
                                          <p:attrName>style.visibility</p:attrName>
                                        </p:attrNameLst>
                                      </p:cBhvr>
                                      <p:to>
                                        <p:strVal val="hidden"/>
                                      </p:to>
                                    </p:set>
                                  </p:childTnLst>
                                </p:cTn>
                              </p:par>
                              <p:par>
                                <p:cTn id="79" presetID="3" presetClass="mediacall" presetSubtype="0" fill="hold" nodeType="withEffect">
                                  <p:stCondLst>
                                    <p:cond delay="0"/>
                                  </p:stCondLst>
                                  <p:childTnLst>
                                    <p:cmd type="call" cmd="stop">
                                      <p:cBhvr>
                                        <p:cTn id="80" dur="1" fill="hold"/>
                                        <p:tgtEl>
                                          <p:spTgt spid="3"/>
                                        </p:tgtEl>
                                      </p:cBhvr>
                                    </p:cmd>
                                  </p:childTnLst>
                                </p:cTn>
                              </p:par>
                            </p:childTnLst>
                          </p:cTn>
                        </p:par>
                      </p:childTnLst>
                    </p:cTn>
                  </p:par>
                  <p:par>
                    <p:cTn id="81" fill="hold">
                      <p:stCondLst>
                        <p:cond delay="indefinite"/>
                      </p:stCondLst>
                      <p:childTnLst>
                        <p:par>
                          <p:cTn id="82" fill="hold">
                            <p:stCondLst>
                              <p:cond delay="0"/>
                            </p:stCondLst>
                            <p:childTnLst>
                              <p:par>
                                <p:cTn id="83" presetID="10" presetClass="exit" presetSubtype="0" fill="hold" grpId="0" nodeType="clickEffect">
                                  <p:stCondLst>
                                    <p:cond delay="0"/>
                                  </p:stCondLst>
                                  <p:childTnLst>
                                    <p:animEffect transition="out" filter="fade">
                                      <p:cBhvr>
                                        <p:cTn id="84" dur="500"/>
                                        <p:tgtEl>
                                          <p:spTgt spid="52"/>
                                        </p:tgtEl>
                                      </p:cBhvr>
                                    </p:animEffect>
                                    <p:set>
                                      <p:cBhvr>
                                        <p:cTn id="85" dur="1" fill="hold">
                                          <p:stCondLst>
                                            <p:cond delay="499"/>
                                          </p:stCondLst>
                                        </p:cTn>
                                        <p:tgtEl>
                                          <p:spTgt spid="52"/>
                                        </p:tgtEl>
                                        <p:attrNameLst>
                                          <p:attrName>style.visibility</p:attrName>
                                        </p:attrNameLst>
                                      </p:cBhvr>
                                      <p:to>
                                        <p:strVal val="hidden"/>
                                      </p:to>
                                    </p:set>
                                  </p:childTnLst>
                                </p:cTn>
                              </p:par>
                              <p:par>
                                <p:cTn id="86" presetID="3" presetClass="mediacall" presetSubtype="0" fill="hold" nodeType="withEffect">
                                  <p:stCondLst>
                                    <p:cond delay="0"/>
                                  </p:stCondLst>
                                  <p:childTnLst>
                                    <p:cmd type="call" cmd="stop">
                                      <p:cBhvr>
                                        <p:cTn id="87" dur="1" fill="hold"/>
                                        <p:tgtEl>
                                          <p:spTgt spid="3"/>
                                        </p:tgtEl>
                                      </p:cBhvr>
                                    </p:cmd>
                                  </p:childTnLst>
                                </p:cTn>
                              </p:par>
                            </p:childTnLst>
                          </p:cTn>
                        </p:par>
                      </p:childTnLst>
                    </p:cTn>
                  </p:par>
                  <p:par>
                    <p:cTn id="88" fill="hold">
                      <p:stCondLst>
                        <p:cond delay="indefinite"/>
                      </p:stCondLst>
                      <p:childTnLst>
                        <p:par>
                          <p:cTn id="89" fill="hold">
                            <p:stCondLst>
                              <p:cond delay="0"/>
                            </p:stCondLst>
                            <p:childTnLst>
                              <p:par>
                                <p:cTn id="90" presetID="10" presetClass="exit" presetSubtype="0" fill="hold" grpId="0" nodeType="clickEffect">
                                  <p:stCondLst>
                                    <p:cond delay="0"/>
                                  </p:stCondLst>
                                  <p:childTnLst>
                                    <p:animEffect transition="out" filter="fade">
                                      <p:cBhvr>
                                        <p:cTn id="91" dur="500"/>
                                        <p:tgtEl>
                                          <p:spTgt spid="53"/>
                                        </p:tgtEl>
                                      </p:cBhvr>
                                    </p:animEffect>
                                    <p:set>
                                      <p:cBhvr>
                                        <p:cTn id="92" dur="1" fill="hold">
                                          <p:stCondLst>
                                            <p:cond delay="499"/>
                                          </p:stCondLst>
                                        </p:cTn>
                                        <p:tgtEl>
                                          <p:spTgt spid="53"/>
                                        </p:tgtEl>
                                        <p:attrNameLst>
                                          <p:attrName>style.visibility</p:attrName>
                                        </p:attrNameLst>
                                      </p:cBhvr>
                                      <p:to>
                                        <p:strVal val="hidden"/>
                                      </p:to>
                                    </p:set>
                                  </p:childTnLst>
                                </p:cTn>
                              </p:par>
                              <p:par>
                                <p:cTn id="93" presetID="3" presetClass="mediacall" presetSubtype="0" fill="hold" nodeType="withEffect">
                                  <p:stCondLst>
                                    <p:cond delay="0"/>
                                  </p:stCondLst>
                                  <p:childTnLst>
                                    <p:cmd type="call" cmd="stop">
                                      <p:cBhvr>
                                        <p:cTn id="94" dur="1" fill="hold"/>
                                        <p:tgtEl>
                                          <p:spTgt spid="3"/>
                                        </p:tgtEl>
                                      </p:cBhvr>
                                    </p:cmd>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500"/>
                                        <p:tgtEl>
                                          <p:spTgt spid="54"/>
                                        </p:tgtEl>
                                      </p:cBhvr>
                                    </p:animEffect>
                                    <p:set>
                                      <p:cBhvr>
                                        <p:cTn id="99" dur="1" fill="hold">
                                          <p:stCondLst>
                                            <p:cond delay="499"/>
                                          </p:stCondLst>
                                        </p:cTn>
                                        <p:tgtEl>
                                          <p:spTgt spid="54"/>
                                        </p:tgtEl>
                                        <p:attrNameLst>
                                          <p:attrName>style.visibility</p:attrName>
                                        </p:attrNameLst>
                                      </p:cBhvr>
                                      <p:to>
                                        <p:strVal val="hidden"/>
                                      </p:to>
                                    </p:set>
                                  </p:childTnLst>
                                </p:cTn>
                              </p:par>
                              <p:par>
                                <p:cTn id="100" presetID="3" presetClass="mediacall" presetSubtype="0" fill="hold" nodeType="withEffect">
                                  <p:stCondLst>
                                    <p:cond delay="0"/>
                                  </p:stCondLst>
                                  <p:childTnLst>
                                    <p:cmd type="call" cmd="stop">
                                      <p:cBhvr>
                                        <p:cTn id="101" dur="1" fill="hold"/>
                                        <p:tgtEl>
                                          <p:spTgt spid="3"/>
                                        </p:tgtEl>
                                      </p:cBhvr>
                                    </p:cmd>
                                  </p:childTnLst>
                                </p:cTn>
                              </p:par>
                            </p:childTnLst>
                          </p:cTn>
                        </p:par>
                      </p:childTnLst>
                    </p:cTn>
                  </p:par>
                  <p:par>
                    <p:cTn id="102" fill="hold">
                      <p:stCondLst>
                        <p:cond delay="indefinite"/>
                      </p:stCondLst>
                      <p:childTnLst>
                        <p:par>
                          <p:cTn id="103" fill="hold">
                            <p:stCondLst>
                              <p:cond delay="0"/>
                            </p:stCondLst>
                            <p:childTnLst>
                              <p:par>
                                <p:cTn id="104" presetID="10" presetClass="exit" presetSubtype="0" fill="hold" grpId="0" nodeType="clickEffect">
                                  <p:stCondLst>
                                    <p:cond delay="0"/>
                                  </p:stCondLst>
                                  <p:childTnLst>
                                    <p:animEffect transition="out" filter="fade">
                                      <p:cBhvr>
                                        <p:cTn id="105" dur="500"/>
                                        <p:tgtEl>
                                          <p:spTgt spid="55"/>
                                        </p:tgtEl>
                                      </p:cBhvr>
                                    </p:animEffect>
                                    <p:set>
                                      <p:cBhvr>
                                        <p:cTn id="106" dur="1" fill="hold">
                                          <p:stCondLst>
                                            <p:cond delay="499"/>
                                          </p:stCondLst>
                                        </p:cTn>
                                        <p:tgtEl>
                                          <p:spTgt spid="55"/>
                                        </p:tgtEl>
                                        <p:attrNameLst>
                                          <p:attrName>style.visibility</p:attrName>
                                        </p:attrNameLst>
                                      </p:cBhvr>
                                      <p:to>
                                        <p:strVal val="hidden"/>
                                      </p:to>
                                    </p:set>
                                  </p:childTnLst>
                                </p:cTn>
                              </p:par>
                              <p:par>
                                <p:cTn id="107" presetID="3" presetClass="mediacall" presetSubtype="0" fill="hold" nodeType="withEffect">
                                  <p:stCondLst>
                                    <p:cond delay="0"/>
                                  </p:stCondLst>
                                  <p:childTnLst>
                                    <p:cmd type="call" cmd="stop">
                                      <p:cBhvr>
                                        <p:cTn id="108" dur="1" fill="hold"/>
                                        <p:tgtEl>
                                          <p:spTgt spid="3"/>
                                        </p:tgtEl>
                                      </p:cBhvr>
                                    </p:cmd>
                                  </p:childTnLst>
                                </p:cTn>
                              </p:par>
                            </p:childTnLst>
                          </p:cTn>
                        </p:par>
                      </p:childTnLst>
                    </p:cTn>
                  </p:par>
                  <p:par>
                    <p:cTn id="109" fill="hold">
                      <p:stCondLst>
                        <p:cond delay="indefinite"/>
                      </p:stCondLst>
                      <p:childTnLst>
                        <p:par>
                          <p:cTn id="110" fill="hold">
                            <p:stCondLst>
                              <p:cond delay="0"/>
                            </p:stCondLst>
                            <p:childTnLst>
                              <p:par>
                                <p:cTn id="111" presetID="10" presetClass="exit" presetSubtype="0" fill="hold" grpId="0" nodeType="clickEffect">
                                  <p:stCondLst>
                                    <p:cond delay="0"/>
                                  </p:stCondLst>
                                  <p:childTnLst>
                                    <p:animEffect transition="out" filter="fade">
                                      <p:cBhvr>
                                        <p:cTn id="112" dur="500"/>
                                        <p:tgtEl>
                                          <p:spTgt spid="56"/>
                                        </p:tgtEl>
                                      </p:cBhvr>
                                    </p:animEffect>
                                    <p:set>
                                      <p:cBhvr>
                                        <p:cTn id="113" dur="1" fill="hold">
                                          <p:stCondLst>
                                            <p:cond delay="499"/>
                                          </p:stCondLst>
                                        </p:cTn>
                                        <p:tgtEl>
                                          <p:spTgt spid="56"/>
                                        </p:tgtEl>
                                        <p:attrNameLst>
                                          <p:attrName>style.visibility</p:attrName>
                                        </p:attrNameLst>
                                      </p:cBhvr>
                                      <p:to>
                                        <p:strVal val="hidden"/>
                                      </p:to>
                                    </p:set>
                                  </p:childTnLst>
                                </p:cTn>
                              </p:par>
                              <p:par>
                                <p:cTn id="114" presetID="3" presetClass="mediacall" presetSubtype="0" fill="hold" nodeType="withEffect">
                                  <p:stCondLst>
                                    <p:cond delay="0"/>
                                  </p:stCondLst>
                                  <p:childTnLst>
                                    <p:cmd type="call" cmd="stop">
                                      <p:cBhvr>
                                        <p:cTn id="115" dur="1" fill="hold"/>
                                        <p:tgtEl>
                                          <p:spTgt spid="3"/>
                                        </p:tgtEl>
                                      </p:cBhvr>
                                    </p:cmd>
                                  </p:childTnLst>
                                </p:cTn>
                              </p:par>
                            </p:childTnLst>
                          </p:cTn>
                        </p:par>
                      </p:childTnLst>
                    </p:cTn>
                  </p:par>
                  <p:par>
                    <p:cTn id="116" fill="hold">
                      <p:stCondLst>
                        <p:cond delay="indefinite"/>
                      </p:stCondLst>
                      <p:childTnLst>
                        <p:par>
                          <p:cTn id="117" fill="hold">
                            <p:stCondLst>
                              <p:cond delay="0"/>
                            </p:stCondLst>
                            <p:childTnLst>
                              <p:par>
                                <p:cTn id="118" presetID="10" presetClass="exit" presetSubtype="0" fill="hold" grpId="0" nodeType="clickEffect">
                                  <p:stCondLst>
                                    <p:cond delay="0"/>
                                  </p:stCondLst>
                                  <p:childTnLst>
                                    <p:animEffect transition="out" filter="fade">
                                      <p:cBhvr>
                                        <p:cTn id="119" dur="500"/>
                                        <p:tgtEl>
                                          <p:spTgt spid="57"/>
                                        </p:tgtEl>
                                      </p:cBhvr>
                                    </p:animEffect>
                                    <p:set>
                                      <p:cBhvr>
                                        <p:cTn id="120" dur="1" fill="hold">
                                          <p:stCondLst>
                                            <p:cond delay="499"/>
                                          </p:stCondLst>
                                        </p:cTn>
                                        <p:tgtEl>
                                          <p:spTgt spid="57"/>
                                        </p:tgtEl>
                                        <p:attrNameLst>
                                          <p:attrName>style.visibility</p:attrName>
                                        </p:attrNameLst>
                                      </p:cBhvr>
                                      <p:to>
                                        <p:strVal val="hidden"/>
                                      </p:to>
                                    </p:set>
                                  </p:childTnLst>
                                </p:cTn>
                              </p:par>
                              <p:par>
                                <p:cTn id="121" presetID="3" presetClass="mediacall" presetSubtype="0" fill="hold" nodeType="withEffect">
                                  <p:stCondLst>
                                    <p:cond delay="0"/>
                                  </p:stCondLst>
                                  <p:childTnLst>
                                    <p:cmd type="call" cmd="stop">
                                      <p:cBhvr>
                                        <p:cTn id="122" dur="1" fill="hold"/>
                                        <p:tgtEl>
                                          <p:spTgt spid="3"/>
                                        </p:tgtEl>
                                      </p:cBhvr>
                                    </p:cmd>
                                  </p:childTnLst>
                                </p:cTn>
                              </p:par>
                            </p:childTnLst>
                          </p:cTn>
                        </p:par>
                      </p:childTnLst>
                    </p:cTn>
                  </p:par>
                  <p:par>
                    <p:cTn id="123" fill="hold">
                      <p:stCondLst>
                        <p:cond delay="indefinite"/>
                      </p:stCondLst>
                      <p:childTnLst>
                        <p:par>
                          <p:cTn id="124" fill="hold">
                            <p:stCondLst>
                              <p:cond delay="0"/>
                            </p:stCondLst>
                            <p:childTnLst>
                              <p:par>
                                <p:cTn id="125" presetID="10" presetClass="exit" presetSubtype="0" fill="hold" grpId="0" nodeType="clickEffect">
                                  <p:stCondLst>
                                    <p:cond delay="0"/>
                                  </p:stCondLst>
                                  <p:childTnLst>
                                    <p:animEffect transition="out" filter="fade">
                                      <p:cBhvr>
                                        <p:cTn id="126" dur="500"/>
                                        <p:tgtEl>
                                          <p:spTgt spid="58"/>
                                        </p:tgtEl>
                                      </p:cBhvr>
                                    </p:animEffect>
                                    <p:set>
                                      <p:cBhvr>
                                        <p:cTn id="127" dur="1" fill="hold">
                                          <p:stCondLst>
                                            <p:cond delay="499"/>
                                          </p:stCondLst>
                                        </p:cTn>
                                        <p:tgtEl>
                                          <p:spTgt spid="58"/>
                                        </p:tgtEl>
                                        <p:attrNameLst>
                                          <p:attrName>style.visibility</p:attrName>
                                        </p:attrNameLst>
                                      </p:cBhvr>
                                      <p:to>
                                        <p:strVal val="hidden"/>
                                      </p:to>
                                    </p:set>
                                  </p:childTnLst>
                                </p:cTn>
                              </p:par>
                              <p:par>
                                <p:cTn id="128" presetID="3" presetClass="mediacall" presetSubtype="0" fill="hold" nodeType="withEffect">
                                  <p:stCondLst>
                                    <p:cond delay="0"/>
                                  </p:stCondLst>
                                  <p:childTnLst>
                                    <p:cmd type="call" cmd="stop">
                                      <p:cBhvr>
                                        <p:cTn id="129" dur="1" fill="hold"/>
                                        <p:tgtEl>
                                          <p:spTgt spid="3"/>
                                        </p:tgtEl>
                                      </p:cBhvr>
                                    </p:cmd>
                                  </p:childTnLst>
                                </p:cTn>
                              </p:par>
                            </p:childTnLst>
                          </p:cTn>
                        </p:par>
                      </p:childTnLst>
                    </p:cTn>
                  </p:par>
                  <p:par>
                    <p:cTn id="130" fill="hold">
                      <p:stCondLst>
                        <p:cond delay="indefinite"/>
                      </p:stCondLst>
                      <p:childTnLst>
                        <p:par>
                          <p:cTn id="131" fill="hold">
                            <p:stCondLst>
                              <p:cond delay="0"/>
                            </p:stCondLst>
                            <p:childTnLst>
                              <p:par>
                                <p:cTn id="132" presetID="10" presetClass="exit" presetSubtype="0" fill="hold" grpId="0" nodeType="clickEffect">
                                  <p:stCondLst>
                                    <p:cond delay="0"/>
                                  </p:stCondLst>
                                  <p:childTnLst>
                                    <p:animEffect transition="out" filter="fade">
                                      <p:cBhvr>
                                        <p:cTn id="133" dur="500"/>
                                        <p:tgtEl>
                                          <p:spTgt spid="59"/>
                                        </p:tgtEl>
                                      </p:cBhvr>
                                    </p:animEffect>
                                    <p:set>
                                      <p:cBhvr>
                                        <p:cTn id="134" dur="1" fill="hold">
                                          <p:stCondLst>
                                            <p:cond delay="499"/>
                                          </p:stCondLst>
                                        </p:cTn>
                                        <p:tgtEl>
                                          <p:spTgt spid="59"/>
                                        </p:tgtEl>
                                        <p:attrNameLst>
                                          <p:attrName>style.visibility</p:attrName>
                                        </p:attrNameLst>
                                      </p:cBhvr>
                                      <p:to>
                                        <p:strVal val="hidden"/>
                                      </p:to>
                                    </p:set>
                                  </p:childTnLst>
                                </p:cTn>
                              </p:par>
                              <p:par>
                                <p:cTn id="135" presetID="3" presetClass="mediacall" presetSubtype="0" fill="hold" nodeType="withEffect">
                                  <p:stCondLst>
                                    <p:cond delay="0"/>
                                  </p:stCondLst>
                                  <p:childTnLst>
                                    <p:cmd type="call" cmd="stop">
                                      <p:cBhvr>
                                        <p:cTn id="136" dur="1" fill="hold"/>
                                        <p:tgtEl>
                                          <p:spTgt spid="3"/>
                                        </p:tgtEl>
                                      </p:cBhvr>
                                    </p:cmd>
                                  </p:childTnLst>
                                </p:cTn>
                              </p:par>
                            </p:childTnLst>
                          </p:cTn>
                        </p:par>
                      </p:childTnLst>
                    </p:cTn>
                  </p:par>
                  <p:par>
                    <p:cTn id="137" fill="hold">
                      <p:stCondLst>
                        <p:cond delay="indefinite"/>
                      </p:stCondLst>
                      <p:childTnLst>
                        <p:par>
                          <p:cTn id="138" fill="hold">
                            <p:stCondLst>
                              <p:cond delay="0"/>
                            </p:stCondLst>
                            <p:childTnLst>
                              <p:par>
                                <p:cTn id="139" presetID="10" presetClass="exit" presetSubtype="0" fill="hold" grpId="0" nodeType="clickEffect">
                                  <p:stCondLst>
                                    <p:cond delay="0"/>
                                  </p:stCondLst>
                                  <p:childTnLst>
                                    <p:animEffect transition="out" filter="fade">
                                      <p:cBhvr>
                                        <p:cTn id="140" dur="500"/>
                                        <p:tgtEl>
                                          <p:spTgt spid="60"/>
                                        </p:tgtEl>
                                      </p:cBhvr>
                                    </p:animEffect>
                                    <p:set>
                                      <p:cBhvr>
                                        <p:cTn id="141" dur="1" fill="hold">
                                          <p:stCondLst>
                                            <p:cond delay="499"/>
                                          </p:stCondLst>
                                        </p:cTn>
                                        <p:tgtEl>
                                          <p:spTgt spid="60"/>
                                        </p:tgtEl>
                                        <p:attrNameLst>
                                          <p:attrName>style.visibility</p:attrName>
                                        </p:attrNameLst>
                                      </p:cBhvr>
                                      <p:to>
                                        <p:strVal val="hidden"/>
                                      </p:to>
                                    </p:set>
                                  </p:childTnLst>
                                </p:cTn>
                              </p:par>
                              <p:par>
                                <p:cTn id="142" presetID="3" presetClass="mediacall" presetSubtype="0" fill="hold" nodeType="withEffect">
                                  <p:stCondLst>
                                    <p:cond delay="0"/>
                                  </p:stCondLst>
                                  <p:childTnLst>
                                    <p:cmd type="call" cmd="stop">
                                      <p:cBhvr>
                                        <p:cTn id="143" dur="1" fill="hold"/>
                                        <p:tgtEl>
                                          <p:spTgt spid="3"/>
                                        </p:tgtEl>
                                      </p:cBhvr>
                                    </p:cmd>
                                  </p:childTnLst>
                                </p:cTn>
                              </p:par>
                            </p:childTnLst>
                          </p:cTn>
                        </p:par>
                      </p:childTnLst>
                    </p:cTn>
                  </p:par>
                  <p:par>
                    <p:cTn id="144" fill="hold">
                      <p:stCondLst>
                        <p:cond delay="indefinite"/>
                      </p:stCondLst>
                      <p:childTnLst>
                        <p:par>
                          <p:cTn id="145" fill="hold">
                            <p:stCondLst>
                              <p:cond delay="0"/>
                            </p:stCondLst>
                            <p:childTnLst>
                              <p:par>
                                <p:cTn id="146" presetID="10" presetClass="exit" presetSubtype="0" fill="hold" grpId="0" nodeType="clickEffect">
                                  <p:stCondLst>
                                    <p:cond delay="0"/>
                                  </p:stCondLst>
                                  <p:childTnLst>
                                    <p:animEffect transition="out" filter="fade">
                                      <p:cBhvr>
                                        <p:cTn id="147" dur="500"/>
                                        <p:tgtEl>
                                          <p:spTgt spid="61"/>
                                        </p:tgtEl>
                                      </p:cBhvr>
                                    </p:animEffect>
                                    <p:set>
                                      <p:cBhvr>
                                        <p:cTn id="148" dur="1" fill="hold">
                                          <p:stCondLst>
                                            <p:cond delay="499"/>
                                          </p:stCondLst>
                                        </p:cTn>
                                        <p:tgtEl>
                                          <p:spTgt spid="61"/>
                                        </p:tgtEl>
                                        <p:attrNameLst>
                                          <p:attrName>style.visibility</p:attrName>
                                        </p:attrNameLst>
                                      </p:cBhvr>
                                      <p:to>
                                        <p:strVal val="hidden"/>
                                      </p:to>
                                    </p:set>
                                  </p:childTnLst>
                                </p:cTn>
                              </p:par>
                              <p:par>
                                <p:cTn id="149" presetID="3" presetClass="mediacall" presetSubtype="0" fill="hold" nodeType="withEffect">
                                  <p:stCondLst>
                                    <p:cond delay="0"/>
                                  </p:stCondLst>
                                  <p:childTnLst>
                                    <p:cmd type="call" cmd="stop">
                                      <p:cBhvr>
                                        <p:cTn id="150"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1" restart="whenNotActive" fill="hold" evtFilter="cancelBubble" nodeType="interactiveSeq">
                <p:stCondLst>
                  <p:cond evt="onClick" delay="0">
                    <p:tgtEl>
                      <p:spTgt spid="25"/>
                    </p:tgtEl>
                  </p:cond>
                </p:stCondLst>
                <p:endSync evt="end" delay="0">
                  <p:rtn val="all"/>
                </p:endSync>
                <p:childTnLst>
                  <p:par>
                    <p:cTn id="152" fill="hold">
                      <p:stCondLst>
                        <p:cond delay="0"/>
                      </p:stCondLst>
                      <p:childTnLst>
                        <p:par>
                          <p:cTn id="153" fill="hold">
                            <p:stCondLst>
                              <p:cond delay="0"/>
                            </p:stCondLst>
                            <p:childTnLst>
                              <p:par>
                                <p:cTn id="154" presetID="8" presetClass="emph" presetSubtype="0" repeatCount="indefinite" fill="hold" nodeType="clickEffect">
                                  <p:stCondLst>
                                    <p:cond delay="0"/>
                                  </p:stCondLst>
                                  <p:endCondLst>
                                    <p:cond evt="onNext" delay="0">
                                      <p:tgtEl>
                                        <p:sldTgt/>
                                      </p:tgtEl>
                                    </p:cond>
                                  </p:endCondLst>
                                  <p:childTnLst>
                                    <p:animRot by="21600000">
                                      <p:cBhvr>
                                        <p:cTn id="155" dur="500" fill="hold"/>
                                        <p:tgtEl>
                                          <p:spTgt spid="22"/>
                                        </p:tgtEl>
                                        <p:attrNameLst>
                                          <p:attrName>r</p:attrName>
                                        </p:attrNameLst>
                                      </p:cBhvr>
                                    </p:animRot>
                                  </p:childTnLst>
                                </p:cTn>
                              </p:par>
                              <p:par>
                                <p:cTn id="156" presetID="1" presetClass="mediacall" presetSubtype="0" fill="hold" nodeType="withEffect">
                                  <p:stCondLst>
                                    <p:cond delay="0"/>
                                  </p:stCondLst>
                                  <p:childTnLst>
                                    <p:cmd type="call" cmd="playFrom(0.0)">
                                      <p:cBhvr>
                                        <p:cTn id="157" dur="30406" fill="hold"/>
                                        <p:tgtEl>
                                          <p:spTgt spid="3"/>
                                        </p:tgtEl>
                                      </p:cBhvr>
                                    </p:cmd>
                                  </p:childTnLst>
                                </p:cTn>
                              </p:par>
                            </p:childTnLst>
                          </p:cTn>
                        </p:par>
                      </p:childTnLst>
                    </p:cTn>
                  </p:par>
                </p:childTnLst>
              </p:cTn>
              <p:nextCondLst>
                <p:cond evt="onClick" delay="0">
                  <p:tgtEl>
                    <p:spTgt spid="25"/>
                  </p:tgtEl>
                </p:cond>
              </p:nextCondLst>
            </p:seq>
            <p:seq concurrent="1" nextAc="seek">
              <p:cTn id="158" restart="whenNotActive" fill="hold" evtFilter="cancelBubble" nodeType="interactiveSeq">
                <p:stCondLst>
                  <p:cond evt="onClick" delay="0">
                    <p:tgtEl>
                      <p:spTgt spid="26"/>
                    </p:tgtEl>
                  </p:cond>
                </p:stCondLst>
                <p:endSync evt="end" delay="0">
                  <p:rtn val="all"/>
                </p:endSync>
                <p:childTnLst>
                  <p:par>
                    <p:cTn id="159" fill="hold">
                      <p:stCondLst>
                        <p:cond delay="0"/>
                      </p:stCondLst>
                      <p:childTnLst>
                        <p:par>
                          <p:cTn id="160" fill="hold">
                            <p:stCondLst>
                              <p:cond delay="0"/>
                            </p:stCondLst>
                            <p:childTnLst>
                              <p:par>
                                <p:cTn id="161" presetID="1" presetClass="emph" presetSubtype="2" fill="hold" nodeType="clickEffect">
                                  <p:stCondLst>
                                    <p:cond delay="0"/>
                                  </p:stCondLst>
                                  <p:childTnLst>
                                    <p:animClr clrSpc="rgb" dir="cw">
                                      <p:cBhvr>
                                        <p:cTn id="162" dur="500" fill="hold"/>
                                        <p:tgtEl>
                                          <p:spTgt spid="26"/>
                                        </p:tgtEl>
                                        <p:attrNameLst>
                                          <p:attrName>fillcolor</p:attrName>
                                        </p:attrNameLst>
                                      </p:cBhvr>
                                      <p:to>
                                        <a:srgbClr val="000000"/>
                                      </p:to>
                                    </p:animClr>
                                    <p:set>
                                      <p:cBhvr>
                                        <p:cTn id="163" dur="500" fill="hold"/>
                                        <p:tgtEl>
                                          <p:spTgt spid="26"/>
                                        </p:tgtEl>
                                        <p:attrNameLst>
                                          <p:attrName>fill.type</p:attrName>
                                        </p:attrNameLst>
                                      </p:cBhvr>
                                      <p:to>
                                        <p:strVal val="solid"/>
                                      </p:to>
                                    </p:set>
                                    <p:set>
                                      <p:cBhvr>
                                        <p:cTn id="164"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165" restart="whenNotActive" fill="hold" evtFilter="cancelBubble" nodeType="interactiveSeq">
                <p:stCondLst>
                  <p:cond evt="onClick" delay="0">
                    <p:tgtEl>
                      <p:spTgt spid="27"/>
                    </p:tgtEl>
                  </p:cond>
                </p:stCondLst>
                <p:endSync evt="end" delay="0">
                  <p:rtn val="all"/>
                </p:endSync>
                <p:childTnLst>
                  <p:par>
                    <p:cTn id="166" fill="hold">
                      <p:stCondLst>
                        <p:cond delay="0"/>
                      </p:stCondLst>
                      <p:childTnLst>
                        <p:par>
                          <p:cTn id="167" fill="hold">
                            <p:stCondLst>
                              <p:cond delay="0"/>
                            </p:stCondLst>
                            <p:childTnLst>
                              <p:par>
                                <p:cTn id="168" presetID="1" presetClass="emph" presetSubtype="2" fill="hold" nodeType="clickEffect">
                                  <p:stCondLst>
                                    <p:cond delay="0"/>
                                  </p:stCondLst>
                                  <p:childTnLst>
                                    <p:animClr clrSpc="rgb" dir="cw">
                                      <p:cBhvr>
                                        <p:cTn id="169" dur="500" fill="hold"/>
                                        <p:tgtEl>
                                          <p:spTgt spid="27"/>
                                        </p:tgtEl>
                                        <p:attrNameLst>
                                          <p:attrName>fillcolor</p:attrName>
                                        </p:attrNameLst>
                                      </p:cBhvr>
                                      <p:to>
                                        <a:srgbClr val="000000"/>
                                      </p:to>
                                    </p:animClr>
                                    <p:set>
                                      <p:cBhvr>
                                        <p:cTn id="170" dur="500" fill="hold"/>
                                        <p:tgtEl>
                                          <p:spTgt spid="27"/>
                                        </p:tgtEl>
                                        <p:attrNameLst>
                                          <p:attrName>fill.type</p:attrName>
                                        </p:attrNameLst>
                                      </p:cBhvr>
                                      <p:to>
                                        <p:strVal val="solid"/>
                                      </p:to>
                                    </p:set>
                                    <p:set>
                                      <p:cBhvr>
                                        <p:cTn id="171"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72" restart="whenNotActive" fill="hold" evtFilter="cancelBubble" nodeType="interactiveSeq">
                <p:stCondLst>
                  <p:cond evt="onClick" delay="0">
                    <p:tgtEl>
                      <p:spTgt spid="28"/>
                    </p:tgtEl>
                  </p:cond>
                </p:stCondLst>
                <p:endSync evt="end" delay="0">
                  <p:rtn val="all"/>
                </p:endSync>
                <p:childTnLst>
                  <p:par>
                    <p:cTn id="173" fill="hold">
                      <p:stCondLst>
                        <p:cond delay="0"/>
                      </p:stCondLst>
                      <p:childTnLst>
                        <p:par>
                          <p:cTn id="174" fill="hold">
                            <p:stCondLst>
                              <p:cond delay="0"/>
                            </p:stCondLst>
                            <p:childTnLst>
                              <p:par>
                                <p:cTn id="175" presetID="1" presetClass="emph" presetSubtype="2" fill="hold" nodeType="clickEffect">
                                  <p:stCondLst>
                                    <p:cond delay="0"/>
                                  </p:stCondLst>
                                  <p:childTnLst>
                                    <p:animClr clrSpc="rgb" dir="cw">
                                      <p:cBhvr>
                                        <p:cTn id="176" dur="500" fill="hold"/>
                                        <p:tgtEl>
                                          <p:spTgt spid="28"/>
                                        </p:tgtEl>
                                        <p:attrNameLst>
                                          <p:attrName>fillcolor</p:attrName>
                                        </p:attrNameLst>
                                      </p:cBhvr>
                                      <p:to>
                                        <a:srgbClr val="000000"/>
                                      </p:to>
                                    </p:animClr>
                                    <p:set>
                                      <p:cBhvr>
                                        <p:cTn id="177" dur="500" fill="hold"/>
                                        <p:tgtEl>
                                          <p:spTgt spid="28"/>
                                        </p:tgtEl>
                                        <p:attrNameLst>
                                          <p:attrName>fill.type</p:attrName>
                                        </p:attrNameLst>
                                      </p:cBhvr>
                                      <p:to>
                                        <p:strVal val="solid"/>
                                      </p:to>
                                    </p:set>
                                    <p:set>
                                      <p:cBhvr>
                                        <p:cTn id="178"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179" restart="whenNotActive" fill="hold" evtFilter="cancelBubble" nodeType="interactiveSeq">
                <p:stCondLst>
                  <p:cond evt="onClick" delay="0">
                    <p:tgtEl>
                      <p:spTgt spid="35"/>
                    </p:tgtEl>
                  </p:cond>
                </p:stCondLst>
                <p:endSync evt="end" delay="0">
                  <p:rtn val="all"/>
                </p:endSync>
                <p:childTnLst>
                  <p:par>
                    <p:cTn id="180" fill="hold">
                      <p:stCondLst>
                        <p:cond delay="0"/>
                      </p:stCondLst>
                      <p:childTnLst>
                        <p:par>
                          <p:cTn id="181" fill="hold">
                            <p:stCondLst>
                              <p:cond delay="0"/>
                            </p:stCondLst>
                            <p:childTnLst>
                              <p:par>
                                <p:cTn id="182" presetID="1" presetClass="emph" presetSubtype="2" fill="hold" nodeType="clickEffect">
                                  <p:stCondLst>
                                    <p:cond delay="0"/>
                                  </p:stCondLst>
                                  <p:childTnLst>
                                    <p:animClr clrSpc="rgb" dir="cw">
                                      <p:cBhvr>
                                        <p:cTn id="183" dur="500" fill="hold"/>
                                        <p:tgtEl>
                                          <p:spTgt spid="35"/>
                                        </p:tgtEl>
                                        <p:attrNameLst>
                                          <p:attrName>fillcolor</p:attrName>
                                        </p:attrNameLst>
                                      </p:cBhvr>
                                      <p:to>
                                        <a:srgbClr val="000000"/>
                                      </p:to>
                                    </p:animClr>
                                    <p:set>
                                      <p:cBhvr>
                                        <p:cTn id="184" dur="500" fill="hold"/>
                                        <p:tgtEl>
                                          <p:spTgt spid="35"/>
                                        </p:tgtEl>
                                        <p:attrNameLst>
                                          <p:attrName>fill.type</p:attrName>
                                        </p:attrNameLst>
                                      </p:cBhvr>
                                      <p:to>
                                        <p:strVal val="solid"/>
                                      </p:to>
                                    </p:set>
                                    <p:set>
                                      <p:cBhvr>
                                        <p:cTn id="185" dur="500" fill="hold"/>
                                        <p:tgtEl>
                                          <p:spTgt spid="35"/>
                                        </p:tgtEl>
                                        <p:attrNameLst>
                                          <p:attrName>fill.on</p:attrName>
                                        </p:attrNameLst>
                                      </p:cBhvr>
                                      <p:to>
                                        <p:strVal val="true"/>
                                      </p:to>
                                    </p:set>
                                  </p:childTnLst>
                                </p:cTn>
                              </p:par>
                            </p:childTnLst>
                          </p:cTn>
                        </p:par>
                      </p:childTnLst>
                    </p:cTn>
                  </p:par>
                </p:childTnLst>
              </p:cTn>
              <p:nextCondLst>
                <p:cond evt="onClick" delay="0">
                  <p:tgtEl>
                    <p:spTgt spid="35"/>
                  </p:tgtEl>
                </p:cond>
              </p:nextCondLst>
            </p:seq>
            <p:audio>
              <p:cMediaNode vol="80000">
                <p:cTn id="186" fill="hold" display="0">
                  <p:stCondLst>
                    <p:cond delay="indefinite"/>
                  </p:stCondLst>
                  <p:endCondLst>
                    <p:cond evt="onStopAudio" delay="0">
                      <p:tgtEl>
                        <p:sldTgt/>
                      </p:tgtEl>
                    </p:cond>
                  </p:endCondLst>
                </p:cTn>
                <p:tgtEl>
                  <p:spTgt spid="3"/>
                </p:tgtEl>
              </p:cMediaNode>
            </p:audio>
          </p:childTnLst>
        </p:cTn>
      </p:par>
    </p:tnLst>
    <p:bldLst>
      <p:bldP spid="41" grpId="0"/>
      <p:bldP spid="31" grpId="0" animBg="1"/>
      <p:bldP spid="32" grpId="0" animBg="1"/>
      <p:bldP spid="33" grpId="0" animBg="1"/>
      <p:bldP spid="34" grpId="0" animBg="1"/>
      <p:bldP spid="42" grpId="0" animBg="1"/>
      <p:bldP spid="43"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996494" y="5579219"/>
            <a:ext cx="1086500" cy="1182926"/>
          </a:xfrm>
          <a:prstGeom prst="rect">
            <a:avLst/>
          </a:prstGeom>
        </p:spPr>
      </p:pic>
      <p:pic>
        <p:nvPicPr>
          <p:cNvPr id="9" name="Picture 8"/>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0" cstate="print">
            <a:biLevel thresh="25000"/>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924272" y="173255"/>
            <a:ext cx="9110694" cy="1593381"/>
          </a:xfrm>
          <a:prstGeom prst="snip2DiagRect">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8000" b="1" dirty="0" err="1">
                <a:solidFill>
                  <a:srgbClr val="002060"/>
                </a:solidFill>
                <a:latin typeface="UTM A&amp;S Graceland" panose="02040603050506020204" pitchFamily="18" charset="0"/>
              </a:rPr>
              <a:t>Quyết</a:t>
            </a:r>
            <a:r>
              <a:rPr lang="en-US" sz="8000" b="1" dirty="0">
                <a:solidFill>
                  <a:srgbClr val="002060"/>
                </a:solidFill>
                <a:latin typeface="UTM A&amp;S Graceland" panose="02040603050506020204" pitchFamily="18" charset="0"/>
              </a:rPr>
              <a:t> </a:t>
            </a:r>
            <a:r>
              <a:rPr lang="en-US" sz="8000" b="1" dirty="0" err="1">
                <a:solidFill>
                  <a:srgbClr val="002060"/>
                </a:solidFill>
                <a:latin typeface="UTM A&amp;S Graceland" panose="02040603050506020204" pitchFamily="18" charset="0"/>
              </a:rPr>
              <a:t>chí</a:t>
            </a:r>
            <a:r>
              <a:rPr lang="en-US" sz="8000" b="1" dirty="0">
                <a:solidFill>
                  <a:srgbClr val="002060"/>
                </a:solidFill>
                <a:latin typeface="UTM A&amp;S Graceland" panose="02040603050506020204" pitchFamily="18" charset="0"/>
              </a:rPr>
              <a:t> </a:t>
            </a:r>
            <a:r>
              <a:rPr lang="en-US" sz="8000" b="1" dirty="0" err="1">
                <a:solidFill>
                  <a:srgbClr val="002060"/>
                </a:solidFill>
                <a:latin typeface="UTM A&amp;S Graceland" panose="02040603050506020204" pitchFamily="18" charset="0"/>
              </a:rPr>
              <a:t>có</a:t>
            </a:r>
            <a:r>
              <a:rPr lang="en-US" sz="8000" b="1" dirty="0">
                <a:solidFill>
                  <a:srgbClr val="002060"/>
                </a:solidFill>
                <a:latin typeface="UTM A&amp;S Graceland" panose="02040603050506020204" pitchFamily="18" charset="0"/>
              </a:rPr>
              <a:t> </a:t>
            </a:r>
            <a:r>
              <a:rPr lang="en-US" sz="8000" b="1" dirty="0" err="1">
                <a:solidFill>
                  <a:srgbClr val="002060"/>
                </a:solidFill>
                <a:latin typeface="UTM A&amp;S Graceland" panose="02040603050506020204" pitchFamily="18" charset="0"/>
              </a:rPr>
              <a:t>nghĩa</a:t>
            </a:r>
            <a:r>
              <a:rPr lang="en-US" sz="8000" b="1" dirty="0">
                <a:solidFill>
                  <a:srgbClr val="002060"/>
                </a:solidFill>
                <a:latin typeface="UTM A&amp;S Graceland" panose="02040603050506020204" pitchFamily="18" charset="0"/>
              </a:rPr>
              <a:t> </a:t>
            </a:r>
            <a:r>
              <a:rPr lang="en-US" sz="8000" b="1" dirty="0" err="1">
                <a:solidFill>
                  <a:srgbClr val="002060"/>
                </a:solidFill>
                <a:latin typeface="UTM A&amp;S Graceland" panose="02040603050506020204" pitchFamily="18" charset="0"/>
              </a:rPr>
              <a:t>là</a:t>
            </a:r>
            <a:r>
              <a:rPr lang="en-US" sz="8000" b="1" dirty="0">
                <a:solidFill>
                  <a:srgbClr val="002060"/>
                </a:solidFill>
                <a:latin typeface="UTM A&amp;S Graceland" panose="02040603050506020204"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dirty="0">
              <a:ln>
                <a:noFill/>
              </a:ln>
              <a:solidFill>
                <a:srgbClr val="7030A0"/>
              </a:solidFill>
              <a:effectLst/>
              <a:uLnTx/>
              <a:uFillTx/>
              <a:latin typeface="Arial" panose="020B0604020202020204" pitchFamily="34" charset="0"/>
            </a:endParaRPr>
          </a:p>
        </p:txBody>
      </p:sp>
      <p:sp>
        <p:nvSpPr>
          <p:cNvPr id="26" name="Rectangle 25"/>
          <p:cNvSpPr/>
          <p:nvPr/>
        </p:nvSpPr>
        <p:spPr>
          <a:xfrm>
            <a:off x="702644" y="1948245"/>
            <a:ext cx="5233365" cy="1029827"/>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5"/>
                </a:solidFill>
                <a:effectLst/>
                <a:uLnTx/>
                <a:uFillTx/>
                <a:latin typeface="Arial" panose="020B0604020202020204" pitchFamily="34" charset="0"/>
              </a:rPr>
              <a:t>A. </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a:ln>
                <a:noFill/>
              </a:ln>
              <a:solidFill>
                <a:srgbClr val="7030A0"/>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0" i="0" u="none" strike="noStrike" kern="1200" cap="none" spc="0" normalizeH="0" baseline="0" noProof="0">
              <a:ln>
                <a:noFill/>
              </a:ln>
              <a:solidFill>
                <a:srgbClr val="7030A0"/>
              </a:solidFill>
              <a:effectLst/>
              <a:uLnTx/>
              <a:uFillTx/>
              <a:latin typeface="Arial" panose="020B0604020202020204" pitchFamily="34" charset="0"/>
              <a:ea typeface="+mn-ea"/>
              <a:cs typeface="+mn-cs"/>
            </a:endParaRPr>
          </a:p>
        </p:txBody>
      </p:sp>
      <p:sp>
        <p:nvSpPr>
          <p:cNvPr id="42" name="Rectangle 41"/>
          <p:cNvSpPr/>
          <p:nvPr/>
        </p:nvSpPr>
        <p:spPr>
          <a:xfrm>
            <a:off x="6146628" y="1944968"/>
            <a:ext cx="5317059" cy="1025637"/>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5"/>
                </a:solidFill>
                <a:effectLst/>
                <a:uLnTx/>
                <a:uFillTx/>
                <a:latin typeface="Arial" panose="020B0604020202020204" pitchFamily="34" charset="0"/>
              </a:rPr>
              <a:t>B</a:t>
            </a:r>
            <a:r>
              <a:rPr kumimoji="0" lang="vi-VN" sz="3200" b="0" i="0" u="none" strike="noStrike" kern="1200" cap="none" spc="0" normalizeH="0" baseline="0" noProof="0" dirty="0">
                <a:ln>
                  <a:noFill/>
                </a:ln>
                <a:solidFill>
                  <a:schemeClr val="accent5"/>
                </a:solidFill>
                <a:effectLst/>
                <a:uLnTx/>
                <a:uFillTx/>
                <a:latin typeface="Arial" panose="020B0604020202020204" pitchFamily="34" charset="0"/>
              </a:rPr>
              <a:t>. </a:t>
            </a:r>
          </a:p>
        </p:txBody>
      </p:sp>
      <p:sp>
        <p:nvSpPr>
          <p:cNvPr id="43" name="Rectangle 42"/>
          <p:cNvSpPr/>
          <p:nvPr/>
        </p:nvSpPr>
        <p:spPr>
          <a:xfrm>
            <a:off x="702644" y="3349823"/>
            <a:ext cx="5200983" cy="997854"/>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5"/>
                </a:solidFill>
                <a:effectLst/>
                <a:uLnTx/>
                <a:uFillTx/>
                <a:latin typeface="Arial" panose="020B0604020202020204" pitchFamily="34" charset="0"/>
                <a:ea typeface="+mn-ea"/>
                <a:cs typeface="+mn-cs"/>
              </a:rPr>
              <a:t>C.</a:t>
            </a:r>
            <a:r>
              <a:rPr kumimoji="0" lang="vi-VN" sz="3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 </a:t>
            </a:r>
          </a:p>
        </p:txBody>
      </p:sp>
      <p:sp>
        <p:nvSpPr>
          <p:cNvPr id="44" name="Rectangle 43"/>
          <p:cNvSpPr/>
          <p:nvPr/>
        </p:nvSpPr>
        <p:spPr>
          <a:xfrm>
            <a:off x="6130615" y="3362104"/>
            <a:ext cx="5333072" cy="975417"/>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5"/>
                </a:solidFill>
                <a:effectLst/>
                <a:uLnTx/>
                <a:uFillTx/>
                <a:latin typeface="Arial" panose="020B0604020202020204" pitchFamily="34" charset="0"/>
                <a:ea typeface="+mn-ea"/>
                <a:cs typeface="+mn-cs"/>
              </a:rPr>
              <a:t>D.</a:t>
            </a:r>
            <a:r>
              <a:rPr kumimoji="0" lang="vi-VN" sz="3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 </a:t>
            </a:r>
          </a:p>
        </p:txBody>
      </p:sp>
      <p:pic>
        <p:nvPicPr>
          <p:cNvPr id="47" name="Picture 46"/>
          <p:cNvPicPr>
            <a:picLocks noChangeAspect="1"/>
          </p:cNvPicPr>
          <p:nvPr/>
        </p:nvPicPr>
        <p:blipFill rotWithShape="1">
          <a:blip r:embed="rId12"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3"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167511" y="3521078"/>
            <a:ext cx="804536" cy="704088"/>
          </a:xfrm>
          <a:prstGeom prst="rect">
            <a:avLst/>
          </a:prstGeom>
        </p:spPr>
      </p:pic>
      <p:pic>
        <p:nvPicPr>
          <p:cNvPr id="49" name="Picture 4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652256" y="3521078"/>
            <a:ext cx="804742" cy="707197"/>
          </a:xfrm>
          <a:prstGeom prst="rect">
            <a:avLst/>
          </a:prstGeom>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680623" y="2158919"/>
            <a:ext cx="804742" cy="707197"/>
          </a:xfrm>
          <a:prstGeom prst="rect">
            <a:avLst/>
          </a:prstGeom>
        </p:spPr>
      </p:pic>
      <p:sp>
        <p:nvSpPr>
          <p:cNvPr id="57" name="Cloud 56">
            <a:hlinkClick r:id="rId15" action="ppaction://hlinksldjump"/>
          </p:cNvPr>
          <p:cNvSpPr/>
          <p:nvPr/>
        </p:nvSpPr>
        <p:spPr>
          <a:xfrm>
            <a:off x="7302835" y="4613373"/>
            <a:ext cx="2359211" cy="1104900"/>
          </a:xfrm>
          <a:prstGeom prst="cloud">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QUAY VỀ</a:t>
            </a:r>
            <a:endParaRPr kumimoji="0" lang="vi-VN" sz="3200" b="0" i="0" u="none" strike="noStrike" kern="1200" cap="none" spc="0" normalizeH="0" baseline="0" noProof="0" dirty="0">
              <a:ln>
                <a:noFill/>
              </a:ln>
              <a:solidFill>
                <a:srgbClr val="7030A0"/>
              </a:solidFill>
              <a:effectLst/>
              <a:uLnTx/>
              <a:uFillTx/>
              <a:latin typeface="Arial" panose="020B0604020202020204" pitchFamily="34" charset="0"/>
              <a:ea typeface="+mn-ea"/>
              <a:cs typeface="+mn-cs"/>
            </a:endParaRPr>
          </a:p>
        </p:txBody>
      </p:sp>
      <p:sp>
        <p:nvSpPr>
          <p:cNvPr id="17" name="TextBox 16"/>
          <p:cNvSpPr txBox="1"/>
          <p:nvPr/>
        </p:nvSpPr>
        <p:spPr>
          <a:xfrm>
            <a:off x="1375163" y="3652648"/>
            <a:ext cx="4104456" cy="1077218"/>
          </a:xfrm>
          <a:prstGeom prst="rect">
            <a:avLst/>
          </a:prstGeom>
          <a:noFill/>
        </p:spPr>
        <p:txBody>
          <a:bodyPr wrap="square" rtlCol="0">
            <a:spAutoFit/>
          </a:bodyPr>
          <a:lstStyle/>
          <a:p>
            <a:r>
              <a:rPr lang="en-US" sz="3200" b="1" dirty="0" err="1">
                <a:solidFill>
                  <a:schemeClr val="accent5"/>
                </a:solidFill>
                <a:latin typeface="UTM Sharnay" panose="02040603050506020204" pitchFamily="18" charset="0"/>
              </a:rPr>
              <a:t>Hết</a:t>
            </a:r>
            <a:r>
              <a:rPr lang="en-US" sz="3200" b="1" dirty="0">
                <a:solidFill>
                  <a:schemeClr val="accent5"/>
                </a:solidFill>
                <a:latin typeface="UTM Sharnay" panose="02040603050506020204" pitchFamily="18" charset="0"/>
              </a:rPr>
              <a:t> sức thân thiết</a:t>
            </a:r>
          </a:p>
          <a:p>
            <a:endParaRPr lang="en-US" sz="3200" b="1" dirty="0">
              <a:solidFill>
                <a:schemeClr val="accent5"/>
              </a:solidFill>
              <a:latin typeface="UTM Sharnay" panose="02040603050506020204" pitchFamily="18" charset="0"/>
            </a:endParaRPr>
          </a:p>
        </p:txBody>
      </p:sp>
      <p:sp>
        <p:nvSpPr>
          <p:cNvPr id="18" name="TextBox 17"/>
          <p:cNvSpPr txBox="1"/>
          <p:nvPr/>
        </p:nvSpPr>
        <p:spPr>
          <a:xfrm>
            <a:off x="6547800" y="2130934"/>
            <a:ext cx="4104456" cy="1077218"/>
          </a:xfrm>
          <a:prstGeom prst="rect">
            <a:avLst/>
          </a:prstGeom>
          <a:noFill/>
        </p:spPr>
        <p:txBody>
          <a:bodyPr wrap="square" rtlCol="0">
            <a:spAutoFit/>
          </a:bodyPr>
          <a:lstStyle/>
          <a:p>
            <a:r>
              <a:rPr lang="en-US" sz="3200" b="1" dirty="0" err="1">
                <a:solidFill>
                  <a:schemeClr val="accent5"/>
                </a:solidFill>
                <a:latin typeface="UTM Sharnay" panose="02040603050506020204" pitchFamily="18" charset="0"/>
              </a:rPr>
              <a:t>Rất</a:t>
            </a:r>
            <a:r>
              <a:rPr lang="en-US" sz="3200" b="1" dirty="0">
                <a:solidFill>
                  <a:schemeClr val="accent5"/>
                </a:solidFill>
                <a:latin typeface="UTM Sharnay" panose="02040603050506020204" pitchFamily="18" charset="0"/>
              </a:rPr>
              <a:t> có lí, rất đúng</a:t>
            </a:r>
          </a:p>
          <a:p>
            <a:endParaRPr lang="en-US" sz="3200" b="1" dirty="0">
              <a:solidFill>
                <a:schemeClr val="accent5"/>
              </a:solidFill>
              <a:latin typeface="+mj-lt"/>
            </a:endParaRPr>
          </a:p>
        </p:txBody>
      </p:sp>
      <p:sp>
        <p:nvSpPr>
          <p:cNvPr id="19" name="TextBox 18"/>
          <p:cNvSpPr txBox="1"/>
          <p:nvPr/>
        </p:nvSpPr>
        <p:spPr>
          <a:xfrm>
            <a:off x="924272" y="2059682"/>
            <a:ext cx="4593634" cy="1508105"/>
          </a:xfrm>
          <a:prstGeom prst="rect">
            <a:avLst/>
          </a:prstGeom>
          <a:noFill/>
        </p:spPr>
        <p:txBody>
          <a:bodyPr wrap="square" rtlCol="0">
            <a:spAutoFit/>
          </a:bodyPr>
          <a:lstStyle/>
          <a:p>
            <a:pPr algn="ctr"/>
            <a:r>
              <a:rPr lang="en-US" sz="3000" b="1" dirty="0">
                <a:solidFill>
                  <a:schemeClr val="accent5"/>
                </a:solidFill>
                <a:latin typeface="UTM Sharnay" panose="02040603050506020204" pitchFamily="18" charset="0"/>
              </a:rPr>
              <a:t>Có ý chí và quyết </a:t>
            </a:r>
            <a:r>
              <a:rPr lang="en-US" sz="3000" b="1" dirty="0" err="1">
                <a:solidFill>
                  <a:schemeClr val="accent5"/>
                </a:solidFill>
                <a:latin typeface="UTM Sharnay" panose="02040603050506020204" pitchFamily="18" charset="0"/>
              </a:rPr>
              <a:t>tâm</a:t>
            </a:r>
            <a:r>
              <a:rPr lang="en-US" sz="3000" b="1" dirty="0">
                <a:solidFill>
                  <a:schemeClr val="accent5"/>
                </a:solidFill>
                <a:latin typeface="UTM Sharnay" panose="02040603050506020204" pitchFamily="18" charset="0"/>
              </a:rPr>
              <a:t> </a:t>
            </a:r>
          </a:p>
          <a:p>
            <a:pPr algn="ctr"/>
            <a:r>
              <a:rPr lang="en-US" sz="3000" b="1" dirty="0" err="1">
                <a:solidFill>
                  <a:schemeClr val="accent5"/>
                </a:solidFill>
                <a:latin typeface="UTM Sharnay" panose="02040603050506020204" pitchFamily="18" charset="0"/>
              </a:rPr>
              <a:t>làm</a:t>
            </a:r>
            <a:r>
              <a:rPr lang="en-US" sz="3000" b="1" dirty="0">
                <a:solidFill>
                  <a:schemeClr val="accent5"/>
                </a:solidFill>
                <a:latin typeface="UTM Sharnay" panose="02040603050506020204" pitchFamily="18" charset="0"/>
              </a:rPr>
              <a:t> bằng được</a:t>
            </a:r>
          </a:p>
          <a:p>
            <a:endParaRPr lang="en-US" sz="3200" b="1" dirty="0">
              <a:solidFill>
                <a:schemeClr val="accent5"/>
              </a:solidFill>
              <a:latin typeface="UTM Sharnay" panose="02040603050506020204" pitchFamily="18" charset="0"/>
            </a:endParaRPr>
          </a:p>
        </p:txBody>
      </p:sp>
      <p:sp>
        <p:nvSpPr>
          <p:cNvPr id="20" name="TextBox 19"/>
          <p:cNvSpPr txBox="1"/>
          <p:nvPr/>
        </p:nvSpPr>
        <p:spPr>
          <a:xfrm>
            <a:off x="6062195" y="3332536"/>
            <a:ext cx="5145830" cy="1569660"/>
          </a:xfrm>
          <a:prstGeom prst="rect">
            <a:avLst/>
          </a:prstGeom>
          <a:noFill/>
        </p:spPr>
        <p:txBody>
          <a:bodyPr wrap="square" rtlCol="0">
            <a:spAutoFit/>
          </a:bodyPr>
          <a:lstStyle/>
          <a:p>
            <a:pPr algn="ctr"/>
            <a:r>
              <a:rPr lang="en-US" sz="3200" b="1" dirty="0" err="1">
                <a:solidFill>
                  <a:schemeClr val="accent5"/>
                </a:solidFill>
                <a:latin typeface="UTM Sharnay" panose="02040603050506020204" pitchFamily="18" charset="0"/>
              </a:rPr>
              <a:t>Hết</a:t>
            </a:r>
            <a:r>
              <a:rPr lang="en-US" sz="3200" b="1" dirty="0">
                <a:solidFill>
                  <a:schemeClr val="accent5"/>
                </a:solidFill>
                <a:latin typeface="UTM Sharnay" panose="02040603050506020204" pitchFamily="18" charset="0"/>
              </a:rPr>
              <a:t> sức chân </a:t>
            </a:r>
            <a:r>
              <a:rPr lang="en-US" sz="3200" b="1" dirty="0" err="1">
                <a:solidFill>
                  <a:schemeClr val="accent5"/>
                </a:solidFill>
                <a:latin typeface="UTM Sharnay" panose="02040603050506020204" pitchFamily="18" charset="0"/>
              </a:rPr>
              <a:t>thành</a:t>
            </a:r>
            <a:r>
              <a:rPr lang="en-US" sz="3200" b="1" dirty="0">
                <a:solidFill>
                  <a:schemeClr val="accent5"/>
                </a:solidFill>
                <a:latin typeface="UTM Sharnay" panose="02040603050506020204" pitchFamily="18" charset="0"/>
              </a:rPr>
              <a:t> </a:t>
            </a:r>
          </a:p>
          <a:p>
            <a:pPr algn="ctr"/>
            <a:r>
              <a:rPr lang="en-US" sz="3200" b="1" dirty="0" err="1">
                <a:solidFill>
                  <a:schemeClr val="accent5"/>
                </a:solidFill>
                <a:latin typeface="UTM Sharnay" panose="02040603050506020204" pitchFamily="18" charset="0"/>
              </a:rPr>
              <a:t>và</a:t>
            </a:r>
            <a:r>
              <a:rPr lang="en-US" sz="3200" b="1" dirty="0">
                <a:solidFill>
                  <a:schemeClr val="accent5"/>
                </a:solidFill>
                <a:latin typeface="UTM Sharnay" panose="02040603050506020204" pitchFamily="18" charset="0"/>
              </a:rPr>
              <a:t> sâu sắc</a:t>
            </a:r>
          </a:p>
          <a:p>
            <a:endParaRPr lang="en-US" sz="3200" b="1" dirty="0">
              <a:solidFill>
                <a:schemeClr val="accent5"/>
              </a:solidFill>
              <a:latin typeface="UTM Sharnay" panose="02040603050506020204" pitchFamily="18" charset="0"/>
            </a:endParaRPr>
          </a:p>
        </p:txBody>
      </p:sp>
      <p:grpSp>
        <p:nvGrpSpPr>
          <p:cNvPr id="21" name="Group 20"/>
          <p:cNvGrpSpPr/>
          <p:nvPr/>
        </p:nvGrpSpPr>
        <p:grpSpPr>
          <a:xfrm>
            <a:off x="42337" y="4225166"/>
            <a:ext cx="5580157" cy="2842141"/>
            <a:chOff x="1950457" y="1643605"/>
            <a:chExt cx="5995047" cy="3192644"/>
          </a:xfrm>
        </p:grpSpPr>
        <p:pic>
          <p:nvPicPr>
            <p:cNvPr id="22" name="Picture 21"/>
            <p:cNvPicPr>
              <a:picLocks noChangeAspect="1"/>
            </p:cNvPicPr>
            <p:nvPr/>
          </p:nvPicPr>
          <p:blipFill>
            <a:blip r:embed="rId16" cstate="print">
              <a:extLst>
                <a:ext uri="{BEBA8EAE-BF5A-486C-A8C5-ECC9F3942E4B}">
                  <a14:imgProps xmlns:a14="http://schemas.microsoft.com/office/drawing/2010/main">
                    <a14:imgLayer r:embed="rId17">
                      <a14:imgEffect>
                        <a14:backgroundRemoval t="2288" b="98203" l="9804" r="97876">
                          <a14:foregroundMark x1="40359" y1="75980" x2="33987" y2="82190"/>
                          <a14:foregroundMark x1="25327" y1="74020" x2="25654" y2="75163"/>
                          <a14:foregroundMark x1="40686" y1="27124" x2="42484" y2="31699"/>
                          <a14:foregroundMark x1="77778" y1="74346" x2="73856" y2="78431"/>
                          <a14:foregroundMark x1="90686" y1="69935" x2="90033" y2="73693"/>
                          <a14:foregroundMark x1="24673" y1="73693" x2="31373" y2="80392"/>
                          <a14:foregroundMark x1="27451" y1="73856" x2="24020" y2="73039"/>
                        </a14:backgroundRemoval>
                      </a14:imgEffect>
                    </a14:imgLayer>
                  </a14:imgProps>
                </a:ext>
                <a:ext uri="{28A0092B-C50C-407E-A947-70E740481C1C}">
                  <a14:useLocalDpi xmlns:a14="http://schemas.microsoft.com/office/drawing/2010/main" val="0"/>
                </a:ext>
              </a:extLst>
            </a:blip>
            <a:stretch>
              <a:fillRect/>
            </a:stretch>
          </p:blipFill>
          <p:spPr>
            <a:xfrm flipH="1">
              <a:off x="5405377" y="1643605"/>
              <a:ext cx="2540127" cy="2440290"/>
            </a:xfrm>
            <a:prstGeom prst="rect">
              <a:avLst/>
            </a:prstGeom>
          </p:spPr>
        </p:pic>
        <p:pic>
          <p:nvPicPr>
            <p:cNvPr id="23" name="Picture 22"/>
            <p:cNvPicPr>
              <a:picLocks noChangeAspect="1"/>
            </p:cNvPicPr>
            <p:nvPr/>
          </p:nvPicPr>
          <p:blipFill>
            <a:blip r:embed="rId18">
              <a:extLst>
                <a:ext uri="{BEBA8EAE-BF5A-486C-A8C5-ECC9F3942E4B}">
                  <a14:imgProps xmlns:a14="http://schemas.microsoft.com/office/drawing/2010/main">
                    <a14:imgLayer r:embed="rId19">
                      <a14:imgEffect>
                        <a14:backgroundRemoval t="0" b="89457" l="444" r="100000">
                          <a14:foregroundMark x1="88667" y1="9265" x2="83556" y2="9265"/>
                          <a14:foregroundMark x1="63556" y1="10224" x2="61333" y2="11821"/>
                          <a14:foregroundMark x1="68444" y1="2556" x2="70000" y2="2556"/>
                          <a14:foregroundMark x1="17333" y1="76038" x2="17778" y2="82748"/>
                          <a14:foregroundMark x1="4444" y1="74760" x2="4222" y2="77955"/>
                          <a14:foregroundMark x1="30000" y1="80831" x2="29333" y2="85942"/>
                          <a14:foregroundMark x1="19556" y1="77316" x2="21333" y2="76997"/>
                        </a14:backgroundRemoval>
                      </a14:imgEffect>
                    </a14:imgLayer>
                  </a14:imgProps>
                </a:ext>
                <a:ext uri="{28A0092B-C50C-407E-A947-70E740481C1C}">
                  <a14:useLocalDpi xmlns:a14="http://schemas.microsoft.com/office/drawing/2010/main" val="0"/>
                </a:ext>
              </a:extLst>
            </a:blip>
            <a:stretch>
              <a:fillRect/>
            </a:stretch>
          </p:blipFill>
          <p:spPr>
            <a:xfrm>
              <a:off x="1950457" y="2296295"/>
              <a:ext cx="3651691" cy="2539954"/>
            </a:xfrm>
            <a:prstGeom prst="rect">
              <a:avLst/>
            </a:prstGeom>
          </p:spPr>
        </p:pic>
      </p:grpSp>
      <p:pic>
        <p:nvPicPr>
          <p:cNvPr id="24" name="图片 25">
            <a:extLst>
              <a:ext uri="{FF2B5EF4-FFF2-40B4-BE49-F238E27FC236}">
                <a16:creationId xmlns:a16="http://schemas.microsoft.com/office/drawing/2014/main" id="{ADFDA202-EF32-4B64-984A-19CDA5DF09F9}"/>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102151" y="30940"/>
            <a:ext cx="2106611" cy="4484914"/>
          </a:xfrm>
          <a:prstGeom prst="rect">
            <a:avLst/>
          </a:prstGeom>
        </p:spPr>
      </p:pic>
      <p:pic>
        <p:nvPicPr>
          <p:cNvPr id="25" name="图片 28">
            <a:extLst>
              <a:ext uri="{FF2B5EF4-FFF2-40B4-BE49-F238E27FC236}">
                <a16:creationId xmlns:a16="http://schemas.microsoft.com/office/drawing/2014/main" id="{7D798B31-56CC-4B6F-8642-045F69162A9C}"/>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flipH="1">
            <a:off x="10085389" y="0"/>
            <a:ext cx="2106611" cy="4484914"/>
          </a:xfrm>
          <a:prstGeom prst="rect">
            <a:avLst/>
          </a:prstGeom>
        </p:spPr>
      </p:pic>
    </p:spTree>
    <p:extLst>
      <p:ext uri="{BB962C8B-B14F-4D97-AF65-F5344CB8AC3E}">
        <p14:creationId xmlns:p14="http://schemas.microsoft.com/office/powerpoint/2010/main" val="420362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Effect transition="in" filter="fade">
                                      <p:cBhvr>
                                        <p:cTn id="53" dur="500"/>
                                        <p:tgtEl>
                                          <p:spTgt spid="1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fade">
                                      <p:cBhvr>
                                        <p:cTn id="63" dur="500"/>
                                        <p:tgtEl>
                                          <p:spTgt spid="20"/>
                                        </p:tgtEl>
                                      </p:cBhvr>
                                    </p:animEffect>
                                  </p:childTnLst>
                                </p:cTn>
                              </p:par>
                            </p:childTnLst>
                          </p:cTn>
                        </p:par>
                        <p:par>
                          <p:cTn id="64" fill="hold">
                            <p:stCondLst>
                              <p:cond delay="500"/>
                            </p:stCondLst>
                            <p:childTnLst>
                              <p:par>
                                <p:cTn id="65" presetID="22" presetClass="entr" presetSubtype="1" fill="hold"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up)">
                                      <p:cBhvr>
                                        <p:cTn id="67" dur="500"/>
                                        <p:tgtEl>
                                          <p:spTgt spid="24"/>
                                        </p:tgtEl>
                                      </p:cBhvr>
                                    </p:animEffect>
                                  </p:childTnLst>
                                </p:cTn>
                              </p:par>
                              <p:par>
                                <p:cTn id="68" presetID="22" presetClass="entr" presetSubtype="1" fill="hold" nodeType="with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up)">
                                      <p:cBhvr>
                                        <p:cTn id="7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1" restart="whenNotActive" fill="hold" evtFilter="cancelBubble" nodeType="interactiveSeq">
                <p:stCondLst>
                  <p:cond evt="onClick" delay="0">
                    <p:tgtEl>
                      <p:spTgt spid="26"/>
                    </p:tgtEl>
                  </p:cond>
                </p:stCondLst>
                <p:endSync evt="end" delay="0">
                  <p:rtn val="all"/>
                </p:endSync>
                <p:childTnLst>
                  <p:par>
                    <p:cTn id="72" fill="hold">
                      <p:stCondLst>
                        <p:cond delay="0"/>
                      </p:stCondLst>
                      <p:childTnLst>
                        <p:par>
                          <p:cTn id="73" fill="hold">
                            <p:stCondLst>
                              <p:cond delay="0"/>
                            </p:stCondLst>
                            <p:childTnLst>
                              <p:par>
                                <p:cTn id="74" presetID="1" presetClass="emph" presetSubtype="2" fill="hold" nodeType="clickEffect">
                                  <p:stCondLst>
                                    <p:cond delay="0"/>
                                  </p:stCondLst>
                                  <p:childTnLst>
                                    <p:animClr clrSpc="rgb" dir="cw">
                                      <p:cBhvr>
                                        <p:cTn id="75" dur="250" fill="hold"/>
                                        <p:tgtEl>
                                          <p:spTgt spid="26"/>
                                        </p:tgtEl>
                                        <p:attrNameLst>
                                          <p:attrName>fillcolor</p:attrName>
                                        </p:attrNameLst>
                                      </p:cBhvr>
                                      <p:to>
                                        <a:srgbClr val="FFF2CC"/>
                                      </p:to>
                                    </p:animClr>
                                    <p:set>
                                      <p:cBhvr>
                                        <p:cTn id="76" dur="250" fill="hold"/>
                                        <p:tgtEl>
                                          <p:spTgt spid="26"/>
                                        </p:tgtEl>
                                        <p:attrNameLst>
                                          <p:attrName>fill.type</p:attrName>
                                        </p:attrNameLst>
                                      </p:cBhvr>
                                      <p:to>
                                        <p:strVal val="solid"/>
                                      </p:to>
                                    </p:set>
                                    <p:set>
                                      <p:cBhvr>
                                        <p:cTn id="77" dur="250" fill="hold"/>
                                        <p:tgtEl>
                                          <p:spTgt spid="26"/>
                                        </p:tgtEl>
                                        <p:attrNameLst>
                                          <p:attrName>fill.on</p:attrName>
                                        </p:attrNameLst>
                                      </p:cBhvr>
                                      <p:to>
                                        <p:strVal val="true"/>
                                      </p:to>
                                    </p:se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par>
                                <p:cTn id="78" presetID="23" presetClass="entr" presetSubtype="32" fill="hold" nodeType="withEffect">
                                  <p:stCondLst>
                                    <p:cond delay="1000"/>
                                  </p:stCondLst>
                                  <p:childTnLst>
                                    <p:set>
                                      <p:cBhvr>
                                        <p:cTn id="79" dur="1" fill="hold">
                                          <p:stCondLst>
                                            <p:cond delay="0"/>
                                          </p:stCondLst>
                                        </p:cTn>
                                        <p:tgtEl>
                                          <p:spTgt spid="47"/>
                                        </p:tgtEl>
                                        <p:attrNameLst>
                                          <p:attrName>style.visibility</p:attrName>
                                        </p:attrNameLst>
                                      </p:cBhvr>
                                      <p:to>
                                        <p:strVal val="visible"/>
                                      </p:to>
                                    </p:set>
                                    <p:anim calcmode="lin" valueType="num">
                                      <p:cBhvr>
                                        <p:cTn id="80" dur="250" fill="hold"/>
                                        <p:tgtEl>
                                          <p:spTgt spid="47"/>
                                        </p:tgtEl>
                                        <p:attrNameLst>
                                          <p:attrName>ppt_w</p:attrName>
                                        </p:attrNameLst>
                                      </p:cBhvr>
                                      <p:tavLst>
                                        <p:tav tm="0">
                                          <p:val>
                                            <p:strVal val="4*#ppt_w"/>
                                          </p:val>
                                        </p:tav>
                                        <p:tav tm="100000">
                                          <p:val>
                                            <p:strVal val="#ppt_w"/>
                                          </p:val>
                                        </p:tav>
                                      </p:tavLst>
                                    </p:anim>
                                    <p:anim calcmode="lin" valueType="num">
                                      <p:cBhvr>
                                        <p:cTn id="81"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8"/>
                                            </p:cond>
                                          </p:stCondLst>
                                          <p:endCondLst>
                                            <p:cond evt="onStopAudio" delay="0">
                                              <p:tgtEl>
                                                <p:sldTgt/>
                                              </p:tgtEl>
                                            </p:cond>
                                          </p:endCondLst>
                                        </p:cTn>
                                        <p:tgtEl>
                                          <p:sndTgt r:embed="rId3" name="Check mark.wav"/>
                                        </p:tgtEl>
                                      </p:cMediaNode>
                                    </p:audio>
                                  </p:subTnLst>
                                </p:cTn>
                              </p:par>
                              <p:par>
                                <p:cTn id="82" presetID="1" presetClass="emph" presetSubtype="2" fill="hold" nodeType="withEffect">
                                  <p:stCondLst>
                                    <p:cond delay="1000"/>
                                  </p:stCondLst>
                                  <p:childTnLst>
                                    <p:animClr clrSpc="rgb" dir="cw">
                                      <p:cBhvr>
                                        <p:cTn id="83" dur="250" fill="hold"/>
                                        <p:tgtEl>
                                          <p:spTgt spid="26"/>
                                        </p:tgtEl>
                                        <p:attrNameLst>
                                          <p:attrName>fillcolor</p:attrName>
                                        </p:attrNameLst>
                                      </p:cBhvr>
                                      <p:to>
                                        <a:srgbClr val="00B050"/>
                                      </p:to>
                                    </p:animClr>
                                    <p:set>
                                      <p:cBhvr>
                                        <p:cTn id="84" dur="250" fill="hold"/>
                                        <p:tgtEl>
                                          <p:spTgt spid="26"/>
                                        </p:tgtEl>
                                        <p:attrNameLst>
                                          <p:attrName>fill.type</p:attrName>
                                        </p:attrNameLst>
                                      </p:cBhvr>
                                      <p:to>
                                        <p:strVal val="solid"/>
                                      </p:to>
                                    </p:set>
                                    <p:set>
                                      <p:cBhvr>
                                        <p:cTn id="85"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86" restart="whenNotActive" fill="hold" evtFilter="cancelBubble" nodeType="interactiveSeq">
                <p:stCondLst>
                  <p:cond evt="onClick" delay="0">
                    <p:tgtEl>
                      <p:spTgt spid="42"/>
                    </p:tgtEl>
                  </p:cond>
                </p:stCondLst>
                <p:endSync evt="end" delay="0">
                  <p:rtn val="all"/>
                </p:endSync>
                <p:childTnLst>
                  <p:par>
                    <p:cTn id="87" fill="hold">
                      <p:stCondLst>
                        <p:cond delay="0"/>
                      </p:stCondLst>
                      <p:childTnLst>
                        <p:par>
                          <p:cTn id="88" fill="hold">
                            <p:stCondLst>
                              <p:cond delay="0"/>
                            </p:stCondLst>
                            <p:childTnLst>
                              <p:par>
                                <p:cTn id="89" presetID="1" presetClass="emph" presetSubtype="2" fill="hold" nodeType="clickEffect">
                                  <p:stCondLst>
                                    <p:cond delay="0"/>
                                  </p:stCondLst>
                                  <p:childTnLst>
                                    <p:animClr clrSpc="rgb" dir="cw">
                                      <p:cBhvr>
                                        <p:cTn id="90" dur="250" fill="hold"/>
                                        <p:tgtEl>
                                          <p:spTgt spid="42"/>
                                        </p:tgtEl>
                                        <p:attrNameLst>
                                          <p:attrName>fillcolor</p:attrName>
                                        </p:attrNameLst>
                                      </p:cBhvr>
                                      <p:to>
                                        <a:srgbClr val="FFF2CC"/>
                                      </p:to>
                                    </p:animClr>
                                    <p:set>
                                      <p:cBhvr>
                                        <p:cTn id="91" dur="250" fill="hold"/>
                                        <p:tgtEl>
                                          <p:spTgt spid="42"/>
                                        </p:tgtEl>
                                        <p:attrNameLst>
                                          <p:attrName>fill.type</p:attrName>
                                        </p:attrNameLst>
                                      </p:cBhvr>
                                      <p:to>
                                        <p:strVal val="solid"/>
                                      </p:to>
                                    </p:set>
                                    <p:set>
                                      <p:cBhvr>
                                        <p:cTn id="92" dur="250" fill="hold"/>
                                        <p:tgtEl>
                                          <p:spTgt spid="42"/>
                                        </p:tgtEl>
                                        <p:attrNameLst>
                                          <p:attrName>fill.on</p:attrName>
                                        </p:attrNameLst>
                                      </p:cBhvr>
                                      <p:to>
                                        <p:strVal val="true"/>
                                      </p:to>
                                    </p:set>
                                  </p:childTnLst>
                                  <p:subTnLst>
                                    <p:audio>
                                      <p:cMediaNode>
                                        <p:cTn display="0" masterRel="sameClick">
                                          <p:stCondLst>
                                            <p:cond evt="begin" delay="0">
                                              <p:tn val="89"/>
                                            </p:cond>
                                          </p:stCondLst>
                                          <p:endCondLst>
                                            <p:cond evt="onStopAudio" delay="0">
                                              <p:tgtEl>
                                                <p:sldTgt/>
                                              </p:tgtEl>
                                            </p:cond>
                                          </p:endCondLst>
                                        </p:cTn>
                                        <p:tgtEl>
                                          <p:sndTgt r:embed="rId2" name="click.wav"/>
                                        </p:tgtEl>
                                      </p:cMediaNode>
                                    </p:audio>
                                  </p:subTnLst>
                                </p:cTn>
                              </p:par>
                              <p:par>
                                <p:cTn id="93" presetID="23" presetClass="entr" presetSubtype="32" fill="hold" nodeType="withEffect">
                                  <p:stCondLst>
                                    <p:cond delay="1000"/>
                                  </p:stCondLst>
                                  <p:childTnLst>
                                    <p:set>
                                      <p:cBhvr>
                                        <p:cTn id="94" dur="1" fill="hold">
                                          <p:stCondLst>
                                            <p:cond delay="0"/>
                                          </p:stCondLst>
                                        </p:cTn>
                                        <p:tgtEl>
                                          <p:spTgt spid="53"/>
                                        </p:tgtEl>
                                        <p:attrNameLst>
                                          <p:attrName>style.visibility</p:attrName>
                                        </p:attrNameLst>
                                      </p:cBhvr>
                                      <p:to>
                                        <p:strVal val="visible"/>
                                      </p:to>
                                    </p:set>
                                    <p:anim calcmode="lin" valueType="num">
                                      <p:cBhvr>
                                        <p:cTn id="95" dur="250" fill="hold"/>
                                        <p:tgtEl>
                                          <p:spTgt spid="53"/>
                                        </p:tgtEl>
                                        <p:attrNameLst>
                                          <p:attrName>ppt_w</p:attrName>
                                        </p:attrNameLst>
                                      </p:cBhvr>
                                      <p:tavLst>
                                        <p:tav tm="0">
                                          <p:val>
                                            <p:strVal val="4*#ppt_w"/>
                                          </p:val>
                                        </p:tav>
                                        <p:tav tm="100000">
                                          <p:val>
                                            <p:strVal val="#ppt_w"/>
                                          </p:val>
                                        </p:tav>
                                      </p:tavLst>
                                    </p:anim>
                                    <p:anim calcmode="lin" valueType="num">
                                      <p:cBhvr>
                                        <p:cTn id="96"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3"/>
                                            </p:cond>
                                          </p:stCondLst>
                                          <p:endCondLst>
                                            <p:cond evt="onStopAudio" delay="0">
                                              <p:tgtEl>
                                                <p:sldTgt/>
                                              </p:tgtEl>
                                            </p:cond>
                                          </p:endCondLst>
                                        </p:cTn>
                                        <p:tgtEl>
                                          <p:sndTgt r:embed="rId4" name="Wrong Buzzer.wav"/>
                                        </p:tgtEl>
                                      </p:cMediaNode>
                                    </p:audio>
                                  </p:subTnLst>
                                </p:cTn>
                              </p:par>
                              <p:par>
                                <p:cTn id="97" presetID="1" presetClass="emph" presetSubtype="2" fill="hold" nodeType="withEffect">
                                  <p:stCondLst>
                                    <p:cond delay="1000"/>
                                  </p:stCondLst>
                                  <p:childTnLst>
                                    <p:animClr clrSpc="rgb" dir="cw">
                                      <p:cBhvr>
                                        <p:cTn id="98" dur="250" fill="hold"/>
                                        <p:tgtEl>
                                          <p:spTgt spid="42"/>
                                        </p:tgtEl>
                                        <p:attrNameLst>
                                          <p:attrName>fillcolor</p:attrName>
                                        </p:attrNameLst>
                                      </p:cBhvr>
                                      <p:to>
                                        <a:srgbClr val="FFFF00"/>
                                      </p:to>
                                    </p:animClr>
                                    <p:set>
                                      <p:cBhvr>
                                        <p:cTn id="99" dur="250" fill="hold"/>
                                        <p:tgtEl>
                                          <p:spTgt spid="42"/>
                                        </p:tgtEl>
                                        <p:attrNameLst>
                                          <p:attrName>fill.type</p:attrName>
                                        </p:attrNameLst>
                                      </p:cBhvr>
                                      <p:to>
                                        <p:strVal val="solid"/>
                                      </p:to>
                                    </p:set>
                                    <p:set>
                                      <p:cBhvr>
                                        <p:cTn id="100"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101" restart="whenNotActive" fill="hold" evtFilter="cancelBubble" nodeType="interactiveSeq">
                <p:stCondLst>
                  <p:cond evt="onClick" delay="0">
                    <p:tgtEl>
                      <p:spTgt spid="43"/>
                    </p:tgtEl>
                  </p:cond>
                </p:stCondLst>
                <p:endSync evt="end" delay="0">
                  <p:rtn val="all"/>
                </p:endSync>
                <p:childTnLst>
                  <p:par>
                    <p:cTn id="102" fill="hold">
                      <p:stCondLst>
                        <p:cond delay="0"/>
                      </p:stCondLst>
                      <p:childTnLst>
                        <p:par>
                          <p:cTn id="103" fill="hold">
                            <p:stCondLst>
                              <p:cond delay="0"/>
                            </p:stCondLst>
                            <p:childTnLst>
                              <p:par>
                                <p:cTn id="104" presetID="1" presetClass="emph" presetSubtype="2" fill="hold" nodeType="clickEffect">
                                  <p:stCondLst>
                                    <p:cond delay="0"/>
                                  </p:stCondLst>
                                  <p:childTnLst>
                                    <p:animClr clrSpc="rgb" dir="cw">
                                      <p:cBhvr>
                                        <p:cTn id="105" dur="250" fill="hold"/>
                                        <p:tgtEl>
                                          <p:spTgt spid="43"/>
                                        </p:tgtEl>
                                        <p:attrNameLst>
                                          <p:attrName>fillcolor</p:attrName>
                                        </p:attrNameLst>
                                      </p:cBhvr>
                                      <p:to>
                                        <a:srgbClr val="FFF2CC"/>
                                      </p:to>
                                    </p:animClr>
                                    <p:set>
                                      <p:cBhvr>
                                        <p:cTn id="106" dur="250" fill="hold"/>
                                        <p:tgtEl>
                                          <p:spTgt spid="43"/>
                                        </p:tgtEl>
                                        <p:attrNameLst>
                                          <p:attrName>fill.type</p:attrName>
                                        </p:attrNameLst>
                                      </p:cBhvr>
                                      <p:to>
                                        <p:strVal val="solid"/>
                                      </p:to>
                                    </p:set>
                                    <p:set>
                                      <p:cBhvr>
                                        <p:cTn id="107" dur="250" fill="hold"/>
                                        <p:tgtEl>
                                          <p:spTgt spid="43"/>
                                        </p:tgtEl>
                                        <p:attrNameLst>
                                          <p:attrName>fill.on</p:attrName>
                                        </p:attrNameLst>
                                      </p:cBhvr>
                                      <p:to>
                                        <p:strVal val="true"/>
                                      </p:to>
                                    </p:set>
                                  </p:childTnLst>
                                  <p:subTnLst>
                                    <p:audio>
                                      <p:cMediaNode>
                                        <p:cTn display="0" masterRel="sameClick">
                                          <p:stCondLst>
                                            <p:cond evt="begin" delay="0">
                                              <p:tn val="104"/>
                                            </p:cond>
                                          </p:stCondLst>
                                          <p:endCondLst>
                                            <p:cond evt="onStopAudio" delay="0">
                                              <p:tgtEl>
                                                <p:sldTgt/>
                                              </p:tgtEl>
                                            </p:cond>
                                          </p:endCondLst>
                                        </p:cTn>
                                        <p:tgtEl>
                                          <p:sndTgt r:embed="rId2" name="click.wav"/>
                                        </p:tgtEl>
                                      </p:cMediaNode>
                                    </p:audio>
                                  </p:subTnLst>
                                </p:cTn>
                              </p:par>
                              <p:par>
                                <p:cTn id="108" presetID="23" presetClass="entr" presetSubtype="32" fill="hold" nodeType="withEffect">
                                  <p:stCondLst>
                                    <p:cond delay="1000"/>
                                  </p:stCondLst>
                                  <p:childTnLst>
                                    <p:set>
                                      <p:cBhvr>
                                        <p:cTn id="109" dur="1" fill="hold">
                                          <p:stCondLst>
                                            <p:cond delay="0"/>
                                          </p:stCondLst>
                                        </p:cTn>
                                        <p:tgtEl>
                                          <p:spTgt spid="51"/>
                                        </p:tgtEl>
                                        <p:attrNameLst>
                                          <p:attrName>style.visibility</p:attrName>
                                        </p:attrNameLst>
                                      </p:cBhvr>
                                      <p:to>
                                        <p:strVal val="visible"/>
                                      </p:to>
                                    </p:set>
                                    <p:anim calcmode="lin" valueType="num">
                                      <p:cBhvr>
                                        <p:cTn id="110" dur="250" fill="hold"/>
                                        <p:tgtEl>
                                          <p:spTgt spid="51"/>
                                        </p:tgtEl>
                                        <p:attrNameLst>
                                          <p:attrName>ppt_w</p:attrName>
                                        </p:attrNameLst>
                                      </p:cBhvr>
                                      <p:tavLst>
                                        <p:tav tm="0">
                                          <p:val>
                                            <p:strVal val="4*#ppt_w"/>
                                          </p:val>
                                        </p:tav>
                                        <p:tav tm="100000">
                                          <p:val>
                                            <p:strVal val="#ppt_w"/>
                                          </p:val>
                                        </p:tav>
                                      </p:tavLst>
                                    </p:anim>
                                    <p:anim calcmode="lin" valueType="num">
                                      <p:cBhvr>
                                        <p:cTn id="111"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8"/>
                                            </p:cond>
                                          </p:stCondLst>
                                          <p:endCondLst>
                                            <p:cond evt="onStopAudio" delay="0">
                                              <p:tgtEl>
                                                <p:sldTgt/>
                                              </p:tgtEl>
                                            </p:cond>
                                          </p:endCondLst>
                                        </p:cTn>
                                        <p:tgtEl>
                                          <p:sndTgt r:embed="rId4" name="Wrong Buzzer.wav"/>
                                        </p:tgtEl>
                                      </p:cMediaNode>
                                    </p:audio>
                                  </p:subTnLst>
                                </p:cTn>
                              </p:par>
                              <p:par>
                                <p:cTn id="112" presetID="1" presetClass="emph" presetSubtype="2" fill="hold" nodeType="withEffect">
                                  <p:stCondLst>
                                    <p:cond delay="1000"/>
                                  </p:stCondLst>
                                  <p:childTnLst>
                                    <p:animClr clrSpc="rgb" dir="cw">
                                      <p:cBhvr>
                                        <p:cTn id="113" dur="250" fill="hold"/>
                                        <p:tgtEl>
                                          <p:spTgt spid="43"/>
                                        </p:tgtEl>
                                        <p:attrNameLst>
                                          <p:attrName>fillcolor</p:attrName>
                                        </p:attrNameLst>
                                      </p:cBhvr>
                                      <p:to>
                                        <a:srgbClr val="FFFF00"/>
                                      </p:to>
                                    </p:animClr>
                                    <p:set>
                                      <p:cBhvr>
                                        <p:cTn id="114" dur="250" fill="hold"/>
                                        <p:tgtEl>
                                          <p:spTgt spid="43"/>
                                        </p:tgtEl>
                                        <p:attrNameLst>
                                          <p:attrName>fill.type</p:attrName>
                                        </p:attrNameLst>
                                      </p:cBhvr>
                                      <p:to>
                                        <p:strVal val="solid"/>
                                      </p:to>
                                    </p:set>
                                    <p:set>
                                      <p:cBhvr>
                                        <p:cTn id="115"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116" restart="whenNotActive" fill="hold" evtFilter="cancelBubble" nodeType="interactiveSeq">
                <p:stCondLst>
                  <p:cond evt="onClick" delay="0">
                    <p:tgtEl>
                      <p:spTgt spid="44"/>
                    </p:tgtEl>
                  </p:cond>
                </p:stCondLst>
                <p:endSync evt="end" delay="0">
                  <p:rtn val="all"/>
                </p:endSync>
                <p:childTnLst>
                  <p:par>
                    <p:cTn id="117" fill="hold">
                      <p:stCondLst>
                        <p:cond delay="0"/>
                      </p:stCondLst>
                      <p:childTnLst>
                        <p:par>
                          <p:cTn id="118" fill="hold">
                            <p:stCondLst>
                              <p:cond delay="0"/>
                            </p:stCondLst>
                            <p:childTnLst>
                              <p:par>
                                <p:cTn id="119" presetID="1" presetClass="emph" presetSubtype="2" fill="hold" nodeType="clickEffect">
                                  <p:stCondLst>
                                    <p:cond delay="0"/>
                                  </p:stCondLst>
                                  <p:childTnLst>
                                    <p:animClr clrSpc="rgb" dir="cw">
                                      <p:cBhvr>
                                        <p:cTn id="120" dur="250" fill="hold"/>
                                        <p:tgtEl>
                                          <p:spTgt spid="44"/>
                                        </p:tgtEl>
                                        <p:attrNameLst>
                                          <p:attrName>fillcolor</p:attrName>
                                        </p:attrNameLst>
                                      </p:cBhvr>
                                      <p:to>
                                        <a:srgbClr val="FFF2CC"/>
                                      </p:to>
                                    </p:animClr>
                                    <p:set>
                                      <p:cBhvr>
                                        <p:cTn id="121" dur="250" fill="hold"/>
                                        <p:tgtEl>
                                          <p:spTgt spid="44"/>
                                        </p:tgtEl>
                                        <p:attrNameLst>
                                          <p:attrName>fill.type</p:attrName>
                                        </p:attrNameLst>
                                      </p:cBhvr>
                                      <p:to>
                                        <p:strVal val="solid"/>
                                      </p:to>
                                    </p:set>
                                    <p:set>
                                      <p:cBhvr>
                                        <p:cTn id="122" dur="250" fill="hold"/>
                                        <p:tgtEl>
                                          <p:spTgt spid="44"/>
                                        </p:tgtEl>
                                        <p:attrNameLst>
                                          <p:attrName>fill.on</p:attrName>
                                        </p:attrNameLst>
                                      </p:cBhvr>
                                      <p:to>
                                        <p:strVal val="true"/>
                                      </p:to>
                                    </p:set>
                                  </p:childTnLst>
                                  <p:subTnLst>
                                    <p:audio>
                                      <p:cMediaNode>
                                        <p:cTn display="0" masterRel="sameClick">
                                          <p:stCondLst>
                                            <p:cond evt="begin" delay="0">
                                              <p:tn val="119"/>
                                            </p:cond>
                                          </p:stCondLst>
                                          <p:endCondLst>
                                            <p:cond evt="onStopAudio" delay="0">
                                              <p:tgtEl>
                                                <p:sldTgt/>
                                              </p:tgtEl>
                                            </p:cond>
                                          </p:endCondLst>
                                        </p:cTn>
                                        <p:tgtEl>
                                          <p:sndTgt r:embed="rId2" name="click.wav"/>
                                        </p:tgtEl>
                                      </p:cMediaNode>
                                    </p:audio>
                                  </p:subTnLst>
                                </p:cTn>
                              </p:par>
                              <p:par>
                                <p:cTn id="123" presetID="23" presetClass="entr" presetSubtype="32" fill="hold" nodeType="withEffect">
                                  <p:stCondLst>
                                    <p:cond delay="1000"/>
                                  </p:stCondLst>
                                  <p:childTnLst>
                                    <p:set>
                                      <p:cBhvr>
                                        <p:cTn id="124" dur="1" fill="hold">
                                          <p:stCondLst>
                                            <p:cond delay="0"/>
                                          </p:stCondLst>
                                        </p:cTn>
                                        <p:tgtEl>
                                          <p:spTgt spid="49"/>
                                        </p:tgtEl>
                                        <p:attrNameLst>
                                          <p:attrName>style.visibility</p:attrName>
                                        </p:attrNameLst>
                                      </p:cBhvr>
                                      <p:to>
                                        <p:strVal val="visible"/>
                                      </p:to>
                                    </p:set>
                                    <p:anim calcmode="lin" valueType="num">
                                      <p:cBhvr>
                                        <p:cTn id="125" dur="250" fill="hold"/>
                                        <p:tgtEl>
                                          <p:spTgt spid="49"/>
                                        </p:tgtEl>
                                        <p:attrNameLst>
                                          <p:attrName>ppt_w</p:attrName>
                                        </p:attrNameLst>
                                      </p:cBhvr>
                                      <p:tavLst>
                                        <p:tav tm="0">
                                          <p:val>
                                            <p:strVal val="4*#ppt_w"/>
                                          </p:val>
                                        </p:tav>
                                        <p:tav tm="100000">
                                          <p:val>
                                            <p:strVal val="#ppt_w"/>
                                          </p:val>
                                        </p:tav>
                                      </p:tavLst>
                                    </p:anim>
                                    <p:anim calcmode="lin" valueType="num">
                                      <p:cBhvr>
                                        <p:cTn id="126"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23"/>
                                            </p:cond>
                                          </p:stCondLst>
                                          <p:endCondLst>
                                            <p:cond evt="onStopAudio" delay="0">
                                              <p:tgtEl>
                                                <p:sldTgt/>
                                              </p:tgtEl>
                                            </p:cond>
                                          </p:endCondLst>
                                        </p:cTn>
                                        <p:tgtEl>
                                          <p:sndTgt r:embed="rId4" name="Wrong Buzzer.wav"/>
                                        </p:tgtEl>
                                      </p:cMediaNode>
                                    </p:audio>
                                  </p:subTnLst>
                                </p:cTn>
                              </p:par>
                              <p:par>
                                <p:cTn id="127" presetID="1" presetClass="emph" presetSubtype="2" fill="hold" nodeType="withEffect">
                                  <p:stCondLst>
                                    <p:cond delay="1000"/>
                                  </p:stCondLst>
                                  <p:childTnLst>
                                    <p:animClr clrSpc="rgb" dir="cw">
                                      <p:cBhvr>
                                        <p:cTn id="128" dur="250" fill="hold"/>
                                        <p:tgtEl>
                                          <p:spTgt spid="44"/>
                                        </p:tgtEl>
                                        <p:attrNameLst>
                                          <p:attrName>fillcolor</p:attrName>
                                        </p:attrNameLst>
                                      </p:cBhvr>
                                      <p:to>
                                        <a:srgbClr val="FFFF00"/>
                                      </p:to>
                                    </p:animClr>
                                    <p:set>
                                      <p:cBhvr>
                                        <p:cTn id="129" dur="250" fill="hold"/>
                                        <p:tgtEl>
                                          <p:spTgt spid="44"/>
                                        </p:tgtEl>
                                        <p:attrNameLst>
                                          <p:attrName>fill.type</p:attrName>
                                        </p:attrNameLst>
                                      </p:cBhvr>
                                      <p:to>
                                        <p:strVal val="solid"/>
                                      </p:to>
                                    </p:set>
                                    <p:set>
                                      <p:cBhvr>
                                        <p:cTn id="130"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sp>
        <p:nvSpPr>
          <p:cNvPr id="26" name="Rectangle 25"/>
          <p:cNvSpPr/>
          <p:nvPr/>
        </p:nvSpPr>
        <p:spPr>
          <a:xfrm>
            <a:off x="1713332" y="2107984"/>
            <a:ext cx="4059494" cy="77081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rPr>
              <a:t>   </a:t>
            </a:r>
            <a:r>
              <a:rPr kumimoji="0" lang="vi-VN" sz="3200" b="1" i="0" u="none" strike="noStrike" kern="1200" cap="none" spc="0" normalizeH="0" baseline="0" noProof="0" dirty="0">
                <a:ln>
                  <a:noFill/>
                </a:ln>
                <a:solidFill>
                  <a:prstClr val="black"/>
                </a:solidFill>
                <a:effectLst/>
                <a:uLnTx/>
                <a:uFillTx/>
                <a:latin typeface="Arial" panose="020B0604020202020204" pitchFamily="34" charset="0"/>
              </a:rPr>
              <a:t>A. </a:t>
            </a:r>
            <a:r>
              <a:rPr lang="en-US" sz="3200" dirty="0" err="1">
                <a:solidFill>
                  <a:prstClr val="black"/>
                </a:solidFill>
                <a:latin typeface="UTM Sharnay" panose="02040603050506020204" pitchFamily="18" charset="0"/>
              </a:rPr>
              <a:t>Chí</a:t>
            </a:r>
            <a:r>
              <a:rPr lang="en-US" sz="3200" dirty="0">
                <a:solidFill>
                  <a:prstClr val="black"/>
                </a:solidFill>
                <a:latin typeface="UTM Sharnay" panose="02040603050506020204" pitchFamily="18" charset="0"/>
              </a:rPr>
              <a:t> </a:t>
            </a:r>
            <a:r>
              <a:rPr lang="en-US" sz="3200" dirty="0" err="1">
                <a:solidFill>
                  <a:prstClr val="black"/>
                </a:solidFill>
                <a:latin typeface="UTM Sharnay" panose="02040603050506020204" pitchFamily="18" charset="0"/>
              </a:rPr>
              <a:t>tình</a:t>
            </a:r>
            <a:endParaRPr kumimoji="0" lang="vi-VN" sz="3200" b="0" i="0" u="none" strike="noStrike" kern="1200" cap="none" spc="0" normalizeH="0" baseline="0" noProof="0" dirty="0">
              <a:ln>
                <a:noFill/>
              </a:ln>
              <a:solidFill>
                <a:prstClr val="black"/>
              </a:solidFill>
              <a:effectLst/>
              <a:uLnTx/>
              <a:uFillTx/>
              <a:latin typeface="Amazone" panose="03020702060507090A04" pitchFamily="66"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096000" y="2119046"/>
            <a:ext cx="4136878" cy="77081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rPr>
              <a:t>     </a:t>
            </a:r>
            <a:r>
              <a:rPr kumimoji="0" lang="vi-VN" sz="3200" b="1" i="0" u="none" strike="noStrike" kern="1200" cap="none" spc="0" normalizeH="0" baseline="0" noProof="0" dirty="0">
                <a:ln>
                  <a:noFill/>
                </a:ln>
                <a:solidFill>
                  <a:prstClr val="black"/>
                </a:solidFill>
                <a:effectLst/>
                <a:uLnTx/>
                <a:uFillTx/>
                <a:latin typeface="Arial" panose="020B0604020202020204" pitchFamily="34" charset="0"/>
              </a:rPr>
              <a:t>B</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rPr>
              <a:t>.</a:t>
            </a:r>
            <a:r>
              <a:rPr kumimoji="0" lang="en-US" sz="3200" b="0" i="0" u="none" strike="noStrike" kern="1200" cap="none" spc="0" normalizeH="0" noProof="0" dirty="0">
                <a:ln>
                  <a:noFill/>
                </a:ln>
                <a:solidFill>
                  <a:prstClr val="black"/>
                </a:solidFill>
                <a:effectLst/>
                <a:uLnTx/>
                <a:uFillTx/>
                <a:latin typeface="UTM Sharnay" panose="02040603050506020204" pitchFamily="18" charset="0"/>
              </a:rPr>
              <a:t> </a:t>
            </a:r>
            <a:r>
              <a:rPr kumimoji="0" lang="en-US" sz="3200" b="0" i="0" u="none" strike="noStrike" kern="1200" cap="none" spc="0" normalizeH="0" noProof="0" dirty="0" err="1">
                <a:ln>
                  <a:noFill/>
                </a:ln>
                <a:solidFill>
                  <a:prstClr val="black"/>
                </a:solidFill>
                <a:effectLst/>
                <a:uLnTx/>
                <a:uFillTx/>
                <a:latin typeface="UTM Sharnay" panose="02040603050506020204" pitchFamily="18" charset="0"/>
              </a:rPr>
              <a:t>Chí</a:t>
            </a:r>
            <a:r>
              <a:rPr kumimoji="0" lang="en-US" sz="3200" b="0" i="0" u="none" strike="noStrike" kern="1200" cap="none" spc="0" normalizeH="0" noProof="0" dirty="0">
                <a:ln>
                  <a:noFill/>
                </a:ln>
                <a:solidFill>
                  <a:prstClr val="black"/>
                </a:solidFill>
                <a:effectLst/>
                <a:uLnTx/>
                <a:uFillTx/>
                <a:latin typeface="UTM Sharnay" panose="02040603050506020204" pitchFamily="18" charset="0"/>
              </a:rPr>
              <a:t> </a:t>
            </a:r>
            <a:r>
              <a:rPr kumimoji="0" lang="en-US" sz="3200" b="0" i="0" u="none" strike="noStrike" kern="1200" cap="none" spc="0" normalizeH="0" noProof="0" dirty="0" err="1">
                <a:ln>
                  <a:noFill/>
                </a:ln>
                <a:solidFill>
                  <a:prstClr val="black"/>
                </a:solidFill>
                <a:effectLst/>
                <a:uLnTx/>
                <a:uFillTx/>
                <a:latin typeface="UTM Sharnay" panose="02040603050506020204" pitchFamily="18" charset="0"/>
              </a:rPr>
              <a:t>hướng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1721393" y="3163431"/>
            <a:ext cx="4133089" cy="77081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rPr>
              <a:t>  </a:t>
            </a:r>
            <a:r>
              <a:rPr kumimoji="0" lang="vi-VN" sz="3200" b="1" i="0" u="none" strike="noStrike" kern="1200" cap="none" spc="0" normalizeH="0" baseline="0" noProof="0" dirty="0">
                <a:ln>
                  <a:noFill/>
                </a:ln>
                <a:solidFill>
                  <a:prstClr val="black"/>
                </a:solidFill>
                <a:effectLst/>
                <a:uLnTx/>
                <a:uFillTx/>
                <a:latin typeface="Arial" panose="020B0604020202020204" pitchFamily="34" charset="0"/>
              </a:rPr>
              <a:t>C. </a:t>
            </a:r>
            <a:r>
              <a:rPr kumimoji="0" lang="en-US" sz="3200" b="0" i="0" u="none" strike="noStrike" kern="1200" cap="none" spc="0" normalizeH="0" baseline="0" noProof="0" dirty="0" err="1">
                <a:ln>
                  <a:noFill/>
                </a:ln>
                <a:solidFill>
                  <a:prstClr val="black"/>
                </a:solidFill>
                <a:effectLst/>
                <a:uLnTx/>
                <a:uFillTx/>
                <a:latin typeface="UTM Sharnay" panose="02040603050506020204" pitchFamily="18" charset="0"/>
              </a:rPr>
              <a:t>Chí</a:t>
            </a:r>
            <a:r>
              <a:rPr kumimoji="0" lang="en-US" sz="3200" b="0" i="0" u="none" strike="noStrike" kern="1200" cap="none" spc="0" normalizeH="0" noProof="0" dirty="0">
                <a:ln>
                  <a:noFill/>
                </a:ln>
                <a:solidFill>
                  <a:prstClr val="black"/>
                </a:solidFill>
                <a:effectLst/>
                <a:uLnTx/>
                <a:uFillTx/>
                <a:latin typeface="UTM Sharnay" panose="02040603050506020204" pitchFamily="18" charset="0"/>
              </a:rPr>
              <a:t> </a:t>
            </a:r>
            <a:r>
              <a:rPr kumimoji="0" lang="en-US" sz="3200" b="0" i="0" u="none" strike="noStrike" kern="1200" cap="none" spc="0" normalizeH="0" noProof="0" dirty="0" err="1">
                <a:ln>
                  <a:noFill/>
                </a:ln>
                <a:solidFill>
                  <a:prstClr val="black"/>
                </a:solidFill>
                <a:effectLst/>
                <a:uLnTx/>
                <a:uFillTx/>
                <a:latin typeface="UTM Sharnay" panose="02040603050506020204" pitchFamily="18" charset="0"/>
              </a:rPr>
              <a:t>thân</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4" name="Rectangle 43"/>
          <p:cNvSpPr/>
          <p:nvPr/>
        </p:nvSpPr>
        <p:spPr>
          <a:xfrm>
            <a:off x="6096000" y="3127698"/>
            <a:ext cx="4235116" cy="77081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panose="020B0604020202020204" pitchFamily="34" charset="0"/>
              </a:rPr>
              <a:t>     </a:t>
            </a:r>
            <a:r>
              <a:rPr kumimoji="0" lang="vi-VN" sz="3200" b="1" i="0" u="none" strike="noStrike" kern="1200" cap="none" spc="0" normalizeH="0" baseline="0" noProof="0" dirty="0">
                <a:ln>
                  <a:noFill/>
                </a:ln>
                <a:solidFill>
                  <a:prstClr val="black"/>
                </a:solidFill>
                <a:effectLst/>
                <a:uLnTx/>
                <a:uFillTx/>
                <a:latin typeface="Arial" panose="020B0604020202020204" pitchFamily="34" charset="0"/>
              </a:rPr>
              <a:t>D</a:t>
            </a:r>
            <a:r>
              <a:rPr kumimoji="0" lang="vi-VN" sz="3200" b="0" i="0" u="none" strike="noStrike" kern="1200" cap="none" spc="0" normalizeH="0" baseline="0" noProof="0" dirty="0">
                <a:ln>
                  <a:noFill/>
                </a:ln>
                <a:solidFill>
                  <a:prstClr val="black"/>
                </a:solidFill>
                <a:effectLst/>
                <a:uLnTx/>
                <a:uFillTx/>
                <a:latin typeface="Arial" panose="020B0604020202020204" pitchFamily="34" charset="0"/>
              </a:rPr>
              <a:t>.</a:t>
            </a:r>
            <a:r>
              <a:rPr kumimoji="0" lang="en-US" sz="3200" b="0" i="0" u="none" strike="noStrike" kern="1200" cap="none" spc="0" normalizeH="0" noProof="0" dirty="0">
                <a:ln>
                  <a:noFill/>
                </a:ln>
                <a:solidFill>
                  <a:prstClr val="black"/>
                </a:solidFill>
                <a:effectLst/>
                <a:uLnTx/>
                <a:uFillTx/>
                <a:latin typeface="UTM Sharnay" panose="02040603050506020204" pitchFamily="18" charset="0"/>
              </a:rPr>
              <a:t> </a:t>
            </a:r>
            <a:r>
              <a:rPr kumimoji="0" lang="en-US" sz="3200" b="0" i="0" u="none" strike="noStrike" kern="1200" cap="none" spc="0" normalizeH="0" noProof="0" dirty="0" err="1">
                <a:ln>
                  <a:noFill/>
                </a:ln>
                <a:solidFill>
                  <a:prstClr val="black"/>
                </a:solidFill>
                <a:effectLst/>
                <a:uLnTx/>
                <a:uFillTx/>
                <a:latin typeface="UTM Sharnay" panose="02040603050506020204" pitchFamily="18" charset="0"/>
              </a:rPr>
              <a:t>Chí</a:t>
            </a:r>
            <a:r>
              <a:rPr kumimoji="0" lang="en-US" sz="3200" b="0" i="0" u="none" strike="noStrike" kern="1200" cap="none" spc="0" normalizeH="0" noProof="0" dirty="0">
                <a:ln>
                  <a:noFill/>
                </a:ln>
                <a:solidFill>
                  <a:prstClr val="black"/>
                </a:solidFill>
                <a:effectLst/>
                <a:uLnTx/>
                <a:uFillTx/>
                <a:latin typeface="UTM Sharnay" panose="02040603050506020204" pitchFamily="18" charset="0"/>
              </a:rPr>
              <a:t> </a:t>
            </a:r>
            <a:r>
              <a:rPr kumimoji="0" lang="en-US" sz="3200" b="0" i="0" u="none" strike="noStrike" kern="1200" cap="none" spc="0" normalizeH="0" noProof="0" dirty="0" err="1">
                <a:ln>
                  <a:noFill/>
                </a:ln>
                <a:solidFill>
                  <a:prstClr val="black"/>
                </a:solidFill>
                <a:effectLst/>
                <a:uLnTx/>
                <a:uFillTx/>
                <a:latin typeface="UTM Sharnay" panose="02040603050506020204" pitchFamily="18" charset="0"/>
              </a:rPr>
              <a:t>công</a:t>
            </a:r>
            <a:endParaRPr kumimoji="0" lang="vi-VN" sz="32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47" name="Picture 4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29023" y="2185383"/>
            <a:ext cx="805722" cy="708059"/>
          </a:xfrm>
          <a:prstGeom prst="rect">
            <a:avLst/>
          </a:prstGeom>
        </p:spPr>
      </p:pic>
      <p:pic>
        <p:nvPicPr>
          <p:cNvPr id="51" name="Picture 50"/>
          <p:cNvPicPr>
            <a:picLocks noChangeAspect="1"/>
          </p:cNvPicPr>
          <p:nvPr/>
        </p:nvPicPr>
        <p:blipFill rotWithShape="1">
          <a:blip r:embed="rId9"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4874817" y="3237077"/>
            <a:ext cx="804536" cy="704088"/>
          </a:xfrm>
          <a:prstGeom prst="rect">
            <a:avLst/>
          </a:prstGeom>
        </p:spPr>
      </p:pic>
      <p:pic>
        <p:nvPicPr>
          <p:cNvPr id="49" name="Picture 4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62751" y="3217333"/>
            <a:ext cx="804742" cy="707197"/>
          </a:xfrm>
          <a:prstGeom prst="rect">
            <a:avLst/>
          </a:prstGeom>
        </p:spPr>
      </p:pic>
      <p:pic>
        <p:nvPicPr>
          <p:cNvPr id="53" name="Picture 5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47386" y="2264960"/>
            <a:ext cx="804742" cy="643793"/>
          </a:xfrm>
          <a:prstGeom prst="rect">
            <a:avLst/>
          </a:prstGeom>
        </p:spPr>
      </p:pic>
      <p:sp>
        <p:nvSpPr>
          <p:cNvPr id="18" name="Cloud 17">
            <a:hlinkClick r:id="rId11" action="ppaction://hlinksldjump"/>
          </p:cNvPr>
          <p:cNvSpPr/>
          <p:nvPr/>
        </p:nvSpPr>
        <p:spPr>
          <a:xfrm>
            <a:off x="4667494" y="4702499"/>
            <a:ext cx="2359211" cy="1104900"/>
          </a:xfrm>
          <a:prstGeom prst="cloud">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schemeClr val="bg1"/>
              </a:solidFill>
              <a:effectLst/>
              <a:uLnTx/>
              <a:uFillTx/>
              <a:latin typeface="Arial" panose="020B0604020202020204" pitchFamily="34" charset="0"/>
              <a:ea typeface="+mn-ea"/>
              <a:cs typeface="+mn-cs"/>
            </a:endParaRPr>
          </a:p>
        </p:txBody>
      </p:sp>
      <p:sp>
        <p:nvSpPr>
          <p:cNvPr id="4" name="Snip Diagonal Corner Rectangle 3"/>
          <p:cNvSpPr/>
          <p:nvPr/>
        </p:nvSpPr>
        <p:spPr>
          <a:xfrm>
            <a:off x="832636" y="199869"/>
            <a:ext cx="10526728" cy="1604597"/>
          </a:xfrm>
          <a:prstGeom prst="snip2DiagRect">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002060"/>
                </a:solidFill>
                <a:latin typeface="+mj-lt"/>
              </a:rPr>
              <a:t>Tiếng</a:t>
            </a:r>
            <a:r>
              <a:rPr lang="en-US" sz="4000" b="1" dirty="0">
                <a:solidFill>
                  <a:srgbClr val="002060"/>
                </a:solidFill>
                <a:latin typeface="+mj-lt"/>
              </a:rPr>
              <a:t> </a:t>
            </a:r>
            <a:r>
              <a:rPr lang="en-US" sz="4000" b="1" i="1" dirty="0" err="1">
                <a:solidFill>
                  <a:srgbClr val="FF0000"/>
                </a:solidFill>
                <a:latin typeface="+mj-lt"/>
              </a:rPr>
              <a:t>chí</a:t>
            </a:r>
            <a:r>
              <a:rPr lang="en-US" sz="4000" b="1" dirty="0">
                <a:solidFill>
                  <a:srgbClr val="002060"/>
                </a:solidFill>
                <a:latin typeface="+mj-lt"/>
              </a:rPr>
              <a:t> </a:t>
            </a:r>
            <a:r>
              <a:rPr lang="en-US" sz="4000" b="1" dirty="0" err="1">
                <a:solidFill>
                  <a:srgbClr val="002060"/>
                </a:solidFill>
                <a:latin typeface="+mj-lt"/>
              </a:rPr>
              <a:t>nào</a:t>
            </a:r>
            <a:r>
              <a:rPr lang="en-US" sz="4000" b="1" dirty="0">
                <a:solidFill>
                  <a:srgbClr val="002060"/>
                </a:solidFill>
                <a:latin typeface="+mj-lt"/>
              </a:rPr>
              <a:t> </a:t>
            </a:r>
            <a:r>
              <a:rPr lang="en-US" sz="4000" b="1" dirty="0" err="1">
                <a:solidFill>
                  <a:srgbClr val="002060"/>
                </a:solidFill>
                <a:latin typeface="+mj-lt"/>
              </a:rPr>
              <a:t>sau</a:t>
            </a:r>
            <a:r>
              <a:rPr lang="en-US" sz="4000" b="1" dirty="0">
                <a:solidFill>
                  <a:srgbClr val="002060"/>
                </a:solidFill>
                <a:latin typeface="+mj-lt"/>
              </a:rPr>
              <a:t> </a:t>
            </a:r>
            <a:r>
              <a:rPr lang="en-US" sz="4000" b="1" dirty="0" err="1">
                <a:solidFill>
                  <a:srgbClr val="002060"/>
                </a:solidFill>
                <a:latin typeface="+mj-lt"/>
              </a:rPr>
              <a:t>đây</a:t>
            </a:r>
            <a:r>
              <a:rPr lang="en-US" sz="4000" b="1" dirty="0">
                <a:solidFill>
                  <a:srgbClr val="002060"/>
                </a:solidFill>
                <a:latin typeface="+mj-lt"/>
              </a:rPr>
              <a:t> </a:t>
            </a:r>
            <a:r>
              <a:rPr lang="en-US" sz="4000" b="1" dirty="0" err="1">
                <a:solidFill>
                  <a:srgbClr val="002060"/>
                </a:solidFill>
                <a:latin typeface="+mj-lt"/>
              </a:rPr>
              <a:t>có</a:t>
            </a:r>
            <a:r>
              <a:rPr lang="en-US" sz="4000" b="1" dirty="0">
                <a:solidFill>
                  <a:srgbClr val="002060"/>
                </a:solidFill>
                <a:latin typeface="+mj-lt"/>
              </a:rPr>
              <a:t> </a:t>
            </a:r>
            <a:r>
              <a:rPr lang="en-US" sz="4000" b="1" dirty="0" err="1">
                <a:solidFill>
                  <a:srgbClr val="002060"/>
                </a:solidFill>
                <a:latin typeface="+mj-lt"/>
              </a:rPr>
              <a:t>nghĩa</a:t>
            </a:r>
            <a:r>
              <a:rPr lang="en-US" sz="4000" b="1" dirty="0">
                <a:solidFill>
                  <a:srgbClr val="002060"/>
                </a:solidFill>
                <a:latin typeface="+mj-lt"/>
              </a:rPr>
              <a:t> </a:t>
            </a:r>
            <a:r>
              <a:rPr lang="en-US" sz="4000" b="1" dirty="0" err="1">
                <a:solidFill>
                  <a:srgbClr val="002060"/>
                </a:solidFill>
                <a:latin typeface="+mj-lt"/>
              </a:rPr>
              <a:t>là</a:t>
            </a:r>
            <a:r>
              <a:rPr lang="en-US" sz="4000" b="1" dirty="0">
                <a:solidFill>
                  <a:srgbClr val="002060"/>
                </a:solidFill>
                <a:latin typeface="+mj-lt"/>
              </a:rPr>
              <a:t> ý </a:t>
            </a:r>
            <a:r>
              <a:rPr lang="en-US" sz="4000" b="1" dirty="0" err="1">
                <a:solidFill>
                  <a:srgbClr val="002060"/>
                </a:solidFill>
                <a:latin typeface="+mj-lt"/>
              </a:rPr>
              <a:t>muốn</a:t>
            </a:r>
            <a:r>
              <a:rPr lang="en-US" sz="4000" b="1" dirty="0">
                <a:solidFill>
                  <a:srgbClr val="002060"/>
                </a:solidFill>
                <a:latin typeface="+mj-lt"/>
              </a:rPr>
              <a:t> </a:t>
            </a:r>
            <a:r>
              <a:rPr lang="en-US" sz="4000" b="1" dirty="0" err="1">
                <a:solidFill>
                  <a:srgbClr val="002060"/>
                </a:solidFill>
                <a:latin typeface="+mj-lt"/>
              </a:rPr>
              <a:t>bền</a:t>
            </a:r>
            <a:r>
              <a:rPr lang="en-US" sz="4000" b="1" dirty="0">
                <a:solidFill>
                  <a:srgbClr val="002060"/>
                </a:solidFill>
                <a:latin typeface="+mj-lt"/>
              </a:rPr>
              <a:t> </a:t>
            </a:r>
            <a:r>
              <a:rPr lang="en-US" sz="4000" b="1" dirty="0" err="1">
                <a:solidFill>
                  <a:srgbClr val="002060"/>
                </a:solidFill>
                <a:latin typeface="+mj-lt"/>
              </a:rPr>
              <a:t>bỉ</a:t>
            </a:r>
            <a:r>
              <a:rPr lang="en-US" sz="4000" b="1" dirty="0">
                <a:solidFill>
                  <a:srgbClr val="002060"/>
                </a:solidFill>
                <a:latin typeface="+mj-lt"/>
              </a:rPr>
              <a:t> </a:t>
            </a:r>
          </a:p>
          <a:p>
            <a:pPr lvl="0" algn="ctr">
              <a:defRPr/>
            </a:pPr>
            <a:r>
              <a:rPr lang="en-US" sz="4000" b="1" dirty="0" err="1">
                <a:solidFill>
                  <a:srgbClr val="002060"/>
                </a:solidFill>
                <a:latin typeface="+mj-lt"/>
              </a:rPr>
              <a:t>theo</a:t>
            </a:r>
            <a:r>
              <a:rPr lang="en-US" sz="4000" b="1" dirty="0">
                <a:solidFill>
                  <a:srgbClr val="002060"/>
                </a:solidFill>
                <a:latin typeface="+mj-lt"/>
              </a:rPr>
              <a:t> </a:t>
            </a:r>
            <a:r>
              <a:rPr lang="en-US" sz="4000" b="1" dirty="0" err="1">
                <a:solidFill>
                  <a:srgbClr val="002060"/>
                </a:solidFill>
                <a:latin typeface="+mj-lt"/>
              </a:rPr>
              <a:t>một</a:t>
            </a:r>
            <a:r>
              <a:rPr lang="en-US" sz="4000" b="1" dirty="0">
                <a:solidFill>
                  <a:srgbClr val="002060"/>
                </a:solidFill>
                <a:latin typeface="+mj-lt"/>
              </a:rPr>
              <a:t> </a:t>
            </a:r>
            <a:r>
              <a:rPr lang="en-US" sz="4000" b="1" dirty="0" err="1">
                <a:solidFill>
                  <a:srgbClr val="002060"/>
                </a:solidFill>
                <a:latin typeface="+mj-lt"/>
              </a:rPr>
              <a:t>mục</a:t>
            </a:r>
            <a:r>
              <a:rPr lang="en-US" sz="4000" b="1" dirty="0">
                <a:solidFill>
                  <a:srgbClr val="002060"/>
                </a:solidFill>
                <a:latin typeface="+mj-lt"/>
              </a:rPr>
              <a:t> </a:t>
            </a:r>
            <a:r>
              <a:rPr lang="en-US" sz="4000" b="1" dirty="0" err="1">
                <a:solidFill>
                  <a:srgbClr val="002060"/>
                </a:solidFill>
                <a:latin typeface="+mj-lt"/>
              </a:rPr>
              <a:t>đích</a:t>
            </a:r>
            <a:r>
              <a:rPr lang="en-US" sz="4000" b="1" dirty="0">
                <a:solidFill>
                  <a:srgbClr val="002060"/>
                </a:solidFill>
                <a:latin typeface="+mj-lt"/>
              </a:rPr>
              <a:t> </a:t>
            </a:r>
            <a:r>
              <a:rPr lang="en-US" sz="4000" b="1" dirty="0" err="1">
                <a:solidFill>
                  <a:srgbClr val="002060"/>
                </a:solidFill>
                <a:latin typeface="+mj-lt"/>
              </a:rPr>
              <a:t>tốt</a:t>
            </a:r>
            <a:r>
              <a:rPr lang="en-US" sz="4000" b="1" dirty="0">
                <a:solidFill>
                  <a:srgbClr val="002060"/>
                </a:solidFill>
                <a:latin typeface="+mj-lt"/>
              </a:rPr>
              <a:t> </a:t>
            </a:r>
            <a:r>
              <a:rPr lang="en-US" sz="4000" b="1" dirty="0" err="1">
                <a:solidFill>
                  <a:srgbClr val="002060"/>
                </a:solidFill>
                <a:latin typeface="+mj-lt"/>
              </a:rPr>
              <a:t>đẹp</a:t>
            </a:r>
            <a:r>
              <a:rPr lang="en-US" sz="4000" b="1" dirty="0">
                <a:solidFill>
                  <a:srgbClr val="002060"/>
                </a:solidFill>
                <a:latin typeface="+mj-lt"/>
              </a:rPr>
              <a:t>?</a:t>
            </a:r>
            <a:endParaRPr kumimoji="0" lang="vi-VN" sz="4000" b="1" i="0" u="none" strike="noStrike" kern="1200" cap="none" spc="0" normalizeH="0" baseline="0" noProof="0" dirty="0">
              <a:ln>
                <a:noFill/>
              </a:ln>
              <a:solidFill>
                <a:srgbClr val="002060"/>
              </a:solidFill>
              <a:effectLst/>
              <a:uLnTx/>
              <a:uFillTx/>
              <a:latin typeface="+mj-lt"/>
            </a:endParaRPr>
          </a:p>
        </p:txBody>
      </p:sp>
      <p:pic>
        <p:nvPicPr>
          <p:cNvPr id="7" name="Picture 6"/>
          <p:cNvPicPr>
            <a:picLocks noChangeAspect="1"/>
          </p:cNvPicPr>
          <p:nvPr/>
        </p:nvPicPr>
        <p:blipFill>
          <a:blip r:embed="rId12" cstate="print">
            <a:biLevel thresh="25000"/>
            <a:extLst>
              <a:ext uri="{BEBA8EAE-BF5A-486C-A8C5-ECC9F3942E4B}">
                <a14:imgProps xmlns:a14="http://schemas.microsoft.com/office/drawing/2010/main">
                  <a14:imgLayer r:embed="rId13">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816114" y="50800"/>
            <a:ext cx="1086500" cy="1182926"/>
          </a:xfrm>
          <a:prstGeom prst="rect">
            <a:avLst/>
          </a:prstGeom>
        </p:spPr>
      </p:pic>
      <p:pic>
        <p:nvPicPr>
          <p:cNvPr id="11" name="Picture 10"/>
          <p:cNvPicPr>
            <a:picLocks noChangeAspect="1"/>
          </p:cNvPicPr>
          <p:nvPr/>
        </p:nvPicPr>
        <p:blipFill>
          <a:blip r:embed="rId14" cstate="print">
            <a:biLevel thresh="25000"/>
            <a:extLst>
              <a:ext uri="{BEBA8EAE-BF5A-486C-A8C5-ECC9F3942E4B}">
                <a14:imgProps xmlns:a14="http://schemas.microsoft.com/office/drawing/2010/main">
                  <a14:imgLayer r:embed="rId1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589826" y="1085530"/>
            <a:ext cx="520391" cy="566575"/>
          </a:xfrm>
          <a:prstGeom prst="rect">
            <a:avLst/>
          </a:prstGeom>
        </p:spPr>
      </p:pic>
      <p:pic>
        <p:nvPicPr>
          <p:cNvPr id="22" name="图片 9">
            <a:extLst>
              <a:ext uri="{FF2B5EF4-FFF2-40B4-BE49-F238E27FC236}">
                <a16:creationId xmlns:a16="http://schemas.microsoft.com/office/drawing/2014/main" id="{53FFC0A3-5744-4F22-AE80-C1E5551EF67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16231" y="3237077"/>
            <a:ext cx="4231710" cy="3689556"/>
          </a:xfrm>
          <a:prstGeom prst="rect">
            <a:avLst/>
          </a:prstGeom>
        </p:spPr>
      </p:pic>
      <p:pic>
        <p:nvPicPr>
          <p:cNvPr id="23" name="图片 20">
            <a:extLst>
              <a:ext uri="{FF2B5EF4-FFF2-40B4-BE49-F238E27FC236}">
                <a16:creationId xmlns:a16="http://schemas.microsoft.com/office/drawing/2014/main" id="{C71641AD-E4BC-4B7B-9FE5-62CF532DB978}"/>
              </a:ext>
            </a:extLst>
          </p:cNvPr>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a:xfrm rot="10800000" flipH="1">
            <a:off x="-82365" y="23872"/>
            <a:ext cx="1497279" cy="1925474"/>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4" name="图片 3">
            <a:extLst>
              <a:ext uri="{FF2B5EF4-FFF2-40B4-BE49-F238E27FC236}">
                <a16:creationId xmlns:a16="http://schemas.microsoft.com/office/drawing/2014/main" id="{4D1B7BE2-6A36-4DD2-9177-6A71025E4EB3}"/>
              </a:ext>
            </a:extLst>
          </p:cNvPr>
          <p:cNvPicPr>
            <a:picLocks noChangeAspect="1"/>
          </p:cNvPicPr>
          <p:nvPr/>
        </p:nvPicPr>
        <p:blipFill rotWithShape="1">
          <a:blip r:embed="rId18" cstate="print">
            <a:extLst>
              <a:ext uri="{28A0092B-C50C-407E-A947-70E740481C1C}">
                <a14:useLocalDpi xmlns:a14="http://schemas.microsoft.com/office/drawing/2010/main" val="0"/>
              </a:ext>
            </a:extLst>
          </a:blip>
          <a:srcRect/>
          <a:stretch/>
        </p:blipFill>
        <p:spPr>
          <a:xfrm>
            <a:off x="-229828" y="0"/>
            <a:ext cx="2268147" cy="3773103"/>
          </a:xfrm>
          <a:prstGeom prst="rect">
            <a:avLst/>
          </a:prstGeom>
        </p:spPr>
      </p:pic>
      <p:pic>
        <p:nvPicPr>
          <p:cNvPr id="25" name="Picture 24"/>
          <p:cNvPicPr>
            <a:picLocks noChangeAspect="1"/>
          </p:cNvPicPr>
          <p:nvPr/>
        </p:nvPicPr>
        <p:blipFill>
          <a:blip r:embed="rId19">
            <a:extLst>
              <a:ext uri="{BEBA8EAE-BF5A-486C-A8C5-ECC9F3942E4B}">
                <a14:imgProps xmlns:a14="http://schemas.microsoft.com/office/drawing/2010/main">
                  <a14:imgLayer r:embed="rId20">
                    <a14:imgEffect>
                      <a14:backgroundRemoval t="7915" b="89950" l="1299" r="96591"/>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9072328" y="2417945"/>
            <a:ext cx="3243610" cy="4968502"/>
          </a:xfrm>
          <a:prstGeom prst="rect">
            <a:avLst/>
          </a:prstGeom>
        </p:spPr>
      </p:pic>
    </p:spTree>
    <p:extLst>
      <p:ext uri="{BB962C8B-B14F-4D97-AF65-F5344CB8AC3E}">
        <p14:creationId xmlns:p14="http://schemas.microsoft.com/office/powerpoint/2010/main" val="897871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par>
                                <p:cTn id="44" presetID="22" presetClass="entr" presetSubtype="1"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wipe(up)">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6"/>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50" fill="hold"/>
                                        <p:tgtEl>
                                          <p:spTgt spid="26"/>
                                        </p:tgtEl>
                                        <p:attrNameLst>
                                          <p:attrName>fillcolor</p:attrName>
                                        </p:attrNameLst>
                                      </p:cBhvr>
                                      <p:to>
                                        <a:srgbClr val="FFF2CC"/>
                                      </p:to>
                                    </p:animClr>
                                    <p:set>
                                      <p:cBhvr>
                                        <p:cTn id="52" dur="250" fill="hold"/>
                                        <p:tgtEl>
                                          <p:spTgt spid="26"/>
                                        </p:tgtEl>
                                        <p:attrNameLst>
                                          <p:attrName>fill.type</p:attrName>
                                        </p:attrNameLst>
                                      </p:cBhvr>
                                      <p:to>
                                        <p:strVal val="solid"/>
                                      </p:to>
                                    </p:set>
                                    <p:set>
                                      <p:cBhvr>
                                        <p:cTn id="53" dur="250" fill="hold"/>
                                        <p:tgtEl>
                                          <p:spTgt spid="26"/>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par>
                                <p:cTn id="54" presetID="23" presetClass="entr" presetSubtype="32" fill="hold" nodeType="withEffect">
                                  <p:stCondLst>
                                    <p:cond delay="1000"/>
                                  </p:stCondLst>
                                  <p:childTnLst>
                                    <p:set>
                                      <p:cBhvr>
                                        <p:cTn id="55" dur="1" fill="hold">
                                          <p:stCondLst>
                                            <p:cond delay="0"/>
                                          </p:stCondLst>
                                        </p:cTn>
                                        <p:tgtEl>
                                          <p:spTgt spid="47"/>
                                        </p:tgtEl>
                                        <p:attrNameLst>
                                          <p:attrName>style.visibility</p:attrName>
                                        </p:attrNameLst>
                                      </p:cBhvr>
                                      <p:to>
                                        <p:strVal val="visible"/>
                                      </p:to>
                                    </p:set>
                                    <p:anim calcmode="lin" valueType="num">
                                      <p:cBhvr>
                                        <p:cTn id="56" dur="250" fill="hold"/>
                                        <p:tgtEl>
                                          <p:spTgt spid="47"/>
                                        </p:tgtEl>
                                        <p:attrNameLst>
                                          <p:attrName>ppt_w</p:attrName>
                                        </p:attrNameLst>
                                      </p:cBhvr>
                                      <p:tavLst>
                                        <p:tav tm="0">
                                          <p:val>
                                            <p:strVal val="4*#ppt_w"/>
                                          </p:val>
                                        </p:tav>
                                        <p:tav tm="100000">
                                          <p:val>
                                            <p:strVal val="#ppt_w"/>
                                          </p:val>
                                        </p:tav>
                                      </p:tavLst>
                                    </p:anim>
                                    <p:anim calcmode="lin" valueType="num">
                                      <p:cBhvr>
                                        <p:cTn id="57"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4"/>
                                            </p:cond>
                                          </p:stCondLst>
                                          <p:endCondLst>
                                            <p:cond evt="onStopAudio" delay="0">
                                              <p:tgtEl>
                                                <p:sldTgt/>
                                              </p:tgtEl>
                                            </p:cond>
                                          </p:endCondLst>
                                        </p:cTn>
                                        <p:tgtEl>
                                          <p:sndTgt r:embed="rId3" name="Wrong Buzzer.wav"/>
                                        </p:tgtEl>
                                      </p:cMediaNode>
                                    </p:audio>
                                  </p:subTnLst>
                                </p:cTn>
                              </p:par>
                              <p:par>
                                <p:cTn id="58" presetID="1" presetClass="emph" presetSubtype="2" fill="hold" nodeType="withEffect">
                                  <p:stCondLst>
                                    <p:cond delay="1000"/>
                                  </p:stCondLst>
                                  <p:childTnLst>
                                    <p:animClr clrSpc="rgb" dir="cw">
                                      <p:cBhvr>
                                        <p:cTn id="59" dur="250" fill="hold"/>
                                        <p:tgtEl>
                                          <p:spTgt spid="26"/>
                                        </p:tgtEl>
                                        <p:attrNameLst>
                                          <p:attrName>fillcolor</p:attrName>
                                        </p:attrNameLst>
                                      </p:cBhvr>
                                      <p:to>
                                        <a:srgbClr val="FFFF00"/>
                                      </p:to>
                                    </p:animClr>
                                    <p:set>
                                      <p:cBhvr>
                                        <p:cTn id="60" dur="250" fill="hold"/>
                                        <p:tgtEl>
                                          <p:spTgt spid="26"/>
                                        </p:tgtEl>
                                        <p:attrNameLst>
                                          <p:attrName>fill.type</p:attrName>
                                        </p:attrNameLst>
                                      </p:cBhvr>
                                      <p:to>
                                        <p:strVal val="solid"/>
                                      </p:to>
                                    </p:set>
                                    <p:set>
                                      <p:cBhvr>
                                        <p:cTn id="61"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62" restart="whenNotActive" fill="hold" evtFilter="cancelBubble" nodeType="interactiveSeq">
                <p:stCondLst>
                  <p:cond evt="onClick" delay="0">
                    <p:tgtEl>
                      <p:spTgt spid="42"/>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clickEffect">
                                  <p:stCondLst>
                                    <p:cond delay="0"/>
                                  </p:stCondLst>
                                  <p:childTnLst>
                                    <p:animClr clrSpc="rgb" dir="cw">
                                      <p:cBhvr>
                                        <p:cTn id="66" dur="250" fill="hold"/>
                                        <p:tgtEl>
                                          <p:spTgt spid="42"/>
                                        </p:tgtEl>
                                        <p:attrNameLst>
                                          <p:attrName>fillcolor</p:attrName>
                                        </p:attrNameLst>
                                      </p:cBhvr>
                                      <p:to>
                                        <a:srgbClr val="FFF2CC"/>
                                      </p:to>
                                    </p:animClr>
                                    <p:set>
                                      <p:cBhvr>
                                        <p:cTn id="67" dur="250" fill="hold"/>
                                        <p:tgtEl>
                                          <p:spTgt spid="42"/>
                                        </p:tgtEl>
                                        <p:attrNameLst>
                                          <p:attrName>fill.type</p:attrName>
                                        </p:attrNameLst>
                                      </p:cBhvr>
                                      <p:to>
                                        <p:strVal val="solid"/>
                                      </p:to>
                                    </p:set>
                                    <p:set>
                                      <p:cBhvr>
                                        <p:cTn id="68" dur="250" fill="hold"/>
                                        <p:tgtEl>
                                          <p:spTgt spid="42"/>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2" name="click.wav"/>
                                        </p:tgtEl>
                                      </p:cMediaNode>
                                    </p:audio>
                                  </p:subTnLst>
                                </p:cTn>
                              </p:par>
                              <p:par>
                                <p:cTn id="69" presetID="23" presetClass="entr" presetSubtype="32" fill="hold" nodeType="withEffect">
                                  <p:stCondLst>
                                    <p:cond delay="1000"/>
                                  </p:stCondLst>
                                  <p:childTnLst>
                                    <p:set>
                                      <p:cBhvr>
                                        <p:cTn id="70" dur="1" fill="hold">
                                          <p:stCondLst>
                                            <p:cond delay="0"/>
                                          </p:stCondLst>
                                        </p:cTn>
                                        <p:tgtEl>
                                          <p:spTgt spid="53"/>
                                        </p:tgtEl>
                                        <p:attrNameLst>
                                          <p:attrName>style.visibility</p:attrName>
                                        </p:attrNameLst>
                                      </p:cBhvr>
                                      <p:to>
                                        <p:strVal val="visible"/>
                                      </p:to>
                                    </p:set>
                                    <p:anim calcmode="lin" valueType="num">
                                      <p:cBhvr>
                                        <p:cTn id="71" dur="250" fill="hold"/>
                                        <p:tgtEl>
                                          <p:spTgt spid="53"/>
                                        </p:tgtEl>
                                        <p:attrNameLst>
                                          <p:attrName>ppt_w</p:attrName>
                                        </p:attrNameLst>
                                      </p:cBhvr>
                                      <p:tavLst>
                                        <p:tav tm="0">
                                          <p:val>
                                            <p:strVal val="4*#ppt_w"/>
                                          </p:val>
                                        </p:tav>
                                        <p:tav tm="100000">
                                          <p:val>
                                            <p:strVal val="#ppt_w"/>
                                          </p:val>
                                        </p:tav>
                                      </p:tavLst>
                                    </p:anim>
                                    <p:anim calcmode="lin" valueType="num">
                                      <p:cBhvr>
                                        <p:cTn id="72"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9"/>
                                            </p:cond>
                                          </p:stCondLst>
                                          <p:endCondLst>
                                            <p:cond evt="onStopAudio" delay="0">
                                              <p:tgtEl>
                                                <p:sldTgt/>
                                              </p:tgtEl>
                                            </p:cond>
                                          </p:endCondLst>
                                        </p:cTn>
                                        <p:tgtEl>
                                          <p:sndTgt r:embed="rId4" name="Check mark.wav"/>
                                        </p:tgtEl>
                                      </p:cMediaNode>
                                    </p:audio>
                                  </p:subTnLst>
                                </p:cTn>
                              </p:par>
                              <p:par>
                                <p:cTn id="73" presetID="1" presetClass="emph" presetSubtype="2" fill="hold" nodeType="withEffect">
                                  <p:stCondLst>
                                    <p:cond delay="1000"/>
                                  </p:stCondLst>
                                  <p:childTnLst>
                                    <p:animClr clrSpc="rgb" dir="cw">
                                      <p:cBhvr>
                                        <p:cTn id="74" dur="250" fill="hold"/>
                                        <p:tgtEl>
                                          <p:spTgt spid="42"/>
                                        </p:tgtEl>
                                        <p:attrNameLst>
                                          <p:attrName>fillcolor</p:attrName>
                                        </p:attrNameLst>
                                      </p:cBhvr>
                                      <p:to>
                                        <a:srgbClr val="00B050"/>
                                      </p:to>
                                    </p:animClr>
                                    <p:set>
                                      <p:cBhvr>
                                        <p:cTn id="75" dur="250" fill="hold"/>
                                        <p:tgtEl>
                                          <p:spTgt spid="42"/>
                                        </p:tgtEl>
                                        <p:attrNameLst>
                                          <p:attrName>fill.type</p:attrName>
                                        </p:attrNameLst>
                                      </p:cBhvr>
                                      <p:to>
                                        <p:strVal val="solid"/>
                                      </p:to>
                                    </p:set>
                                    <p:set>
                                      <p:cBhvr>
                                        <p:cTn id="76"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7" restart="whenNotActive" fill="hold" evtFilter="cancelBubble" nodeType="interactiveSeq">
                <p:stCondLst>
                  <p:cond evt="onClick" delay="0">
                    <p:tgtEl>
                      <p:spTgt spid="43"/>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50" fill="hold"/>
                                        <p:tgtEl>
                                          <p:spTgt spid="43"/>
                                        </p:tgtEl>
                                        <p:attrNameLst>
                                          <p:attrName>fillcolor</p:attrName>
                                        </p:attrNameLst>
                                      </p:cBhvr>
                                      <p:to>
                                        <a:srgbClr val="FFF2CC"/>
                                      </p:to>
                                    </p:animClr>
                                    <p:set>
                                      <p:cBhvr>
                                        <p:cTn id="82" dur="250" fill="hold"/>
                                        <p:tgtEl>
                                          <p:spTgt spid="43"/>
                                        </p:tgtEl>
                                        <p:attrNameLst>
                                          <p:attrName>fill.type</p:attrName>
                                        </p:attrNameLst>
                                      </p:cBhvr>
                                      <p:to>
                                        <p:strVal val="solid"/>
                                      </p:to>
                                    </p:set>
                                    <p:set>
                                      <p:cBhvr>
                                        <p:cTn id="83" dur="250" fill="hold"/>
                                        <p:tgtEl>
                                          <p:spTgt spid="43"/>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2" name="click.wav"/>
                                        </p:tgtEl>
                                      </p:cMediaNode>
                                    </p:audio>
                                  </p:subTnLst>
                                </p:cTn>
                              </p:par>
                              <p:par>
                                <p:cTn id="84" presetID="23" presetClass="entr" presetSubtype="32" fill="hold" nodeType="withEffect">
                                  <p:stCondLst>
                                    <p:cond delay="1000"/>
                                  </p:stCondLst>
                                  <p:childTnLst>
                                    <p:set>
                                      <p:cBhvr>
                                        <p:cTn id="85" dur="1" fill="hold">
                                          <p:stCondLst>
                                            <p:cond delay="0"/>
                                          </p:stCondLst>
                                        </p:cTn>
                                        <p:tgtEl>
                                          <p:spTgt spid="51"/>
                                        </p:tgtEl>
                                        <p:attrNameLst>
                                          <p:attrName>style.visibility</p:attrName>
                                        </p:attrNameLst>
                                      </p:cBhvr>
                                      <p:to>
                                        <p:strVal val="visible"/>
                                      </p:to>
                                    </p:set>
                                    <p:anim calcmode="lin" valueType="num">
                                      <p:cBhvr>
                                        <p:cTn id="86" dur="250" fill="hold"/>
                                        <p:tgtEl>
                                          <p:spTgt spid="51"/>
                                        </p:tgtEl>
                                        <p:attrNameLst>
                                          <p:attrName>ppt_w</p:attrName>
                                        </p:attrNameLst>
                                      </p:cBhvr>
                                      <p:tavLst>
                                        <p:tav tm="0">
                                          <p:val>
                                            <p:strVal val="4*#ppt_w"/>
                                          </p:val>
                                        </p:tav>
                                        <p:tav tm="100000">
                                          <p:val>
                                            <p:strVal val="#ppt_w"/>
                                          </p:val>
                                        </p:tav>
                                      </p:tavLst>
                                    </p:anim>
                                    <p:anim calcmode="lin" valueType="num">
                                      <p:cBhvr>
                                        <p:cTn id="87"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4"/>
                                            </p:cond>
                                          </p:stCondLst>
                                          <p:endCondLst>
                                            <p:cond evt="onStopAudio" delay="0">
                                              <p:tgtEl>
                                                <p:sldTgt/>
                                              </p:tgtEl>
                                            </p:cond>
                                          </p:endCondLst>
                                        </p:cTn>
                                        <p:tgtEl>
                                          <p:sndTgt r:embed="rId3" name="Wrong Buzzer.wav"/>
                                        </p:tgtEl>
                                      </p:cMediaNode>
                                    </p:audio>
                                  </p:subTnLst>
                                </p:cTn>
                              </p:par>
                              <p:par>
                                <p:cTn id="88" presetID="1" presetClass="emph" presetSubtype="2" fill="hold" nodeType="withEffect">
                                  <p:stCondLst>
                                    <p:cond delay="1000"/>
                                  </p:stCondLst>
                                  <p:childTnLst>
                                    <p:animClr clrSpc="rgb" dir="cw">
                                      <p:cBhvr>
                                        <p:cTn id="89" dur="250" fill="hold"/>
                                        <p:tgtEl>
                                          <p:spTgt spid="43"/>
                                        </p:tgtEl>
                                        <p:attrNameLst>
                                          <p:attrName>fillcolor</p:attrName>
                                        </p:attrNameLst>
                                      </p:cBhvr>
                                      <p:to>
                                        <a:srgbClr val="FFFF00"/>
                                      </p:to>
                                    </p:animClr>
                                    <p:set>
                                      <p:cBhvr>
                                        <p:cTn id="90" dur="250" fill="hold"/>
                                        <p:tgtEl>
                                          <p:spTgt spid="43"/>
                                        </p:tgtEl>
                                        <p:attrNameLst>
                                          <p:attrName>fill.type</p:attrName>
                                        </p:attrNameLst>
                                      </p:cBhvr>
                                      <p:to>
                                        <p:strVal val="solid"/>
                                      </p:to>
                                    </p:set>
                                    <p:set>
                                      <p:cBhvr>
                                        <p:cTn id="91"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92" restart="whenNotActive" fill="hold" evtFilter="cancelBubble" nodeType="interactiveSeq">
                <p:stCondLst>
                  <p:cond evt="onClick" delay="0">
                    <p:tgtEl>
                      <p:spTgt spid="44"/>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250" fill="hold"/>
                                        <p:tgtEl>
                                          <p:spTgt spid="44"/>
                                        </p:tgtEl>
                                        <p:attrNameLst>
                                          <p:attrName>fillcolor</p:attrName>
                                        </p:attrNameLst>
                                      </p:cBhvr>
                                      <p:to>
                                        <a:srgbClr val="FFF2CC"/>
                                      </p:to>
                                    </p:animClr>
                                    <p:set>
                                      <p:cBhvr>
                                        <p:cTn id="97" dur="250" fill="hold"/>
                                        <p:tgtEl>
                                          <p:spTgt spid="44"/>
                                        </p:tgtEl>
                                        <p:attrNameLst>
                                          <p:attrName>fill.type</p:attrName>
                                        </p:attrNameLst>
                                      </p:cBhvr>
                                      <p:to>
                                        <p:strVal val="solid"/>
                                      </p:to>
                                    </p:set>
                                    <p:set>
                                      <p:cBhvr>
                                        <p:cTn id="98" dur="250" fill="hold"/>
                                        <p:tgtEl>
                                          <p:spTgt spid="44"/>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2" name="click.wav"/>
                                        </p:tgtEl>
                                      </p:cMediaNode>
                                    </p:audio>
                                  </p:subTnLst>
                                </p:cTn>
                              </p:par>
                              <p:par>
                                <p:cTn id="99" presetID="23" presetClass="entr" presetSubtype="32" fill="hold" nodeType="withEffect">
                                  <p:stCondLst>
                                    <p:cond delay="1000"/>
                                  </p:stCondLst>
                                  <p:childTnLst>
                                    <p:set>
                                      <p:cBhvr>
                                        <p:cTn id="100" dur="1" fill="hold">
                                          <p:stCondLst>
                                            <p:cond delay="0"/>
                                          </p:stCondLst>
                                        </p:cTn>
                                        <p:tgtEl>
                                          <p:spTgt spid="49"/>
                                        </p:tgtEl>
                                        <p:attrNameLst>
                                          <p:attrName>style.visibility</p:attrName>
                                        </p:attrNameLst>
                                      </p:cBhvr>
                                      <p:to>
                                        <p:strVal val="visible"/>
                                      </p:to>
                                    </p:set>
                                    <p:anim calcmode="lin" valueType="num">
                                      <p:cBhvr>
                                        <p:cTn id="101" dur="250" fill="hold"/>
                                        <p:tgtEl>
                                          <p:spTgt spid="49"/>
                                        </p:tgtEl>
                                        <p:attrNameLst>
                                          <p:attrName>ppt_w</p:attrName>
                                        </p:attrNameLst>
                                      </p:cBhvr>
                                      <p:tavLst>
                                        <p:tav tm="0">
                                          <p:val>
                                            <p:strVal val="4*#ppt_w"/>
                                          </p:val>
                                        </p:tav>
                                        <p:tav tm="100000">
                                          <p:val>
                                            <p:strVal val="#ppt_w"/>
                                          </p:val>
                                        </p:tav>
                                      </p:tavLst>
                                    </p:anim>
                                    <p:anim calcmode="lin" valueType="num">
                                      <p:cBhvr>
                                        <p:cTn id="102"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9"/>
                                            </p:cond>
                                          </p:stCondLst>
                                          <p:endCondLst>
                                            <p:cond evt="onStopAudio" delay="0">
                                              <p:tgtEl>
                                                <p:sldTgt/>
                                              </p:tgtEl>
                                            </p:cond>
                                          </p:endCondLst>
                                        </p:cTn>
                                        <p:tgtEl>
                                          <p:sndTgt r:embed="rId3" name="Wrong Buzzer.wav"/>
                                        </p:tgtEl>
                                      </p:cMediaNode>
                                    </p:audio>
                                  </p:subTnLst>
                                </p:cTn>
                              </p:par>
                              <p:par>
                                <p:cTn id="103" presetID="1" presetClass="emph" presetSubtype="2" fill="hold" nodeType="withEffect">
                                  <p:stCondLst>
                                    <p:cond delay="1000"/>
                                  </p:stCondLst>
                                  <p:childTnLst>
                                    <p:animClr clrSpc="rgb" dir="cw">
                                      <p:cBhvr>
                                        <p:cTn id="104" dur="250" fill="hold"/>
                                        <p:tgtEl>
                                          <p:spTgt spid="44"/>
                                        </p:tgtEl>
                                        <p:attrNameLst>
                                          <p:attrName>fillcolor</p:attrName>
                                        </p:attrNameLst>
                                      </p:cBhvr>
                                      <p:to>
                                        <a:srgbClr val="FFFF00"/>
                                      </p:to>
                                    </p:animClr>
                                    <p:set>
                                      <p:cBhvr>
                                        <p:cTn id="105" dur="250" fill="hold"/>
                                        <p:tgtEl>
                                          <p:spTgt spid="44"/>
                                        </p:tgtEl>
                                        <p:attrNameLst>
                                          <p:attrName>fill.type</p:attrName>
                                        </p:attrNameLst>
                                      </p:cBhvr>
                                      <p:to>
                                        <p:strVal val="solid"/>
                                      </p:to>
                                    </p:set>
                                    <p:set>
                                      <p:cBhvr>
                                        <p:cTn id="106"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26" grpId="0" animBg="1"/>
      <p:bldP spid="40" grpId="0" animBg="1"/>
      <p:bldP spid="41" grpId="0" animBg="1"/>
      <p:bldP spid="42" grpId="0" animBg="1"/>
      <p:bldP spid="43" grpId="0" animBg="1"/>
      <p:bldP spid="44"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6" cstate="print">
            <a:biLevel thresh="25000"/>
            <a:extLst>
              <a:ext uri="{BEBA8EAE-BF5A-486C-A8C5-ECC9F3942E4B}">
                <a14:imgProps xmlns:a14="http://schemas.microsoft.com/office/drawing/2010/main">
                  <a14:imgLayer r:embed="rId7">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8" cstate="print">
            <a:biLevel thresh="25000"/>
            <a:extLst>
              <a:ext uri="{BEBA8EAE-BF5A-486C-A8C5-ECC9F3942E4B}">
                <a14:imgProps xmlns:a14="http://schemas.microsoft.com/office/drawing/2010/main">
                  <a14:imgLayer r:embed="rId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0" cstate="print">
            <a:biLevel thresh="25000"/>
            <a:extLst>
              <a:ext uri="{BEBA8EAE-BF5A-486C-A8C5-ECC9F3942E4B}">
                <a14:imgProps xmlns:a14="http://schemas.microsoft.com/office/drawing/2010/main">
                  <a14:imgLayer r:embed="rId11">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753654" y="224111"/>
            <a:ext cx="10526728" cy="1604597"/>
          </a:xfrm>
          <a:prstGeom prst="snip2DiagRect">
            <a:avLst/>
          </a:prstGeom>
          <a:solidFill>
            <a:schemeClr val="accent2">
              <a:lumMod val="20000"/>
              <a:lumOff val="8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endParaRPr kumimoji="0" lang="vi-VN" sz="3500" b="1"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26" name="Rectangle 25"/>
          <p:cNvSpPr/>
          <p:nvPr/>
        </p:nvSpPr>
        <p:spPr>
          <a:xfrm>
            <a:off x="1110220" y="1949346"/>
            <a:ext cx="4906798" cy="770816"/>
          </a:xfrm>
          <a:prstGeom prst="rect">
            <a:avLst/>
          </a:prstGeom>
          <a:solidFill>
            <a:schemeClr val="bg2">
              <a:lumMod val="9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      A. </a:t>
            </a:r>
            <a:r>
              <a:rPr lang="en-US" sz="3200" dirty="0" err="1">
                <a:solidFill>
                  <a:prstClr val="black"/>
                </a:solidFill>
                <a:latin typeface="Aachen" panose="02020500000000000000" pitchFamily="18" charset="0"/>
                <a:ea typeface="Aachen" panose="02020500000000000000" pitchFamily="18" charset="0"/>
                <a:cs typeface="Aachen" panose="02020500000000000000" pitchFamily="18" charset="0"/>
              </a:rPr>
              <a:t>Nghị</a:t>
            </a: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 </a:t>
            </a:r>
            <a:r>
              <a:rPr lang="en-US" sz="3200" dirty="0" err="1">
                <a:solidFill>
                  <a:prstClr val="black"/>
                </a:solidFill>
                <a:latin typeface="Aachen" panose="02020500000000000000" pitchFamily="18" charset="0"/>
                <a:ea typeface="Aachen" panose="02020500000000000000" pitchFamily="18" charset="0"/>
                <a:cs typeface="Aachen" panose="02020500000000000000" pitchFamily="18" charset="0"/>
              </a:rPr>
              <a:t>lực</a:t>
            </a:r>
            <a:endParaRPr kumimoji="0" lang="vi-VN" sz="3200" b="0" i="0" u="none" strike="noStrike" kern="1200" cap="none" spc="0" normalizeH="0" baseline="0" noProof="0" dirty="0">
              <a:ln>
                <a:noFill/>
              </a:ln>
              <a:solidFill>
                <a:prstClr val="black"/>
              </a:solidFill>
              <a:effectLst/>
              <a:uLnTx/>
              <a:uFillTx/>
              <a:latin typeface="Aachen" panose="02020500000000000000" pitchFamily="18" charset="0"/>
              <a:ea typeface="Aachen" panose="02020500000000000000" pitchFamily="18" charset="0"/>
              <a:cs typeface="Aachen" panose="02020500000000000000" pitchFamily="18"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achen" panose="02020500000000000000" pitchFamily="18" charset="0"/>
                <a:ea typeface="Aachen" panose="02020500000000000000" pitchFamily="18" charset="0"/>
                <a:cs typeface="Aachen" panose="02020500000000000000" pitchFamily="18" charset="0"/>
              </a:rPr>
              <a:t> </a:t>
            </a:r>
            <a:r>
              <a:rPr kumimoji="0" lang="en-US" sz="3200" b="0" i="0" u="none" strike="noStrike" kern="1200" cap="none" spc="0" normalizeH="0" baseline="0" noProof="0" dirty="0">
                <a:ln>
                  <a:noFill/>
                </a:ln>
                <a:solidFill>
                  <a:prstClr val="black"/>
                </a:solidFill>
                <a:effectLst/>
                <a:uLnTx/>
                <a:uFillTx/>
                <a:latin typeface="Aachen" panose="02020500000000000000" pitchFamily="18" charset="0"/>
                <a:ea typeface="Aachen" panose="02020500000000000000" pitchFamily="18" charset="0"/>
                <a:cs typeface="Aachen" panose="02020500000000000000" pitchFamily="18" charset="0"/>
              </a:rPr>
              <a:t>   </a:t>
            </a: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B. Q</a:t>
            </a:r>
            <a:r>
              <a:rPr lang="en-US" sz="3200" noProof="0" dirty="0" err="1">
                <a:solidFill>
                  <a:prstClr val="black"/>
                </a:solidFill>
                <a:latin typeface="Aachen" panose="02020500000000000000" pitchFamily="18" charset="0"/>
                <a:ea typeface="Aachen" panose="02020500000000000000" pitchFamily="18" charset="0"/>
                <a:cs typeface="Aachen" panose="02020500000000000000" pitchFamily="18" charset="0"/>
              </a:rPr>
              <a:t>uyết</a:t>
            </a:r>
            <a:r>
              <a:rPr lang="en-US" sz="3200" noProof="0" dirty="0">
                <a:solidFill>
                  <a:prstClr val="black"/>
                </a:solidFill>
                <a:latin typeface="Aachen" panose="02020500000000000000" pitchFamily="18" charset="0"/>
                <a:ea typeface="Aachen" panose="02020500000000000000" pitchFamily="18" charset="0"/>
                <a:cs typeface="Aachen" panose="02020500000000000000" pitchFamily="18" charset="0"/>
              </a:rPr>
              <a:t> </a:t>
            </a:r>
            <a:r>
              <a:rPr lang="en-US" sz="3200" noProof="0" dirty="0" err="1">
                <a:solidFill>
                  <a:prstClr val="black"/>
                </a:solidFill>
                <a:latin typeface="Aachen" panose="02020500000000000000" pitchFamily="18" charset="0"/>
                <a:ea typeface="Aachen" panose="02020500000000000000" pitchFamily="18" charset="0"/>
                <a:cs typeface="Aachen" panose="02020500000000000000" pitchFamily="18" charset="0"/>
              </a:rPr>
              <a:t>tâm</a:t>
            </a:r>
            <a:endParaRPr kumimoji="0" lang="vi-VN" sz="3200" b="0" i="0" u="none" strike="noStrike" kern="1200" cap="none" spc="0" normalizeH="0" baseline="0" noProof="0" dirty="0">
              <a:ln>
                <a:noFill/>
              </a:ln>
              <a:solidFill>
                <a:prstClr val="black"/>
              </a:solidFill>
              <a:effectLst/>
              <a:uLnTx/>
              <a:uFillTx/>
              <a:latin typeface="Aachen" panose="02020500000000000000" pitchFamily="18" charset="0"/>
              <a:ea typeface="Aachen" panose="02020500000000000000" pitchFamily="18" charset="0"/>
              <a:cs typeface="Aachen" panose="02020500000000000000" pitchFamily="18" charset="0"/>
            </a:endParaRPr>
          </a:p>
        </p:txBody>
      </p:sp>
      <p:sp>
        <p:nvSpPr>
          <p:cNvPr id="43" name="Rectangle 42"/>
          <p:cNvSpPr/>
          <p:nvPr/>
        </p:nvSpPr>
        <p:spPr>
          <a:xfrm>
            <a:off x="1110220" y="2838518"/>
            <a:ext cx="4906798" cy="770816"/>
          </a:xfrm>
          <a:prstGeom prst="rect">
            <a:avLst/>
          </a:prstGeom>
          <a:solidFill>
            <a:schemeClr val="tx2">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      </a:t>
            </a:r>
            <a:r>
              <a:rPr lang="en-US" sz="3200" dirty="0" err="1">
                <a:solidFill>
                  <a:prstClr val="black"/>
                </a:solidFill>
                <a:latin typeface="Aachen" panose="02020500000000000000" pitchFamily="18" charset="0"/>
                <a:ea typeface="Aachen" panose="02020500000000000000" pitchFamily="18" charset="0"/>
                <a:cs typeface="Aachen" panose="02020500000000000000" pitchFamily="18" charset="0"/>
              </a:rPr>
              <a:t>C.Kiên</a:t>
            </a: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 </a:t>
            </a:r>
            <a:r>
              <a:rPr lang="en-US" sz="3200" dirty="0" err="1">
                <a:solidFill>
                  <a:prstClr val="black"/>
                </a:solidFill>
                <a:latin typeface="Aachen" panose="02020500000000000000" pitchFamily="18" charset="0"/>
                <a:ea typeface="Aachen" panose="02020500000000000000" pitchFamily="18" charset="0"/>
                <a:cs typeface="Aachen" panose="02020500000000000000" pitchFamily="18" charset="0"/>
              </a:rPr>
              <a:t>trì</a:t>
            </a:r>
            <a:endParaRPr kumimoji="0" lang="vi-VN" sz="3200" b="0" i="0" u="none" strike="noStrike" kern="1200" cap="none" spc="0" normalizeH="0" baseline="0" noProof="0" dirty="0">
              <a:ln>
                <a:noFill/>
              </a:ln>
              <a:solidFill>
                <a:prstClr val="black"/>
              </a:solidFill>
              <a:effectLst/>
              <a:uLnTx/>
              <a:uFillTx/>
              <a:latin typeface="Aachen" panose="02020500000000000000" pitchFamily="18" charset="0"/>
              <a:ea typeface="Aachen" panose="02020500000000000000" pitchFamily="18" charset="0"/>
              <a:cs typeface="Aachen" panose="02020500000000000000" pitchFamily="18" charset="0"/>
            </a:endParaRPr>
          </a:p>
        </p:txBody>
      </p:sp>
      <p:sp>
        <p:nvSpPr>
          <p:cNvPr id="44" name="Rectangle 43"/>
          <p:cNvSpPr/>
          <p:nvPr/>
        </p:nvSpPr>
        <p:spPr>
          <a:xfrm>
            <a:off x="6130615" y="2842707"/>
            <a:ext cx="4906798" cy="77081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    </a:t>
            </a:r>
            <a:r>
              <a:rPr lang="en-US" sz="3200" dirty="0" err="1">
                <a:solidFill>
                  <a:prstClr val="black"/>
                </a:solidFill>
                <a:latin typeface="Aachen" panose="02020500000000000000" pitchFamily="18" charset="0"/>
                <a:ea typeface="Aachen" panose="02020500000000000000" pitchFamily="18" charset="0"/>
                <a:cs typeface="Aachen" panose="02020500000000000000" pitchFamily="18" charset="0"/>
              </a:rPr>
              <a:t>D.Kiên</a:t>
            </a:r>
            <a:r>
              <a:rPr lang="en-US" sz="3200" dirty="0">
                <a:solidFill>
                  <a:prstClr val="black"/>
                </a:solidFill>
                <a:latin typeface="Aachen" panose="02020500000000000000" pitchFamily="18" charset="0"/>
                <a:ea typeface="Aachen" panose="02020500000000000000" pitchFamily="18" charset="0"/>
                <a:cs typeface="Aachen" panose="02020500000000000000" pitchFamily="18" charset="0"/>
              </a:rPr>
              <a:t> </a:t>
            </a:r>
            <a:r>
              <a:rPr lang="en-US" sz="3200" dirty="0" err="1">
                <a:solidFill>
                  <a:prstClr val="black"/>
                </a:solidFill>
                <a:latin typeface="Aachen" panose="02020500000000000000" pitchFamily="18" charset="0"/>
                <a:ea typeface="Aachen" panose="02020500000000000000" pitchFamily="18" charset="0"/>
                <a:cs typeface="Aachen" panose="02020500000000000000" pitchFamily="18" charset="0"/>
              </a:rPr>
              <a:t>nhẫn</a:t>
            </a:r>
            <a:endParaRPr kumimoji="0" lang="vi-VN" sz="3200" b="0" i="0" u="none" strike="noStrike" kern="1200" cap="none" spc="0" normalizeH="0" baseline="0" noProof="0" dirty="0">
              <a:ln>
                <a:noFill/>
              </a:ln>
              <a:solidFill>
                <a:prstClr val="black"/>
              </a:solidFill>
              <a:effectLst/>
              <a:uLnTx/>
              <a:uFillTx/>
              <a:latin typeface="Aachen" panose="02020500000000000000" pitchFamily="18" charset="0"/>
              <a:ea typeface="Aachen" panose="02020500000000000000" pitchFamily="18" charset="0"/>
              <a:cs typeface="Aachen" panose="02020500000000000000" pitchFamily="18" charset="0"/>
            </a:endParaRPr>
          </a:p>
        </p:txBody>
      </p:sp>
      <p:pic>
        <p:nvPicPr>
          <p:cNvPr id="47" name="Picture 46"/>
          <p:cNvPicPr>
            <a:picLocks noChangeAspect="1"/>
          </p:cNvPicPr>
          <p:nvPr/>
        </p:nvPicPr>
        <p:blipFill rotWithShape="1">
          <a:blip r:embed="rId12"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p:spPr>
      </p:pic>
      <p:pic>
        <p:nvPicPr>
          <p:cNvPr id="51" name="Picture 50"/>
          <p:cNvPicPr>
            <a:picLocks noChangeAspect="1"/>
          </p:cNvPicPr>
          <p:nvPr/>
        </p:nvPicPr>
        <p:blipFill rotWithShape="1">
          <a:blip r:embed="rId13"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2482" y="2871882"/>
            <a:ext cx="804536" cy="704088"/>
          </a:xfrm>
          <a:prstGeom prst="rect">
            <a:avLst/>
          </a:prstGeom>
        </p:spPr>
      </p:pic>
      <p:pic>
        <p:nvPicPr>
          <p:cNvPr id="49" name="Picture 4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32671" y="2883479"/>
            <a:ext cx="804742" cy="707197"/>
          </a:xfrm>
          <a:prstGeom prst="rect">
            <a:avLst/>
          </a:prstGeom>
        </p:spPr>
      </p:pic>
      <p:pic>
        <p:nvPicPr>
          <p:cNvPr id="53" name="Picture 52"/>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p:spPr>
      </p:pic>
      <p:sp>
        <p:nvSpPr>
          <p:cNvPr id="17" name="Cloud 16">
            <a:hlinkClick r:id="rId15" action="ppaction://hlinksldjump"/>
          </p:cNvPr>
          <p:cNvSpPr/>
          <p:nvPr/>
        </p:nvSpPr>
        <p:spPr>
          <a:xfrm>
            <a:off x="4667494" y="4702499"/>
            <a:ext cx="2359211" cy="1104900"/>
          </a:xfrm>
          <a:prstGeom prst="cloud">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2" name="TextBox 1"/>
          <p:cNvSpPr txBox="1"/>
          <p:nvPr/>
        </p:nvSpPr>
        <p:spPr>
          <a:xfrm>
            <a:off x="818147" y="327259"/>
            <a:ext cx="10555705" cy="1754326"/>
          </a:xfrm>
          <a:prstGeom prst="rect">
            <a:avLst/>
          </a:prstGeom>
          <a:noFill/>
        </p:spPr>
        <p:txBody>
          <a:bodyPr wrap="square" rtlCol="0">
            <a:spAutoFit/>
          </a:bodyPr>
          <a:lstStyle/>
          <a:p>
            <a:pPr algn="ctr"/>
            <a:r>
              <a:rPr lang="en-US" altLang="en-US" sz="3000" b="1" dirty="0">
                <a:solidFill>
                  <a:srgbClr val="002060"/>
                </a:solidFill>
              </a:rPr>
              <a:t>“</a:t>
            </a:r>
            <a:r>
              <a:rPr lang="en-US" altLang="en-US" sz="3000" b="1" i="1" dirty="0" err="1">
                <a:solidFill>
                  <a:srgbClr val="002060"/>
                </a:solidFill>
              </a:rPr>
              <a:t>Sức</a:t>
            </a:r>
            <a:r>
              <a:rPr lang="en-US" altLang="en-US" sz="3000" b="1" i="1" dirty="0">
                <a:solidFill>
                  <a:srgbClr val="002060"/>
                </a:solidFill>
              </a:rPr>
              <a:t> </a:t>
            </a:r>
            <a:r>
              <a:rPr lang="en-US" altLang="en-US" sz="3000" b="1" i="1" dirty="0" err="1">
                <a:solidFill>
                  <a:srgbClr val="002060"/>
                </a:solidFill>
              </a:rPr>
              <a:t>mạnh</a:t>
            </a:r>
            <a:r>
              <a:rPr lang="en-US" altLang="en-US" sz="3000" b="1" i="1" dirty="0">
                <a:solidFill>
                  <a:srgbClr val="002060"/>
                </a:solidFill>
              </a:rPr>
              <a:t> </a:t>
            </a:r>
            <a:r>
              <a:rPr lang="en-US" altLang="en-US" sz="3000" b="1" i="1" dirty="0" err="1">
                <a:solidFill>
                  <a:srgbClr val="002060"/>
                </a:solidFill>
              </a:rPr>
              <a:t>tinh</a:t>
            </a:r>
            <a:r>
              <a:rPr lang="en-US" altLang="en-US" sz="3000" b="1" i="1" dirty="0">
                <a:solidFill>
                  <a:srgbClr val="002060"/>
                </a:solidFill>
              </a:rPr>
              <a:t> </a:t>
            </a:r>
            <a:r>
              <a:rPr lang="en-US" altLang="en-US" sz="3000" b="1" i="1" dirty="0" err="1">
                <a:solidFill>
                  <a:srgbClr val="002060"/>
                </a:solidFill>
              </a:rPr>
              <a:t>thần</a:t>
            </a:r>
            <a:r>
              <a:rPr lang="en-US" altLang="en-US" sz="3000" b="1" i="1" dirty="0">
                <a:solidFill>
                  <a:srgbClr val="002060"/>
                </a:solidFill>
              </a:rPr>
              <a:t> </a:t>
            </a:r>
            <a:r>
              <a:rPr lang="en-US" altLang="en-US" sz="3000" b="1" i="1" dirty="0" err="1">
                <a:solidFill>
                  <a:srgbClr val="002060"/>
                </a:solidFill>
              </a:rPr>
              <a:t>làm</a:t>
            </a:r>
            <a:r>
              <a:rPr lang="en-US" altLang="en-US" sz="3000" b="1" i="1" dirty="0">
                <a:solidFill>
                  <a:srgbClr val="002060"/>
                </a:solidFill>
              </a:rPr>
              <a:t> </a:t>
            </a:r>
            <a:r>
              <a:rPr lang="en-US" altLang="en-US" sz="3000" b="1" i="1" dirty="0" err="1">
                <a:solidFill>
                  <a:srgbClr val="002060"/>
                </a:solidFill>
              </a:rPr>
              <a:t>cho</a:t>
            </a:r>
            <a:r>
              <a:rPr lang="en-US" altLang="en-US" sz="3000" b="1" i="1" dirty="0">
                <a:solidFill>
                  <a:srgbClr val="002060"/>
                </a:solidFill>
              </a:rPr>
              <a:t> con </a:t>
            </a:r>
            <a:r>
              <a:rPr lang="en-US" altLang="en-US" sz="3000" b="1" i="1" dirty="0" err="1">
                <a:solidFill>
                  <a:srgbClr val="002060"/>
                </a:solidFill>
              </a:rPr>
              <a:t>người</a:t>
            </a:r>
            <a:r>
              <a:rPr lang="en-US" altLang="en-US" sz="3000" b="1" i="1" dirty="0">
                <a:solidFill>
                  <a:srgbClr val="002060"/>
                </a:solidFill>
              </a:rPr>
              <a:t> </a:t>
            </a:r>
            <a:r>
              <a:rPr lang="en-US" altLang="en-US" sz="3000" b="1" i="1" dirty="0" err="1">
                <a:solidFill>
                  <a:srgbClr val="002060"/>
                </a:solidFill>
              </a:rPr>
              <a:t>kiên</a:t>
            </a:r>
            <a:r>
              <a:rPr lang="en-US" altLang="en-US" sz="3000" b="1" i="1" dirty="0">
                <a:solidFill>
                  <a:srgbClr val="002060"/>
                </a:solidFill>
              </a:rPr>
              <a:t> </a:t>
            </a:r>
            <a:r>
              <a:rPr lang="en-US" altLang="en-US" sz="3000" b="1" i="1" dirty="0" err="1">
                <a:solidFill>
                  <a:srgbClr val="002060"/>
                </a:solidFill>
              </a:rPr>
              <a:t>quyết</a:t>
            </a:r>
            <a:r>
              <a:rPr lang="en-US" altLang="en-US" sz="3000" b="1" i="1" dirty="0">
                <a:solidFill>
                  <a:srgbClr val="002060"/>
                </a:solidFill>
              </a:rPr>
              <a:t> </a:t>
            </a:r>
            <a:r>
              <a:rPr lang="en-US" altLang="en-US" sz="3000" b="1" i="1" dirty="0" err="1">
                <a:solidFill>
                  <a:srgbClr val="002060"/>
                </a:solidFill>
              </a:rPr>
              <a:t>trong</a:t>
            </a:r>
            <a:r>
              <a:rPr lang="en-US" altLang="en-US" sz="3000" b="1" i="1" dirty="0">
                <a:solidFill>
                  <a:srgbClr val="002060"/>
                </a:solidFill>
              </a:rPr>
              <a:t> </a:t>
            </a:r>
            <a:r>
              <a:rPr lang="en-US" altLang="en-US" sz="3000" b="1" i="1" dirty="0" err="1">
                <a:solidFill>
                  <a:srgbClr val="002060"/>
                </a:solidFill>
              </a:rPr>
              <a:t>hành</a:t>
            </a:r>
            <a:r>
              <a:rPr lang="en-US" altLang="en-US" sz="3000" b="1" i="1" dirty="0">
                <a:solidFill>
                  <a:srgbClr val="002060"/>
                </a:solidFill>
              </a:rPr>
              <a:t> </a:t>
            </a:r>
            <a:r>
              <a:rPr lang="en-US" altLang="en-US" sz="3000" b="1" i="1" dirty="0" err="1">
                <a:solidFill>
                  <a:srgbClr val="002060"/>
                </a:solidFill>
              </a:rPr>
              <a:t>động</a:t>
            </a:r>
            <a:r>
              <a:rPr lang="en-US" altLang="en-US" sz="3000" b="1" i="1" dirty="0">
                <a:solidFill>
                  <a:srgbClr val="002060"/>
                </a:solidFill>
              </a:rPr>
              <a:t>, </a:t>
            </a:r>
            <a:r>
              <a:rPr lang="en-US" altLang="en-US" sz="3000" b="1" i="1" dirty="0" err="1">
                <a:solidFill>
                  <a:srgbClr val="002060"/>
                </a:solidFill>
              </a:rPr>
              <a:t>không</a:t>
            </a:r>
            <a:r>
              <a:rPr lang="en-US" altLang="en-US" sz="3000" b="1" i="1" dirty="0">
                <a:solidFill>
                  <a:srgbClr val="002060"/>
                </a:solidFill>
              </a:rPr>
              <a:t> </a:t>
            </a:r>
            <a:r>
              <a:rPr lang="en-US" altLang="en-US" sz="3000" b="1" i="1" dirty="0" err="1">
                <a:solidFill>
                  <a:srgbClr val="002060"/>
                </a:solidFill>
              </a:rPr>
              <a:t>lùi</a:t>
            </a:r>
            <a:r>
              <a:rPr lang="en-US" altLang="en-US" sz="3000" b="1" i="1" dirty="0">
                <a:solidFill>
                  <a:srgbClr val="002060"/>
                </a:solidFill>
              </a:rPr>
              <a:t> </a:t>
            </a:r>
            <a:r>
              <a:rPr lang="en-US" altLang="en-US" sz="3000" b="1" i="1" dirty="0" err="1">
                <a:solidFill>
                  <a:srgbClr val="002060"/>
                </a:solidFill>
              </a:rPr>
              <a:t>bước</a:t>
            </a:r>
            <a:r>
              <a:rPr lang="en-US" altLang="en-US" sz="3000" b="1" i="1" dirty="0">
                <a:solidFill>
                  <a:srgbClr val="002060"/>
                </a:solidFill>
              </a:rPr>
              <a:t> </a:t>
            </a:r>
            <a:r>
              <a:rPr lang="en-US" altLang="en-US" sz="3000" b="1" i="1" dirty="0" err="1">
                <a:solidFill>
                  <a:srgbClr val="002060"/>
                </a:solidFill>
              </a:rPr>
              <a:t>trước</a:t>
            </a:r>
            <a:r>
              <a:rPr lang="en-US" altLang="en-US" sz="3000" b="1" i="1" dirty="0">
                <a:solidFill>
                  <a:srgbClr val="002060"/>
                </a:solidFill>
              </a:rPr>
              <a:t> </a:t>
            </a:r>
            <a:r>
              <a:rPr lang="en-US" altLang="en-US" sz="3000" b="1" i="1" dirty="0" err="1">
                <a:solidFill>
                  <a:srgbClr val="002060"/>
                </a:solidFill>
              </a:rPr>
              <a:t>mọi</a:t>
            </a:r>
            <a:r>
              <a:rPr lang="en-US" altLang="en-US" sz="3000" b="1" i="1" dirty="0">
                <a:solidFill>
                  <a:srgbClr val="002060"/>
                </a:solidFill>
              </a:rPr>
              <a:t> </a:t>
            </a:r>
            <a:r>
              <a:rPr lang="en-US" altLang="en-US" sz="3000" b="1" i="1" dirty="0" err="1">
                <a:solidFill>
                  <a:srgbClr val="002060"/>
                </a:solidFill>
              </a:rPr>
              <a:t>khó</a:t>
            </a:r>
            <a:r>
              <a:rPr lang="en-US" altLang="en-US" sz="3000" b="1" i="1" dirty="0">
                <a:solidFill>
                  <a:srgbClr val="002060"/>
                </a:solidFill>
              </a:rPr>
              <a:t> </a:t>
            </a:r>
            <a:r>
              <a:rPr lang="en-US" altLang="en-US" sz="3000" b="1" i="1" dirty="0" err="1">
                <a:solidFill>
                  <a:srgbClr val="002060"/>
                </a:solidFill>
              </a:rPr>
              <a:t>khăn</a:t>
            </a:r>
            <a:r>
              <a:rPr lang="en-US" altLang="en-US" sz="3000" b="1" i="1" dirty="0">
                <a:solidFill>
                  <a:srgbClr val="002060"/>
                </a:solidFill>
              </a:rPr>
              <a:t>.” </a:t>
            </a:r>
          </a:p>
          <a:p>
            <a:pPr algn="ctr"/>
            <a:r>
              <a:rPr lang="en-US" altLang="en-US" sz="3000" b="1" dirty="0" err="1">
                <a:solidFill>
                  <a:schemeClr val="accent5"/>
                </a:solidFill>
              </a:rPr>
              <a:t>Là</a:t>
            </a:r>
            <a:r>
              <a:rPr lang="en-US" altLang="en-US" sz="3000" b="1" dirty="0">
                <a:solidFill>
                  <a:schemeClr val="accent5"/>
                </a:solidFill>
              </a:rPr>
              <a:t> </a:t>
            </a:r>
            <a:r>
              <a:rPr lang="en-US" altLang="en-US" sz="3000" b="1" dirty="0" err="1">
                <a:solidFill>
                  <a:schemeClr val="accent5"/>
                </a:solidFill>
              </a:rPr>
              <a:t>nghĩa</a:t>
            </a:r>
            <a:r>
              <a:rPr lang="en-US" altLang="en-US" sz="3000" b="1" dirty="0">
                <a:solidFill>
                  <a:schemeClr val="accent5"/>
                </a:solidFill>
              </a:rPr>
              <a:t> </a:t>
            </a:r>
            <a:r>
              <a:rPr lang="en-US" altLang="en-US" sz="3000" b="1" dirty="0" err="1">
                <a:solidFill>
                  <a:schemeClr val="accent5"/>
                </a:solidFill>
              </a:rPr>
              <a:t>của</a:t>
            </a:r>
            <a:r>
              <a:rPr lang="en-US" altLang="en-US" sz="3000" b="1" dirty="0">
                <a:solidFill>
                  <a:schemeClr val="accent5"/>
                </a:solidFill>
              </a:rPr>
              <a:t> </a:t>
            </a:r>
            <a:r>
              <a:rPr lang="en-US" altLang="en-US" sz="3000" b="1" dirty="0" err="1">
                <a:solidFill>
                  <a:schemeClr val="accent5"/>
                </a:solidFill>
              </a:rPr>
              <a:t>từ</a:t>
            </a:r>
            <a:r>
              <a:rPr lang="en-US" altLang="en-US" sz="3000" b="1" dirty="0">
                <a:solidFill>
                  <a:schemeClr val="accent5"/>
                </a:solidFill>
              </a:rPr>
              <a:t> </a:t>
            </a:r>
            <a:r>
              <a:rPr lang="en-US" altLang="en-US" sz="3000" b="1" dirty="0" err="1">
                <a:solidFill>
                  <a:schemeClr val="accent5"/>
                </a:solidFill>
              </a:rPr>
              <a:t>nào</a:t>
            </a:r>
            <a:r>
              <a:rPr lang="en-US" altLang="en-US" sz="3000" b="1" dirty="0">
                <a:solidFill>
                  <a:schemeClr val="accent5"/>
                </a:solidFill>
              </a:rPr>
              <a:t> </a:t>
            </a:r>
            <a:r>
              <a:rPr lang="en-US" altLang="en-US" sz="3000" b="1" dirty="0" err="1">
                <a:solidFill>
                  <a:schemeClr val="accent5"/>
                </a:solidFill>
              </a:rPr>
              <a:t>dưới</a:t>
            </a:r>
            <a:r>
              <a:rPr lang="en-US" altLang="en-US" sz="3000" b="1" dirty="0">
                <a:solidFill>
                  <a:schemeClr val="accent5"/>
                </a:solidFill>
              </a:rPr>
              <a:t> </a:t>
            </a:r>
            <a:r>
              <a:rPr lang="en-US" altLang="en-US" sz="3000" b="1" dirty="0" err="1">
                <a:solidFill>
                  <a:schemeClr val="accent5"/>
                </a:solidFill>
              </a:rPr>
              <a:t>đây</a:t>
            </a:r>
            <a:r>
              <a:rPr lang="en-US" altLang="en-US" sz="3000" b="1" dirty="0">
                <a:solidFill>
                  <a:schemeClr val="accent5"/>
                </a:solidFill>
              </a:rPr>
              <a:t>?</a:t>
            </a:r>
          </a:p>
          <a:p>
            <a:endParaRPr lang="en-US" dirty="0"/>
          </a:p>
        </p:txBody>
      </p:sp>
      <p:pic>
        <p:nvPicPr>
          <p:cNvPr id="18" name="图片 14">
            <a:extLst>
              <a:ext uri="{FF2B5EF4-FFF2-40B4-BE49-F238E27FC236}">
                <a16:creationId xmlns:a16="http://schemas.microsoft.com/office/drawing/2014/main" id="{C98D12D5-38E1-487B-92D6-7FD9EE32BAB6}"/>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a:xfrm>
            <a:off x="44417" y="2126987"/>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21" name="图片 25">
            <a:extLst>
              <a:ext uri="{FF2B5EF4-FFF2-40B4-BE49-F238E27FC236}">
                <a16:creationId xmlns:a16="http://schemas.microsoft.com/office/drawing/2014/main" id="{ADFDA202-EF32-4B64-984A-19CDA5DF09F9}"/>
              </a:ext>
            </a:extLst>
          </p:cNvPr>
          <p:cNvPicPr>
            <a:picLocks noChangeAspect="1"/>
          </p:cNvPicPr>
          <p:nvPr/>
        </p:nvPicPr>
        <p:blipFill rotWithShape="1">
          <a:blip r:embed="rId17" cstate="print">
            <a:extLst>
              <a:ext uri="{28A0092B-C50C-407E-A947-70E740481C1C}">
                <a14:useLocalDpi xmlns:a14="http://schemas.microsoft.com/office/drawing/2010/main" val="0"/>
              </a:ext>
            </a:extLst>
          </a:blip>
          <a:srcRect/>
          <a:stretch/>
        </p:blipFill>
        <p:spPr>
          <a:xfrm>
            <a:off x="-49053" y="30940"/>
            <a:ext cx="2106611" cy="4484914"/>
          </a:xfrm>
          <a:prstGeom prst="rect">
            <a:avLst/>
          </a:prstGeom>
        </p:spPr>
      </p:pic>
      <p:pic>
        <p:nvPicPr>
          <p:cNvPr id="22" name="Picture 2" descr="Hình ảnh Các Doanh Nhân Chạy Và Nhảy Qua Thử Thách, Thành Tựu, Phiêu Lưu  Mạo Hiểm., Chướng Ngại Vật Vector và PNG với nền trong suốt để tải xuống  miễn phí"/>
          <p:cNvPicPr>
            <a:picLocks noChangeAspect="1" noChangeArrowheads="1"/>
          </p:cNvPicPr>
          <p:nvPr/>
        </p:nvPicPr>
        <p:blipFill>
          <a:blip r:embed="rId18">
            <a:extLst>
              <a:ext uri="{BEBA8EAE-BF5A-486C-A8C5-ECC9F3942E4B}">
                <a14:imgProps xmlns:a14="http://schemas.microsoft.com/office/drawing/2010/main">
                  <a14:imgLayer r:embed="rId19">
                    <a14:imgEffect>
                      <a14:backgroundRemoval t="3594" b="100000" l="10000" r="90000">
                        <a14:foregroundMark x1="47344" y1="75625" x2="57031" y2="73125"/>
                        <a14:foregroundMark x1="48281" y1="89219" x2="64219" y2="87969"/>
                        <a14:foregroundMark x1="65156" y1="86406" x2="36719" y2="87500"/>
                        <a14:foregroundMark x1="42969" y1="86250" x2="42969" y2="86250"/>
                        <a14:foregroundMark x1="47031" y1="85313" x2="46875" y2="85313"/>
                        <a14:foregroundMark x1="60781" y1="84531" x2="61719" y2="89063"/>
                        <a14:foregroundMark x1="65938" y1="86250" x2="67656" y2="89219"/>
                        <a14:foregroundMark x1="57031" y1="83906" x2="56250" y2="87031"/>
                        <a14:foregroundMark x1="37188" y1="85938" x2="37500" y2="90625"/>
                        <a14:foregroundMark x1="37188" y1="84688" x2="39219" y2="87969"/>
                        <a14:foregroundMark x1="36719" y1="85938" x2="36406" y2="86563"/>
                        <a14:foregroundMark x1="47500" y1="86250" x2="47813" y2="85938"/>
                        <a14:foregroundMark x1="61875" y1="85625" x2="61875" y2="85625"/>
                        <a14:foregroundMark x1="61875" y1="85625" x2="61875" y2="85625"/>
                        <a14:foregroundMark x1="65625" y1="87656" x2="65625" y2="87656"/>
                        <a14:foregroundMark x1="65938" y1="85938" x2="65938" y2="85938"/>
                        <a14:foregroundMark x1="69219" y1="86563" x2="69219" y2="86563"/>
                        <a14:foregroundMark x1="61719" y1="86406" x2="61719" y2="86406"/>
                        <a14:foregroundMark x1="57656" y1="86406" x2="57031" y2="86406"/>
                        <a14:foregroundMark x1="55625" y1="86250" x2="55781" y2="85469"/>
                        <a14:foregroundMark x1="56250" y1="84844" x2="56250" y2="84844"/>
                        <a14:foregroundMark x1="48281" y1="85156" x2="48281" y2="85156"/>
                        <a14:foregroundMark x1="47969" y1="85313" x2="47344" y2="85469"/>
                        <a14:foregroundMark x1="42656" y1="85156" x2="42656" y2="85156"/>
                        <a14:foregroundMark x1="42188" y1="86406" x2="42188" y2="86406"/>
                        <a14:foregroundMark x1="42188" y1="86875" x2="42188" y2="86875"/>
                        <a14:foregroundMark x1="43281" y1="87188" x2="43281" y2="87188"/>
                        <a14:foregroundMark x1="60781" y1="86563" x2="60781" y2="86563"/>
                        <a14:foregroundMark x1="60938" y1="83750" x2="60938" y2="83750"/>
                        <a14:foregroundMark x1="60938" y1="85000" x2="60938" y2="85000"/>
                        <a14:foregroundMark x1="60938" y1="85000" x2="60938" y2="85000"/>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412436" y="3429000"/>
            <a:ext cx="3378671" cy="3347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817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par>
                          <p:cTn id="44" fill="hold">
                            <p:stCondLst>
                              <p:cond delay="20500"/>
                            </p:stCondLst>
                            <p:childTnLst>
                              <p:par>
                                <p:cTn id="45" presetID="22" presetClass="entr" presetSubtype="1" fill="hold" nodeType="after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up)">
                                      <p:cBhvr>
                                        <p:cTn id="4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8" restart="whenNotActive" fill="hold" evtFilter="cancelBubble" nodeType="interactiveSeq">
                <p:stCondLst>
                  <p:cond evt="onClick" delay="0">
                    <p:tgtEl>
                      <p:spTgt spid="26"/>
                    </p:tgtEl>
                  </p:cond>
                </p:stCondLst>
                <p:endSync evt="end" delay="0">
                  <p:rtn val="all"/>
                </p:endSync>
                <p:childTnLst>
                  <p:par>
                    <p:cTn id="49" fill="hold">
                      <p:stCondLst>
                        <p:cond delay="0"/>
                      </p:stCondLst>
                      <p:childTnLst>
                        <p:par>
                          <p:cTn id="50" fill="hold">
                            <p:stCondLst>
                              <p:cond delay="0"/>
                            </p:stCondLst>
                            <p:childTnLst>
                              <p:par>
                                <p:cTn id="51" presetID="1" presetClass="emph" presetSubtype="2" fill="hold" nodeType="clickEffect">
                                  <p:stCondLst>
                                    <p:cond delay="0"/>
                                  </p:stCondLst>
                                  <p:childTnLst>
                                    <p:animClr clrSpc="rgb" dir="cw">
                                      <p:cBhvr>
                                        <p:cTn id="52" dur="250" fill="hold"/>
                                        <p:tgtEl>
                                          <p:spTgt spid="26"/>
                                        </p:tgtEl>
                                        <p:attrNameLst>
                                          <p:attrName>fillcolor</p:attrName>
                                        </p:attrNameLst>
                                      </p:cBhvr>
                                      <p:to>
                                        <a:srgbClr val="FFF2CC"/>
                                      </p:to>
                                    </p:animClr>
                                    <p:set>
                                      <p:cBhvr>
                                        <p:cTn id="53" dur="250" fill="hold"/>
                                        <p:tgtEl>
                                          <p:spTgt spid="26"/>
                                        </p:tgtEl>
                                        <p:attrNameLst>
                                          <p:attrName>fill.type</p:attrName>
                                        </p:attrNameLst>
                                      </p:cBhvr>
                                      <p:to>
                                        <p:strVal val="solid"/>
                                      </p:to>
                                    </p:set>
                                    <p:set>
                                      <p:cBhvr>
                                        <p:cTn id="54" dur="250" fill="hold"/>
                                        <p:tgtEl>
                                          <p:spTgt spid="26"/>
                                        </p:tgtEl>
                                        <p:attrNameLst>
                                          <p:attrName>fill.on</p:attrName>
                                        </p:attrNameLst>
                                      </p:cBhvr>
                                      <p:to>
                                        <p:strVal val="true"/>
                                      </p:to>
                                    </p:set>
                                  </p:childTnLst>
                                  <p:subTnLst>
                                    <p:audio>
                                      <p:cMediaNode>
                                        <p:cTn display="0" masterRel="sameClick">
                                          <p:stCondLst>
                                            <p:cond evt="begin" delay="0">
                                              <p:tn val="51"/>
                                            </p:cond>
                                          </p:stCondLst>
                                          <p:endCondLst>
                                            <p:cond evt="onStopAudio" delay="0">
                                              <p:tgtEl>
                                                <p:sldTgt/>
                                              </p:tgtEl>
                                            </p:cond>
                                          </p:endCondLst>
                                        </p:cTn>
                                        <p:tgtEl>
                                          <p:sndTgt r:embed="rId2" name="click.wav"/>
                                        </p:tgtEl>
                                      </p:cMediaNode>
                                    </p:audio>
                                  </p:subTnLst>
                                </p:cTn>
                              </p:par>
                              <p:par>
                                <p:cTn id="55" presetID="23" presetClass="entr" presetSubtype="32" fill="hold" nodeType="withEffect">
                                  <p:stCondLst>
                                    <p:cond delay="1000"/>
                                  </p:stCondLst>
                                  <p:childTnLst>
                                    <p:set>
                                      <p:cBhvr>
                                        <p:cTn id="56" dur="1" fill="hold">
                                          <p:stCondLst>
                                            <p:cond delay="0"/>
                                          </p:stCondLst>
                                        </p:cTn>
                                        <p:tgtEl>
                                          <p:spTgt spid="47"/>
                                        </p:tgtEl>
                                        <p:attrNameLst>
                                          <p:attrName>style.visibility</p:attrName>
                                        </p:attrNameLst>
                                      </p:cBhvr>
                                      <p:to>
                                        <p:strVal val="visible"/>
                                      </p:to>
                                    </p:set>
                                    <p:anim calcmode="lin" valueType="num">
                                      <p:cBhvr>
                                        <p:cTn id="57" dur="250" fill="hold"/>
                                        <p:tgtEl>
                                          <p:spTgt spid="47"/>
                                        </p:tgtEl>
                                        <p:attrNameLst>
                                          <p:attrName>ppt_w</p:attrName>
                                        </p:attrNameLst>
                                      </p:cBhvr>
                                      <p:tavLst>
                                        <p:tav tm="0">
                                          <p:val>
                                            <p:strVal val="4*#ppt_w"/>
                                          </p:val>
                                        </p:tav>
                                        <p:tav tm="100000">
                                          <p:val>
                                            <p:strVal val="#ppt_w"/>
                                          </p:val>
                                        </p:tav>
                                      </p:tavLst>
                                    </p:anim>
                                    <p:anim calcmode="lin" valueType="num">
                                      <p:cBhvr>
                                        <p:cTn id="58"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5"/>
                                            </p:cond>
                                          </p:stCondLst>
                                          <p:endCondLst>
                                            <p:cond evt="onStopAudio" delay="0">
                                              <p:tgtEl>
                                                <p:sldTgt/>
                                              </p:tgtEl>
                                            </p:cond>
                                          </p:endCondLst>
                                        </p:cTn>
                                        <p:tgtEl>
                                          <p:sndTgt r:embed="rId3" name="Check mark.wav"/>
                                        </p:tgtEl>
                                      </p:cMediaNode>
                                    </p:audio>
                                  </p:subTnLst>
                                </p:cTn>
                              </p:par>
                              <p:par>
                                <p:cTn id="59" presetID="1" presetClass="emph" presetSubtype="2" fill="hold" nodeType="withEffect">
                                  <p:stCondLst>
                                    <p:cond delay="1000"/>
                                  </p:stCondLst>
                                  <p:childTnLst>
                                    <p:animClr clrSpc="rgb" dir="cw">
                                      <p:cBhvr>
                                        <p:cTn id="60" dur="250" fill="hold"/>
                                        <p:tgtEl>
                                          <p:spTgt spid="26"/>
                                        </p:tgtEl>
                                        <p:attrNameLst>
                                          <p:attrName>fillcolor</p:attrName>
                                        </p:attrNameLst>
                                      </p:cBhvr>
                                      <p:to>
                                        <a:srgbClr val="00B050"/>
                                      </p:to>
                                    </p:animClr>
                                    <p:set>
                                      <p:cBhvr>
                                        <p:cTn id="61" dur="250" fill="hold"/>
                                        <p:tgtEl>
                                          <p:spTgt spid="26"/>
                                        </p:tgtEl>
                                        <p:attrNameLst>
                                          <p:attrName>fill.type</p:attrName>
                                        </p:attrNameLst>
                                      </p:cBhvr>
                                      <p:to>
                                        <p:strVal val="solid"/>
                                      </p:to>
                                    </p:set>
                                    <p:set>
                                      <p:cBhvr>
                                        <p:cTn id="62"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63" restart="whenNotActive" fill="hold" evtFilter="cancelBubble" nodeType="interactiveSeq">
                <p:stCondLst>
                  <p:cond evt="onClick" delay="0">
                    <p:tgtEl>
                      <p:spTgt spid="42"/>
                    </p:tgtEl>
                  </p:cond>
                </p:stCondLst>
                <p:endSync evt="end" delay="0">
                  <p:rtn val="all"/>
                </p:endSync>
                <p:childTnLst>
                  <p:par>
                    <p:cTn id="64" fill="hold">
                      <p:stCondLst>
                        <p:cond delay="0"/>
                      </p:stCondLst>
                      <p:childTnLst>
                        <p:par>
                          <p:cTn id="65" fill="hold">
                            <p:stCondLst>
                              <p:cond delay="0"/>
                            </p:stCondLst>
                            <p:childTnLst>
                              <p:par>
                                <p:cTn id="66" presetID="1" presetClass="emph" presetSubtype="2" fill="hold" nodeType="clickEffect">
                                  <p:stCondLst>
                                    <p:cond delay="0"/>
                                  </p:stCondLst>
                                  <p:childTnLst>
                                    <p:animClr clrSpc="rgb" dir="cw">
                                      <p:cBhvr>
                                        <p:cTn id="67" dur="250" fill="hold"/>
                                        <p:tgtEl>
                                          <p:spTgt spid="42"/>
                                        </p:tgtEl>
                                        <p:attrNameLst>
                                          <p:attrName>fillcolor</p:attrName>
                                        </p:attrNameLst>
                                      </p:cBhvr>
                                      <p:to>
                                        <a:srgbClr val="FFF2CC"/>
                                      </p:to>
                                    </p:animClr>
                                    <p:set>
                                      <p:cBhvr>
                                        <p:cTn id="68" dur="250" fill="hold"/>
                                        <p:tgtEl>
                                          <p:spTgt spid="42"/>
                                        </p:tgtEl>
                                        <p:attrNameLst>
                                          <p:attrName>fill.type</p:attrName>
                                        </p:attrNameLst>
                                      </p:cBhvr>
                                      <p:to>
                                        <p:strVal val="solid"/>
                                      </p:to>
                                    </p:set>
                                    <p:set>
                                      <p:cBhvr>
                                        <p:cTn id="69" dur="250" fill="hold"/>
                                        <p:tgtEl>
                                          <p:spTgt spid="42"/>
                                        </p:tgtEl>
                                        <p:attrNameLst>
                                          <p:attrName>fill.on</p:attrName>
                                        </p:attrNameLst>
                                      </p:cBhvr>
                                      <p:to>
                                        <p:strVal val="true"/>
                                      </p:to>
                                    </p:se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par>
                                <p:cTn id="70" presetID="23" presetClass="entr" presetSubtype="32" fill="hold" nodeType="withEffect">
                                  <p:stCondLst>
                                    <p:cond delay="1000"/>
                                  </p:stCondLst>
                                  <p:childTnLst>
                                    <p:set>
                                      <p:cBhvr>
                                        <p:cTn id="71" dur="1" fill="hold">
                                          <p:stCondLst>
                                            <p:cond delay="0"/>
                                          </p:stCondLst>
                                        </p:cTn>
                                        <p:tgtEl>
                                          <p:spTgt spid="53"/>
                                        </p:tgtEl>
                                        <p:attrNameLst>
                                          <p:attrName>style.visibility</p:attrName>
                                        </p:attrNameLst>
                                      </p:cBhvr>
                                      <p:to>
                                        <p:strVal val="visible"/>
                                      </p:to>
                                    </p:set>
                                    <p:anim calcmode="lin" valueType="num">
                                      <p:cBhvr>
                                        <p:cTn id="72" dur="250" fill="hold"/>
                                        <p:tgtEl>
                                          <p:spTgt spid="53"/>
                                        </p:tgtEl>
                                        <p:attrNameLst>
                                          <p:attrName>ppt_w</p:attrName>
                                        </p:attrNameLst>
                                      </p:cBhvr>
                                      <p:tavLst>
                                        <p:tav tm="0">
                                          <p:val>
                                            <p:strVal val="4*#ppt_w"/>
                                          </p:val>
                                        </p:tav>
                                        <p:tav tm="100000">
                                          <p:val>
                                            <p:strVal val="#ppt_w"/>
                                          </p:val>
                                        </p:tav>
                                      </p:tavLst>
                                    </p:anim>
                                    <p:anim calcmode="lin" valueType="num">
                                      <p:cBhvr>
                                        <p:cTn id="73"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4" name="Wrong Buzzer.wav"/>
                                        </p:tgtEl>
                                      </p:cMediaNode>
                                    </p:audio>
                                  </p:subTnLst>
                                </p:cTn>
                              </p:par>
                              <p:par>
                                <p:cTn id="74" presetID="1" presetClass="emph" presetSubtype="2" fill="hold" nodeType="withEffect">
                                  <p:stCondLst>
                                    <p:cond delay="1000"/>
                                  </p:stCondLst>
                                  <p:childTnLst>
                                    <p:animClr clrSpc="rgb" dir="cw">
                                      <p:cBhvr>
                                        <p:cTn id="75" dur="250" fill="hold"/>
                                        <p:tgtEl>
                                          <p:spTgt spid="42"/>
                                        </p:tgtEl>
                                        <p:attrNameLst>
                                          <p:attrName>fillcolor</p:attrName>
                                        </p:attrNameLst>
                                      </p:cBhvr>
                                      <p:to>
                                        <a:srgbClr val="FFFF00"/>
                                      </p:to>
                                    </p:animClr>
                                    <p:set>
                                      <p:cBhvr>
                                        <p:cTn id="76" dur="250" fill="hold"/>
                                        <p:tgtEl>
                                          <p:spTgt spid="42"/>
                                        </p:tgtEl>
                                        <p:attrNameLst>
                                          <p:attrName>fill.type</p:attrName>
                                        </p:attrNameLst>
                                      </p:cBhvr>
                                      <p:to>
                                        <p:strVal val="solid"/>
                                      </p:to>
                                    </p:set>
                                    <p:set>
                                      <p:cBhvr>
                                        <p:cTn id="77"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8" restart="whenNotActive" fill="hold" evtFilter="cancelBubble" nodeType="interactiveSeq">
                <p:stCondLst>
                  <p:cond evt="onClick" delay="0">
                    <p:tgtEl>
                      <p:spTgt spid="43"/>
                    </p:tgtEl>
                  </p:cond>
                </p:stCondLst>
                <p:endSync evt="end" delay="0">
                  <p:rtn val="all"/>
                </p:endSync>
                <p:childTnLst>
                  <p:par>
                    <p:cTn id="79" fill="hold">
                      <p:stCondLst>
                        <p:cond delay="0"/>
                      </p:stCondLst>
                      <p:childTnLst>
                        <p:par>
                          <p:cTn id="80" fill="hold">
                            <p:stCondLst>
                              <p:cond delay="0"/>
                            </p:stCondLst>
                            <p:childTnLst>
                              <p:par>
                                <p:cTn id="81" presetID="1" presetClass="emph" presetSubtype="2" fill="hold" nodeType="clickEffect">
                                  <p:stCondLst>
                                    <p:cond delay="0"/>
                                  </p:stCondLst>
                                  <p:childTnLst>
                                    <p:animClr clrSpc="rgb" dir="cw">
                                      <p:cBhvr>
                                        <p:cTn id="82" dur="250" fill="hold"/>
                                        <p:tgtEl>
                                          <p:spTgt spid="43"/>
                                        </p:tgtEl>
                                        <p:attrNameLst>
                                          <p:attrName>fillcolor</p:attrName>
                                        </p:attrNameLst>
                                      </p:cBhvr>
                                      <p:to>
                                        <a:srgbClr val="FFF2CC"/>
                                      </p:to>
                                    </p:animClr>
                                    <p:set>
                                      <p:cBhvr>
                                        <p:cTn id="83" dur="250" fill="hold"/>
                                        <p:tgtEl>
                                          <p:spTgt spid="43"/>
                                        </p:tgtEl>
                                        <p:attrNameLst>
                                          <p:attrName>fill.type</p:attrName>
                                        </p:attrNameLst>
                                      </p:cBhvr>
                                      <p:to>
                                        <p:strVal val="solid"/>
                                      </p:to>
                                    </p:set>
                                    <p:set>
                                      <p:cBhvr>
                                        <p:cTn id="84" dur="250" fill="hold"/>
                                        <p:tgtEl>
                                          <p:spTgt spid="43"/>
                                        </p:tgtEl>
                                        <p:attrNameLst>
                                          <p:attrName>fill.on</p:attrName>
                                        </p:attrNameLst>
                                      </p:cBhvr>
                                      <p:to>
                                        <p:strVal val="true"/>
                                      </p:to>
                                    </p:set>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par>
                                <p:cTn id="85" presetID="23" presetClass="entr" presetSubtype="32" fill="hold" nodeType="withEffect">
                                  <p:stCondLst>
                                    <p:cond delay="1000"/>
                                  </p:stCondLst>
                                  <p:childTnLst>
                                    <p:set>
                                      <p:cBhvr>
                                        <p:cTn id="86" dur="1" fill="hold">
                                          <p:stCondLst>
                                            <p:cond delay="0"/>
                                          </p:stCondLst>
                                        </p:cTn>
                                        <p:tgtEl>
                                          <p:spTgt spid="51"/>
                                        </p:tgtEl>
                                        <p:attrNameLst>
                                          <p:attrName>style.visibility</p:attrName>
                                        </p:attrNameLst>
                                      </p:cBhvr>
                                      <p:to>
                                        <p:strVal val="visible"/>
                                      </p:to>
                                    </p:set>
                                    <p:anim calcmode="lin" valueType="num">
                                      <p:cBhvr>
                                        <p:cTn id="87" dur="250" fill="hold"/>
                                        <p:tgtEl>
                                          <p:spTgt spid="51"/>
                                        </p:tgtEl>
                                        <p:attrNameLst>
                                          <p:attrName>ppt_w</p:attrName>
                                        </p:attrNameLst>
                                      </p:cBhvr>
                                      <p:tavLst>
                                        <p:tav tm="0">
                                          <p:val>
                                            <p:strVal val="4*#ppt_w"/>
                                          </p:val>
                                        </p:tav>
                                        <p:tav tm="100000">
                                          <p:val>
                                            <p:strVal val="#ppt_w"/>
                                          </p:val>
                                        </p:tav>
                                      </p:tavLst>
                                    </p:anim>
                                    <p:anim calcmode="lin" valueType="num">
                                      <p:cBhvr>
                                        <p:cTn id="88"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5"/>
                                            </p:cond>
                                          </p:stCondLst>
                                          <p:endCondLst>
                                            <p:cond evt="onStopAudio" delay="0">
                                              <p:tgtEl>
                                                <p:sldTgt/>
                                              </p:tgtEl>
                                            </p:cond>
                                          </p:endCondLst>
                                        </p:cTn>
                                        <p:tgtEl>
                                          <p:sndTgt r:embed="rId4" name="Wrong Buzzer.wav"/>
                                        </p:tgtEl>
                                      </p:cMediaNode>
                                    </p:audio>
                                  </p:subTnLst>
                                </p:cTn>
                              </p:par>
                              <p:par>
                                <p:cTn id="89" presetID="1" presetClass="emph" presetSubtype="2" fill="hold" nodeType="withEffect">
                                  <p:stCondLst>
                                    <p:cond delay="1000"/>
                                  </p:stCondLst>
                                  <p:childTnLst>
                                    <p:animClr clrSpc="rgb" dir="cw">
                                      <p:cBhvr>
                                        <p:cTn id="90" dur="250" fill="hold"/>
                                        <p:tgtEl>
                                          <p:spTgt spid="43"/>
                                        </p:tgtEl>
                                        <p:attrNameLst>
                                          <p:attrName>fillcolor</p:attrName>
                                        </p:attrNameLst>
                                      </p:cBhvr>
                                      <p:to>
                                        <a:srgbClr val="FFFF00"/>
                                      </p:to>
                                    </p:animClr>
                                    <p:set>
                                      <p:cBhvr>
                                        <p:cTn id="91" dur="250" fill="hold"/>
                                        <p:tgtEl>
                                          <p:spTgt spid="43"/>
                                        </p:tgtEl>
                                        <p:attrNameLst>
                                          <p:attrName>fill.type</p:attrName>
                                        </p:attrNameLst>
                                      </p:cBhvr>
                                      <p:to>
                                        <p:strVal val="solid"/>
                                      </p:to>
                                    </p:set>
                                    <p:set>
                                      <p:cBhvr>
                                        <p:cTn id="92"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93" restart="whenNotActive" fill="hold" evtFilter="cancelBubble" nodeType="interactiveSeq">
                <p:stCondLst>
                  <p:cond evt="onClick" delay="0">
                    <p:tgtEl>
                      <p:spTgt spid="44"/>
                    </p:tgtEl>
                  </p:cond>
                </p:stCondLst>
                <p:endSync evt="end" delay="0">
                  <p:rtn val="all"/>
                </p:endSync>
                <p:childTnLst>
                  <p:par>
                    <p:cTn id="94" fill="hold">
                      <p:stCondLst>
                        <p:cond delay="0"/>
                      </p:stCondLst>
                      <p:childTnLst>
                        <p:par>
                          <p:cTn id="95" fill="hold">
                            <p:stCondLst>
                              <p:cond delay="0"/>
                            </p:stCondLst>
                            <p:childTnLst>
                              <p:par>
                                <p:cTn id="96" presetID="1" presetClass="emph" presetSubtype="2" fill="hold" nodeType="clickEffect">
                                  <p:stCondLst>
                                    <p:cond delay="0"/>
                                  </p:stCondLst>
                                  <p:childTnLst>
                                    <p:animClr clrSpc="rgb" dir="cw">
                                      <p:cBhvr>
                                        <p:cTn id="97" dur="250" fill="hold"/>
                                        <p:tgtEl>
                                          <p:spTgt spid="44"/>
                                        </p:tgtEl>
                                        <p:attrNameLst>
                                          <p:attrName>fillcolor</p:attrName>
                                        </p:attrNameLst>
                                      </p:cBhvr>
                                      <p:to>
                                        <a:srgbClr val="FFF2CC"/>
                                      </p:to>
                                    </p:animClr>
                                    <p:set>
                                      <p:cBhvr>
                                        <p:cTn id="98" dur="250" fill="hold"/>
                                        <p:tgtEl>
                                          <p:spTgt spid="44"/>
                                        </p:tgtEl>
                                        <p:attrNameLst>
                                          <p:attrName>fill.type</p:attrName>
                                        </p:attrNameLst>
                                      </p:cBhvr>
                                      <p:to>
                                        <p:strVal val="solid"/>
                                      </p:to>
                                    </p:set>
                                    <p:set>
                                      <p:cBhvr>
                                        <p:cTn id="99" dur="250" fill="hold"/>
                                        <p:tgtEl>
                                          <p:spTgt spid="44"/>
                                        </p:tgtEl>
                                        <p:attrNameLst>
                                          <p:attrName>fill.on</p:attrName>
                                        </p:attrNameLst>
                                      </p:cBhvr>
                                      <p:to>
                                        <p:strVal val="tru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par>
                                <p:cTn id="100" presetID="23" presetClass="entr" presetSubtype="32" fill="hold" nodeType="withEffect">
                                  <p:stCondLst>
                                    <p:cond delay="1000"/>
                                  </p:stCondLst>
                                  <p:childTnLst>
                                    <p:set>
                                      <p:cBhvr>
                                        <p:cTn id="101" dur="1" fill="hold">
                                          <p:stCondLst>
                                            <p:cond delay="0"/>
                                          </p:stCondLst>
                                        </p:cTn>
                                        <p:tgtEl>
                                          <p:spTgt spid="49"/>
                                        </p:tgtEl>
                                        <p:attrNameLst>
                                          <p:attrName>style.visibility</p:attrName>
                                        </p:attrNameLst>
                                      </p:cBhvr>
                                      <p:to>
                                        <p:strVal val="visible"/>
                                      </p:to>
                                    </p:set>
                                    <p:anim calcmode="lin" valueType="num">
                                      <p:cBhvr>
                                        <p:cTn id="102" dur="250" fill="hold"/>
                                        <p:tgtEl>
                                          <p:spTgt spid="49"/>
                                        </p:tgtEl>
                                        <p:attrNameLst>
                                          <p:attrName>ppt_w</p:attrName>
                                        </p:attrNameLst>
                                      </p:cBhvr>
                                      <p:tavLst>
                                        <p:tav tm="0">
                                          <p:val>
                                            <p:strVal val="4*#ppt_w"/>
                                          </p:val>
                                        </p:tav>
                                        <p:tav tm="100000">
                                          <p:val>
                                            <p:strVal val="#ppt_w"/>
                                          </p:val>
                                        </p:tav>
                                      </p:tavLst>
                                    </p:anim>
                                    <p:anim calcmode="lin" valueType="num">
                                      <p:cBhvr>
                                        <p:cTn id="103"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00"/>
                                            </p:cond>
                                          </p:stCondLst>
                                          <p:endCondLst>
                                            <p:cond evt="onStopAudio" delay="0">
                                              <p:tgtEl>
                                                <p:sldTgt/>
                                              </p:tgtEl>
                                            </p:cond>
                                          </p:endCondLst>
                                        </p:cTn>
                                        <p:tgtEl>
                                          <p:sndTgt r:embed="rId4" name="Wrong Buzzer.wav"/>
                                        </p:tgtEl>
                                      </p:cMediaNode>
                                    </p:audio>
                                  </p:subTnLst>
                                </p:cTn>
                              </p:par>
                              <p:par>
                                <p:cTn id="104" presetID="1" presetClass="emph" presetSubtype="2" fill="hold" nodeType="withEffect">
                                  <p:stCondLst>
                                    <p:cond delay="1000"/>
                                  </p:stCondLst>
                                  <p:childTnLst>
                                    <p:animClr clrSpc="rgb" dir="cw">
                                      <p:cBhvr>
                                        <p:cTn id="105" dur="250" fill="hold"/>
                                        <p:tgtEl>
                                          <p:spTgt spid="44"/>
                                        </p:tgtEl>
                                        <p:attrNameLst>
                                          <p:attrName>fillcolor</p:attrName>
                                        </p:attrNameLst>
                                      </p:cBhvr>
                                      <p:to>
                                        <a:srgbClr val="FFFF00"/>
                                      </p:to>
                                    </p:animClr>
                                    <p:set>
                                      <p:cBhvr>
                                        <p:cTn id="106" dur="250" fill="hold"/>
                                        <p:tgtEl>
                                          <p:spTgt spid="44"/>
                                        </p:tgtEl>
                                        <p:attrNameLst>
                                          <p:attrName>fill.type</p:attrName>
                                        </p:attrNameLst>
                                      </p:cBhvr>
                                      <p:to>
                                        <p:strVal val="solid"/>
                                      </p:to>
                                    </p:set>
                                    <p:set>
                                      <p:cBhvr>
                                        <p:cTn id="107"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pic>
        <p:nvPicPr>
          <p:cNvPr id="20" name="图片 5">
            <a:extLst>
              <a:ext uri="{FF2B5EF4-FFF2-40B4-BE49-F238E27FC236}">
                <a16:creationId xmlns:a16="http://schemas.microsoft.com/office/drawing/2014/main" id="{8C78EC29-5FE3-4880-9830-6C3E5AE3F2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 y="1"/>
            <a:ext cx="4064000" cy="2514044"/>
          </a:xfrm>
          <a:prstGeom prst="rect">
            <a:avLst/>
          </a:prstGeom>
        </p:spPr>
      </p:pic>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03027" y="151873"/>
            <a:ext cx="10526728" cy="1604597"/>
          </a:xfrm>
          <a:prstGeom prst="snip2DiagRect">
            <a:avLst/>
          </a:prstGeom>
          <a:solidFill>
            <a:schemeClr val="accent2">
              <a:lumMod val="40000"/>
              <a:lumOff val="6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en-US" sz="3200" dirty="0" err="1">
                <a:solidFill>
                  <a:srgbClr val="00B050"/>
                </a:solidFill>
                <a:latin typeface="Aachen" panose="02020500000000000000" pitchFamily="18" charset="0"/>
                <a:ea typeface="Aachen" panose="02020500000000000000" pitchFamily="18" charset="0"/>
                <a:cs typeface="Aachen" panose="02020500000000000000" pitchFamily="18" charset="0"/>
              </a:rPr>
              <a:t>Câu</a:t>
            </a:r>
            <a:r>
              <a:rPr lang="en-US" altLang="en-US" sz="3200" dirty="0">
                <a:solidFill>
                  <a:srgbClr val="00B050"/>
                </a:solidFill>
                <a:latin typeface="Aachen" panose="02020500000000000000" pitchFamily="18" charset="0"/>
                <a:ea typeface="Aachen" panose="02020500000000000000" pitchFamily="18" charset="0"/>
                <a:cs typeface="Aachen" panose="02020500000000000000" pitchFamily="18" charset="0"/>
              </a:rPr>
              <a:t> </a:t>
            </a:r>
            <a:r>
              <a:rPr lang="en-US" altLang="en-US" sz="3200" dirty="0" err="1">
                <a:solidFill>
                  <a:srgbClr val="00B050"/>
                </a:solidFill>
                <a:latin typeface="Aachen" panose="02020500000000000000" pitchFamily="18" charset="0"/>
                <a:ea typeface="Aachen" panose="02020500000000000000" pitchFamily="18" charset="0"/>
                <a:cs typeface="Aachen" panose="02020500000000000000" pitchFamily="18" charset="0"/>
              </a:rPr>
              <a:t>tục</a:t>
            </a:r>
            <a:r>
              <a:rPr lang="en-US" altLang="en-US" sz="3200" dirty="0">
                <a:solidFill>
                  <a:srgbClr val="00B050"/>
                </a:solidFill>
                <a:latin typeface="Aachen" panose="02020500000000000000" pitchFamily="18" charset="0"/>
                <a:ea typeface="Aachen" panose="02020500000000000000" pitchFamily="18" charset="0"/>
                <a:cs typeface="Aachen" panose="02020500000000000000" pitchFamily="18" charset="0"/>
              </a:rPr>
              <a:t> </a:t>
            </a:r>
            <a:r>
              <a:rPr lang="en-US" altLang="en-US" sz="3200" dirty="0" err="1">
                <a:solidFill>
                  <a:srgbClr val="00B050"/>
                </a:solidFill>
                <a:latin typeface="Aachen" panose="02020500000000000000" pitchFamily="18" charset="0"/>
                <a:ea typeface="Aachen" panose="02020500000000000000" pitchFamily="18" charset="0"/>
                <a:cs typeface="Aachen" panose="02020500000000000000" pitchFamily="18" charset="0"/>
              </a:rPr>
              <a:t>ngữ</a:t>
            </a:r>
            <a:r>
              <a:rPr lang="en-US" altLang="en-US" sz="3200" dirty="0">
                <a:solidFill>
                  <a:srgbClr val="00B050"/>
                </a:solidFill>
                <a:latin typeface="Aachen" panose="02020500000000000000" pitchFamily="18" charset="0"/>
                <a:ea typeface="Aachen" panose="02020500000000000000" pitchFamily="18" charset="0"/>
                <a:cs typeface="Aachen" panose="02020500000000000000" pitchFamily="18" charset="0"/>
              </a:rPr>
              <a:t> </a:t>
            </a:r>
            <a:r>
              <a:rPr lang="en-US" altLang="en-US" sz="3200" dirty="0" err="1">
                <a:solidFill>
                  <a:srgbClr val="00B050"/>
                </a:solidFill>
                <a:latin typeface="Aachen" panose="02020500000000000000" pitchFamily="18" charset="0"/>
                <a:ea typeface="Aachen" panose="02020500000000000000" pitchFamily="18" charset="0"/>
                <a:cs typeface="Aachen" panose="02020500000000000000" pitchFamily="18" charset="0"/>
              </a:rPr>
              <a:t>nào</a:t>
            </a:r>
            <a:r>
              <a:rPr lang="en-US" altLang="en-US" sz="3200" dirty="0">
                <a:solidFill>
                  <a:srgbClr val="00B050"/>
                </a:solidFill>
                <a:latin typeface="Aachen" panose="02020500000000000000" pitchFamily="18" charset="0"/>
                <a:ea typeface="Aachen" panose="02020500000000000000" pitchFamily="18" charset="0"/>
                <a:cs typeface="Aachen" panose="02020500000000000000" pitchFamily="18" charset="0"/>
              </a:rPr>
              <a:t> </a:t>
            </a:r>
            <a:r>
              <a:rPr lang="en-US" altLang="en-US" sz="3200" dirty="0" err="1">
                <a:solidFill>
                  <a:srgbClr val="00B050"/>
                </a:solidFill>
                <a:latin typeface="Aachen" panose="02020500000000000000" pitchFamily="18" charset="0"/>
                <a:ea typeface="Aachen" panose="02020500000000000000" pitchFamily="18" charset="0"/>
                <a:cs typeface="Aachen" panose="02020500000000000000" pitchFamily="18" charset="0"/>
              </a:rPr>
              <a:t>khuyên</a:t>
            </a:r>
            <a:r>
              <a:rPr lang="en-US" altLang="en-US" sz="3200" dirty="0">
                <a:solidFill>
                  <a:srgbClr val="00B050"/>
                </a:solidFill>
                <a:latin typeface="Aachen" panose="02020500000000000000" pitchFamily="18" charset="0"/>
                <a:ea typeface="Aachen" panose="02020500000000000000" pitchFamily="18" charset="0"/>
                <a:cs typeface="Aachen" panose="02020500000000000000" pitchFamily="18" charset="0"/>
              </a:rPr>
              <a:t> </a:t>
            </a:r>
            <a:r>
              <a:rPr lang="en-US" altLang="en-US" sz="3200" dirty="0" err="1">
                <a:solidFill>
                  <a:srgbClr val="00B050"/>
                </a:solidFill>
                <a:latin typeface="Aachen" panose="02020500000000000000" pitchFamily="18" charset="0"/>
                <a:ea typeface="Aachen" panose="02020500000000000000" pitchFamily="18" charset="0"/>
                <a:cs typeface="Aachen" panose="02020500000000000000" pitchFamily="18" charset="0"/>
              </a:rPr>
              <a:t>chúng</a:t>
            </a:r>
            <a:r>
              <a:rPr lang="en-US" altLang="en-US" sz="3200" dirty="0">
                <a:solidFill>
                  <a:srgbClr val="00B050"/>
                </a:solidFill>
                <a:latin typeface="Aachen" panose="02020500000000000000" pitchFamily="18" charset="0"/>
                <a:ea typeface="Aachen" panose="02020500000000000000" pitchFamily="18" charset="0"/>
                <a:cs typeface="Aachen" panose="02020500000000000000" pitchFamily="18" charset="0"/>
              </a:rPr>
              <a:t> ta: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Đừng</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sợ</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vất</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vả</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gian</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nan.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Gian</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nan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vất</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vả</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thử</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thách</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con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người</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giúp</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con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người</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vững</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vàng</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cứng</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cỏi</a:t>
            </a:r>
            <a:r>
              <a:rPr lang="en-US" altLang="en-US" sz="3200" i="1" dirty="0">
                <a:solidFill>
                  <a:srgbClr val="002060"/>
                </a:solidFill>
                <a:latin typeface="Aachen" panose="02020500000000000000" pitchFamily="18" charset="0"/>
                <a:ea typeface="Aachen" panose="02020500000000000000" pitchFamily="18" charset="0"/>
                <a:cs typeface="Aachen" panose="02020500000000000000" pitchFamily="18" charset="0"/>
              </a:rPr>
              <a:t> </a:t>
            </a:r>
            <a:r>
              <a:rPr lang="en-US" altLang="en-US" sz="3200" i="1" dirty="0" err="1">
                <a:solidFill>
                  <a:srgbClr val="002060"/>
                </a:solidFill>
                <a:latin typeface="Aachen" panose="02020500000000000000" pitchFamily="18" charset="0"/>
                <a:ea typeface="Aachen" panose="02020500000000000000" pitchFamily="18" charset="0"/>
                <a:cs typeface="Aachen" panose="02020500000000000000" pitchFamily="18" charset="0"/>
              </a:rPr>
              <a:t>hơn</a:t>
            </a:r>
            <a:r>
              <a:rPr kumimoji="0" lang="en-US" sz="3200" b="0" i="1" u="none" strike="noStrike" kern="1200" cap="none" spc="0" normalizeH="0" baseline="0" noProof="0" dirty="0">
                <a:ln>
                  <a:noFill/>
                </a:ln>
                <a:solidFill>
                  <a:srgbClr val="002060"/>
                </a:solidFill>
                <a:effectLst/>
                <a:uLnTx/>
                <a:uFillTx/>
                <a:latin typeface="Aachen" panose="02020500000000000000" pitchFamily="18" charset="0"/>
                <a:ea typeface="Aachen" panose="02020500000000000000" pitchFamily="18" charset="0"/>
                <a:cs typeface="Aachen" panose="02020500000000000000" pitchFamily="18" charset="0"/>
              </a:rPr>
              <a:t>?</a:t>
            </a:r>
            <a:endParaRPr kumimoji="0" lang="vi-VN" sz="3200" b="0" i="1" u="none" strike="noStrike" kern="1200" cap="none" spc="0" normalizeH="0" baseline="0" noProof="0" dirty="0">
              <a:ln>
                <a:noFill/>
              </a:ln>
              <a:solidFill>
                <a:srgbClr val="002060"/>
              </a:solidFill>
              <a:effectLst/>
              <a:uLnTx/>
              <a:uFillTx/>
              <a:latin typeface="Aachen" panose="02020500000000000000" pitchFamily="18" charset="0"/>
              <a:ea typeface="Aachen" panose="02020500000000000000" pitchFamily="18" charset="0"/>
              <a:cs typeface="Aachen" panose="02020500000000000000" pitchFamily="18" charset="0"/>
            </a:endParaRPr>
          </a:p>
        </p:txBody>
      </p:sp>
      <p:sp>
        <p:nvSpPr>
          <p:cNvPr id="26" name="Rectangle 25"/>
          <p:cNvSpPr/>
          <p:nvPr/>
        </p:nvSpPr>
        <p:spPr>
          <a:xfrm>
            <a:off x="418750" y="1965939"/>
            <a:ext cx="5926532" cy="953237"/>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000" i="0" u="none" strike="noStrike" kern="1200" cap="none" spc="0" normalizeH="0" baseline="0" noProof="0" dirty="0">
                <a:ln>
                  <a:noFill/>
                </a:ln>
                <a:solidFill>
                  <a:srgbClr val="0070C0"/>
                </a:solidFill>
                <a:effectLst/>
                <a:uLnTx/>
                <a:uFillTx/>
                <a:latin typeface="UTM Sharnay" panose="02040603050506020204" pitchFamily="18" charset="0"/>
              </a:rPr>
              <a:t>A. </a:t>
            </a:r>
            <a:r>
              <a:rPr kumimoji="0" lang="en-US" sz="3000" i="0" u="none" strike="noStrike" kern="1200" cap="none" spc="0" normalizeH="0" baseline="0" noProof="0" dirty="0" err="1">
                <a:ln>
                  <a:noFill/>
                </a:ln>
                <a:solidFill>
                  <a:srgbClr val="0070C0"/>
                </a:solidFill>
                <a:effectLst/>
                <a:uLnTx/>
                <a:uFillTx/>
                <a:latin typeface="UTM Sharnay" panose="02040603050506020204" pitchFamily="18" charset="0"/>
              </a:rPr>
              <a:t>Giấy</a:t>
            </a:r>
            <a:r>
              <a:rPr kumimoji="0" lang="en-US" sz="300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000" i="0" u="none" strike="noStrike" kern="1200" cap="none" spc="0" normalizeH="0" noProof="0" dirty="0" err="1">
                <a:ln>
                  <a:noFill/>
                </a:ln>
                <a:solidFill>
                  <a:srgbClr val="0070C0"/>
                </a:solidFill>
                <a:effectLst/>
                <a:uLnTx/>
                <a:uFillTx/>
                <a:latin typeface="UTM Sharnay" panose="02040603050506020204" pitchFamily="18" charset="0"/>
              </a:rPr>
              <a:t>rách</a:t>
            </a:r>
            <a:r>
              <a:rPr kumimoji="0" lang="en-US" sz="300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000" i="0" u="none" strike="noStrike" kern="1200" cap="none" spc="0" normalizeH="0" noProof="0" dirty="0" err="1">
                <a:ln>
                  <a:noFill/>
                </a:ln>
                <a:solidFill>
                  <a:srgbClr val="0070C0"/>
                </a:solidFill>
                <a:effectLst/>
                <a:uLnTx/>
                <a:uFillTx/>
                <a:latin typeface="UTM Sharnay" panose="02040603050506020204" pitchFamily="18" charset="0"/>
              </a:rPr>
              <a:t>phải</a:t>
            </a:r>
            <a:r>
              <a:rPr kumimoji="0" lang="en-US" sz="300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000" i="0" u="none" strike="noStrike" kern="1200" cap="none" spc="0" normalizeH="0" noProof="0" dirty="0" err="1">
                <a:ln>
                  <a:noFill/>
                </a:ln>
                <a:solidFill>
                  <a:srgbClr val="0070C0"/>
                </a:solidFill>
                <a:effectLst/>
                <a:uLnTx/>
                <a:uFillTx/>
                <a:latin typeface="UTM Sharnay" panose="02040603050506020204" pitchFamily="18" charset="0"/>
              </a:rPr>
              <a:t>giữ</a:t>
            </a:r>
            <a:r>
              <a:rPr kumimoji="0" lang="en-US" sz="300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000" i="0" u="none" strike="noStrike" kern="1200" cap="none" spc="0" normalizeH="0" noProof="0" dirty="0" err="1">
                <a:ln>
                  <a:noFill/>
                </a:ln>
                <a:solidFill>
                  <a:srgbClr val="0070C0"/>
                </a:solidFill>
                <a:effectLst/>
                <a:uLnTx/>
                <a:uFillTx/>
                <a:latin typeface="UTM Sharnay" panose="02040603050506020204" pitchFamily="18" charset="0"/>
              </a:rPr>
              <a:t>lấy</a:t>
            </a:r>
            <a:r>
              <a:rPr kumimoji="0" lang="en-US" sz="300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000" i="0" u="none" strike="noStrike" kern="1200" cap="none" spc="0" normalizeH="0" noProof="0" dirty="0" err="1">
                <a:ln>
                  <a:noFill/>
                </a:ln>
                <a:solidFill>
                  <a:srgbClr val="0070C0"/>
                </a:solidFill>
                <a:effectLst/>
                <a:uLnTx/>
                <a:uFillTx/>
                <a:latin typeface="UTM Sharnay" panose="02040603050506020204" pitchFamily="18" charset="0"/>
              </a:rPr>
              <a:t>lề</a:t>
            </a:r>
            <a:r>
              <a:rPr kumimoji="0" lang="vi-VN" sz="3000" i="0" u="none" strike="noStrike" kern="1200" cap="none" spc="0" normalizeH="0" baseline="0" noProof="0" dirty="0">
                <a:ln>
                  <a:noFill/>
                </a:ln>
                <a:solidFill>
                  <a:srgbClr val="0070C0"/>
                </a:solidFill>
                <a:effectLst/>
                <a:uLnTx/>
                <a:uFillTx/>
                <a:latin typeface="Arial" panose="020B0604020202020204" pitchFamily="34" charset="0"/>
              </a:rPr>
              <a:t> </a:t>
            </a: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520158" y="1981042"/>
            <a:ext cx="4922582" cy="885386"/>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srgbClr val="0070C0"/>
                </a:solidFill>
                <a:latin typeface="UTM Sharnay" panose="02040603050506020204" pitchFamily="18" charset="0"/>
              </a:rPr>
              <a:t>B. </a:t>
            </a:r>
            <a:r>
              <a:rPr lang="en-US" sz="3200" dirty="0" err="1">
                <a:solidFill>
                  <a:srgbClr val="0070C0"/>
                </a:solidFill>
                <a:latin typeface="UTM Sharnay" panose="02040603050506020204" pitchFamily="18" charset="0"/>
              </a:rPr>
              <a:t>Có</a:t>
            </a: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công</a:t>
            </a: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mài</a:t>
            </a: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sắt</a:t>
            </a:r>
            <a:r>
              <a:rPr lang="en-US" sz="3200" dirty="0">
                <a:solidFill>
                  <a:srgbClr val="0070C0"/>
                </a:solidFill>
                <a:latin typeface="UTM Sharnay" panose="02040603050506020204" pitchFamily="18" charset="0"/>
              </a:rPr>
              <a:t>,</a:t>
            </a:r>
          </a:p>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có</a:t>
            </a: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ngày</a:t>
            </a: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nên</a:t>
            </a:r>
            <a:r>
              <a:rPr lang="en-US" sz="3200" dirty="0">
                <a:solidFill>
                  <a:srgbClr val="0070C0"/>
                </a:solidFill>
                <a:latin typeface="UTM Sharnay" panose="02040603050506020204" pitchFamily="18" charset="0"/>
              </a:rPr>
              <a:t> </a:t>
            </a:r>
            <a:r>
              <a:rPr lang="en-US" sz="3200" dirty="0" err="1">
                <a:solidFill>
                  <a:srgbClr val="0070C0"/>
                </a:solidFill>
                <a:latin typeface="UTM Sharnay" panose="02040603050506020204" pitchFamily="18" charset="0"/>
              </a:rPr>
              <a:t>kim</a:t>
            </a:r>
            <a:r>
              <a:rPr lang="en-US" sz="3200" dirty="0">
                <a:solidFill>
                  <a:srgbClr val="0070C0"/>
                </a:solidFill>
                <a:latin typeface="UTM Sharnay" panose="02040603050506020204" pitchFamily="18" charset="0"/>
              </a:rPr>
              <a:t>.</a:t>
            </a:r>
            <a:endParaRPr kumimoji="0" lang="vi-VN" sz="3200" b="0" i="0" strike="noStrike" kern="1200" cap="none" spc="0" normalizeH="0" baseline="0" noProof="0" dirty="0">
              <a:ln>
                <a:noFill/>
              </a:ln>
              <a:solidFill>
                <a:srgbClr val="0070C0"/>
              </a:solidFill>
              <a:effectLst/>
              <a:uLnTx/>
              <a:uFillTx/>
              <a:latin typeface="Arial" panose="020B0604020202020204" pitchFamily="34" charset="0"/>
            </a:endParaRPr>
          </a:p>
        </p:txBody>
      </p:sp>
      <p:sp>
        <p:nvSpPr>
          <p:cNvPr id="43" name="Rectangle 42"/>
          <p:cNvSpPr/>
          <p:nvPr/>
        </p:nvSpPr>
        <p:spPr>
          <a:xfrm>
            <a:off x="418750" y="3195587"/>
            <a:ext cx="5926532" cy="1261734"/>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0C0"/>
                </a:solidFill>
                <a:effectLst/>
                <a:uLnTx/>
                <a:uFillTx/>
                <a:latin typeface="UTM Sharnay" panose="02040603050506020204" pitchFamily="18" charset="0"/>
              </a:rPr>
              <a:t>C. </a:t>
            </a:r>
            <a:r>
              <a:rPr kumimoji="0" lang="en-US" sz="3200" b="0" i="0" u="none" strike="noStrike" kern="1200" cap="none" spc="0" normalizeH="0" baseline="0" noProof="0" dirty="0" err="1">
                <a:ln>
                  <a:noFill/>
                </a:ln>
                <a:solidFill>
                  <a:srgbClr val="0070C0"/>
                </a:solidFill>
                <a:effectLst/>
                <a:uLnTx/>
                <a:uFillTx/>
                <a:latin typeface="UTM Sharnay" panose="02040603050506020204" pitchFamily="18" charset="0"/>
              </a:rPr>
              <a:t>Lửa</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thử</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vàng</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gian</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nan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thử</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sức</a:t>
            </a:r>
            <a:endParaRPr kumimoji="0" lang="vi-VN" sz="3200" b="0" i="0" u="none" strike="noStrike" kern="1200" cap="none" spc="0" normalizeH="0" baseline="0" noProof="0" dirty="0">
              <a:ln>
                <a:noFill/>
              </a:ln>
              <a:solidFill>
                <a:srgbClr val="0070C0"/>
              </a:solidFill>
              <a:effectLst/>
              <a:uLnTx/>
              <a:uFillTx/>
              <a:latin typeface="Arial" panose="020B0604020202020204" pitchFamily="34" charset="0"/>
            </a:endParaRPr>
          </a:p>
        </p:txBody>
      </p:sp>
      <p:sp>
        <p:nvSpPr>
          <p:cNvPr id="44" name="Rectangle 43"/>
          <p:cNvSpPr/>
          <p:nvPr/>
        </p:nvSpPr>
        <p:spPr>
          <a:xfrm>
            <a:off x="6397648" y="3238337"/>
            <a:ext cx="5361028" cy="1277517"/>
          </a:xfrm>
          <a:prstGeom prst="rect">
            <a:avLst/>
          </a:prstGeom>
          <a:solidFill>
            <a:schemeClr val="bg2"/>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lang="en-US" sz="3200" dirty="0">
                <a:solidFill>
                  <a:srgbClr val="0070C0"/>
                </a:solidFill>
                <a:latin typeface="UTM Sharnay" panose="02040603050506020204" pitchFamily="18" charset="0"/>
              </a:rPr>
              <a:t>D</a:t>
            </a:r>
            <a:r>
              <a:rPr kumimoji="0" lang="en-US" sz="3200" b="0" i="0" u="none" strike="noStrike" kern="1200" cap="none" spc="0" normalizeH="0" baseline="0" noProof="0" dirty="0">
                <a:ln>
                  <a:noFill/>
                </a:ln>
                <a:solidFill>
                  <a:srgbClr val="0070C0"/>
                </a:solidFill>
                <a:effectLst/>
                <a:uLnTx/>
                <a:uFillTx/>
                <a:latin typeface="UTM Sharnay" panose="02040603050506020204" pitchFamily="18" charset="0"/>
              </a:rPr>
              <a:t>.</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baseline="0" noProof="0" dirty="0" err="1">
                <a:ln>
                  <a:noFill/>
                </a:ln>
                <a:solidFill>
                  <a:srgbClr val="0070C0"/>
                </a:solidFill>
                <a:effectLst/>
                <a:uLnTx/>
                <a:uFillTx/>
                <a:latin typeface="UTM Sharnay" panose="02040603050506020204" pitchFamily="18" charset="0"/>
              </a:rPr>
              <a:t>Thẳng</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như</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ruột</a:t>
            </a:r>
            <a:r>
              <a:rPr kumimoji="0" lang="en-US" sz="3200" b="0" i="0" u="none" strike="noStrike" kern="1200" cap="none" spc="0" normalizeH="0" noProof="0" dirty="0">
                <a:ln>
                  <a:noFill/>
                </a:ln>
                <a:solidFill>
                  <a:srgbClr val="0070C0"/>
                </a:solidFill>
                <a:effectLst/>
                <a:uLnTx/>
                <a:uFillTx/>
                <a:latin typeface="UTM Sharnay" panose="02040603050506020204" pitchFamily="18" charset="0"/>
              </a:rPr>
              <a:t> </a:t>
            </a:r>
            <a:r>
              <a:rPr kumimoji="0" lang="en-US" sz="3200" b="0" i="0" u="none" strike="noStrike" kern="1200" cap="none" spc="0" normalizeH="0" noProof="0" dirty="0" err="1">
                <a:ln>
                  <a:noFill/>
                </a:ln>
                <a:solidFill>
                  <a:srgbClr val="0070C0"/>
                </a:solidFill>
                <a:effectLst/>
                <a:uLnTx/>
                <a:uFillTx/>
                <a:latin typeface="UTM Sharnay" panose="02040603050506020204" pitchFamily="18" charset="0"/>
              </a:rPr>
              <a:t>ngựa</a:t>
            </a:r>
            <a:endParaRPr kumimoji="0" lang="vi-VN" sz="3200" b="0" i="0" u="none" strike="noStrike" kern="1200" cap="none" spc="0" normalizeH="0" baseline="0" noProof="0" dirty="0">
              <a:ln>
                <a:noFill/>
              </a:ln>
              <a:solidFill>
                <a:srgbClr val="0070C0"/>
              </a:solidFill>
              <a:effectLst/>
              <a:uLnTx/>
              <a:uFillTx/>
              <a:latin typeface="Arial" panose="020B0604020202020204" pitchFamily="34"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591926" y="2122841"/>
            <a:ext cx="805722" cy="708059"/>
          </a:xfrm>
          <a:prstGeom prst="rect">
            <a:avLst/>
          </a:prstGeom>
        </p:spPr>
      </p:pic>
      <p:pic>
        <p:nvPicPr>
          <p:cNvPr id="51" name="Picture 50"/>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380471" y="3746192"/>
            <a:ext cx="804536" cy="643628"/>
          </a:xfrm>
          <a:prstGeom prst="rect">
            <a:avLst/>
          </a:prstGeom>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1057721" y="3560254"/>
            <a:ext cx="804742" cy="707197"/>
          </a:xfrm>
          <a:prstGeom prst="rect">
            <a:avLst/>
          </a:prstGeom>
        </p:spPr>
      </p:pic>
      <p:pic>
        <p:nvPicPr>
          <p:cNvPr id="53" name="Picture 5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87638" y="2148973"/>
            <a:ext cx="732592" cy="643793"/>
          </a:xfrm>
          <a:prstGeom prst="rect">
            <a:avLst/>
          </a:prstGeom>
        </p:spPr>
      </p:pic>
      <p:pic>
        <p:nvPicPr>
          <p:cNvPr id="19" name="图片 13">
            <a:extLst>
              <a:ext uri="{FF2B5EF4-FFF2-40B4-BE49-F238E27FC236}">
                <a16:creationId xmlns:a16="http://schemas.microsoft.com/office/drawing/2014/main" id="{4EF5353A-13E9-41A8-BFF8-2948884C412F}"/>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a:xfrm>
            <a:off x="10980949" y="4081111"/>
            <a:ext cx="1169484" cy="2864479"/>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1" name="图片 50">
            <a:extLst>
              <a:ext uri="{FF2B5EF4-FFF2-40B4-BE49-F238E27FC236}">
                <a16:creationId xmlns:a16="http://schemas.microsoft.com/office/drawing/2014/main" id="{E21256F5-F65D-4E14-9D2E-50EB91062621}"/>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a:stretch/>
        </p:blipFill>
        <p:spPr>
          <a:xfrm>
            <a:off x="-89255" y="3713410"/>
            <a:ext cx="12239688" cy="3144590"/>
          </a:xfrm>
          <a:prstGeom prst="rect">
            <a:avLst/>
          </a:prstGeom>
        </p:spPr>
      </p:pic>
      <p:sp>
        <p:nvSpPr>
          <p:cNvPr id="22" name="Cloud 21">
            <a:hlinkClick r:id="rId17" action="ppaction://hlinksldjump"/>
          </p:cNvPr>
          <p:cNvSpPr/>
          <p:nvPr/>
        </p:nvSpPr>
        <p:spPr>
          <a:xfrm>
            <a:off x="5847099" y="4806526"/>
            <a:ext cx="2359211" cy="1104900"/>
          </a:xfrm>
          <a:prstGeom prst="cloud">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QUAY VỀ</a:t>
            </a:r>
            <a:endParaRPr kumimoji="0" lang="vi-VN" sz="24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1304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par>
                                <p:cTn id="44" presetID="10" presetClass="entr" presetSubtype="0" fill="hold"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26"/>
                    </p:tgtEl>
                  </p:cond>
                </p:stCondLst>
                <p:endSync evt="end" delay="0">
                  <p:rtn val="all"/>
                </p:endSync>
                <p:childTnLst>
                  <p:par>
                    <p:cTn id="48" fill="hold">
                      <p:stCondLst>
                        <p:cond delay="0"/>
                      </p:stCondLst>
                      <p:childTnLst>
                        <p:par>
                          <p:cTn id="49" fill="hold">
                            <p:stCondLst>
                              <p:cond delay="0"/>
                            </p:stCondLst>
                            <p:childTnLst>
                              <p:par>
                                <p:cTn id="50" presetID="1" presetClass="emph" presetSubtype="2" fill="hold" nodeType="clickEffect">
                                  <p:stCondLst>
                                    <p:cond delay="0"/>
                                  </p:stCondLst>
                                  <p:childTnLst>
                                    <p:animClr clrSpc="rgb" dir="cw">
                                      <p:cBhvr>
                                        <p:cTn id="51" dur="250" fill="hold"/>
                                        <p:tgtEl>
                                          <p:spTgt spid="26"/>
                                        </p:tgtEl>
                                        <p:attrNameLst>
                                          <p:attrName>fillcolor</p:attrName>
                                        </p:attrNameLst>
                                      </p:cBhvr>
                                      <p:to>
                                        <a:srgbClr val="FFF2CC"/>
                                      </p:to>
                                    </p:animClr>
                                    <p:set>
                                      <p:cBhvr>
                                        <p:cTn id="52" dur="250" fill="hold"/>
                                        <p:tgtEl>
                                          <p:spTgt spid="26"/>
                                        </p:tgtEl>
                                        <p:attrNameLst>
                                          <p:attrName>fill.type</p:attrName>
                                        </p:attrNameLst>
                                      </p:cBhvr>
                                      <p:to>
                                        <p:strVal val="solid"/>
                                      </p:to>
                                    </p:set>
                                    <p:set>
                                      <p:cBhvr>
                                        <p:cTn id="53" dur="250" fill="hold"/>
                                        <p:tgtEl>
                                          <p:spTgt spid="26"/>
                                        </p:tgtEl>
                                        <p:attrNameLst>
                                          <p:attrName>fill.on</p:attrName>
                                        </p:attrNameLst>
                                      </p:cBhvr>
                                      <p:to>
                                        <p:strVal val="true"/>
                                      </p:to>
                                    </p:se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par>
                                <p:cTn id="54" presetID="23" presetClass="entr" presetSubtype="32" fill="hold" nodeType="withEffect">
                                  <p:stCondLst>
                                    <p:cond delay="1000"/>
                                  </p:stCondLst>
                                  <p:childTnLst>
                                    <p:set>
                                      <p:cBhvr>
                                        <p:cTn id="55" dur="1" fill="hold">
                                          <p:stCondLst>
                                            <p:cond delay="0"/>
                                          </p:stCondLst>
                                        </p:cTn>
                                        <p:tgtEl>
                                          <p:spTgt spid="47"/>
                                        </p:tgtEl>
                                        <p:attrNameLst>
                                          <p:attrName>style.visibility</p:attrName>
                                        </p:attrNameLst>
                                      </p:cBhvr>
                                      <p:to>
                                        <p:strVal val="visible"/>
                                      </p:to>
                                    </p:set>
                                    <p:anim calcmode="lin" valueType="num">
                                      <p:cBhvr>
                                        <p:cTn id="56" dur="250" fill="hold"/>
                                        <p:tgtEl>
                                          <p:spTgt spid="47"/>
                                        </p:tgtEl>
                                        <p:attrNameLst>
                                          <p:attrName>ppt_w</p:attrName>
                                        </p:attrNameLst>
                                      </p:cBhvr>
                                      <p:tavLst>
                                        <p:tav tm="0">
                                          <p:val>
                                            <p:strVal val="4*#ppt_w"/>
                                          </p:val>
                                        </p:tav>
                                        <p:tav tm="100000">
                                          <p:val>
                                            <p:strVal val="#ppt_w"/>
                                          </p:val>
                                        </p:tav>
                                      </p:tavLst>
                                    </p:anim>
                                    <p:anim calcmode="lin" valueType="num">
                                      <p:cBhvr>
                                        <p:cTn id="57"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4"/>
                                            </p:cond>
                                          </p:stCondLst>
                                          <p:endCondLst>
                                            <p:cond evt="onStopAudio" delay="0">
                                              <p:tgtEl>
                                                <p:sldTgt/>
                                              </p:tgtEl>
                                            </p:cond>
                                          </p:endCondLst>
                                        </p:cTn>
                                        <p:tgtEl>
                                          <p:sndTgt r:embed="rId3" name="Wrong Buzzer.wav"/>
                                        </p:tgtEl>
                                      </p:cMediaNode>
                                    </p:audio>
                                  </p:subTnLst>
                                </p:cTn>
                              </p:par>
                              <p:par>
                                <p:cTn id="58" presetID="1" presetClass="emph" presetSubtype="2" fill="hold" nodeType="withEffect">
                                  <p:stCondLst>
                                    <p:cond delay="1000"/>
                                  </p:stCondLst>
                                  <p:childTnLst>
                                    <p:animClr clrSpc="rgb" dir="cw">
                                      <p:cBhvr>
                                        <p:cTn id="59" dur="250" fill="hold"/>
                                        <p:tgtEl>
                                          <p:spTgt spid="26"/>
                                        </p:tgtEl>
                                        <p:attrNameLst>
                                          <p:attrName>fillcolor</p:attrName>
                                        </p:attrNameLst>
                                      </p:cBhvr>
                                      <p:to>
                                        <a:srgbClr val="FFFF00"/>
                                      </p:to>
                                    </p:animClr>
                                    <p:set>
                                      <p:cBhvr>
                                        <p:cTn id="60" dur="250" fill="hold"/>
                                        <p:tgtEl>
                                          <p:spTgt spid="26"/>
                                        </p:tgtEl>
                                        <p:attrNameLst>
                                          <p:attrName>fill.type</p:attrName>
                                        </p:attrNameLst>
                                      </p:cBhvr>
                                      <p:to>
                                        <p:strVal val="solid"/>
                                      </p:to>
                                    </p:set>
                                    <p:set>
                                      <p:cBhvr>
                                        <p:cTn id="61"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62" restart="whenNotActive" fill="hold" evtFilter="cancelBubble" nodeType="interactiveSeq">
                <p:stCondLst>
                  <p:cond evt="onClick" delay="0">
                    <p:tgtEl>
                      <p:spTgt spid="42"/>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clickEffect">
                                  <p:stCondLst>
                                    <p:cond delay="0"/>
                                  </p:stCondLst>
                                  <p:childTnLst>
                                    <p:animClr clrSpc="rgb" dir="cw">
                                      <p:cBhvr>
                                        <p:cTn id="66" dur="250" fill="hold"/>
                                        <p:tgtEl>
                                          <p:spTgt spid="42"/>
                                        </p:tgtEl>
                                        <p:attrNameLst>
                                          <p:attrName>fillcolor</p:attrName>
                                        </p:attrNameLst>
                                      </p:cBhvr>
                                      <p:to>
                                        <a:srgbClr val="FFF2CC"/>
                                      </p:to>
                                    </p:animClr>
                                    <p:set>
                                      <p:cBhvr>
                                        <p:cTn id="67" dur="250" fill="hold"/>
                                        <p:tgtEl>
                                          <p:spTgt spid="42"/>
                                        </p:tgtEl>
                                        <p:attrNameLst>
                                          <p:attrName>fill.type</p:attrName>
                                        </p:attrNameLst>
                                      </p:cBhvr>
                                      <p:to>
                                        <p:strVal val="solid"/>
                                      </p:to>
                                    </p:set>
                                    <p:set>
                                      <p:cBhvr>
                                        <p:cTn id="68" dur="250" fill="hold"/>
                                        <p:tgtEl>
                                          <p:spTgt spid="42"/>
                                        </p:tgtEl>
                                        <p:attrNameLst>
                                          <p:attrName>fill.on</p:attrName>
                                        </p:attrNameLst>
                                      </p:cBhvr>
                                      <p:to>
                                        <p:strVal val="true"/>
                                      </p:to>
                                    </p:set>
                                  </p:childTnLst>
                                  <p:subTnLst>
                                    <p:audio>
                                      <p:cMediaNode>
                                        <p:cTn display="0" masterRel="sameClick">
                                          <p:stCondLst>
                                            <p:cond evt="begin" delay="0">
                                              <p:tn val="65"/>
                                            </p:cond>
                                          </p:stCondLst>
                                          <p:endCondLst>
                                            <p:cond evt="onStopAudio" delay="0">
                                              <p:tgtEl>
                                                <p:sldTgt/>
                                              </p:tgtEl>
                                            </p:cond>
                                          </p:endCondLst>
                                        </p:cTn>
                                        <p:tgtEl>
                                          <p:sndTgt r:embed="rId2" name="click.wav"/>
                                        </p:tgtEl>
                                      </p:cMediaNode>
                                    </p:audio>
                                  </p:subTnLst>
                                </p:cTn>
                              </p:par>
                              <p:par>
                                <p:cTn id="69" presetID="23" presetClass="entr" presetSubtype="32" fill="hold" nodeType="withEffect">
                                  <p:stCondLst>
                                    <p:cond delay="1000"/>
                                  </p:stCondLst>
                                  <p:childTnLst>
                                    <p:set>
                                      <p:cBhvr>
                                        <p:cTn id="70" dur="1" fill="hold">
                                          <p:stCondLst>
                                            <p:cond delay="0"/>
                                          </p:stCondLst>
                                        </p:cTn>
                                        <p:tgtEl>
                                          <p:spTgt spid="53"/>
                                        </p:tgtEl>
                                        <p:attrNameLst>
                                          <p:attrName>style.visibility</p:attrName>
                                        </p:attrNameLst>
                                      </p:cBhvr>
                                      <p:to>
                                        <p:strVal val="visible"/>
                                      </p:to>
                                    </p:set>
                                    <p:anim calcmode="lin" valueType="num">
                                      <p:cBhvr>
                                        <p:cTn id="71" dur="250" fill="hold"/>
                                        <p:tgtEl>
                                          <p:spTgt spid="53"/>
                                        </p:tgtEl>
                                        <p:attrNameLst>
                                          <p:attrName>ppt_w</p:attrName>
                                        </p:attrNameLst>
                                      </p:cBhvr>
                                      <p:tavLst>
                                        <p:tav tm="0">
                                          <p:val>
                                            <p:strVal val="4*#ppt_w"/>
                                          </p:val>
                                        </p:tav>
                                        <p:tav tm="100000">
                                          <p:val>
                                            <p:strVal val="#ppt_w"/>
                                          </p:val>
                                        </p:tav>
                                      </p:tavLst>
                                    </p:anim>
                                    <p:anim calcmode="lin" valueType="num">
                                      <p:cBhvr>
                                        <p:cTn id="72"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9"/>
                                            </p:cond>
                                          </p:stCondLst>
                                          <p:endCondLst>
                                            <p:cond evt="onStopAudio" delay="0">
                                              <p:tgtEl>
                                                <p:sldTgt/>
                                              </p:tgtEl>
                                            </p:cond>
                                          </p:endCondLst>
                                        </p:cTn>
                                        <p:tgtEl>
                                          <p:sndTgt r:embed="rId3" name="Wrong Buzzer.wav"/>
                                        </p:tgtEl>
                                      </p:cMediaNode>
                                    </p:audio>
                                  </p:subTnLst>
                                </p:cTn>
                              </p:par>
                              <p:par>
                                <p:cTn id="73" presetID="1" presetClass="emph" presetSubtype="2" fill="hold" nodeType="withEffect">
                                  <p:stCondLst>
                                    <p:cond delay="1000"/>
                                  </p:stCondLst>
                                  <p:childTnLst>
                                    <p:animClr clrSpc="rgb" dir="cw">
                                      <p:cBhvr>
                                        <p:cTn id="74" dur="250" fill="hold"/>
                                        <p:tgtEl>
                                          <p:spTgt spid="42"/>
                                        </p:tgtEl>
                                        <p:attrNameLst>
                                          <p:attrName>fillcolor</p:attrName>
                                        </p:attrNameLst>
                                      </p:cBhvr>
                                      <p:to>
                                        <a:srgbClr val="FFFF00"/>
                                      </p:to>
                                    </p:animClr>
                                    <p:set>
                                      <p:cBhvr>
                                        <p:cTn id="75" dur="250" fill="hold"/>
                                        <p:tgtEl>
                                          <p:spTgt spid="42"/>
                                        </p:tgtEl>
                                        <p:attrNameLst>
                                          <p:attrName>fill.type</p:attrName>
                                        </p:attrNameLst>
                                      </p:cBhvr>
                                      <p:to>
                                        <p:strVal val="solid"/>
                                      </p:to>
                                    </p:set>
                                    <p:set>
                                      <p:cBhvr>
                                        <p:cTn id="76"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7" restart="whenNotActive" fill="hold" evtFilter="cancelBubble" nodeType="interactiveSeq">
                <p:stCondLst>
                  <p:cond evt="onClick" delay="0">
                    <p:tgtEl>
                      <p:spTgt spid="43"/>
                    </p:tgtEl>
                  </p:cond>
                </p:stCondLst>
                <p:endSync evt="end" delay="0">
                  <p:rtn val="all"/>
                </p:endSync>
                <p:childTnLst>
                  <p:par>
                    <p:cTn id="78" fill="hold">
                      <p:stCondLst>
                        <p:cond delay="0"/>
                      </p:stCondLst>
                      <p:childTnLst>
                        <p:par>
                          <p:cTn id="79" fill="hold">
                            <p:stCondLst>
                              <p:cond delay="0"/>
                            </p:stCondLst>
                            <p:childTnLst>
                              <p:par>
                                <p:cTn id="80" presetID="1" presetClass="emph" presetSubtype="2" fill="hold" nodeType="clickEffect">
                                  <p:stCondLst>
                                    <p:cond delay="0"/>
                                  </p:stCondLst>
                                  <p:childTnLst>
                                    <p:animClr clrSpc="rgb" dir="cw">
                                      <p:cBhvr>
                                        <p:cTn id="81" dur="250" fill="hold"/>
                                        <p:tgtEl>
                                          <p:spTgt spid="43"/>
                                        </p:tgtEl>
                                        <p:attrNameLst>
                                          <p:attrName>fillcolor</p:attrName>
                                        </p:attrNameLst>
                                      </p:cBhvr>
                                      <p:to>
                                        <a:srgbClr val="FFF2CC"/>
                                      </p:to>
                                    </p:animClr>
                                    <p:set>
                                      <p:cBhvr>
                                        <p:cTn id="82" dur="250" fill="hold"/>
                                        <p:tgtEl>
                                          <p:spTgt spid="43"/>
                                        </p:tgtEl>
                                        <p:attrNameLst>
                                          <p:attrName>fill.type</p:attrName>
                                        </p:attrNameLst>
                                      </p:cBhvr>
                                      <p:to>
                                        <p:strVal val="solid"/>
                                      </p:to>
                                    </p:set>
                                    <p:set>
                                      <p:cBhvr>
                                        <p:cTn id="83" dur="250" fill="hold"/>
                                        <p:tgtEl>
                                          <p:spTgt spid="43"/>
                                        </p:tgtEl>
                                        <p:attrNameLst>
                                          <p:attrName>fill.on</p:attrName>
                                        </p:attrNameLst>
                                      </p:cBhvr>
                                      <p:to>
                                        <p:strVal val="true"/>
                                      </p:to>
                                    </p:set>
                                  </p:childTnLst>
                                  <p:subTnLst>
                                    <p:audio>
                                      <p:cMediaNode>
                                        <p:cTn display="0" masterRel="sameClick">
                                          <p:stCondLst>
                                            <p:cond evt="begin" delay="0">
                                              <p:tn val="80"/>
                                            </p:cond>
                                          </p:stCondLst>
                                          <p:endCondLst>
                                            <p:cond evt="onStopAudio" delay="0">
                                              <p:tgtEl>
                                                <p:sldTgt/>
                                              </p:tgtEl>
                                            </p:cond>
                                          </p:endCondLst>
                                        </p:cTn>
                                        <p:tgtEl>
                                          <p:sndTgt r:embed="rId2" name="click.wav"/>
                                        </p:tgtEl>
                                      </p:cMediaNode>
                                    </p:audio>
                                  </p:subTnLst>
                                </p:cTn>
                              </p:par>
                              <p:par>
                                <p:cTn id="84" presetID="23" presetClass="entr" presetSubtype="32" fill="hold" nodeType="withEffect">
                                  <p:stCondLst>
                                    <p:cond delay="1000"/>
                                  </p:stCondLst>
                                  <p:childTnLst>
                                    <p:set>
                                      <p:cBhvr>
                                        <p:cTn id="85" dur="1" fill="hold">
                                          <p:stCondLst>
                                            <p:cond delay="0"/>
                                          </p:stCondLst>
                                        </p:cTn>
                                        <p:tgtEl>
                                          <p:spTgt spid="51"/>
                                        </p:tgtEl>
                                        <p:attrNameLst>
                                          <p:attrName>style.visibility</p:attrName>
                                        </p:attrNameLst>
                                      </p:cBhvr>
                                      <p:to>
                                        <p:strVal val="visible"/>
                                      </p:to>
                                    </p:set>
                                    <p:anim calcmode="lin" valueType="num">
                                      <p:cBhvr>
                                        <p:cTn id="86" dur="250" fill="hold"/>
                                        <p:tgtEl>
                                          <p:spTgt spid="51"/>
                                        </p:tgtEl>
                                        <p:attrNameLst>
                                          <p:attrName>ppt_w</p:attrName>
                                        </p:attrNameLst>
                                      </p:cBhvr>
                                      <p:tavLst>
                                        <p:tav tm="0">
                                          <p:val>
                                            <p:strVal val="4*#ppt_w"/>
                                          </p:val>
                                        </p:tav>
                                        <p:tav tm="100000">
                                          <p:val>
                                            <p:strVal val="#ppt_w"/>
                                          </p:val>
                                        </p:tav>
                                      </p:tavLst>
                                    </p:anim>
                                    <p:anim calcmode="lin" valueType="num">
                                      <p:cBhvr>
                                        <p:cTn id="87"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4"/>
                                            </p:cond>
                                          </p:stCondLst>
                                          <p:endCondLst>
                                            <p:cond evt="onStopAudio" delay="0">
                                              <p:tgtEl>
                                                <p:sldTgt/>
                                              </p:tgtEl>
                                            </p:cond>
                                          </p:endCondLst>
                                        </p:cTn>
                                        <p:tgtEl>
                                          <p:sndTgt r:embed="rId4" name="Check mark.wav"/>
                                        </p:tgtEl>
                                      </p:cMediaNode>
                                    </p:audio>
                                  </p:subTnLst>
                                </p:cTn>
                              </p:par>
                              <p:par>
                                <p:cTn id="88" presetID="1" presetClass="emph" presetSubtype="2" fill="hold" nodeType="withEffect">
                                  <p:stCondLst>
                                    <p:cond delay="1000"/>
                                  </p:stCondLst>
                                  <p:childTnLst>
                                    <p:animClr clrSpc="rgb" dir="cw">
                                      <p:cBhvr>
                                        <p:cTn id="89" dur="250" fill="hold"/>
                                        <p:tgtEl>
                                          <p:spTgt spid="43"/>
                                        </p:tgtEl>
                                        <p:attrNameLst>
                                          <p:attrName>fillcolor</p:attrName>
                                        </p:attrNameLst>
                                      </p:cBhvr>
                                      <p:to>
                                        <a:srgbClr val="00B050"/>
                                      </p:to>
                                    </p:animClr>
                                    <p:set>
                                      <p:cBhvr>
                                        <p:cTn id="90" dur="250" fill="hold"/>
                                        <p:tgtEl>
                                          <p:spTgt spid="43"/>
                                        </p:tgtEl>
                                        <p:attrNameLst>
                                          <p:attrName>fill.type</p:attrName>
                                        </p:attrNameLst>
                                      </p:cBhvr>
                                      <p:to>
                                        <p:strVal val="solid"/>
                                      </p:to>
                                    </p:set>
                                    <p:set>
                                      <p:cBhvr>
                                        <p:cTn id="91"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92" restart="whenNotActive" fill="hold" evtFilter="cancelBubble" nodeType="interactiveSeq">
                <p:stCondLst>
                  <p:cond evt="onClick" delay="0">
                    <p:tgtEl>
                      <p:spTgt spid="44"/>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250" fill="hold"/>
                                        <p:tgtEl>
                                          <p:spTgt spid="44"/>
                                        </p:tgtEl>
                                        <p:attrNameLst>
                                          <p:attrName>fillcolor</p:attrName>
                                        </p:attrNameLst>
                                      </p:cBhvr>
                                      <p:to>
                                        <a:srgbClr val="FFF2CC"/>
                                      </p:to>
                                    </p:animClr>
                                    <p:set>
                                      <p:cBhvr>
                                        <p:cTn id="97" dur="250" fill="hold"/>
                                        <p:tgtEl>
                                          <p:spTgt spid="44"/>
                                        </p:tgtEl>
                                        <p:attrNameLst>
                                          <p:attrName>fill.type</p:attrName>
                                        </p:attrNameLst>
                                      </p:cBhvr>
                                      <p:to>
                                        <p:strVal val="solid"/>
                                      </p:to>
                                    </p:set>
                                    <p:set>
                                      <p:cBhvr>
                                        <p:cTn id="98" dur="250" fill="hold"/>
                                        <p:tgtEl>
                                          <p:spTgt spid="44"/>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2" name="click.wav"/>
                                        </p:tgtEl>
                                      </p:cMediaNode>
                                    </p:audio>
                                  </p:subTnLst>
                                </p:cTn>
                              </p:par>
                              <p:par>
                                <p:cTn id="99" presetID="23" presetClass="entr" presetSubtype="32" fill="hold" nodeType="withEffect">
                                  <p:stCondLst>
                                    <p:cond delay="1000"/>
                                  </p:stCondLst>
                                  <p:childTnLst>
                                    <p:set>
                                      <p:cBhvr>
                                        <p:cTn id="100" dur="1" fill="hold">
                                          <p:stCondLst>
                                            <p:cond delay="0"/>
                                          </p:stCondLst>
                                        </p:cTn>
                                        <p:tgtEl>
                                          <p:spTgt spid="49"/>
                                        </p:tgtEl>
                                        <p:attrNameLst>
                                          <p:attrName>style.visibility</p:attrName>
                                        </p:attrNameLst>
                                      </p:cBhvr>
                                      <p:to>
                                        <p:strVal val="visible"/>
                                      </p:to>
                                    </p:set>
                                    <p:anim calcmode="lin" valueType="num">
                                      <p:cBhvr>
                                        <p:cTn id="101" dur="250" fill="hold"/>
                                        <p:tgtEl>
                                          <p:spTgt spid="49"/>
                                        </p:tgtEl>
                                        <p:attrNameLst>
                                          <p:attrName>ppt_w</p:attrName>
                                        </p:attrNameLst>
                                      </p:cBhvr>
                                      <p:tavLst>
                                        <p:tav tm="0">
                                          <p:val>
                                            <p:strVal val="4*#ppt_w"/>
                                          </p:val>
                                        </p:tav>
                                        <p:tav tm="100000">
                                          <p:val>
                                            <p:strVal val="#ppt_w"/>
                                          </p:val>
                                        </p:tav>
                                      </p:tavLst>
                                    </p:anim>
                                    <p:anim calcmode="lin" valueType="num">
                                      <p:cBhvr>
                                        <p:cTn id="102"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9"/>
                                            </p:cond>
                                          </p:stCondLst>
                                          <p:endCondLst>
                                            <p:cond evt="onStopAudio" delay="0">
                                              <p:tgtEl>
                                                <p:sldTgt/>
                                              </p:tgtEl>
                                            </p:cond>
                                          </p:endCondLst>
                                        </p:cTn>
                                        <p:tgtEl>
                                          <p:sndTgt r:embed="rId3" name="Wrong Buzzer.wav"/>
                                        </p:tgtEl>
                                      </p:cMediaNode>
                                    </p:audio>
                                  </p:subTnLst>
                                </p:cTn>
                              </p:par>
                              <p:par>
                                <p:cTn id="103" presetID="1" presetClass="emph" presetSubtype="2" fill="hold" nodeType="withEffect">
                                  <p:stCondLst>
                                    <p:cond delay="1000"/>
                                  </p:stCondLst>
                                  <p:childTnLst>
                                    <p:animClr clrSpc="rgb" dir="cw">
                                      <p:cBhvr>
                                        <p:cTn id="104" dur="250" fill="hold"/>
                                        <p:tgtEl>
                                          <p:spTgt spid="44"/>
                                        </p:tgtEl>
                                        <p:attrNameLst>
                                          <p:attrName>fillcolor</p:attrName>
                                        </p:attrNameLst>
                                      </p:cBhvr>
                                      <p:to>
                                        <a:srgbClr val="FFFF00"/>
                                      </p:to>
                                    </p:animClr>
                                    <p:set>
                                      <p:cBhvr>
                                        <p:cTn id="105" dur="250" fill="hold"/>
                                        <p:tgtEl>
                                          <p:spTgt spid="44"/>
                                        </p:tgtEl>
                                        <p:attrNameLst>
                                          <p:attrName>fill.type</p:attrName>
                                        </p:attrNameLst>
                                      </p:cBhvr>
                                      <p:to>
                                        <p:strVal val="solid"/>
                                      </p:to>
                                    </p:set>
                                    <p:set>
                                      <p:cBhvr>
                                        <p:cTn id="106"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childTnLst>
        </p:cTn>
      </p:par>
    </p:tnLst>
    <p:bldLst>
      <p:bldP spid="4" grpId="0" animBg="1"/>
      <p:bldP spid="26" grpId="0" animBg="1"/>
      <p:bldP spid="40" grpId="0" animBg="1"/>
      <p:bldP spid="41" grpId="0" animBg="1"/>
      <p:bldP spid="42" grpId="0" animBg="1"/>
      <p:bldP spid="43" grpId="0" animBg="1"/>
      <p:bldP spid="4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组合 23">
            <a:extLst>
              <a:ext uri="{FF2B5EF4-FFF2-40B4-BE49-F238E27FC236}">
                <a16:creationId xmlns:a16="http://schemas.microsoft.com/office/drawing/2014/main" id="{FE649E7A-A5BD-4412-8C18-433B437DDD16}"/>
              </a:ext>
            </a:extLst>
          </p:cNvPr>
          <p:cNvGrpSpPr/>
          <p:nvPr/>
        </p:nvGrpSpPr>
        <p:grpSpPr>
          <a:xfrm>
            <a:off x="1880210" y="608857"/>
            <a:ext cx="6282674" cy="4560043"/>
            <a:chOff x="564316" y="378816"/>
            <a:chExt cx="5393413" cy="3914606"/>
          </a:xfrm>
        </p:grpSpPr>
        <p:grpSp>
          <p:nvGrpSpPr>
            <p:cNvPr id="22" name="组合 21">
              <a:extLst>
                <a:ext uri="{FF2B5EF4-FFF2-40B4-BE49-F238E27FC236}">
                  <a16:creationId xmlns:a16="http://schemas.microsoft.com/office/drawing/2014/main" id="{98657421-1F5C-44C8-826A-6E5F86E10A79}"/>
                </a:ext>
              </a:extLst>
            </p:cNvPr>
            <p:cNvGrpSpPr/>
            <p:nvPr/>
          </p:nvGrpSpPr>
          <p:grpSpPr>
            <a:xfrm>
              <a:off x="732457" y="559663"/>
              <a:ext cx="5046217" cy="3694839"/>
              <a:chOff x="3057189" y="3555370"/>
              <a:chExt cx="5046217" cy="3694839"/>
            </a:xfrm>
          </p:grpSpPr>
          <p:sp>
            <p:nvSpPr>
              <p:cNvPr id="10" name="任意多边形: 形状 9">
                <a:extLst>
                  <a:ext uri="{FF2B5EF4-FFF2-40B4-BE49-F238E27FC236}">
                    <a16:creationId xmlns:a16="http://schemas.microsoft.com/office/drawing/2014/main" id="{F58A1221-C38C-4796-86CB-414163DEF1A5}"/>
                  </a:ext>
                </a:extLst>
              </p:cNvPr>
              <p:cNvSpPr/>
              <p:nvPr/>
            </p:nvSpPr>
            <p:spPr>
              <a:xfrm>
                <a:off x="3057189" y="3555370"/>
                <a:ext cx="5046217" cy="369483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rgbClr val="F4AB3F"/>
              </a:solidFill>
              <a:ln w="381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1" name="任意多边形: 形状 10">
                <a:extLst>
                  <a:ext uri="{FF2B5EF4-FFF2-40B4-BE49-F238E27FC236}">
                    <a16:creationId xmlns:a16="http://schemas.microsoft.com/office/drawing/2014/main" id="{684F3323-FB92-46F0-9957-4CC07A8A3E90}"/>
                  </a:ext>
                </a:extLst>
              </p:cNvPr>
              <p:cNvSpPr/>
              <p:nvPr/>
            </p:nvSpPr>
            <p:spPr>
              <a:xfrm>
                <a:off x="3167247" y="3681110"/>
                <a:ext cx="4839801" cy="3543699"/>
              </a:xfrm>
              <a:custGeom>
                <a:avLst/>
                <a:gdLst>
                  <a:gd name="connsiteX0" fmla="*/ 0 w 4203700"/>
                  <a:gd name="connsiteY0" fmla="*/ 2006600 h 3073400"/>
                  <a:gd name="connsiteX1" fmla="*/ 101600 w 4203700"/>
                  <a:gd name="connsiteY1" fmla="*/ 635000 h 3073400"/>
                  <a:gd name="connsiteX2" fmla="*/ 1054100 w 4203700"/>
                  <a:gd name="connsiteY2" fmla="*/ 215900 h 3073400"/>
                  <a:gd name="connsiteX3" fmla="*/ 2044700 w 4203700"/>
                  <a:gd name="connsiteY3" fmla="*/ 0 h 3073400"/>
                  <a:gd name="connsiteX4" fmla="*/ 2959100 w 4203700"/>
                  <a:gd name="connsiteY4" fmla="*/ 190500 h 3073400"/>
                  <a:gd name="connsiteX5" fmla="*/ 3695700 w 4203700"/>
                  <a:gd name="connsiteY5" fmla="*/ 647700 h 3073400"/>
                  <a:gd name="connsiteX6" fmla="*/ 4203700 w 4203700"/>
                  <a:gd name="connsiteY6" fmla="*/ 1981200 h 3073400"/>
                  <a:gd name="connsiteX7" fmla="*/ 3098800 w 4203700"/>
                  <a:gd name="connsiteY7" fmla="*/ 2857500 h 3073400"/>
                  <a:gd name="connsiteX8" fmla="*/ 1892300 w 4203700"/>
                  <a:gd name="connsiteY8" fmla="*/ 3073400 h 3073400"/>
                  <a:gd name="connsiteX9" fmla="*/ 584200 w 4203700"/>
                  <a:gd name="connsiteY9" fmla="*/ 2946400 h 3073400"/>
                  <a:gd name="connsiteX10" fmla="*/ 0 w 4203700"/>
                  <a:gd name="connsiteY10" fmla="*/ 2006600 h 3073400"/>
                  <a:gd name="connsiteX0" fmla="*/ 0 w 4203700"/>
                  <a:gd name="connsiteY0" fmla="*/ 2097388 h 3164188"/>
                  <a:gd name="connsiteX1" fmla="*/ 101600 w 4203700"/>
                  <a:gd name="connsiteY1" fmla="*/ 725788 h 3164188"/>
                  <a:gd name="connsiteX2" fmla="*/ 1054100 w 4203700"/>
                  <a:gd name="connsiteY2" fmla="*/ 306688 h 3164188"/>
                  <a:gd name="connsiteX3" fmla="*/ 2044700 w 4203700"/>
                  <a:gd name="connsiteY3" fmla="*/ 90788 h 3164188"/>
                  <a:gd name="connsiteX4" fmla="*/ 2959100 w 4203700"/>
                  <a:gd name="connsiteY4" fmla="*/ 281288 h 3164188"/>
                  <a:gd name="connsiteX5" fmla="*/ 3695700 w 4203700"/>
                  <a:gd name="connsiteY5" fmla="*/ 738488 h 3164188"/>
                  <a:gd name="connsiteX6" fmla="*/ 4203700 w 4203700"/>
                  <a:gd name="connsiteY6" fmla="*/ 2071988 h 3164188"/>
                  <a:gd name="connsiteX7" fmla="*/ 3098800 w 4203700"/>
                  <a:gd name="connsiteY7" fmla="*/ 2948288 h 3164188"/>
                  <a:gd name="connsiteX8" fmla="*/ 1892300 w 4203700"/>
                  <a:gd name="connsiteY8" fmla="*/ 3164188 h 3164188"/>
                  <a:gd name="connsiteX9" fmla="*/ 584200 w 4203700"/>
                  <a:gd name="connsiteY9" fmla="*/ 3037188 h 3164188"/>
                  <a:gd name="connsiteX10" fmla="*/ 0 w 4203700"/>
                  <a:gd name="connsiteY10" fmla="*/ 2097388 h 3164188"/>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203700"/>
                  <a:gd name="connsiteY0" fmla="*/ 2146930 h 3213730"/>
                  <a:gd name="connsiteX1" fmla="*/ 101600 w 4203700"/>
                  <a:gd name="connsiteY1" fmla="*/ 775330 h 3213730"/>
                  <a:gd name="connsiteX2" fmla="*/ 1054100 w 4203700"/>
                  <a:gd name="connsiteY2" fmla="*/ 356230 h 3213730"/>
                  <a:gd name="connsiteX3" fmla="*/ 2044700 w 4203700"/>
                  <a:gd name="connsiteY3" fmla="*/ 140330 h 3213730"/>
                  <a:gd name="connsiteX4" fmla="*/ 2959100 w 4203700"/>
                  <a:gd name="connsiteY4" fmla="*/ 330830 h 3213730"/>
                  <a:gd name="connsiteX5" fmla="*/ 3695700 w 4203700"/>
                  <a:gd name="connsiteY5" fmla="*/ 788030 h 3213730"/>
                  <a:gd name="connsiteX6" fmla="*/ 4203700 w 4203700"/>
                  <a:gd name="connsiteY6" fmla="*/ 2121530 h 3213730"/>
                  <a:gd name="connsiteX7" fmla="*/ 3098800 w 4203700"/>
                  <a:gd name="connsiteY7" fmla="*/ 2997830 h 3213730"/>
                  <a:gd name="connsiteX8" fmla="*/ 1892300 w 4203700"/>
                  <a:gd name="connsiteY8" fmla="*/ 3213730 h 3213730"/>
                  <a:gd name="connsiteX9" fmla="*/ 584200 w 4203700"/>
                  <a:gd name="connsiteY9" fmla="*/ 3086730 h 3213730"/>
                  <a:gd name="connsiteX10" fmla="*/ 0 w 4203700"/>
                  <a:gd name="connsiteY10" fmla="*/ 2146930 h 3213730"/>
                  <a:gd name="connsiteX0" fmla="*/ 0 w 4585882"/>
                  <a:gd name="connsiteY0" fmla="*/ 2146930 h 3213730"/>
                  <a:gd name="connsiteX1" fmla="*/ 101600 w 4585882"/>
                  <a:gd name="connsiteY1" fmla="*/ 775330 h 3213730"/>
                  <a:gd name="connsiteX2" fmla="*/ 1054100 w 4585882"/>
                  <a:gd name="connsiteY2" fmla="*/ 356230 h 3213730"/>
                  <a:gd name="connsiteX3" fmla="*/ 2044700 w 4585882"/>
                  <a:gd name="connsiteY3" fmla="*/ 140330 h 3213730"/>
                  <a:gd name="connsiteX4" fmla="*/ 2959100 w 4585882"/>
                  <a:gd name="connsiteY4" fmla="*/ 330830 h 3213730"/>
                  <a:gd name="connsiteX5" fmla="*/ 3695700 w 4585882"/>
                  <a:gd name="connsiteY5" fmla="*/ 788030 h 3213730"/>
                  <a:gd name="connsiteX6" fmla="*/ 4203700 w 4585882"/>
                  <a:gd name="connsiteY6" fmla="*/ 2121530 h 3213730"/>
                  <a:gd name="connsiteX7" fmla="*/ 3098800 w 4585882"/>
                  <a:gd name="connsiteY7" fmla="*/ 2997830 h 3213730"/>
                  <a:gd name="connsiteX8" fmla="*/ 1892300 w 4585882"/>
                  <a:gd name="connsiteY8" fmla="*/ 3213730 h 3213730"/>
                  <a:gd name="connsiteX9" fmla="*/ 584200 w 4585882"/>
                  <a:gd name="connsiteY9" fmla="*/ 3086730 h 3213730"/>
                  <a:gd name="connsiteX10" fmla="*/ 0 w 4585882"/>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213730"/>
                  <a:gd name="connsiteX1" fmla="*/ 101600 w 4570821"/>
                  <a:gd name="connsiteY1" fmla="*/ 775330 h 3213730"/>
                  <a:gd name="connsiteX2" fmla="*/ 1054100 w 4570821"/>
                  <a:gd name="connsiteY2" fmla="*/ 356230 h 3213730"/>
                  <a:gd name="connsiteX3" fmla="*/ 2044700 w 4570821"/>
                  <a:gd name="connsiteY3" fmla="*/ 140330 h 3213730"/>
                  <a:gd name="connsiteX4" fmla="*/ 2959100 w 4570821"/>
                  <a:gd name="connsiteY4" fmla="*/ 330830 h 3213730"/>
                  <a:gd name="connsiteX5" fmla="*/ 3695700 w 4570821"/>
                  <a:gd name="connsiteY5" fmla="*/ 788030 h 3213730"/>
                  <a:gd name="connsiteX6" fmla="*/ 4203700 w 4570821"/>
                  <a:gd name="connsiteY6" fmla="*/ 2121530 h 3213730"/>
                  <a:gd name="connsiteX7" fmla="*/ 3098800 w 4570821"/>
                  <a:gd name="connsiteY7" fmla="*/ 2997830 h 3213730"/>
                  <a:gd name="connsiteX8" fmla="*/ 1892300 w 4570821"/>
                  <a:gd name="connsiteY8" fmla="*/ 3213730 h 3213730"/>
                  <a:gd name="connsiteX9" fmla="*/ 584200 w 4570821"/>
                  <a:gd name="connsiteY9" fmla="*/ 3086730 h 3213730"/>
                  <a:gd name="connsiteX10" fmla="*/ 0 w 4570821"/>
                  <a:gd name="connsiteY10" fmla="*/ 2146930 h 3213730"/>
                  <a:gd name="connsiteX0" fmla="*/ 0 w 4570821"/>
                  <a:gd name="connsiteY0" fmla="*/ 2146930 h 3391660"/>
                  <a:gd name="connsiteX1" fmla="*/ 101600 w 4570821"/>
                  <a:gd name="connsiteY1" fmla="*/ 775330 h 3391660"/>
                  <a:gd name="connsiteX2" fmla="*/ 1054100 w 4570821"/>
                  <a:gd name="connsiteY2" fmla="*/ 356230 h 3391660"/>
                  <a:gd name="connsiteX3" fmla="*/ 2044700 w 4570821"/>
                  <a:gd name="connsiteY3" fmla="*/ 140330 h 3391660"/>
                  <a:gd name="connsiteX4" fmla="*/ 2959100 w 4570821"/>
                  <a:gd name="connsiteY4" fmla="*/ 330830 h 3391660"/>
                  <a:gd name="connsiteX5" fmla="*/ 3695700 w 4570821"/>
                  <a:gd name="connsiteY5" fmla="*/ 788030 h 3391660"/>
                  <a:gd name="connsiteX6" fmla="*/ 4203700 w 4570821"/>
                  <a:gd name="connsiteY6" fmla="*/ 2121530 h 3391660"/>
                  <a:gd name="connsiteX7" fmla="*/ 3098800 w 4570821"/>
                  <a:gd name="connsiteY7" fmla="*/ 2997830 h 3391660"/>
                  <a:gd name="connsiteX8" fmla="*/ 1892300 w 4570821"/>
                  <a:gd name="connsiteY8" fmla="*/ 3213730 h 3391660"/>
                  <a:gd name="connsiteX9" fmla="*/ 584200 w 4570821"/>
                  <a:gd name="connsiteY9" fmla="*/ 3086730 h 3391660"/>
                  <a:gd name="connsiteX10" fmla="*/ 0 w 4570821"/>
                  <a:gd name="connsiteY10" fmla="*/ 2146930 h 3391660"/>
                  <a:gd name="connsiteX0" fmla="*/ 0 w 4570821"/>
                  <a:gd name="connsiteY0" fmla="*/ 2146930 h 3691815"/>
                  <a:gd name="connsiteX1" fmla="*/ 101600 w 4570821"/>
                  <a:gd name="connsiteY1" fmla="*/ 775330 h 3691815"/>
                  <a:gd name="connsiteX2" fmla="*/ 1054100 w 4570821"/>
                  <a:gd name="connsiteY2" fmla="*/ 356230 h 3691815"/>
                  <a:gd name="connsiteX3" fmla="*/ 2044700 w 4570821"/>
                  <a:gd name="connsiteY3" fmla="*/ 140330 h 3691815"/>
                  <a:gd name="connsiteX4" fmla="*/ 2959100 w 4570821"/>
                  <a:gd name="connsiteY4" fmla="*/ 330830 h 3691815"/>
                  <a:gd name="connsiteX5" fmla="*/ 3695700 w 4570821"/>
                  <a:gd name="connsiteY5" fmla="*/ 788030 h 3691815"/>
                  <a:gd name="connsiteX6" fmla="*/ 4203700 w 4570821"/>
                  <a:gd name="connsiteY6" fmla="*/ 2121530 h 3691815"/>
                  <a:gd name="connsiteX7" fmla="*/ 3098800 w 4570821"/>
                  <a:gd name="connsiteY7" fmla="*/ 2997830 h 3691815"/>
                  <a:gd name="connsiteX8" fmla="*/ 1892300 w 4570821"/>
                  <a:gd name="connsiteY8" fmla="*/ 3213730 h 3691815"/>
                  <a:gd name="connsiteX9" fmla="*/ 584200 w 4570821"/>
                  <a:gd name="connsiteY9" fmla="*/ 3086730 h 3691815"/>
                  <a:gd name="connsiteX10" fmla="*/ 0 w 4570821"/>
                  <a:gd name="connsiteY10" fmla="*/ 2146930 h 3691815"/>
                  <a:gd name="connsiteX0" fmla="*/ 0 w 4570821"/>
                  <a:gd name="connsiteY0" fmla="*/ 2146930 h 3667856"/>
                  <a:gd name="connsiteX1" fmla="*/ 101600 w 4570821"/>
                  <a:gd name="connsiteY1" fmla="*/ 775330 h 3667856"/>
                  <a:gd name="connsiteX2" fmla="*/ 1054100 w 4570821"/>
                  <a:gd name="connsiteY2" fmla="*/ 356230 h 3667856"/>
                  <a:gd name="connsiteX3" fmla="*/ 2044700 w 4570821"/>
                  <a:gd name="connsiteY3" fmla="*/ 140330 h 3667856"/>
                  <a:gd name="connsiteX4" fmla="*/ 2959100 w 4570821"/>
                  <a:gd name="connsiteY4" fmla="*/ 330830 h 3667856"/>
                  <a:gd name="connsiteX5" fmla="*/ 3695700 w 4570821"/>
                  <a:gd name="connsiteY5" fmla="*/ 788030 h 3667856"/>
                  <a:gd name="connsiteX6" fmla="*/ 4203700 w 4570821"/>
                  <a:gd name="connsiteY6" fmla="*/ 2121530 h 3667856"/>
                  <a:gd name="connsiteX7" fmla="*/ 3098800 w 4570821"/>
                  <a:gd name="connsiteY7" fmla="*/ 2997830 h 3667856"/>
                  <a:gd name="connsiteX8" fmla="*/ 1892300 w 4570821"/>
                  <a:gd name="connsiteY8" fmla="*/ 3213730 h 3667856"/>
                  <a:gd name="connsiteX9" fmla="*/ 584200 w 4570821"/>
                  <a:gd name="connsiteY9" fmla="*/ 3086730 h 3667856"/>
                  <a:gd name="connsiteX10" fmla="*/ 0 w 4570821"/>
                  <a:gd name="connsiteY10" fmla="*/ 2146930 h 3667856"/>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0 w 4570821"/>
                  <a:gd name="connsiteY0" fmla="*/ 2146930 h 3694839"/>
                  <a:gd name="connsiteX1" fmla="*/ 101600 w 4570821"/>
                  <a:gd name="connsiteY1" fmla="*/ 775330 h 3694839"/>
                  <a:gd name="connsiteX2" fmla="*/ 1054100 w 4570821"/>
                  <a:gd name="connsiteY2" fmla="*/ 356230 h 3694839"/>
                  <a:gd name="connsiteX3" fmla="*/ 2044700 w 4570821"/>
                  <a:gd name="connsiteY3" fmla="*/ 140330 h 3694839"/>
                  <a:gd name="connsiteX4" fmla="*/ 2959100 w 4570821"/>
                  <a:gd name="connsiteY4" fmla="*/ 330830 h 3694839"/>
                  <a:gd name="connsiteX5" fmla="*/ 3695700 w 4570821"/>
                  <a:gd name="connsiteY5" fmla="*/ 788030 h 3694839"/>
                  <a:gd name="connsiteX6" fmla="*/ 4203700 w 4570821"/>
                  <a:gd name="connsiteY6" fmla="*/ 2121530 h 3694839"/>
                  <a:gd name="connsiteX7" fmla="*/ 3098800 w 4570821"/>
                  <a:gd name="connsiteY7" fmla="*/ 2997830 h 3694839"/>
                  <a:gd name="connsiteX8" fmla="*/ 1892300 w 4570821"/>
                  <a:gd name="connsiteY8" fmla="*/ 3213730 h 3694839"/>
                  <a:gd name="connsiteX9" fmla="*/ 584200 w 4570821"/>
                  <a:gd name="connsiteY9" fmla="*/ 3086730 h 3694839"/>
                  <a:gd name="connsiteX10" fmla="*/ 0 w 4570821"/>
                  <a:gd name="connsiteY10" fmla="*/ 2146930 h 3694839"/>
                  <a:gd name="connsiteX0" fmla="*/ 98681 w 4669502"/>
                  <a:gd name="connsiteY0" fmla="*/ 2146930 h 3694839"/>
                  <a:gd name="connsiteX1" fmla="*/ 200281 w 4669502"/>
                  <a:gd name="connsiteY1" fmla="*/ 775330 h 3694839"/>
                  <a:gd name="connsiteX2" fmla="*/ 1152781 w 4669502"/>
                  <a:gd name="connsiteY2" fmla="*/ 356230 h 3694839"/>
                  <a:gd name="connsiteX3" fmla="*/ 2143381 w 4669502"/>
                  <a:gd name="connsiteY3" fmla="*/ 140330 h 3694839"/>
                  <a:gd name="connsiteX4" fmla="*/ 3057781 w 4669502"/>
                  <a:gd name="connsiteY4" fmla="*/ 330830 h 3694839"/>
                  <a:gd name="connsiteX5" fmla="*/ 3794381 w 4669502"/>
                  <a:gd name="connsiteY5" fmla="*/ 788030 h 3694839"/>
                  <a:gd name="connsiteX6" fmla="*/ 4302381 w 4669502"/>
                  <a:gd name="connsiteY6" fmla="*/ 2121530 h 3694839"/>
                  <a:gd name="connsiteX7" fmla="*/ 3197481 w 4669502"/>
                  <a:gd name="connsiteY7" fmla="*/ 2997830 h 3694839"/>
                  <a:gd name="connsiteX8" fmla="*/ 1990981 w 4669502"/>
                  <a:gd name="connsiteY8" fmla="*/ 3213730 h 3694839"/>
                  <a:gd name="connsiteX9" fmla="*/ 682881 w 4669502"/>
                  <a:gd name="connsiteY9" fmla="*/ 3086730 h 3694839"/>
                  <a:gd name="connsiteX10" fmla="*/ 98681 w 4669502"/>
                  <a:gd name="connsiteY10" fmla="*/ 2146930 h 3694839"/>
                  <a:gd name="connsiteX0" fmla="*/ 244057 w 4814878"/>
                  <a:gd name="connsiteY0" fmla="*/ 2146930 h 3694839"/>
                  <a:gd name="connsiteX1" fmla="*/ 345657 w 4814878"/>
                  <a:gd name="connsiteY1" fmla="*/ 775330 h 3694839"/>
                  <a:gd name="connsiteX2" fmla="*/ 1298157 w 4814878"/>
                  <a:gd name="connsiteY2" fmla="*/ 356230 h 3694839"/>
                  <a:gd name="connsiteX3" fmla="*/ 2288757 w 4814878"/>
                  <a:gd name="connsiteY3" fmla="*/ 140330 h 3694839"/>
                  <a:gd name="connsiteX4" fmla="*/ 3203157 w 4814878"/>
                  <a:gd name="connsiteY4" fmla="*/ 330830 h 3694839"/>
                  <a:gd name="connsiteX5" fmla="*/ 3939757 w 4814878"/>
                  <a:gd name="connsiteY5" fmla="*/ 788030 h 3694839"/>
                  <a:gd name="connsiteX6" fmla="*/ 4447757 w 4814878"/>
                  <a:gd name="connsiteY6" fmla="*/ 2121530 h 3694839"/>
                  <a:gd name="connsiteX7" fmla="*/ 3342857 w 4814878"/>
                  <a:gd name="connsiteY7" fmla="*/ 2997830 h 3694839"/>
                  <a:gd name="connsiteX8" fmla="*/ 2136357 w 4814878"/>
                  <a:gd name="connsiteY8" fmla="*/ 3213730 h 3694839"/>
                  <a:gd name="connsiteX9" fmla="*/ 828257 w 4814878"/>
                  <a:gd name="connsiteY9" fmla="*/ 3086730 h 3694839"/>
                  <a:gd name="connsiteX10" fmla="*/ 244057 w 4814878"/>
                  <a:gd name="connsiteY10" fmla="*/ 2146930 h 3694839"/>
                  <a:gd name="connsiteX0" fmla="*/ 454104 w 5024925"/>
                  <a:gd name="connsiteY0" fmla="*/ 2146930 h 3694839"/>
                  <a:gd name="connsiteX1" fmla="*/ 555704 w 5024925"/>
                  <a:gd name="connsiteY1" fmla="*/ 775330 h 3694839"/>
                  <a:gd name="connsiteX2" fmla="*/ 1508204 w 5024925"/>
                  <a:gd name="connsiteY2" fmla="*/ 356230 h 3694839"/>
                  <a:gd name="connsiteX3" fmla="*/ 2498804 w 5024925"/>
                  <a:gd name="connsiteY3" fmla="*/ 140330 h 3694839"/>
                  <a:gd name="connsiteX4" fmla="*/ 3413204 w 5024925"/>
                  <a:gd name="connsiteY4" fmla="*/ 330830 h 3694839"/>
                  <a:gd name="connsiteX5" fmla="*/ 4149804 w 5024925"/>
                  <a:gd name="connsiteY5" fmla="*/ 788030 h 3694839"/>
                  <a:gd name="connsiteX6" fmla="*/ 4657804 w 5024925"/>
                  <a:gd name="connsiteY6" fmla="*/ 2121530 h 3694839"/>
                  <a:gd name="connsiteX7" fmla="*/ 3552904 w 5024925"/>
                  <a:gd name="connsiteY7" fmla="*/ 2997830 h 3694839"/>
                  <a:gd name="connsiteX8" fmla="*/ 2346404 w 5024925"/>
                  <a:gd name="connsiteY8" fmla="*/ 3213730 h 3694839"/>
                  <a:gd name="connsiteX9" fmla="*/ 1038304 w 5024925"/>
                  <a:gd name="connsiteY9" fmla="*/ 3086730 h 3694839"/>
                  <a:gd name="connsiteX10" fmla="*/ 454104 w 5024925"/>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488347 w 5059168"/>
                  <a:gd name="connsiteY0" fmla="*/ 2146930 h 3694839"/>
                  <a:gd name="connsiteX1" fmla="*/ 589947 w 5059168"/>
                  <a:gd name="connsiteY1" fmla="*/ 775330 h 3694839"/>
                  <a:gd name="connsiteX2" fmla="*/ 1542447 w 5059168"/>
                  <a:gd name="connsiteY2" fmla="*/ 356230 h 3694839"/>
                  <a:gd name="connsiteX3" fmla="*/ 2533047 w 5059168"/>
                  <a:gd name="connsiteY3" fmla="*/ 140330 h 3694839"/>
                  <a:gd name="connsiteX4" fmla="*/ 3447447 w 5059168"/>
                  <a:gd name="connsiteY4" fmla="*/ 330830 h 3694839"/>
                  <a:gd name="connsiteX5" fmla="*/ 4184047 w 5059168"/>
                  <a:gd name="connsiteY5" fmla="*/ 788030 h 3694839"/>
                  <a:gd name="connsiteX6" fmla="*/ 4692047 w 5059168"/>
                  <a:gd name="connsiteY6" fmla="*/ 2121530 h 3694839"/>
                  <a:gd name="connsiteX7" fmla="*/ 3587147 w 5059168"/>
                  <a:gd name="connsiteY7" fmla="*/ 2997830 h 3694839"/>
                  <a:gd name="connsiteX8" fmla="*/ 2380647 w 5059168"/>
                  <a:gd name="connsiteY8" fmla="*/ 3213730 h 3694839"/>
                  <a:gd name="connsiteX9" fmla="*/ 1072547 w 5059168"/>
                  <a:gd name="connsiteY9" fmla="*/ 3086730 h 3694839"/>
                  <a:gd name="connsiteX10" fmla="*/ 488347 w 5059168"/>
                  <a:gd name="connsiteY10" fmla="*/ 2146930 h 3694839"/>
                  <a:gd name="connsiteX0" fmla="*/ 518386 w 5089207"/>
                  <a:gd name="connsiteY0" fmla="*/ 2146930 h 3694839"/>
                  <a:gd name="connsiteX1" fmla="*/ 619986 w 5089207"/>
                  <a:gd name="connsiteY1" fmla="*/ 775330 h 3694839"/>
                  <a:gd name="connsiteX2" fmla="*/ 1572486 w 5089207"/>
                  <a:gd name="connsiteY2" fmla="*/ 356230 h 3694839"/>
                  <a:gd name="connsiteX3" fmla="*/ 2563086 w 5089207"/>
                  <a:gd name="connsiteY3" fmla="*/ 140330 h 3694839"/>
                  <a:gd name="connsiteX4" fmla="*/ 3477486 w 5089207"/>
                  <a:gd name="connsiteY4" fmla="*/ 330830 h 3694839"/>
                  <a:gd name="connsiteX5" fmla="*/ 4214086 w 5089207"/>
                  <a:gd name="connsiteY5" fmla="*/ 788030 h 3694839"/>
                  <a:gd name="connsiteX6" fmla="*/ 4722086 w 5089207"/>
                  <a:gd name="connsiteY6" fmla="*/ 2121530 h 3694839"/>
                  <a:gd name="connsiteX7" fmla="*/ 3617186 w 5089207"/>
                  <a:gd name="connsiteY7" fmla="*/ 2997830 h 3694839"/>
                  <a:gd name="connsiteX8" fmla="*/ 2410686 w 5089207"/>
                  <a:gd name="connsiteY8" fmla="*/ 3213730 h 3694839"/>
                  <a:gd name="connsiteX9" fmla="*/ 1102586 w 5089207"/>
                  <a:gd name="connsiteY9" fmla="*/ 3086730 h 3694839"/>
                  <a:gd name="connsiteX10" fmla="*/ 518386 w 5089207"/>
                  <a:gd name="connsiteY10" fmla="*/ 2146930 h 3694839"/>
                  <a:gd name="connsiteX0" fmla="*/ 479570 w 5050391"/>
                  <a:gd name="connsiteY0" fmla="*/ 2146930 h 3694839"/>
                  <a:gd name="connsiteX1" fmla="*/ 581170 w 5050391"/>
                  <a:gd name="connsiteY1" fmla="*/ 775330 h 3694839"/>
                  <a:gd name="connsiteX2" fmla="*/ 1533670 w 5050391"/>
                  <a:gd name="connsiteY2" fmla="*/ 356230 h 3694839"/>
                  <a:gd name="connsiteX3" fmla="*/ 2524270 w 5050391"/>
                  <a:gd name="connsiteY3" fmla="*/ 140330 h 3694839"/>
                  <a:gd name="connsiteX4" fmla="*/ 3438670 w 5050391"/>
                  <a:gd name="connsiteY4" fmla="*/ 330830 h 3694839"/>
                  <a:gd name="connsiteX5" fmla="*/ 4175270 w 5050391"/>
                  <a:gd name="connsiteY5" fmla="*/ 788030 h 3694839"/>
                  <a:gd name="connsiteX6" fmla="*/ 4683270 w 5050391"/>
                  <a:gd name="connsiteY6" fmla="*/ 2121530 h 3694839"/>
                  <a:gd name="connsiteX7" fmla="*/ 3578370 w 5050391"/>
                  <a:gd name="connsiteY7" fmla="*/ 2997830 h 3694839"/>
                  <a:gd name="connsiteX8" fmla="*/ 2371870 w 5050391"/>
                  <a:gd name="connsiteY8" fmla="*/ 3213730 h 3694839"/>
                  <a:gd name="connsiteX9" fmla="*/ 1063770 w 5050391"/>
                  <a:gd name="connsiteY9" fmla="*/ 3086730 h 3694839"/>
                  <a:gd name="connsiteX10" fmla="*/ 479570 w 5050391"/>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 name="connsiteX0" fmla="*/ 475396 w 5046217"/>
                  <a:gd name="connsiteY0" fmla="*/ 2146930 h 3694839"/>
                  <a:gd name="connsiteX1" fmla="*/ 576996 w 5046217"/>
                  <a:gd name="connsiteY1" fmla="*/ 775330 h 3694839"/>
                  <a:gd name="connsiteX2" fmla="*/ 1529496 w 5046217"/>
                  <a:gd name="connsiteY2" fmla="*/ 356230 h 3694839"/>
                  <a:gd name="connsiteX3" fmla="*/ 2520096 w 5046217"/>
                  <a:gd name="connsiteY3" fmla="*/ 140330 h 3694839"/>
                  <a:gd name="connsiteX4" fmla="*/ 3434496 w 5046217"/>
                  <a:gd name="connsiteY4" fmla="*/ 330830 h 3694839"/>
                  <a:gd name="connsiteX5" fmla="*/ 4171096 w 5046217"/>
                  <a:gd name="connsiteY5" fmla="*/ 788030 h 3694839"/>
                  <a:gd name="connsiteX6" fmla="*/ 4679096 w 5046217"/>
                  <a:gd name="connsiteY6" fmla="*/ 2121530 h 3694839"/>
                  <a:gd name="connsiteX7" fmla="*/ 3574196 w 5046217"/>
                  <a:gd name="connsiteY7" fmla="*/ 2997830 h 3694839"/>
                  <a:gd name="connsiteX8" fmla="*/ 2367696 w 5046217"/>
                  <a:gd name="connsiteY8" fmla="*/ 3213730 h 3694839"/>
                  <a:gd name="connsiteX9" fmla="*/ 1059596 w 5046217"/>
                  <a:gd name="connsiteY9" fmla="*/ 3086730 h 3694839"/>
                  <a:gd name="connsiteX10" fmla="*/ 475396 w 5046217"/>
                  <a:gd name="connsiteY10" fmla="*/ 2146930 h 3694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46217" h="3694839">
                    <a:moveTo>
                      <a:pt x="475396" y="2146930"/>
                    </a:moveTo>
                    <a:cubicBezTo>
                      <a:pt x="-278137" y="2007230"/>
                      <a:pt x="-53771" y="813430"/>
                      <a:pt x="576996" y="775330"/>
                    </a:cubicBezTo>
                    <a:cubicBezTo>
                      <a:pt x="627796" y="280030"/>
                      <a:pt x="1250096" y="76830"/>
                      <a:pt x="1529496" y="356230"/>
                    </a:cubicBezTo>
                    <a:cubicBezTo>
                      <a:pt x="1707296" y="17563"/>
                      <a:pt x="2126396" y="-130603"/>
                      <a:pt x="2520096" y="140330"/>
                    </a:cubicBezTo>
                    <a:cubicBezTo>
                      <a:pt x="2862996" y="-88270"/>
                      <a:pt x="3243996" y="127630"/>
                      <a:pt x="3434496" y="330830"/>
                    </a:cubicBezTo>
                    <a:cubicBezTo>
                      <a:pt x="3705429" y="267330"/>
                      <a:pt x="4103363" y="470530"/>
                      <a:pt x="4171096" y="788030"/>
                    </a:cubicBezTo>
                    <a:cubicBezTo>
                      <a:pt x="4899229" y="699130"/>
                      <a:pt x="5436863" y="1461130"/>
                      <a:pt x="4679096" y="2121530"/>
                    </a:cubicBezTo>
                    <a:cubicBezTo>
                      <a:pt x="5174396" y="2985130"/>
                      <a:pt x="4069496" y="3442330"/>
                      <a:pt x="3574196" y="2997830"/>
                    </a:cubicBezTo>
                    <a:cubicBezTo>
                      <a:pt x="3807029" y="3704797"/>
                      <a:pt x="2503163" y="4030763"/>
                      <a:pt x="2367696" y="3213730"/>
                    </a:cubicBezTo>
                    <a:cubicBezTo>
                      <a:pt x="2198363" y="3780997"/>
                      <a:pt x="1165429" y="3611663"/>
                      <a:pt x="1059596" y="3086730"/>
                    </a:cubicBezTo>
                    <a:cubicBezTo>
                      <a:pt x="496563" y="3103663"/>
                      <a:pt x="212929" y="2472897"/>
                      <a:pt x="475396" y="2146930"/>
                    </a:cubicBezTo>
                    <a:close/>
                  </a:path>
                </a:pathLst>
              </a:cu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grpSp>
          <p:nvGrpSpPr>
            <p:cNvPr id="21" name="组合 20">
              <a:extLst>
                <a:ext uri="{FF2B5EF4-FFF2-40B4-BE49-F238E27FC236}">
                  <a16:creationId xmlns:a16="http://schemas.microsoft.com/office/drawing/2014/main" id="{DD3C4D5C-8AAA-489A-B3AC-44BE716978AD}"/>
                </a:ext>
              </a:extLst>
            </p:cNvPr>
            <p:cNvGrpSpPr/>
            <p:nvPr/>
          </p:nvGrpSpPr>
          <p:grpSpPr>
            <a:xfrm>
              <a:off x="564316" y="378816"/>
              <a:ext cx="5393413" cy="3914606"/>
              <a:chOff x="564316" y="378816"/>
              <a:chExt cx="5393413" cy="3914606"/>
            </a:xfrm>
          </p:grpSpPr>
          <p:sp>
            <p:nvSpPr>
              <p:cNvPr id="12" name="任意多边形: 形状 11">
                <a:extLst>
                  <a:ext uri="{FF2B5EF4-FFF2-40B4-BE49-F238E27FC236}">
                    <a16:creationId xmlns:a16="http://schemas.microsoft.com/office/drawing/2014/main" id="{722212AA-F86D-4FEA-A554-6896BB629869}"/>
                  </a:ext>
                </a:extLst>
              </p:cNvPr>
              <p:cNvSpPr/>
              <p:nvPr/>
            </p:nvSpPr>
            <p:spPr>
              <a:xfrm>
                <a:off x="2832100" y="378816"/>
                <a:ext cx="787400" cy="129184"/>
              </a:xfrm>
              <a:custGeom>
                <a:avLst/>
                <a:gdLst>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0 h 127000"/>
                  <a:gd name="connsiteX1" fmla="*/ 419100 w 787400"/>
                  <a:gd name="connsiteY1" fmla="*/ 127000 h 127000"/>
                  <a:gd name="connsiteX2" fmla="*/ 787400 w 787400"/>
                  <a:gd name="connsiteY2" fmla="*/ 76200 h 127000"/>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 name="connsiteX0" fmla="*/ 0 w 787400"/>
                  <a:gd name="connsiteY0" fmla="*/ 2184 h 129184"/>
                  <a:gd name="connsiteX1" fmla="*/ 419100 w 787400"/>
                  <a:gd name="connsiteY1" fmla="*/ 129184 h 129184"/>
                  <a:gd name="connsiteX2" fmla="*/ 787400 w 787400"/>
                  <a:gd name="connsiteY2" fmla="*/ 78384 h 129184"/>
                </a:gdLst>
                <a:ahLst/>
                <a:cxnLst>
                  <a:cxn ang="0">
                    <a:pos x="connsiteX0" y="connsiteY0"/>
                  </a:cxn>
                  <a:cxn ang="0">
                    <a:pos x="connsiteX1" y="connsiteY1"/>
                  </a:cxn>
                  <a:cxn ang="0">
                    <a:pos x="connsiteX2" y="connsiteY2"/>
                  </a:cxn>
                </a:cxnLst>
                <a:rect l="l" t="t" r="r" b="b"/>
                <a:pathLst>
                  <a:path w="787400" h="129184">
                    <a:moveTo>
                      <a:pt x="0" y="2184"/>
                    </a:moveTo>
                    <a:cubicBezTo>
                      <a:pt x="95250" y="67"/>
                      <a:pt x="273050" y="-21099"/>
                      <a:pt x="419100" y="129184"/>
                    </a:cubicBezTo>
                    <a:cubicBezTo>
                      <a:pt x="529167" y="93201"/>
                      <a:pt x="632883" y="38167"/>
                      <a:pt x="787400" y="78384"/>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3" name="任意多边形: 形状 12">
                <a:extLst>
                  <a:ext uri="{FF2B5EF4-FFF2-40B4-BE49-F238E27FC236}">
                    <a16:creationId xmlns:a16="http://schemas.microsoft.com/office/drawing/2014/main" id="{995AEA96-F41B-4DC6-9E67-6D65E3246410}"/>
                  </a:ext>
                </a:extLst>
              </p:cNvPr>
              <p:cNvSpPr/>
              <p:nvPr/>
            </p:nvSpPr>
            <p:spPr>
              <a:xfrm>
                <a:off x="4329430" y="699823"/>
                <a:ext cx="693420" cy="454660"/>
              </a:xfrm>
              <a:custGeom>
                <a:avLst/>
                <a:gdLst>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09600"/>
                  <a:gd name="connsiteY0" fmla="*/ 0 h 508000"/>
                  <a:gd name="connsiteX1" fmla="*/ 609600 w 609600"/>
                  <a:gd name="connsiteY1" fmla="*/ 508000 h 50800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 name="connsiteX0" fmla="*/ 0 w 693420"/>
                  <a:gd name="connsiteY0" fmla="*/ 0 h 454660"/>
                  <a:gd name="connsiteX1" fmla="*/ 693420 w 693420"/>
                  <a:gd name="connsiteY1" fmla="*/ 454660 h 454660"/>
                </a:gdLst>
                <a:ahLst/>
                <a:cxnLst>
                  <a:cxn ang="0">
                    <a:pos x="connsiteX0" y="connsiteY0"/>
                  </a:cxn>
                  <a:cxn ang="0">
                    <a:pos x="connsiteX1" y="connsiteY1"/>
                  </a:cxn>
                </a:cxnLst>
                <a:rect l="l" t="t" r="r" b="b"/>
                <a:pathLst>
                  <a:path w="693420" h="454660">
                    <a:moveTo>
                      <a:pt x="0" y="0"/>
                    </a:moveTo>
                    <a:cubicBezTo>
                      <a:pt x="320040" y="15663"/>
                      <a:pt x="607060" y="169757"/>
                      <a:pt x="693420" y="45466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4" name="任意多边形: 形状 13">
                <a:extLst>
                  <a:ext uri="{FF2B5EF4-FFF2-40B4-BE49-F238E27FC236}">
                    <a16:creationId xmlns:a16="http://schemas.microsoft.com/office/drawing/2014/main" id="{BEC21BA5-5C50-45D7-9578-F48CD8DB701B}"/>
                  </a:ext>
                </a:extLst>
              </p:cNvPr>
              <p:cNvSpPr/>
              <p:nvPr/>
            </p:nvSpPr>
            <p:spPr>
              <a:xfrm>
                <a:off x="5203190" y="1234440"/>
                <a:ext cx="754539" cy="1361183"/>
              </a:xfrm>
              <a:custGeom>
                <a:avLst/>
                <a:gdLst>
                  <a:gd name="connsiteX0" fmla="*/ 520700 w 520700"/>
                  <a:gd name="connsiteY0" fmla="*/ 1358900 h 1358900"/>
                  <a:gd name="connsiteX1" fmla="*/ 0 w 520700"/>
                  <a:gd name="connsiteY1" fmla="*/ 0 h 1358900"/>
                  <a:gd name="connsiteX0" fmla="*/ 520700 w 520700"/>
                  <a:gd name="connsiteY0" fmla="*/ 1358900 h 1358900"/>
                  <a:gd name="connsiteX1" fmla="*/ 0 w 520700"/>
                  <a:gd name="connsiteY1" fmla="*/ 0 h 1358900"/>
                  <a:gd name="connsiteX0" fmla="*/ 520700 w 772251"/>
                  <a:gd name="connsiteY0" fmla="*/ 1358900 h 1358900"/>
                  <a:gd name="connsiteX1" fmla="*/ 0 w 772251"/>
                  <a:gd name="connsiteY1" fmla="*/ 0 h 1358900"/>
                  <a:gd name="connsiteX0" fmla="*/ 520700 w 754539"/>
                  <a:gd name="connsiteY0" fmla="*/ 1361183 h 1361183"/>
                  <a:gd name="connsiteX1" fmla="*/ 0 w 754539"/>
                  <a:gd name="connsiteY1" fmla="*/ 2283 h 1361183"/>
                </a:gdLst>
                <a:ahLst/>
                <a:cxnLst>
                  <a:cxn ang="0">
                    <a:pos x="connsiteX0" y="connsiteY0"/>
                  </a:cxn>
                  <a:cxn ang="0">
                    <a:pos x="connsiteX1" y="connsiteY1"/>
                  </a:cxn>
                </a:cxnLst>
                <a:rect l="l" t="t" r="r" b="b"/>
                <a:pathLst>
                  <a:path w="754539" h="1361183">
                    <a:moveTo>
                      <a:pt x="520700" y="1361183"/>
                    </a:moveTo>
                    <a:cubicBezTo>
                      <a:pt x="1071033" y="692316"/>
                      <a:pt x="548217" y="-46400"/>
                      <a:pt x="0" y="2283"/>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5" name="任意多边形: 形状 14">
                <a:extLst>
                  <a:ext uri="{FF2B5EF4-FFF2-40B4-BE49-F238E27FC236}">
                    <a16:creationId xmlns:a16="http://schemas.microsoft.com/office/drawing/2014/main" id="{7A567A10-3D96-4AC6-A356-255C9403AD6F}"/>
                  </a:ext>
                </a:extLst>
              </p:cNvPr>
              <p:cNvSpPr/>
              <p:nvPr/>
            </p:nvSpPr>
            <p:spPr>
              <a:xfrm>
                <a:off x="564316" y="1257300"/>
                <a:ext cx="578684" cy="857250"/>
              </a:xfrm>
              <a:custGeom>
                <a:avLst/>
                <a:gdLst>
                  <a:gd name="connsiteX0" fmla="*/ 660400 w 660400"/>
                  <a:gd name="connsiteY0" fmla="*/ 0 h 819150"/>
                  <a:gd name="connsiteX1" fmla="*/ 0 w 660400"/>
                  <a:gd name="connsiteY1" fmla="*/ 819150 h 8191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647700 w 647700"/>
                  <a:gd name="connsiteY0" fmla="*/ 0 h 781050"/>
                  <a:gd name="connsiteX1" fmla="*/ 0 w 647700"/>
                  <a:gd name="connsiteY1" fmla="*/ 781050 h 781050"/>
                  <a:gd name="connsiteX0" fmla="*/ 571500 w 571500"/>
                  <a:gd name="connsiteY0" fmla="*/ 0 h 857250"/>
                  <a:gd name="connsiteX1" fmla="*/ 0 w 571500"/>
                  <a:gd name="connsiteY1" fmla="*/ 857250 h 857250"/>
                  <a:gd name="connsiteX0" fmla="*/ 578684 w 578684"/>
                  <a:gd name="connsiteY0" fmla="*/ 0 h 857250"/>
                  <a:gd name="connsiteX1" fmla="*/ 7184 w 578684"/>
                  <a:gd name="connsiteY1" fmla="*/ 857250 h 857250"/>
                  <a:gd name="connsiteX0" fmla="*/ 578684 w 578684"/>
                  <a:gd name="connsiteY0" fmla="*/ 0 h 857250"/>
                  <a:gd name="connsiteX1" fmla="*/ 7184 w 578684"/>
                  <a:gd name="connsiteY1" fmla="*/ 857250 h 857250"/>
                </a:gdLst>
                <a:ahLst/>
                <a:cxnLst>
                  <a:cxn ang="0">
                    <a:pos x="connsiteX0" y="connsiteY0"/>
                  </a:cxn>
                  <a:cxn ang="0">
                    <a:pos x="connsiteX1" y="connsiteY1"/>
                  </a:cxn>
                </a:cxnLst>
                <a:rect l="l" t="t" r="r" b="b"/>
                <a:pathLst>
                  <a:path w="578684" h="857250">
                    <a:moveTo>
                      <a:pt x="578684" y="0"/>
                    </a:moveTo>
                    <a:cubicBezTo>
                      <a:pt x="237901" y="15240"/>
                      <a:pt x="-49543" y="426720"/>
                      <a:pt x="7184" y="8572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6" name="任意多边形: 形状 15">
                <a:extLst>
                  <a:ext uri="{FF2B5EF4-FFF2-40B4-BE49-F238E27FC236}">
                    <a16:creationId xmlns:a16="http://schemas.microsoft.com/office/drawing/2014/main" id="{BB5C8988-84DA-4932-AD3F-6BD09D93D40B}"/>
                  </a:ext>
                </a:extLst>
              </p:cNvPr>
              <p:cNvSpPr/>
              <p:nvPr/>
            </p:nvSpPr>
            <p:spPr>
              <a:xfrm>
                <a:off x="666750" y="2463800"/>
                <a:ext cx="317500" cy="577850"/>
              </a:xfrm>
              <a:custGeom>
                <a:avLst/>
                <a:gdLst>
                  <a:gd name="connsiteX0" fmla="*/ 0 w 355600"/>
                  <a:gd name="connsiteY0" fmla="*/ 0 h 577850"/>
                  <a:gd name="connsiteX1" fmla="*/ 355600 w 355600"/>
                  <a:gd name="connsiteY1" fmla="*/ 260350 h 577850"/>
                  <a:gd name="connsiteX2" fmla="*/ 304800 w 3556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 name="connsiteX0" fmla="*/ 0 w 317500"/>
                  <a:gd name="connsiteY0" fmla="*/ 0 h 577850"/>
                  <a:gd name="connsiteX1" fmla="*/ 317500 w 317500"/>
                  <a:gd name="connsiteY1" fmla="*/ 260350 h 577850"/>
                  <a:gd name="connsiteX2" fmla="*/ 266700 w 317500"/>
                  <a:gd name="connsiteY2" fmla="*/ 577850 h 577850"/>
                </a:gdLst>
                <a:ahLst/>
                <a:cxnLst>
                  <a:cxn ang="0">
                    <a:pos x="connsiteX0" y="connsiteY0"/>
                  </a:cxn>
                  <a:cxn ang="0">
                    <a:pos x="connsiteX1" y="connsiteY1"/>
                  </a:cxn>
                  <a:cxn ang="0">
                    <a:pos x="connsiteX2" y="connsiteY2"/>
                  </a:cxn>
                </a:cxnLst>
                <a:rect l="l" t="t" r="r" b="b"/>
                <a:pathLst>
                  <a:path w="317500" h="577850">
                    <a:moveTo>
                      <a:pt x="0" y="0"/>
                    </a:moveTo>
                    <a:cubicBezTo>
                      <a:pt x="35983" y="143933"/>
                      <a:pt x="179917" y="205317"/>
                      <a:pt x="317500" y="260350"/>
                    </a:cubicBezTo>
                    <a:cubicBezTo>
                      <a:pt x="243417" y="359833"/>
                      <a:pt x="245533" y="478367"/>
                      <a:pt x="26670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18" name="任意多边形: 形状 17">
                <a:extLst>
                  <a:ext uri="{FF2B5EF4-FFF2-40B4-BE49-F238E27FC236}">
                    <a16:creationId xmlns:a16="http://schemas.microsoft.com/office/drawing/2014/main" id="{2D79BDA9-90BF-4DC9-A855-2296791876F1}"/>
                  </a:ext>
                </a:extLst>
              </p:cNvPr>
              <p:cNvSpPr/>
              <p:nvPr/>
            </p:nvSpPr>
            <p:spPr>
              <a:xfrm>
                <a:off x="1066800" y="3479800"/>
                <a:ext cx="806450" cy="577850"/>
              </a:xfrm>
              <a:custGeom>
                <a:avLst/>
                <a:gdLst>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768350"/>
                  <a:gd name="connsiteY0" fmla="*/ 0 h 571500"/>
                  <a:gd name="connsiteX1" fmla="*/ 654050 w 768350"/>
                  <a:gd name="connsiteY1" fmla="*/ 330200 h 571500"/>
                  <a:gd name="connsiteX2" fmla="*/ 768350 w 768350"/>
                  <a:gd name="connsiteY2" fmla="*/ 571500 h 571500"/>
                  <a:gd name="connsiteX0" fmla="*/ 0 w 806450"/>
                  <a:gd name="connsiteY0" fmla="*/ 0 h 577850"/>
                  <a:gd name="connsiteX1" fmla="*/ 654050 w 806450"/>
                  <a:gd name="connsiteY1" fmla="*/ 3302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 name="connsiteX0" fmla="*/ 0 w 806450"/>
                  <a:gd name="connsiteY0" fmla="*/ 0 h 577850"/>
                  <a:gd name="connsiteX1" fmla="*/ 615950 w 806450"/>
                  <a:gd name="connsiteY1" fmla="*/ 304800 h 577850"/>
                  <a:gd name="connsiteX2" fmla="*/ 806450 w 806450"/>
                  <a:gd name="connsiteY2" fmla="*/ 577850 h 577850"/>
                </a:gdLst>
                <a:ahLst/>
                <a:cxnLst>
                  <a:cxn ang="0">
                    <a:pos x="connsiteX0" y="connsiteY0"/>
                  </a:cxn>
                  <a:cxn ang="0">
                    <a:pos x="connsiteX1" y="connsiteY1"/>
                  </a:cxn>
                  <a:cxn ang="0">
                    <a:pos x="connsiteX2" y="connsiteY2"/>
                  </a:cxn>
                </a:cxnLst>
                <a:rect l="l" t="t" r="r" b="b"/>
                <a:pathLst>
                  <a:path w="806450" h="577850">
                    <a:moveTo>
                      <a:pt x="0" y="0"/>
                    </a:moveTo>
                    <a:cubicBezTo>
                      <a:pt x="122767" y="110067"/>
                      <a:pt x="201083" y="315383"/>
                      <a:pt x="615950" y="304800"/>
                    </a:cubicBezTo>
                    <a:cubicBezTo>
                      <a:pt x="660400" y="493183"/>
                      <a:pt x="736600" y="529167"/>
                      <a:pt x="806450" y="57785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rPr>
                  <a:t>·</a:t>
                </a:r>
                <a:endParaRPr kumimoji="0" lang="zh-CN" altLang="en-US" sz="1800" b="0" i="0" u="none" strike="noStrike" kern="1200" cap="none" spc="0" normalizeH="0" baseline="0" noProof="0" dirty="0">
                  <a:ln>
                    <a:noFill/>
                  </a:ln>
                  <a:solidFill>
                    <a:prstClr val="white"/>
                  </a:solidFill>
                  <a:effectLst/>
                  <a:uLnTx/>
                  <a:uFillTx/>
                  <a:latin typeface="等线" panose="020F0502020204030204"/>
                  <a:ea typeface="等线" panose="020B0604020202020204" charset="-122"/>
                  <a:cs typeface="+mn-cs"/>
                </a:endParaRPr>
              </a:p>
            </p:txBody>
          </p:sp>
          <p:sp>
            <p:nvSpPr>
              <p:cNvPr id="19" name="任意多边形: 形状 18">
                <a:extLst>
                  <a:ext uri="{FF2B5EF4-FFF2-40B4-BE49-F238E27FC236}">
                    <a16:creationId xmlns:a16="http://schemas.microsoft.com/office/drawing/2014/main" id="{4D42AAA1-FA0E-40E1-84EC-3EC99BA2E2CB}"/>
                  </a:ext>
                </a:extLst>
              </p:cNvPr>
              <p:cNvSpPr/>
              <p:nvPr/>
            </p:nvSpPr>
            <p:spPr>
              <a:xfrm>
                <a:off x="2252980" y="4009390"/>
                <a:ext cx="829310" cy="284032"/>
              </a:xfrm>
              <a:custGeom>
                <a:avLst/>
                <a:gdLst>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92150 w 692150"/>
                  <a:gd name="connsiteY0" fmla="*/ 0 h 400050"/>
                  <a:gd name="connsiteX1" fmla="*/ 0 w 692150"/>
                  <a:gd name="connsiteY1" fmla="*/ 400050 h 400050"/>
                  <a:gd name="connsiteX0" fmla="*/ 669290 w 669290"/>
                  <a:gd name="connsiteY0" fmla="*/ 0 h 240208"/>
                  <a:gd name="connsiteX1" fmla="*/ 0 w 669290"/>
                  <a:gd name="connsiteY1" fmla="*/ 240030 h 240208"/>
                  <a:gd name="connsiteX0" fmla="*/ 669290 w 669290"/>
                  <a:gd name="connsiteY0" fmla="*/ 0 h 308610"/>
                  <a:gd name="connsiteX1" fmla="*/ 0 w 669290"/>
                  <a:gd name="connsiteY1" fmla="*/ 308610 h 308610"/>
                  <a:gd name="connsiteX0" fmla="*/ 829310 w 829310"/>
                  <a:gd name="connsiteY0" fmla="*/ 0 h 240208"/>
                  <a:gd name="connsiteX1" fmla="*/ 0 w 829310"/>
                  <a:gd name="connsiteY1" fmla="*/ 240030 h 240208"/>
                  <a:gd name="connsiteX0" fmla="*/ 829310 w 829310"/>
                  <a:gd name="connsiteY0" fmla="*/ 0 h 284032"/>
                  <a:gd name="connsiteX1" fmla="*/ 0 w 829310"/>
                  <a:gd name="connsiteY1" fmla="*/ 240030 h 284032"/>
                </a:gdLst>
                <a:ahLst/>
                <a:cxnLst>
                  <a:cxn ang="0">
                    <a:pos x="connsiteX0" y="connsiteY0"/>
                  </a:cxn>
                  <a:cxn ang="0">
                    <a:pos x="connsiteX1" y="connsiteY1"/>
                  </a:cxn>
                </a:cxnLst>
                <a:rect l="l" t="t" r="r" b="b"/>
                <a:pathLst>
                  <a:path w="829310" h="284032">
                    <a:moveTo>
                      <a:pt x="829310" y="0"/>
                    </a:moveTo>
                    <a:cubicBezTo>
                      <a:pt x="643043" y="304800"/>
                      <a:pt x="226907" y="326390"/>
                      <a:pt x="0" y="24003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sp>
            <p:nvSpPr>
              <p:cNvPr id="20" name="任意多边形: 形状 19">
                <a:extLst>
                  <a:ext uri="{FF2B5EF4-FFF2-40B4-BE49-F238E27FC236}">
                    <a16:creationId xmlns:a16="http://schemas.microsoft.com/office/drawing/2014/main" id="{A0A312A6-5AFF-4EAE-A567-8143017A38BC}"/>
                  </a:ext>
                </a:extLst>
              </p:cNvPr>
              <p:cNvSpPr/>
              <p:nvPr/>
            </p:nvSpPr>
            <p:spPr>
              <a:xfrm>
                <a:off x="1866900" y="680081"/>
                <a:ext cx="323850" cy="62867"/>
              </a:xfrm>
              <a:custGeom>
                <a:avLst/>
                <a:gdLst>
                  <a:gd name="connsiteX0" fmla="*/ 0 w 381000"/>
                  <a:gd name="connsiteY0" fmla="*/ 0 h 101600"/>
                  <a:gd name="connsiteX1" fmla="*/ 381000 w 381000"/>
                  <a:gd name="connsiteY1" fmla="*/ 101600 h 101600"/>
                  <a:gd name="connsiteX0" fmla="*/ 0 w 317500"/>
                  <a:gd name="connsiteY0" fmla="*/ 0 h 88900"/>
                  <a:gd name="connsiteX1" fmla="*/ 317500 w 317500"/>
                  <a:gd name="connsiteY1" fmla="*/ 88900 h 88900"/>
                  <a:gd name="connsiteX0" fmla="*/ 0 w 317500"/>
                  <a:gd name="connsiteY0" fmla="*/ 2541 h 91441"/>
                  <a:gd name="connsiteX1" fmla="*/ 317500 w 317500"/>
                  <a:gd name="connsiteY1" fmla="*/ 91441 h 91441"/>
                  <a:gd name="connsiteX0" fmla="*/ 0 w 317500"/>
                  <a:gd name="connsiteY0" fmla="*/ 2541 h 91441"/>
                  <a:gd name="connsiteX1" fmla="*/ 317500 w 317500"/>
                  <a:gd name="connsiteY1" fmla="*/ 91441 h 91441"/>
                  <a:gd name="connsiteX0" fmla="*/ 0 w 317500"/>
                  <a:gd name="connsiteY0" fmla="*/ 4794 h 93694"/>
                  <a:gd name="connsiteX1" fmla="*/ 317500 w 317500"/>
                  <a:gd name="connsiteY1" fmla="*/ 93694 h 93694"/>
                  <a:gd name="connsiteX0" fmla="*/ 0 w 317500"/>
                  <a:gd name="connsiteY0" fmla="*/ 4294 h 93194"/>
                  <a:gd name="connsiteX1" fmla="*/ 317500 w 317500"/>
                  <a:gd name="connsiteY1" fmla="*/ 93194 h 93194"/>
                  <a:gd name="connsiteX0" fmla="*/ 0 w 323850"/>
                  <a:gd name="connsiteY0" fmla="*/ 8743 h 65893"/>
                  <a:gd name="connsiteX1" fmla="*/ 323850 w 323850"/>
                  <a:gd name="connsiteY1" fmla="*/ 65893 h 65893"/>
                  <a:gd name="connsiteX0" fmla="*/ 0 w 323850"/>
                  <a:gd name="connsiteY0" fmla="*/ 5717 h 62867"/>
                  <a:gd name="connsiteX1" fmla="*/ 323850 w 323850"/>
                  <a:gd name="connsiteY1" fmla="*/ 62867 h 62867"/>
                </a:gdLst>
                <a:ahLst/>
                <a:cxnLst>
                  <a:cxn ang="0">
                    <a:pos x="connsiteX0" y="connsiteY0"/>
                  </a:cxn>
                  <a:cxn ang="0">
                    <a:pos x="connsiteX1" y="connsiteY1"/>
                  </a:cxn>
                </a:cxnLst>
                <a:rect l="l" t="t" r="r" b="b"/>
                <a:pathLst>
                  <a:path w="323850" h="62867">
                    <a:moveTo>
                      <a:pt x="0" y="5717"/>
                    </a:moveTo>
                    <a:cubicBezTo>
                      <a:pt x="133350" y="-11216"/>
                      <a:pt x="203200" y="9950"/>
                      <a:pt x="323850" y="62867"/>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sp>
          <p:nvSpPr>
            <p:cNvPr id="23" name="任意多边形: 形状 22">
              <a:extLst>
                <a:ext uri="{FF2B5EF4-FFF2-40B4-BE49-F238E27FC236}">
                  <a16:creationId xmlns:a16="http://schemas.microsoft.com/office/drawing/2014/main" id="{D72F5CF6-CD98-4EC9-BB77-A55936235751}"/>
                </a:ext>
              </a:extLst>
            </p:cNvPr>
            <p:cNvSpPr/>
            <p:nvPr/>
          </p:nvSpPr>
          <p:spPr>
            <a:xfrm>
              <a:off x="4191000" y="3375660"/>
              <a:ext cx="1447800" cy="868680"/>
            </a:xfrm>
            <a:custGeom>
              <a:avLst/>
              <a:gdLst>
                <a:gd name="connsiteX0" fmla="*/ 0 w 1135380"/>
                <a:gd name="connsiteY0" fmla="*/ 472440 h 472440"/>
                <a:gd name="connsiteX1" fmla="*/ 1135380 w 1135380"/>
                <a:gd name="connsiteY1" fmla="*/ 0 h 472440"/>
                <a:gd name="connsiteX0" fmla="*/ 0 w 1135380"/>
                <a:gd name="connsiteY0" fmla="*/ 472440 h 472440"/>
                <a:gd name="connsiteX1" fmla="*/ 213360 w 1135380"/>
                <a:gd name="connsiteY1" fmla="*/ 388620 h 472440"/>
                <a:gd name="connsiteX2" fmla="*/ 1135380 w 1135380"/>
                <a:gd name="connsiteY2" fmla="*/ 0 h 472440"/>
                <a:gd name="connsiteX0" fmla="*/ 0 w 1447800"/>
                <a:gd name="connsiteY0" fmla="*/ 868680 h 868680"/>
                <a:gd name="connsiteX1" fmla="*/ 525780 w 1447800"/>
                <a:gd name="connsiteY1" fmla="*/ 38862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13360 w 1447800"/>
                <a:gd name="connsiteY1" fmla="*/ 43434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 name="connsiteX0" fmla="*/ 0 w 1447800"/>
                <a:gd name="connsiteY0" fmla="*/ 868680 h 868680"/>
                <a:gd name="connsiteX1" fmla="*/ 259080 w 1447800"/>
                <a:gd name="connsiteY1" fmla="*/ 365760 h 868680"/>
                <a:gd name="connsiteX2" fmla="*/ 1447800 w 1447800"/>
                <a:gd name="connsiteY2" fmla="*/ 0 h 868680"/>
              </a:gdLst>
              <a:ahLst/>
              <a:cxnLst>
                <a:cxn ang="0">
                  <a:pos x="connsiteX0" y="connsiteY0"/>
                </a:cxn>
                <a:cxn ang="0">
                  <a:pos x="connsiteX1" y="connsiteY1"/>
                </a:cxn>
                <a:cxn ang="0">
                  <a:pos x="connsiteX2" y="connsiteY2"/>
                </a:cxn>
              </a:cxnLst>
              <a:rect l="l" t="t" r="r" b="b"/>
              <a:pathLst>
                <a:path w="1447800" h="868680">
                  <a:moveTo>
                    <a:pt x="0" y="868680"/>
                  </a:moveTo>
                  <a:cubicBezTo>
                    <a:pt x="170180" y="807720"/>
                    <a:pt x="241300" y="655320"/>
                    <a:pt x="259080" y="365760"/>
                  </a:cubicBezTo>
                  <a:cubicBezTo>
                    <a:pt x="767080" y="673100"/>
                    <a:pt x="1244600" y="401320"/>
                    <a:pt x="1447800" y="0"/>
                  </a:cubicBezTo>
                </a:path>
              </a:pathLst>
            </a:custGeom>
            <a:noFill/>
            <a:ln w="38100" cap="rnd">
              <a:solidFill>
                <a:schemeClr val="tx1">
                  <a:lumMod val="75000"/>
                  <a:lumOff val="25000"/>
                </a:schemeClr>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F0502020204030204"/>
                <a:ea typeface="等线" panose="020B0604020202020204" charset="-122"/>
                <a:cs typeface="+mn-cs"/>
              </a:endParaRPr>
            </a:p>
          </p:txBody>
        </p:sp>
      </p:grpSp>
      <p:pic>
        <p:nvPicPr>
          <p:cNvPr id="32" name="图片 31">
            <a:extLst>
              <a:ext uri="{FF2B5EF4-FFF2-40B4-BE49-F238E27FC236}">
                <a16:creationId xmlns:a16="http://schemas.microsoft.com/office/drawing/2014/main" id="{E35665DE-0BB6-43EE-BF9C-69D13552E593}"/>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rot="10800000" flipH="1">
            <a:off x="10305125" y="0"/>
            <a:ext cx="1886875" cy="2228248"/>
          </a:xfrm>
          <a:custGeom>
            <a:avLst/>
            <a:gdLst>
              <a:gd name="connsiteX0" fmla="*/ 902940 w 2274541"/>
              <a:gd name="connsiteY0" fmla="*/ 0 h 2686050"/>
              <a:gd name="connsiteX1" fmla="*/ 1360140 w 2274541"/>
              <a:gd name="connsiteY1" fmla="*/ 133350 h 2686050"/>
              <a:gd name="connsiteX2" fmla="*/ 1436340 w 2274541"/>
              <a:gd name="connsiteY2" fmla="*/ 133350 h 2686050"/>
              <a:gd name="connsiteX3" fmla="*/ 2274541 w 2274541"/>
              <a:gd name="connsiteY3" fmla="*/ 1399205 h 2686050"/>
              <a:gd name="connsiteX4" fmla="*/ 2274541 w 2274541"/>
              <a:gd name="connsiteY4" fmla="*/ 2686050 h 2686050"/>
              <a:gd name="connsiteX5" fmla="*/ 0 w 2274541"/>
              <a:gd name="connsiteY5" fmla="*/ 2686050 h 2686050"/>
              <a:gd name="connsiteX6" fmla="*/ 0 w 2274541"/>
              <a:gd name="connsiteY6" fmla="*/ 1175526 h 2686050"/>
              <a:gd name="connsiteX7" fmla="*/ 902940 w 2274541"/>
              <a:gd name="connsiteY7" fmla="*/ 0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2686050">
                <a:moveTo>
                  <a:pt x="902940" y="0"/>
                </a:moveTo>
                <a:lnTo>
                  <a:pt x="1360140" y="133350"/>
                </a:lnTo>
                <a:lnTo>
                  <a:pt x="1436340" y="133350"/>
                </a:lnTo>
                <a:lnTo>
                  <a:pt x="2274541" y="1399205"/>
                </a:lnTo>
                <a:lnTo>
                  <a:pt x="2274541" y="2686050"/>
                </a:lnTo>
                <a:lnTo>
                  <a:pt x="0" y="2686050"/>
                </a:lnTo>
                <a:lnTo>
                  <a:pt x="0" y="1175526"/>
                </a:lnTo>
                <a:lnTo>
                  <a:pt x="902940" y="0"/>
                </a:lnTo>
                <a:close/>
              </a:path>
            </a:pathLst>
          </a:custGeom>
        </p:spPr>
      </p:pic>
      <p:pic>
        <p:nvPicPr>
          <p:cNvPr id="33" name="图片 32">
            <a:extLst>
              <a:ext uri="{FF2B5EF4-FFF2-40B4-BE49-F238E27FC236}">
                <a16:creationId xmlns:a16="http://schemas.microsoft.com/office/drawing/2014/main" id="{8296B1CA-F6D8-4F81-B2FB-C6F6809BCC3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rot="10800000" flipH="1">
            <a:off x="1" y="0"/>
            <a:ext cx="1886875" cy="2123313"/>
          </a:xfrm>
          <a:custGeom>
            <a:avLst/>
            <a:gdLst>
              <a:gd name="connsiteX0" fmla="*/ 1386037 w 2801257"/>
              <a:gd name="connsiteY0" fmla="*/ 0 h 3152274"/>
              <a:gd name="connsiteX1" fmla="*/ 2801257 w 2801257"/>
              <a:gd name="connsiteY1" fmla="*/ 190351 h 3152274"/>
              <a:gd name="connsiteX2" fmla="*/ 2801257 w 2801257"/>
              <a:gd name="connsiteY2" fmla="*/ 3152274 h 3152274"/>
              <a:gd name="connsiteX3" fmla="*/ 0 w 2801257"/>
              <a:gd name="connsiteY3" fmla="*/ 3152274 h 3152274"/>
              <a:gd name="connsiteX4" fmla="*/ 0 w 2801257"/>
              <a:gd name="connsiteY4" fmla="*/ 924025 h 3152274"/>
              <a:gd name="connsiteX5" fmla="*/ 529388 w 2801257"/>
              <a:gd name="connsiteY5" fmla="*/ 404261 h 3152274"/>
              <a:gd name="connsiteX6" fmla="*/ 1386037 w 2801257"/>
              <a:gd name="connsiteY6" fmla="*/ 0 h 315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3152274">
                <a:moveTo>
                  <a:pt x="1386037" y="0"/>
                </a:moveTo>
                <a:lnTo>
                  <a:pt x="2801257" y="190351"/>
                </a:lnTo>
                <a:lnTo>
                  <a:pt x="2801257" y="3152274"/>
                </a:lnTo>
                <a:lnTo>
                  <a:pt x="0" y="3152274"/>
                </a:lnTo>
                <a:lnTo>
                  <a:pt x="0" y="924025"/>
                </a:lnTo>
                <a:lnTo>
                  <a:pt x="529388" y="404261"/>
                </a:lnTo>
                <a:lnTo>
                  <a:pt x="1386037" y="0"/>
                </a:lnTo>
                <a:close/>
              </a:path>
            </a:pathLst>
          </a:custGeom>
        </p:spPr>
      </p:pic>
      <p:pic>
        <p:nvPicPr>
          <p:cNvPr id="25" name="图片 24">
            <a:extLst>
              <a:ext uri="{FF2B5EF4-FFF2-40B4-BE49-F238E27FC236}">
                <a16:creationId xmlns:a16="http://schemas.microsoft.com/office/drawing/2014/main" id="{1CB082E4-A508-4E25-95C5-F146A0E49B2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a:xfrm>
            <a:off x="9917460" y="1"/>
            <a:ext cx="2274541" cy="5571155"/>
          </a:xfrm>
          <a:custGeom>
            <a:avLst/>
            <a:gdLst>
              <a:gd name="connsiteX0" fmla="*/ 0 w 2274541"/>
              <a:gd name="connsiteY0" fmla="*/ 0 h 5571155"/>
              <a:gd name="connsiteX1" fmla="*/ 2274541 w 2274541"/>
              <a:gd name="connsiteY1" fmla="*/ 0 h 5571155"/>
              <a:gd name="connsiteX2" fmla="*/ 2274541 w 2274541"/>
              <a:gd name="connsiteY2" fmla="*/ 5571155 h 5571155"/>
              <a:gd name="connsiteX3" fmla="*/ 1436340 w 2274541"/>
              <a:gd name="connsiteY3" fmla="*/ 4305300 h 5571155"/>
              <a:gd name="connsiteX4" fmla="*/ 1360140 w 2274541"/>
              <a:gd name="connsiteY4" fmla="*/ 4305300 h 5571155"/>
              <a:gd name="connsiteX5" fmla="*/ 902940 w 2274541"/>
              <a:gd name="connsiteY5" fmla="*/ 4171950 h 5571155"/>
              <a:gd name="connsiteX6" fmla="*/ 0 w 2274541"/>
              <a:gd name="connsiteY6" fmla="*/ 5347476 h 5571155"/>
              <a:gd name="connsiteX7" fmla="*/ 0 w 2274541"/>
              <a:gd name="connsiteY7" fmla="*/ 0 h 5571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4541" h="5571155">
                <a:moveTo>
                  <a:pt x="0" y="0"/>
                </a:moveTo>
                <a:lnTo>
                  <a:pt x="2274541" y="0"/>
                </a:lnTo>
                <a:lnTo>
                  <a:pt x="2274541" y="5571155"/>
                </a:lnTo>
                <a:lnTo>
                  <a:pt x="1436340" y="4305300"/>
                </a:lnTo>
                <a:lnTo>
                  <a:pt x="1360140" y="4305300"/>
                </a:lnTo>
                <a:lnTo>
                  <a:pt x="902940" y="4171950"/>
                </a:lnTo>
                <a:lnTo>
                  <a:pt x="0" y="5347476"/>
                </a:lnTo>
                <a:lnTo>
                  <a:pt x="0" y="0"/>
                </a:lnTo>
                <a:close/>
              </a:path>
            </a:pathLst>
          </a:custGeom>
        </p:spPr>
      </p:pic>
      <p:pic>
        <p:nvPicPr>
          <p:cNvPr id="26" name="图片 25">
            <a:extLst>
              <a:ext uri="{FF2B5EF4-FFF2-40B4-BE49-F238E27FC236}">
                <a16:creationId xmlns:a16="http://schemas.microsoft.com/office/drawing/2014/main" id="{476C58C0-6461-460D-B545-545E23E4D33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0" y="0"/>
            <a:ext cx="1582878" cy="6858000"/>
          </a:xfrm>
          <a:prstGeom prst="rect">
            <a:avLst/>
          </a:prstGeom>
        </p:spPr>
      </p:pic>
      <p:pic>
        <p:nvPicPr>
          <p:cNvPr id="28" name="图片 27">
            <a:extLst>
              <a:ext uri="{FF2B5EF4-FFF2-40B4-BE49-F238E27FC236}">
                <a16:creationId xmlns:a16="http://schemas.microsoft.com/office/drawing/2014/main" id="{B7E1ABED-A9EF-4D86-81BE-6EDAED0E557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a:xfrm>
            <a:off x="1" y="1"/>
            <a:ext cx="2801257" cy="4629751"/>
          </a:xfrm>
          <a:custGeom>
            <a:avLst/>
            <a:gdLst>
              <a:gd name="connsiteX0" fmla="*/ 0 w 2801257"/>
              <a:gd name="connsiteY0" fmla="*/ 0 h 4629751"/>
              <a:gd name="connsiteX1" fmla="*/ 2801257 w 2801257"/>
              <a:gd name="connsiteY1" fmla="*/ 0 h 4629751"/>
              <a:gd name="connsiteX2" fmla="*/ 2801257 w 2801257"/>
              <a:gd name="connsiteY2" fmla="*/ 3896077 h 4629751"/>
              <a:gd name="connsiteX3" fmla="*/ 1386037 w 2801257"/>
              <a:gd name="connsiteY3" fmla="*/ 3705726 h 4629751"/>
              <a:gd name="connsiteX4" fmla="*/ 529388 w 2801257"/>
              <a:gd name="connsiteY4" fmla="*/ 4109987 h 4629751"/>
              <a:gd name="connsiteX5" fmla="*/ 0 w 2801257"/>
              <a:gd name="connsiteY5" fmla="*/ 4629751 h 4629751"/>
              <a:gd name="connsiteX6" fmla="*/ 0 w 2801257"/>
              <a:gd name="connsiteY6" fmla="*/ 0 h 4629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01257" h="4629751">
                <a:moveTo>
                  <a:pt x="0" y="0"/>
                </a:moveTo>
                <a:lnTo>
                  <a:pt x="2801257" y="0"/>
                </a:lnTo>
                <a:lnTo>
                  <a:pt x="2801257" y="3896077"/>
                </a:lnTo>
                <a:lnTo>
                  <a:pt x="1386037" y="3705726"/>
                </a:lnTo>
                <a:lnTo>
                  <a:pt x="529388" y="4109987"/>
                </a:lnTo>
                <a:lnTo>
                  <a:pt x="0" y="4629751"/>
                </a:lnTo>
                <a:lnTo>
                  <a:pt x="0" y="0"/>
                </a:lnTo>
                <a:close/>
              </a:path>
            </a:pathLst>
          </a:custGeom>
        </p:spPr>
      </p:pic>
      <p:pic>
        <p:nvPicPr>
          <p:cNvPr id="29" name="图片 28">
            <a:extLst>
              <a:ext uri="{FF2B5EF4-FFF2-40B4-BE49-F238E27FC236}">
                <a16:creationId xmlns:a16="http://schemas.microsoft.com/office/drawing/2014/main" id="{CC28A636-F456-4D8A-9909-A42C4C74C81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4669536"/>
            <a:ext cx="12192000" cy="2188464"/>
          </a:xfrm>
          <a:prstGeom prst="rect">
            <a:avLst/>
          </a:prstGeom>
        </p:spPr>
      </p:pic>
      <p:pic>
        <p:nvPicPr>
          <p:cNvPr id="7" name="图片 6">
            <a:extLst>
              <a:ext uri="{FF2B5EF4-FFF2-40B4-BE49-F238E27FC236}">
                <a16:creationId xmlns:a16="http://schemas.microsoft.com/office/drawing/2014/main" id="{FE537A54-5AD7-4ED9-BEE3-64B27BBE24E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705277" y="3023555"/>
            <a:ext cx="3414531" cy="3385382"/>
          </a:xfrm>
          <a:prstGeom prst="rect">
            <a:avLst/>
          </a:prstGeom>
        </p:spPr>
      </p:pic>
      <p:pic>
        <p:nvPicPr>
          <p:cNvPr id="2" name="Phim Hoạt Hình - KIÊN TRÌ NGHỊ LỰC ► Truyện Cổ Tích - Khoảnh Khắc Kỳ Diệu 2020 - Phim Hay 202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0" y="0"/>
            <a:ext cx="12192000" cy="6858000"/>
          </a:xfrm>
          <a:prstGeom prst="rect">
            <a:avLst/>
          </a:prstGeom>
        </p:spPr>
      </p:pic>
    </p:spTree>
    <p:extLst>
      <p:ext uri="{BB962C8B-B14F-4D97-AF65-F5344CB8AC3E}">
        <p14:creationId xmlns:p14="http://schemas.microsoft.com/office/powerpoint/2010/main" val="7717608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2"/>
                                        </p:tgtEl>
                                      </p:cBhvr>
                                    </p:cmd>
                                  </p:childTnLst>
                                </p:cTn>
                              </p:par>
                            </p:childTnLst>
                          </p:cTn>
                        </p:par>
                      </p:childTnLst>
                    </p:cTn>
                  </p:par>
                </p:childTnLst>
              </p:cTn>
              <p:nextCondLst>
                <p:cond evt="onClick" delay="0">
                  <p:tgtEl>
                    <p:spTgt spid="2"/>
                  </p:tgtEl>
                </p:cond>
              </p:nextCondLst>
            </p:seq>
            <p:video>
              <p:cMediaNode vol="80000">
                <p:cTn id="20" fill="hold" display="0">
                  <p:stCondLst>
                    <p:cond delay="indefinite"/>
                  </p:stCondLst>
                </p:cTn>
                <p:tgtEl>
                  <p:spTgt spid="2"/>
                </p:tgtEl>
              </p:cMediaNode>
            </p:video>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747</TotalTime>
  <Words>829</Words>
  <Application>Microsoft Office PowerPoint</Application>
  <PresentationFormat>Widescreen</PresentationFormat>
  <Paragraphs>121</Paragraphs>
  <Slides>24</Slides>
  <Notes>0</Notes>
  <HiddenSlides>0</HiddenSlides>
  <MMClips>3</MMClips>
  <ScaleCrop>false</ScaleCrop>
  <HeadingPairs>
    <vt:vector size="6" baseType="variant">
      <vt:variant>
        <vt:lpstr>Fonts Used</vt:lpstr>
      </vt:variant>
      <vt:variant>
        <vt:i4>17</vt:i4>
      </vt:variant>
      <vt:variant>
        <vt:lpstr>Theme</vt:lpstr>
      </vt:variant>
      <vt:variant>
        <vt:i4>4</vt:i4>
      </vt:variant>
      <vt:variant>
        <vt:lpstr>Slide Titles</vt:lpstr>
      </vt:variant>
      <vt:variant>
        <vt:i4>24</vt:i4>
      </vt:variant>
    </vt:vector>
  </HeadingPairs>
  <TitlesOfParts>
    <vt:vector size="45" baseType="lpstr">
      <vt:lpstr>等线</vt:lpstr>
      <vt:lpstr>UTM Showcard</vt:lpstr>
      <vt:lpstr>Calibri Light</vt:lpstr>
      <vt:lpstr>UTM A&amp;S Graceland</vt:lpstr>
      <vt:lpstr>Amazone</vt:lpstr>
      <vt:lpstr>UTM Flamenco</vt:lpstr>
      <vt:lpstr>Arial</vt:lpstr>
      <vt:lpstr>UTM Flavour</vt:lpstr>
      <vt:lpstr>Tomato</vt:lpstr>
      <vt:lpstr>UTM Sharnay</vt:lpstr>
      <vt:lpstr>思源黑体 CN Bold</vt:lpstr>
      <vt:lpstr>Tahoma</vt:lpstr>
      <vt:lpstr>Calibri</vt:lpstr>
      <vt:lpstr>Times New Roman</vt:lpstr>
      <vt:lpstr>#9Slide07 IcielCadena</vt:lpstr>
      <vt:lpstr>Aachen</vt:lpstr>
      <vt:lpstr>Architecture</vt:lpstr>
      <vt:lpstr>Office 主题​​</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Tư Bùi</dc:creator>
  <cp:keywords>Măng non</cp:keywords>
  <cp:lastModifiedBy>Lan Anh Dương</cp:lastModifiedBy>
  <cp:revision>62</cp:revision>
  <dcterms:created xsi:type="dcterms:W3CDTF">2021-11-29T00:38:57Z</dcterms:created>
  <dcterms:modified xsi:type="dcterms:W3CDTF">2023-07-21T07:45:23Z</dcterms:modified>
</cp:coreProperties>
</file>