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26"/>
  </p:notesMasterIdLst>
  <p:sldIdLst>
    <p:sldId id="257" r:id="rId2"/>
    <p:sldId id="273" r:id="rId3"/>
    <p:sldId id="256" r:id="rId4"/>
    <p:sldId id="258" r:id="rId5"/>
    <p:sldId id="259" r:id="rId6"/>
    <p:sldId id="274" r:id="rId7"/>
    <p:sldId id="275" r:id="rId8"/>
    <p:sldId id="276" r:id="rId9"/>
    <p:sldId id="277" r:id="rId10"/>
    <p:sldId id="278" r:id="rId11"/>
    <p:sldId id="279" r:id="rId12"/>
    <p:sldId id="281" r:id="rId13"/>
    <p:sldId id="284" r:id="rId14"/>
    <p:sldId id="280" r:id="rId15"/>
    <p:sldId id="285" r:id="rId16"/>
    <p:sldId id="283" r:id="rId17"/>
    <p:sldId id="291" r:id="rId18"/>
    <p:sldId id="293" r:id="rId19"/>
    <p:sldId id="294" r:id="rId20"/>
    <p:sldId id="295" r:id="rId21"/>
    <p:sldId id="296" r:id="rId22"/>
    <p:sldId id="297" r:id="rId23"/>
    <p:sldId id="298" r:id="rId24"/>
    <p:sldId id="299" r:id="rId25"/>
  </p:sldIdLst>
  <p:sldSz cx="12192000" cy="6858000"/>
  <p:notesSz cx="6858000" cy="9144000"/>
  <p:embeddedFontLst>
    <p:embeddedFont>
      <p:font typeface="等线" panose="02010600030101010101" pitchFamily="2" charset="-122"/>
      <p:regular r:id="rId27"/>
      <p:bold r:id="rId28"/>
    </p:embeddedFont>
    <p:embeddedFont>
      <p:font typeface="等线" panose="02010600030101010101" pitchFamily="2" charset="-122"/>
      <p:regular r:id="rId27"/>
      <p:bold r:id="rId28"/>
    </p:embeddedFont>
    <p:embeddedFont>
      <p:font typeface="DengXian Light" panose="02010600030101010101" pitchFamily="2" charset="-122"/>
      <p:regular r:id="rId29"/>
    </p:embeddedFont>
    <p:embeddedFont>
      <p:font typeface="微软雅黑" panose="020B0503020204020204" pitchFamily="34" charset="-122"/>
      <p:regular r:id="rId30"/>
      <p:bold r:id="rId31"/>
    </p:embeddedFont>
    <p:embeddedFont>
      <p:font typeface="UTM Avo" panose="02040603050506020204" pitchFamily="18" charset="0"/>
      <p:regular r:id="rId32"/>
      <p:bold r:id="rId33"/>
      <p:italic r:id="rId34"/>
      <p:boldItalic r:id="rId35"/>
    </p:embeddedFont>
    <p:embeddedFont>
      <p:font typeface="UTM Cookies" panose="02040603050506020204" pitchFamily="18" charset="0"/>
      <p:regular r:id="rId36"/>
    </p:embeddedFont>
    <p:embeddedFont>
      <p:font typeface="UTM Erie Black" panose="02040603050506020204" pitchFamily="18" charset="0"/>
      <p:regular r:id="rId37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7E1"/>
    <a:srgbClr val="C88DC9"/>
    <a:srgbClr val="DFBEE0"/>
    <a:srgbClr val="F1BB8F"/>
    <a:srgbClr val="B5E5CA"/>
    <a:srgbClr val="EEDAEE"/>
    <a:srgbClr val="9FDDBA"/>
    <a:srgbClr val="EDAA73"/>
    <a:srgbClr val="ED7C2F"/>
    <a:srgbClr val="F4CB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0"/>
    <p:restoredTop sz="94694"/>
  </p:normalViewPr>
  <p:slideViewPr>
    <p:cSldViewPr snapToGrid="0" snapToObjects="1">
      <p:cViewPr varScale="1">
        <p:scale>
          <a:sx n="66" d="100"/>
          <a:sy n="66" d="100"/>
        </p:scale>
        <p:origin x="87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font" Target="fonts/font8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openxmlformats.org/officeDocument/2006/relationships/font" Target="fonts/font11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7.fntdata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DD4174-8376-4869-BABF-367EF849113E}" type="datetimeFigureOut">
              <a:rPr lang="zh-CN" altLang="en-US" smtClean="0"/>
              <a:t>2022/2/13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3BA7D6-7490-44D0-B4A9-C507BC14FC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74730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flsw9R659kE" TargetMode="External"/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3BA7D6-7490-44D0-B4A9-C507BC14FC7F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865861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3BA7D6-7490-44D0-B4A9-C507BC14FC7F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7530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3BA7D6-7490-44D0-B4A9-C507BC14FC7F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92151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3BA7D6-7490-44D0-B4A9-C507BC14FC7F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923382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3BA7D6-7490-44D0-B4A9-C507BC14FC7F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59954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3BA7D6-7490-44D0-B4A9-C507BC14FC7F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45694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3BA7D6-7490-44D0-B4A9-C507BC14FC7F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67481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3BA7D6-7490-44D0-B4A9-C507BC14FC7F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736639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  <a:hlinkClick r:id="rId3"/>
              </a:rPr>
              <a:t>youtube.com/</a:t>
            </a:r>
            <a:r>
              <a:rPr lang="en-US" sz="12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  <a:hlinkClick r:id="rId3"/>
              </a:rPr>
              <a:t>watch?v</a:t>
            </a:r>
            <a:r>
              <a:rPr lang="en-US" sz="12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  <a:hlinkClick r:id="rId3"/>
              </a:rPr>
              <a:t>=flsw9R659kE</a:t>
            </a:r>
            <a:endParaRPr lang="en-US" sz="1200" dirty="0">
              <a:solidFill>
                <a:schemeClr val="tx1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3BA7D6-7490-44D0-B4A9-C507BC14FC7F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196487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3BA7D6-7490-44D0-B4A9-C507BC14FC7F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64159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3BA7D6-7490-44D0-B4A9-C507BC14FC7F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30153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3BA7D6-7490-44D0-B4A9-C507BC14FC7F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85442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3BA7D6-7490-44D0-B4A9-C507BC14FC7F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00392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3BA7D6-7490-44D0-B4A9-C507BC14FC7F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77390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3BA7D6-7490-44D0-B4A9-C507BC14FC7F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08584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3BA7D6-7490-44D0-B4A9-C507BC14FC7F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5502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3BA7D6-7490-44D0-B4A9-C507BC14FC7F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2433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3BA7D6-7490-44D0-B4A9-C507BC14FC7F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8311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6E7981-7607-404C-B1AC-71B1C658D25F}" type="datetimeFigureOut">
              <a:rPr kumimoji="1" lang="zh-CN" altLang="en-US" smtClean="0"/>
              <a:t>2022/2/13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03B993-E427-044F-80B2-C8B9B59DFFC4}" type="slidenum">
              <a:rPr kumimoji="1" lang="zh-CN" altLang="en-US" smtClean="0"/>
              <a:t>‹#›</a:t>
            </a:fld>
            <a:endParaRPr kumimoji="1" lang="zh-CN" alt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00A3A46-204C-4E8F-9EF1-20FC8D1EC188}"/>
              </a:ext>
            </a:extLst>
          </p:cNvPr>
          <p:cNvGrpSpPr/>
          <p:nvPr userDrawn="1"/>
        </p:nvGrpSpPr>
        <p:grpSpPr>
          <a:xfrm>
            <a:off x="560440" y="530942"/>
            <a:ext cx="11238272" cy="5928177"/>
            <a:chOff x="412955" y="384133"/>
            <a:chExt cx="11238272" cy="5928177"/>
          </a:xfrm>
        </p:grpSpPr>
        <p:sp>
          <p:nvSpPr>
            <p:cNvPr id="8" name="Rectangle: Diagonal Corners Rounded 7">
              <a:extLst>
                <a:ext uri="{FF2B5EF4-FFF2-40B4-BE49-F238E27FC236}">
                  <a16:creationId xmlns:a16="http://schemas.microsoft.com/office/drawing/2014/main" id="{9D7637F4-B500-4BC6-9B8A-239629D603DE}"/>
                </a:ext>
              </a:extLst>
            </p:cNvPr>
            <p:cNvSpPr/>
            <p:nvPr/>
          </p:nvSpPr>
          <p:spPr>
            <a:xfrm>
              <a:off x="560440" y="530942"/>
              <a:ext cx="11090787" cy="5781368"/>
            </a:xfrm>
            <a:prstGeom prst="round2DiagRect">
              <a:avLst/>
            </a:prstGeom>
            <a:solidFill>
              <a:srgbClr val="F1BB8F"/>
            </a:solidFill>
            <a:ln w="57150">
              <a:solidFill>
                <a:srgbClr val="F4CBAA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v</a:t>
              </a:r>
            </a:p>
          </p:txBody>
        </p:sp>
        <p:sp>
          <p:nvSpPr>
            <p:cNvPr id="9" name="Rectangle: Diagonal Corners Rounded 8">
              <a:extLst>
                <a:ext uri="{FF2B5EF4-FFF2-40B4-BE49-F238E27FC236}">
                  <a16:creationId xmlns:a16="http://schemas.microsoft.com/office/drawing/2014/main" id="{B7F7C82A-40B9-44FF-8686-AED03CDCBDC4}"/>
                </a:ext>
              </a:extLst>
            </p:cNvPr>
            <p:cNvSpPr/>
            <p:nvPr/>
          </p:nvSpPr>
          <p:spPr>
            <a:xfrm>
              <a:off x="412955" y="384133"/>
              <a:ext cx="11090787" cy="5781368"/>
            </a:xfrm>
            <a:prstGeom prst="round2DiagRect">
              <a:avLst/>
            </a:prstGeom>
            <a:solidFill>
              <a:schemeClr val="bg1"/>
            </a:solidFill>
            <a:ln w="57150">
              <a:solidFill>
                <a:srgbClr val="F1BB8F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6E7981-7607-404C-B1AC-71B1C658D25F}" type="datetimeFigureOut">
              <a:rPr kumimoji="1" lang="zh-CN" altLang="en-US" smtClean="0"/>
              <a:t>2022/2/13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03B993-E427-044F-80B2-C8B9B59DFFC4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6E7981-7607-404C-B1AC-71B1C658D25F}" type="datetimeFigureOut">
              <a:rPr kumimoji="1" lang="zh-CN" altLang="en-US" smtClean="0"/>
              <a:t>2022/2/13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03B993-E427-044F-80B2-C8B9B59DFFC4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6E7981-7607-404C-B1AC-71B1C658D25F}" type="datetimeFigureOut">
              <a:rPr kumimoji="1" lang="zh-CN" altLang="en-US" smtClean="0"/>
              <a:t>2022/2/13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03B993-E427-044F-80B2-C8B9B59DFFC4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6E7981-7607-404C-B1AC-71B1C658D25F}" type="datetimeFigureOut">
              <a:rPr kumimoji="1" lang="zh-CN" altLang="en-US" smtClean="0"/>
              <a:t>2022/2/13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03B993-E427-044F-80B2-C8B9B59DFFC4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6E7981-7607-404C-B1AC-71B1C658D25F}" type="datetimeFigureOut">
              <a:rPr kumimoji="1" lang="zh-CN" altLang="en-US" smtClean="0"/>
              <a:t>2022/2/13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03B993-E427-044F-80B2-C8B9B59DFFC4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6E7981-7607-404C-B1AC-71B1C658D25F}" type="datetimeFigureOut">
              <a:rPr kumimoji="1" lang="zh-CN" altLang="en-US" smtClean="0"/>
              <a:t>2022/2/13</a:t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9" name="幻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03B993-E427-044F-80B2-C8B9B59DFFC4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6E7981-7607-404C-B1AC-71B1C658D25F}" type="datetimeFigureOut">
              <a:rPr kumimoji="1" lang="zh-CN" altLang="en-US" smtClean="0"/>
              <a:t>2022/2/13</a:t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03B993-E427-044F-80B2-C8B9B59DFFC4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6E7981-7607-404C-B1AC-71B1C658D25F}" type="datetimeFigureOut">
              <a:rPr kumimoji="1" lang="zh-CN" altLang="en-US" smtClean="0"/>
              <a:t>2022/2/13</a:t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03B993-E427-044F-80B2-C8B9B59DFFC4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6E7981-7607-404C-B1AC-71B1C658D25F}" type="datetimeFigureOut">
              <a:rPr kumimoji="1" lang="zh-CN" altLang="en-US" smtClean="0"/>
              <a:t>2022/2/13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03B993-E427-044F-80B2-C8B9B59DFFC4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6E7981-7607-404C-B1AC-71B1C658D25F}" type="datetimeFigureOut">
              <a:rPr kumimoji="1" lang="zh-CN" altLang="en-US" smtClean="0"/>
              <a:t>2022/2/13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03B993-E427-044F-80B2-C8B9B59DFFC4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s://www.facebook.com/teamKTUTS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CB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B140A7F4-4064-4F46-AE67-7DB29F4774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323" r="4273"/>
          <a:stretch>
            <a:fillRect/>
          </a:stretch>
        </p:blipFill>
        <p:spPr>
          <a:xfrm>
            <a:off x="6479628" y="0"/>
            <a:ext cx="5712372" cy="68580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B779F7B6-11D8-42D7-9351-AC849119F569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318708" cy="6858000"/>
          </a:xfrm>
          <a:prstGeom prst="rect">
            <a:avLst/>
          </a:prstGeom>
        </p:spPr>
      </p:pic>
      <p:sp>
        <p:nvSpPr>
          <p:cNvPr id="4" name="文本框 6">
            <a:extLst>
              <a:ext uri="{FF2B5EF4-FFF2-40B4-BE49-F238E27FC236}">
                <a16:creationId xmlns:a16="http://schemas.microsoft.com/office/drawing/2014/main" id="{AF92B0BB-96D5-4669-BB94-EAF61F82BD98}"/>
              </a:ext>
            </a:extLst>
          </p:cNvPr>
          <p:cNvSpPr txBox="1"/>
          <p:nvPr userDrawn="1"/>
        </p:nvSpPr>
        <p:spPr>
          <a:xfrm>
            <a:off x="4318000" y="3084195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300" dirty="0">
                <a:solidFill>
                  <a:srgbClr val="F4CBA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rgbClr val="F4CBA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rgbClr val="F4CBA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rgbClr val="F4CBA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AE296D5-3DE2-4357-B1C7-9A840D9970E1}"/>
              </a:ext>
            </a:extLst>
          </p:cNvPr>
          <p:cNvSpPr txBox="1"/>
          <p:nvPr userDrawn="1"/>
        </p:nvSpPr>
        <p:spPr>
          <a:xfrm>
            <a:off x="11087100" y="0"/>
            <a:ext cx="11049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EDAA73"/>
                </a:solidFill>
                <a:latin typeface="UTM Erie Black" panose="02040603050506020204" pitchFamily="18" charset="0"/>
              </a:rPr>
              <a:t>KTUTS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D8F7AD0-B801-441B-8D46-926156567B1D}"/>
              </a:ext>
            </a:extLst>
          </p:cNvPr>
          <p:cNvSpPr txBox="1"/>
          <p:nvPr userDrawn="1"/>
        </p:nvSpPr>
        <p:spPr>
          <a:xfrm>
            <a:off x="0" y="6457890"/>
            <a:ext cx="11049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EDAA73"/>
                </a:solidFill>
                <a:latin typeface="UTM Erie Black" panose="02040603050506020204" pitchFamily="18" charset="0"/>
              </a:rPr>
              <a:t>KTUTS</a:t>
            </a:r>
          </a:p>
        </p:txBody>
      </p:sp>
      <p:pic>
        <p:nvPicPr>
          <p:cNvPr id="9" name="Picture 8" descr="A picture containing diagram&#10;&#10;Description automatically generated">
            <a:extLst>
              <a:ext uri="{FF2B5EF4-FFF2-40B4-BE49-F238E27FC236}">
                <a16:creationId xmlns:a16="http://schemas.microsoft.com/office/drawing/2014/main" id="{8C49DF73-455F-4DD9-AB82-8C3E37A7ED7A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961989" y="18694549"/>
            <a:ext cx="1881378" cy="1625303"/>
          </a:xfrm>
          <a:prstGeom prst="rect">
            <a:avLst/>
          </a:prstGeom>
        </p:spPr>
      </p:pic>
      <p:pic>
        <p:nvPicPr>
          <p:cNvPr id="10" name="Picture 9" descr="A picture containing diagram&#10;&#10;Description automatically generated">
            <a:extLst>
              <a:ext uri="{FF2B5EF4-FFF2-40B4-BE49-F238E27FC236}">
                <a16:creationId xmlns:a16="http://schemas.microsoft.com/office/drawing/2014/main" id="{4B1866BE-97DF-454D-B16A-4FB65F38B35F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990" y="8102749"/>
            <a:ext cx="1881378" cy="1625303"/>
          </a:xfrm>
          <a:prstGeom prst="rect">
            <a:avLst/>
          </a:prstGeom>
        </p:spPr>
      </p:pic>
      <p:pic>
        <p:nvPicPr>
          <p:cNvPr id="11" name="Picture 10" descr="A picture containing diagram&#10;&#10;Description automatically generated">
            <a:extLst>
              <a:ext uri="{FF2B5EF4-FFF2-40B4-BE49-F238E27FC236}">
                <a16:creationId xmlns:a16="http://schemas.microsoft.com/office/drawing/2014/main" id="{DB921E5D-D784-4810-8E93-FE2C8A70E303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20211" y="-13766651"/>
            <a:ext cx="1881378" cy="1625303"/>
          </a:xfrm>
          <a:prstGeom prst="rect">
            <a:avLst/>
          </a:prstGeom>
        </p:spPr>
      </p:pic>
      <p:pic>
        <p:nvPicPr>
          <p:cNvPr id="12" name="Picture 11" descr="A picture containing diagram&#10;&#10;Description automatically generated">
            <a:extLst>
              <a:ext uri="{FF2B5EF4-FFF2-40B4-BE49-F238E27FC236}">
                <a16:creationId xmlns:a16="http://schemas.microsoft.com/office/drawing/2014/main" id="{C6F12F7D-274B-4BA7-B776-605EEC964A3A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387060" y="-13718246"/>
            <a:ext cx="1881378" cy="1625303"/>
          </a:xfrm>
          <a:prstGeom prst="rect">
            <a:avLst/>
          </a:prstGeom>
        </p:spPr>
      </p:pic>
      <p:sp>
        <p:nvSpPr>
          <p:cNvPr id="13" name="TextBox 15">
            <a:extLst>
              <a:ext uri="{FF2B5EF4-FFF2-40B4-BE49-F238E27FC236}">
                <a16:creationId xmlns:a16="http://schemas.microsoft.com/office/drawing/2014/main" id="{78CA585B-30F3-4AD1-8689-ADC07FC3BC15}"/>
              </a:ext>
            </a:extLst>
          </p:cNvPr>
          <p:cNvSpPr txBox="1"/>
          <p:nvPr userDrawn="1"/>
        </p:nvSpPr>
        <p:spPr>
          <a:xfrm>
            <a:off x="2880780" y="8558171"/>
            <a:ext cx="93112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Liên hệ page:</a:t>
            </a:r>
          </a:p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  <a:hlinkClick r:id="rId15"/>
              </a:rPr>
              <a:t>https://www.facebook.com/teamKTUTS</a:t>
            </a: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Đây là sản phẩm của nhóm KTUTS. Mọi chi tiết vui lòng liên hệ page hoặc SĐT: 0922 645 654</a:t>
            </a:r>
          </a:p>
        </p:txBody>
      </p:sp>
      <p:pic>
        <p:nvPicPr>
          <p:cNvPr id="14" name="Picture 13" descr="A picture containing diagram&#10;&#10;Description automatically generated">
            <a:extLst>
              <a:ext uri="{FF2B5EF4-FFF2-40B4-BE49-F238E27FC236}">
                <a16:creationId xmlns:a16="http://schemas.microsoft.com/office/drawing/2014/main" id="{566958BE-530A-451E-83AB-C67FDED48256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72611" y="18999349"/>
            <a:ext cx="1881378" cy="162530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1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26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27.png"/><Relationship Id="rId4" Type="http://schemas.openxmlformats.org/officeDocument/2006/relationships/hyperlink" Target="https://www.youtube.com/watch?v=flsw9R659kE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.png"/><Relationship Id="rId5" Type="http://schemas.openxmlformats.org/officeDocument/2006/relationships/image" Target="../media/image18.png"/><Relationship Id="rId4" Type="http://schemas.openxmlformats.org/officeDocument/2006/relationships/notesSlide" Target="../notesSlides/notesSlid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CB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970212" y="705530"/>
            <a:ext cx="7564265" cy="6095297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id="{CC01FF69-1D25-484E-93E2-586C4E3D656B}"/>
              </a:ext>
            </a:extLst>
          </p:cNvPr>
          <p:cNvGrpSpPr/>
          <p:nvPr/>
        </p:nvGrpSpPr>
        <p:grpSpPr>
          <a:xfrm>
            <a:off x="170490" y="1653"/>
            <a:ext cx="2643224" cy="4376753"/>
            <a:chOff x="380040" y="-16395"/>
            <a:chExt cx="2643224" cy="4376753"/>
          </a:xfrm>
        </p:grpSpPr>
        <p:sp>
          <p:nvSpPr>
            <p:cNvPr id="2" name="心形 1">
              <a:extLst>
                <a:ext uri="{FF2B5EF4-FFF2-40B4-BE49-F238E27FC236}">
                  <a16:creationId xmlns:a16="http://schemas.microsoft.com/office/drawing/2014/main" id="{4A442B96-F44C-43D9-BAC1-FC2745B7FCA6}"/>
                </a:ext>
              </a:extLst>
            </p:cNvPr>
            <p:cNvSpPr/>
            <p:nvPr/>
          </p:nvSpPr>
          <p:spPr>
            <a:xfrm>
              <a:off x="380040" y="2070882"/>
              <a:ext cx="2610809" cy="2289476"/>
            </a:xfrm>
            <a:prstGeom prst="hear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8" name="直接连接符 7">
              <a:extLst>
                <a:ext uri="{FF2B5EF4-FFF2-40B4-BE49-F238E27FC236}">
                  <a16:creationId xmlns:a16="http://schemas.microsoft.com/office/drawing/2014/main" id="{6DF46AF9-DE2E-4867-8C03-408BD4BCB177}"/>
                </a:ext>
              </a:extLst>
            </p:cNvPr>
            <p:cNvCxnSpPr>
              <a:cxnSpLocks/>
              <a:endCxn id="2" idx="0"/>
            </p:cNvCxnSpPr>
            <p:nvPr/>
          </p:nvCxnSpPr>
          <p:spPr>
            <a:xfrm>
              <a:off x="1685445" y="-16395"/>
              <a:ext cx="0" cy="2659646"/>
            </a:xfrm>
            <a:prstGeom prst="line">
              <a:avLst/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023A5134-3942-4F16-8E17-F5D31077412F}"/>
                </a:ext>
              </a:extLst>
            </p:cNvPr>
            <p:cNvSpPr txBox="1"/>
            <p:nvPr/>
          </p:nvSpPr>
          <p:spPr>
            <a:xfrm>
              <a:off x="380040" y="2314102"/>
              <a:ext cx="2643224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6600" dirty="0" err="1">
                  <a:solidFill>
                    <a:schemeClr val="bg1"/>
                  </a:solidFill>
                  <a:latin typeface="UTM Cookies" panose="02040603050506020204" pitchFamily="18" charset="0"/>
                  <a:ea typeface="华文琥珀" panose="02010800040101010101" pitchFamily="2" charset="-122"/>
                </a:rPr>
                <a:t>Luyện</a:t>
              </a:r>
              <a:endParaRPr lang="zh-CN" altLang="en-US" sz="6600" dirty="0">
                <a:solidFill>
                  <a:schemeClr val="bg1"/>
                </a:solidFill>
                <a:latin typeface="UTM Cookies" panose="02040603050506020204" pitchFamily="18" charset="0"/>
                <a:ea typeface="华文琥珀" panose="02010800040101010101" pitchFamily="2" charset="-122"/>
              </a:endParaRPr>
            </a:p>
          </p:txBody>
        </p:sp>
      </p:grp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CE60D5A6-75C4-49FF-A448-7AE81388B413}"/>
              </a:ext>
            </a:extLst>
          </p:cNvPr>
          <p:cNvGrpSpPr/>
          <p:nvPr/>
        </p:nvGrpSpPr>
        <p:grpSpPr>
          <a:xfrm>
            <a:off x="2813714" y="-42433"/>
            <a:ext cx="1657350" cy="2070882"/>
            <a:chOff x="380041" y="0"/>
            <a:chExt cx="1657350" cy="2679114"/>
          </a:xfrm>
        </p:grpSpPr>
        <p:sp>
          <p:nvSpPr>
            <p:cNvPr id="16" name="心形 15">
              <a:extLst>
                <a:ext uri="{FF2B5EF4-FFF2-40B4-BE49-F238E27FC236}">
                  <a16:creationId xmlns:a16="http://schemas.microsoft.com/office/drawing/2014/main" id="{1314B5E6-EA09-4BB2-9450-80E87E25847B}"/>
                </a:ext>
              </a:extLst>
            </p:cNvPr>
            <p:cNvSpPr/>
            <p:nvPr/>
          </p:nvSpPr>
          <p:spPr>
            <a:xfrm>
              <a:off x="380041" y="1010156"/>
              <a:ext cx="1657350" cy="1668958"/>
            </a:xfrm>
            <a:prstGeom prst="hear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7" name="直接连接符 16">
              <a:extLst>
                <a:ext uri="{FF2B5EF4-FFF2-40B4-BE49-F238E27FC236}">
                  <a16:creationId xmlns:a16="http://schemas.microsoft.com/office/drawing/2014/main" id="{DE0D2319-7FE7-4AAF-900E-C6B192845090}"/>
                </a:ext>
              </a:extLst>
            </p:cNvPr>
            <p:cNvCxnSpPr>
              <a:cxnSpLocks/>
            </p:cNvCxnSpPr>
            <p:nvPr/>
          </p:nvCxnSpPr>
          <p:spPr>
            <a:xfrm>
              <a:off x="1208716" y="0"/>
              <a:ext cx="0" cy="1355481"/>
            </a:xfrm>
            <a:prstGeom prst="line">
              <a:avLst/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id="{7F73316C-6A7D-4D61-BCD1-E04640712478}"/>
                </a:ext>
              </a:extLst>
            </p:cNvPr>
            <p:cNvSpPr txBox="1"/>
            <p:nvPr/>
          </p:nvSpPr>
          <p:spPr>
            <a:xfrm>
              <a:off x="594693" y="1086280"/>
              <a:ext cx="1189749" cy="14334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6600" dirty="0" err="1">
                  <a:solidFill>
                    <a:schemeClr val="bg1"/>
                  </a:solidFill>
                  <a:latin typeface="UTM Cookies" panose="02040603050506020204" pitchFamily="18" charset="0"/>
                  <a:ea typeface="华文琥珀" panose="02010800040101010101" pitchFamily="2" charset="-122"/>
                </a:rPr>
                <a:t>từ</a:t>
              </a:r>
              <a:endParaRPr lang="zh-CN" altLang="en-US" sz="6600" dirty="0">
                <a:solidFill>
                  <a:schemeClr val="bg1"/>
                </a:solidFill>
                <a:latin typeface="UTM Cookies" panose="02040603050506020204" pitchFamily="18" charset="0"/>
                <a:ea typeface="华文琥珀" panose="02010800040101010101" pitchFamily="2" charset="-122"/>
              </a:endParaRPr>
            </a:p>
          </p:txBody>
        </p:sp>
      </p:grp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0EF03D68-37FD-40EE-B3D9-8545D2D8A80F}"/>
              </a:ext>
            </a:extLst>
          </p:cNvPr>
          <p:cNvGrpSpPr/>
          <p:nvPr/>
        </p:nvGrpSpPr>
        <p:grpSpPr>
          <a:xfrm>
            <a:off x="8144772" y="-5276"/>
            <a:ext cx="1657350" cy="2566669"/>
            <a:chOff x="2037391" y="0"/>
            <a:chExt cx="1657350" cy="3320517"/>
          </a:xfrm>
        </p:grpSpPr>
        <p:sp>
          <p:nvSpPr>
            <p:cNvPr id="21" name="心形 20">
              <a:extLst>
                <a:ext uri="{FF2B5EF4-FFF2-40B4-BE49-F238E27FC236}">
                  <a16:creationId xmlns:a16="http://schemas.microsoft.com/office/drawing/2014/main" id="{CF0FE194-B256-43E2-86D2-E07FD8980B00}"/>
                </a:ext>
              </a:extLst>
            </p:cNvPr>
            <p:cNvSpPr/>
            <p:nvPr/>
          </p:nvSpPr>
          <p:spPr>
            <a:xfrm>
              <a:off x="2037391" y="1651559"/>
              <a:ext cx="1657350" cy="1668958"/>
            </a:xfrm>
            <a:prstGeom prst="hear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22" name="直接连接符 21">
              <a:extLst>
                <a:ext uri="{FF2B5EF4-FFF2-40B4-BE49-F238E27FC236}">
                  <a16:creationId xmlns:a16="http://schemas.microsoft.com/office/drawing/2014/main" id="{6A416714-B310-45D6-917E-4BBBD862EBD3}"/>
                </a:ext>
              </a:extLst>
            </p:cNvPr>
            <p:cNvCxnSpPr>
              <a:cxnSpLocks/>
            </p:cNvCxnSpPr>
            <p:nvPr/>
          </p:nvCxnSpPr>
          <p:spPr>
            <a:xfrm>
              <a:off x="2866346" y="0"/>
              <a:ext cx="0" cy="2909343"/>
            </a:xfrm>
            <a:prstGeom prst="line">
              <a:avLst/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23" name="文本框 22">
              <a:extLst>
                <a:ext uri="{FF2B5EF4-FFF2-40B4-BE49-F238E27FC236}">
                  <a16:creationId xmlns:a16="http://schemas.microsoft.com/office/drawing/2014/main" id="{6B05EE81-3860-40E4-A79E-60636386FC23}"/>
                </a:ext>
              </a:extLst>
            </p:cNvPr>
            <p:cNvSpPr txBox="1"/>
            <p:nvPr/>
          </p:nvSpPr>
          <p:spPr>
            <a:xfrm>
              <a:off x="2250818" y="1769328"/>
              <a:ext cx="1192955" cy="14334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6600" dirty="0" err="1">
                  <a:solidFill>
                    <a:schemeClr val="bg1"/>
                  </a:solidFill>
                  <a:latin typeface="UTM Cookies" panose="02040603050506020204" pitchFamily="18" charset="0"/>
                  <a:ea typeface="华文琥珀" panose="02010800040101010101" pitchFamily="2" charset="-122"/>
                </a:rPr>
                <a:t>và</a:t>
              </a:r>
              <a:endParaRPr lang="zh-CN" altLang="en-US" sz="6600" dirty="0">
                <a:solidFill>
                  <a:schemeClr val="bg1"/>
                </a:solidFill>
                <a:latin typeface="UTM Cookies" panose="02040603050506020204" pitchFamily="18" charset="0"/>
                <a:ea typeface="华文琥珀" panose="02010800040101010101" pitchFamily="2" charset="-122"/>
              </a:endParaRPr>
            </a:p>
          </p:txBody>
        </p:sp>
      </p:grpSp>
      <p:grpSp>
        <p:nvGrpSpPr>
          <p:cNvPr id="25" name="组合 24">
            <a:extLst>
              <a:ext uri="{FF2B5EF4-FFF2-40B4-BE49-F238E27FC236}">
                <a16:creationId xmlns:a16="http://schemas.microsoft.com/office/drawing/2014/main" id="{C36AF810-B93F-4DC1-B5F0-C9BA26127AA6}"/>
              </a:ext>
            </a:extLst>
          </p:cNvPr>
          <p:cNvGrpSpPr/>
          <p:nvPr/>
        </p:nvGrpSpPr>
        <p:grpSpPr>
          <a:xfrm>
            <a:off x="9773595" y="-107293"/>
            <a:ext cx="2171750" cy="4359147"/>
            <a:chOff x="1264665" y="-117595"/>
            <a:chExt cx="2171750" cy="5639458"/>
          </a:xfrm>
        </p:grpSpPr>
        <p:sp>
          <p:nvSpPr>
            <p:cNvPr id="26" name="心形 25">
              <a:extLst>
                <a:ext uri="{FF2B5EF4-FFF2-40B4-BE49-F238E27FC236}">
                  <a16:creationId xmlns:a16="http://schemas.microsoft.com/office/drawing/2014/main" id="{C4054A3F-0C33-47EB-A21E-615BAF9D58D9}"/>
                </a:ext>
              </a:extLst>
            </p:cNvPr>
            <p:cNvSpPr/>
            <p:nvPr/>
          </p:nvSpPr>
          <p:spPr>
            <a:xfrm>
              <a:off x="1264665" y="3334902"/>
              <a:ext cx="2171750" cy="2186961"/>
            </a:xfrm>
            <a:prstGeom prst="hear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27" name="直接连接符 26">
              <a:extLst>
                <a:ext uri="{FF2B5EF4-FFF2-40B4-BE49-F238E27FC236}">
                  <a16:creationId xmlns:a16="http://schemas.microsoft.com/office/drawing/2014/main" id="{ECC45834-4E5C-4778-BDC1-3A95BAD60414}"/>
                </a:ext>
              </a:extLst>
            </p:cNvPr>
            <p:cNvCxnSpPr>
              <a:cxnSpLocks/>
              <a:endCxn id="26" idx="0"/>
            </p:cNvCxnSpPr>
            <p:nvPr/>
          </p:nvCxnSpPr>
          <p:spPr>
            <a:xfrm>
              <a:off x="2350540" y="-117595"/>
              <a:ext cx="0" cy="3999237"/>
            </a:xfrm>
            <a:prstGeom prst="line">
              <a:avLst/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28" name="文本框 27">
              <a:extLst>
                <a:ext uri="{FF2B5EF4-FFF2-40B4-BE49-F238E27FC236}">
                  <a16:creationId xmlns:a16="http://schemas.microsoft.com/office/drawing/2014/main" id="{C95595CC-199D-44D6-80F1-7FF4A7DDB4BD}"/>
                </a:ext>
              </a:extLst>
            </p:cNvPr>
            <p:cNvSpPr txBox="1"/>
            <p:nvPr/>
          </p:nvSpPr>
          <p:spPr>
            <a:xfrm>
              <a:off x="1523986" y="3731691"/>
              <a:ext cx="1681871" cy="14334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6600" dirty="0" err="1">
                  <a:solidFill>
                    <a:schemeClr val="bg1"/>
                  </a:solidFill>
                  <a:latin typeface="UTM Cookies" panose="02040603050506020204" pitchFamily="18" charset="0"/>
                  <a:ea typeface="华文琥珀" panose="02010800040101010101" pitchFamily="2" charset="-122"/>
                </a:rPr>
                <a:t>câu</a:t>
              </a:r>
              <a:endParaRPr lang="zh-CN" altLang="en-US" sz="6600" dirty="0">
                <a:solidFill>
                  <a:schemeClr val="bg1"/>
                </a:solidFill>
                <a:latin typeface="UTM Cookies" panose="02040603050506020204" pitchFamily="18" charset="0"/>
                <a:ea typeface="华文琥珀" panose="02010800040101010101" pitchFamily="2" charset="-122"/>
              </a:endParaRPr>
            </a:p>
          </p:txBody>
        </p:sp>
      </p:grpSp>
      <p:pic>
        <p:nvPicPr>
          <p:cNvPr id="3" name="小清新尤克里里和口哨背景音乐.wav">
            <a:hlinkClick r:id="" action="ppaction://media"/>
            <a:extLst>
              <a:ext uri="{FF2B5EF4-FFF2-40B4-BE49-F238E27FC236}">
                <a16:creationId xmlns:a16="http://schemas.microsoft.com/office/drawing/2014/main" id="{9D503358-F266-944E-8F09-87E3EF9CEA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902417" y="-107293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1614 0.03472 L -0.31614 0.03496 C -0.19036 0.04792 -0.29856 0.0375 0.00873 0.0375 L 0.00873 0.03773 L 0.00873 0.0375 " pathEditMode="relative" rAng="0" ptsTypes="AAAAA">
                                      <p:cBhvr>
                                        <p:cTn id="8" dur="37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37" y="32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9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9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9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7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7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7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3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33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36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4">
            <a:extLst>
              <a:ext uri="{FF2B5EF4-FFF2-40B4-BE49-F238E27FC236}">
                <a16:creationId xmlns:a16="http://schemas.microsoft.com/office/drawing/2014/main" id="{C46ECE5C-DE7B-426D-A5CA-79D0FB21FA5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0700000">
            <a:off x="-621546" y="-254001"/>
            <a:ext cx="7282244" cy="1193800"/>
          </a:xfrm>
          <a:prstGeom prst="rect">
            <a:avLst/>
          </a:prstGeom>
        </p:spPr>
      </p:pic>
      <p:pic>
        <p:nvPicPr>
          <p:cNvPr id="10" name="图片 3">
            <a:extLst>
              <a:ext uri="{FF2B5EF4-FFF2-40B4-BE49-F238E27FC236}">
                <a16:creationId xmlns:a16="http://schemas.microsoft.com/office/drawing/2014/main" id="{841AF97E-BEEB-4E06-B0F4-C16E2AC3B65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06147" y="3676650"/>
            <a:ext cx="3242003" cy="3477925"/>
          </a:xfrm>
          <a:prstGeom prst="rect">
            <a:avLst/>
          </a:prstGeom>
        </p:spPr>
      </p:pic>
      <p:sp>
        <p:nvSpPr>
          <p:cNvPr id="9" name="Bong bóng Ý nghĩ: Hình đám mây 19">
            <a:extLst>
              <a:ext uri="{FF2B5EF4-FFF2-40B4-BE49-F238E27FC236}">
                <a16:creationId xmlns:a16="http://schemas.microsoft.com/office/drawing/2014/main" id="{D847E2B8-9BD3-4B31-B2E3-5FA3EDFDA899}"/>
              </a:ext>
            </a:extLst>
          </p:cNvPr>
          <p:cNvSpPr/>
          <p:nvPr/>
        </p:nvSpPr>
        <p:spPr>
          <a:xfrm>
            <a:off x="1461923" y="837853"/>
            <a:ext cx="3876994" cy="2620617"/>
          </a:xfrm>
          <a:prstGeom prst="cloudCallout">
            <a:avLst>
              <a:gd name="adj1" fmla="val -25127"/>
              <a:gd name="adj2" fmla="val 65877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chemeClr val="tx1"/>
                </a:solidFill>
                <a:latin typeface="UTM Avo" panose="02040603050506020204" pitchFamily="18" charset="0"/>
              </a:rPr>
              <a:t>Từ</a:t>
            </a:r>
            <a:r>
              <a:rPr lang="en-US" sz="4400" b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UTM Avo" panose="02040603050506020204" pitchFamily="18" charset="0"/>
              </a:rPr>
              <a:t>cùng</a:t>
            </a:r>
            <a:r>
              <a:rPr lang="en-US" sz="4400" b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UTM Avo" panose="02040603050506020204" pitchFamily="18" charset="0"/>
              </a:rPr>
              <a:t>nghĩa</a:t>
            </a:r>
            <a:r>
              <a:rPr lang="en-US" sz="4400" b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UTM Avo" panose="02040603050506020204" pitchFamily="18" charset="0"/>
              </a:rPr>
              <a:t>là</a:t>
            </a:r>
            <a:r>
              <a:rPr lang="en-US" sz="4400" b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UTM Avo" panose="02040603050506020204" pitchFamily="18" charset="0"/>
              </a:rPr>
              <a:t>gì</a:t>
            </a:r>
            <a:r>
              <a:rPr lang="en-US" sz="4400" b="1" dirty="0">
                <a:solidFill>
                  <a:schemeClr val="tx1"/>
                </a:solidFill>
                <a:latin typeface="UTM Avo" panose="02040603050506020204" pitchFamily="18" charset="0"/>
              </a:rPr>
              <a:t>?</a:t>
            </a:r>
          </a:p>
        </p:txBody>
      </p:sp>
      <p:sp>
        <p:nvSpPr>
          <p:cNvPr id="11" name="Hình Bầu dục 27">
            <a:extLst>
              <a:ext uri="{FF2B5EF4-FFF2-40B4-BE49-F238E27FC236}">
                <a16:creationId xmlns:a16="http://schemas.microsoft.com/office/drawing/2014/main" id="{4EBB9FCC-D764-4F0B-84F2-9C4BABC0D22F}"/>
              </a:ext>
            </a:extLst>
          </p:cNvPr>
          <p:cNvSpPr/>
          <p:nvPr/>
        </p:nvSpPr>
        <p:spPr>
          <a:xfrm>
            <a:off x="6017342" y="2040487"/>
            <a:ext cx="5107858" cy="2835965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chemeClr val="tx1"/>
                </a:solidFill>
                <a:latin typeface="UTM Avo" panose="02040603050506020204" pitchFamily="18" charset="0"/>
              </a:rPr>
              <a:t>Từ</a:t>
            </a:r>
            <a:r>
              <a:rPr lang="en-US" sz="3600" b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UTM Avo" panose="02040603050506020204" pitchFamily="18" charset="0"/>
              </a:rPr>
              <a:t>cùng</a:t>
            </a:r>
            <a:r>
              <a:rPr lang="en-US" sz="3600" b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UTM Avo" panose="02040603050506020204" pitchFamily="18" charset="0"/>
              </a:rPr>
              <a:t>nghĩa</a:t>
            </a:r>
            <a:r>
              <a:rPr lang="en-US" sz="3600" b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UTM Avo" panose="02040603050506020204" pitchFamily="18" charset="0"/>
              </a:rPr>
              <a:t>là</a:t>
            </a:r>
            <a:r>
              <a:rPr lang="en-US" sz="3600" b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UTM Avo" panose="02040603050506020204" pitchFamily="18" charset="0"/>
              </a:rPr>
              <a:t>những</a:t>
            </a:r>
            <a:r>
              <a:rPr lang="en-US" sz="3600" b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UTM Avo" panose="02040603050506020204" pitchFamily="18" charset="0"/>
              </a:rPr>
              <a:t>từ</a:t>
            </a:r>
            <a:r>
              <a:rPr lang="en-US" sz="3600" b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UTM Avo" panose="02040603050506020204" pitchFamily="18" charset="0"/>
              </a:rPr>
              <a:t>có</a:t>
            </a:r>
            <a:r>
              <a:rPr lang="en-US" sz="3600" b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UTM Avo" panose="02040603050506020204" pitchFamily="18" charset="0"/>
              </a:rPr>
              <a:t>nghĩa</a:t>
            </a:r>
            <a:r>
              <a:rPr lang="en-US" sz="3600" b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UTM Avo" panose="02040603050506020204" pitchFamily="18" charset="0"/>
              </a:rPr>
              <a:t>gần</a:t>
            </a:r>
            <a:r>
              <a:rPr lang="en-US" sz="3600" b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UTM Avo" panose="02040603050506020204" pitchFamily="18" charset="0"/>
              </a:rPr>
              <a:t>giống</a:t>
            </a:r>
            <a:r>
              <a:rPr lang="en-US" sz="3600" b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UTM Avo" panose="02040603050506020204" pitchFamily="18" charset="0"/>
              </a:rPr>
              <a:t>nhau</a:t>
            </a:r>
            <a:endParaRPr lang="en-US" sz="3600" b="1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20409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4">
            <a:extLst>
              <a:ext uri="{FF2B5EF4-FFF2-40B4-BE49-F238E27FC236}">
                <a16:creationId xmlns:a16="http://schemas.microsoft.com/office/drawing/2014/main" id="{C46ECE5C-DE7B-426D-A5CA-79D0FB21FA5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3950155">
            <a:off x="-2907547" y="3534910"/>
            <a:ext cx="7282244" cy="1193800"/>
          </a:xfrm>
          <a:prstGeom prst="rect">
            <a:avLst/>
          </a:prstGeom>
        </p:spPr>
      </p:pic>
      <p:pic>
        <p:nvPicPr>
          <p:cNvPr id="10" name="图片 3">
            <a:extLst>
              <a:ext uri="{FF2B5EF4-FFF2-40B4-BE49-F238E27FC236}">
                <a16:creationId xmlns:a16="http://schemas.microsoft.com/office/drawing/2014/main" id="{841AF97E-BEEB-4E06-B0F4-C16E2AC3B65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693244" y="3676650"/>
            <a:ext cx="3242003" cy="3477925"/>
          </a:xfrm>
          <a:prstGeom prst="rect">
            <a:avLst/>
          </a:prstGeom>
        </p:spPr>
      </p:pic>
      <p:sp>
        <p:nvSpPr>
          <p:cNvPr id="9" name="Bong bóng Ý nghĩ: Hình đám mây 19">
            <a:extLst>
              <a:ext uri="{FF2B5EF4-FFF2-40B4-BE49-F238E27FC236}">
                <a16:creationId xmlns:a16="http://schemas.microsoft.com/office/drawing/2014/main" id="{D847E2B8-9BD3-4B31-B2E3-5FA3EDFDA899}"/>
              </a:ext>
            </a:extLst>
          </p:cNvPr>
          <p:cNvSpPr/>
          <p:nvPr/>
        </p:nvSpPr>
        <p:spPr>
          <a:xfrm>
            <a:off x="7487230" y="1504603"/>
            <a:ext cx="3876994" cy="2620617"/>
          </a:xfrm>
          <a:prstGeom prst="cloudCallout">
            <a:avLst>
              <a:gd name="adj1" fmla="val -34463"/>
              <a:gd name="adj2" fmla="val 65877"/>
            </a:avLst>
          </a:prstGeom>
          <a:solidFill>
            <a:srgbClr val="EEDA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Dũng</a:t>
            </a:r>
            <a:r>
              <a:rPr lang="en-US" sz="4400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cảm</a:t>
            </a:r>
            <a:r>
              <a:rPr lang="en-US" sz="4400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UTM Avo" panose="02040603050506020204" pitchFamily="18" charset="0"/>
              </a:rPr>
              <a:t>là</a:t>
            </a:r>
            <a:r>
              <a:rPr lang="en-US" sz="4400" b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UTM Avo" panose="02040603050506020204" pitchFamily="18" charset="0"/>
              </a:rPr>
              <a:t>gì</a:t>
            </a:r>
            <a:r>
              <a:rPr lang="en-US" sz="4400" b="1" dirty="0">
                <a:solidFill>
                  <a:schemeClr val="tx1"/>
                </a:solidFill>
                <a:latin typeface="UTM Avo" panose="02040603050506020204" pitchFamily="18" charset="0"/>
              </a:rPr>
              <a:t>?</a:t>
            </a:r>
          </a:p>
        </p:txBody>
      </p:sp>
      <p:sp>
        <p:nvSpPr>
          <p:cNvPr id="11" name="Hình Bầu dục 27">
            <a:extLst>
              <a:ext uri="{FF2B5EF4-FFF2-40B4-BE49-F238E27FC236}">
                <a16:creationId xmlns:a16="http://schemas.microsoft.com/office/drawing/2014/main" id="{4EBB9FCC-D764-4F0B-84F2-9C4BABC0D22F}"/>
              </a:ext>
            </a:extLst>
          </p:cNvPr>
          <p:cNvSpPr/>
          <p:nvPr/>
        </p:nvSpPr>
        <p:spPr>
          <a:xfrm>
            <a:off x="906690" y="879666"/>
            <a:ext cx="5494110" cy="2835965"/>
          </a:xfrm>
          <a:prstGeom prst="ellipse">
            <a:avLst/>
          </a:prstGeom>
          <a:solidFill>
            <a:srgbClr val="FFF7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solidFill>
                  <a:schemeClr val="tx1"/>
                </a:solidFill>
                <a:latin typeface="UTM Avo" panose="02040603050506020204" pitchFamily="18" charset="0"/>
              </a:rPr>
              <a:t>Dũng cảm là có</a:t>
            </a:r>
            <a:r>
              <a:rPr lang="en-US" sz="3200" b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vi-VN" sz="3200" b="1" dirty="0">
                <a:solidFill>
                  <a:schemeClr val="tx1"/>
                </a:solidFill>
                <a:latin typeface="UTM Avo" panose="02040603050506020204" pitchFamily="18" charset="0"/>
              </a:rPr>
              <a:t>dũng khí, dám</a:t>
            </a:r>
            <a:r>
              <a:rPr lang="en-US" sz="3200" b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vi-VN" sz="3200" b="1" dirty="0">
                <a:solidFill>
                  <a:schemeClr val="tx1"/>
                </a:solidFill>
                <a:latin typeface="UTM Avo" panose="02040603050506020204" pitchFamily="18" charset="0"/>
              </a:rPr>
              <a:t>đương đầu với khó khăn và nguy</a:t>
            </a:r>
            <a:r>
              <a:rPr lang="en-US" sz="3200" b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vi-VN" sz="3200" b="1" dirty="0">
                <a:solidFill>
                  <a:schemeClr val="tx1"/>
                </a:solidFill>
                <a:latin typeface="UTM Avo" panose="02040603050506020204" pitchFamily="18" charset="0"/>
              </a:rPr>
              <a:t>hiểm.</a:t>
            </a:r>
          </a:p>
        </p:txBody>
      </p:sp>
    </p:spTree>
    <p:extLst>
      <p:ext uri="{BB962C8B-B14F-4D97-AF65-F5344CB8AC3E}">
        <p14:creationId xmlns:p14="http://schemas.microsoft.com/office/powerpoint/2010/main" val="12138748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15B0F8A2-4AD6-41F8-BE7F-BD247F19BE2B}"/>
              </a:ext>
            </a:extLst>
          </p:cNvPr>
          <p:cNvSpPr/>
          <p:nvPr/>
        </p:nvSpPr>
        <p:spPr>
          <a:xfrm>
            <a:off x="1038140" y="2949967"/>
            <a:ext cx="9306010" cy="55523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14000"/>
              </a:lnSpc>
              <a:spcBef>
                <a:spcPts val="600"/>
              </a:spcBef>
            </a:pPr>
            <a:r>
              <a:rPr lang="en-US" sz="2500" b="0" kern="12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500" b="1" kern="120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gan</a:t>
            </a:r>
            <a:r>
              <a:rPr lang="en-US" sz="2500" b="1" kern="12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500" b="1" kern="120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dạ</a:t>
            </a:r>
            <a:r>
              <a:rPr lang="en-US" sz="25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:</a:t>
            </a:r>
            <a:r>
              <a:rPr lang="vi-VN" sz="2500" dirty="0"/>
              <a:t> </a:t>
            </a:r>
            <a:r>
              <a:rPr lang="en-US" sz="2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</a:rPr>
              <a:t>có</a:t>
            </a:r>
            <a:r>
              <a:rPr lang="en-US" sz="2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2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</a:rPr>
              <a:t>tinh</a:t>
            </a:r>
            <a:r>
              <a:rPr lang="en-US" sz="2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2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</a:rPr>
              <a:t>thần</a:t>
            </a:r>
            <a:r>
              <a:rPr lang="en-US" sz="2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2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</a:rPr>
              <a:t>không</a:t>
            </a:r>
            <a:r>
              <a:rPr lang="en-US" sz="2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2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</a:rPr>
              <a:t>lùi</a:t>
            </a:r>
            <a:r>
              <a:rPr lang="en-US" sz="2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2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</a:rPr>
              <a:t>bước</a:t>
            </a:r>
            <a:r>
              <a:rPr lang="en-US" sz="2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</a:rPr>
              <a:t>, </a:t>
            </a:r>
            <a:r>
              <a:rPr lang="en-US" sz="2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</a:rPr>
              <a:t>không</a:t>
            </a:r>
            <a:r>
              <a:rPr lang="en-US" sz="2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2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</a:rPr>
              <a:t>sợ</a:t>
            </a:r>
            <a:r>
              <a:rPr lang="en-US" sz="2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2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</a:rPr>
              <a:t>nguy</a:t>
            </a:r>
            <a:r>
              <a:rPr lang="en-US" sz="2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2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</a:rPr>
              <a:t>hiểm</a:t>
            </a:r>
            <a:endParaRPr lang="vi-VN" sz="25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B90BD747-3751-4F0E-BA0E-651E8D454C0E}"/>
              </a:ext>
            </a:extLst>
          </p:cNvPr>
          <p:cNvSpPr/>
          <p:nvPr/>
        </p:nvSpPr>
        <p:spPr>
          <a:xfrm>
            <a:off x="5934778" y="3705499"/>
            <a:ext cx="5362489" cy="51713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14000"/>
              </a:lnSpc>
              <a:spcBef>
                <a:spcPts val="600"/>
              </a:spcBef>
            </a:pPr>
            <a:r>
              <a:rPr lang="en-US" sz="2500" b="1" kern="120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anh</a:t>
            </a:r>
            <a:r>
              <a:rPr lang="en-US" sz="2500" b="1" kern="12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500" b="1" kern="120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dũng</a:t>
            </a:r>
            <a:r>
              <a:rPr lang="en-US" sz="2500" b="1" kern="12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: </a:t>
            </a:r>
            <a:r>
              <a:rPr lang="en-US" sz="2500" kern="120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dũng</a:t>
            </a:r>
            <a:r>
              <a:rPr lang="en-US" sz="2500" kern="12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500" kern="120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cảm</a:t>
            </a:r>
            <a:r>
              <a:rPr lang="en-US" sz="2500" kern="12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500" kern="120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quên</a:t>
            </a:r>
            <a:r>
              <a:rPr lang="en-US" sz="2500" kern="12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500" kern="120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mình</a:t>
            </a:r>
            <a:endParaRPr lang="vi-VN" sz="25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DAB21B6E-6054-4303-9269-E4D49BF27F60}"/>
              </a:ext>
            </a:extLst>
          </p:cNvPr>
          <p:cNvSpPr/>
          <p:nvPr/>
        </p:nvSpPr>
        <p:spPr>
          <a:xfrm>
            <a:off x="1038139" y="4406721"/>
            <a:ext cx="10259127" cy="101188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14000"/>
              </a:lnSpc>
              <a:spcBef>
                <a:spcPts val="600"/>
              </a:spcBef>
            </a:pPr>
            <a:r>
              <a:rPr lang="en-US" sz="2500" b="1" kern="12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can </a:t>
            </a:r>
            <a:r>
              <a:rPr lang="en-US" sz="2500" b="1" kern="120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đảm</a:t>
            </a:r>
            <a:r>
              <a:rPr lang="en-US" sz="2500" b="1" kern="12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: </a:t>
            </a:r>
            <a:r>
              <a:rPr lang="en-US" sz="2500" kern="120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dũng</a:t>
            </a:r>
            <a:r>
              <a:rPr lang="en-US" sz="2500" kern="12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500" kern="120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cả</a:t>
            </a:r>
            <a:r>
              <a:rPr lang="en-US" sz="2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m</a:t>
            </a:r>
            <a:r>
              <a:rPr lang="en-US" sz="2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, </a:t>
            </a:r>
            <a:r>
              <a:rPr lang="en-US" sz="2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dám</a:t>
            </a:r>
            <a:r>
              <a:rPr lang="en-US" sz="2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đương</a:t>
            </a:r>
            <a:r>
              <a:rPr lang="en-US" sz="2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đầu</a:t>
            </a:r>
            <a:r>
              <a:rPr lang="en-US" sz="2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, </a:t>
            </a:r>
            <a:r>
              <a:rPr lang="en-US" sz="2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dám</a:t>
            </a:r>
            <a:r>
              <a:rPr lang="en-US" sz="2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đối</a:t>
            </a:r>
            <a:r>
              <a:rPr lang="en-US" sz="2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mặt</a:t>
            </a:r>
            <a:r>
              <a:rPr lang="en-US" sz="2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với</a:t>
            </a:r>
            <a:r>
              <a:rPr lang="en-US" sz="2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những</a:t>
            </a:r>
            <a:r>
              <a:rPr lang="en-US" sz="2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khó</a:t>
            </a:r>
            <a:r>
              <a:rPr lang="en-US" sz="2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khăn</a:t>
            </a:r>
            <a:r>
              <a:rPr lang="en-US" sz="2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, </a:t>
            </a:r>
            <a:r>
              <a:rPr lang="en-US" sz="2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thử</a:t>
            </a:r>
            <a:r>
              <a:rPr lang="en-US" sz="2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thách</a:t>
            </a:r>
            <a:endParaRPr lang="vi-VN" sz="25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48264450-7BC2-4E90-ABBD-6551B0D17A3E}"/>
              </a:ext>
            </a:extLst>
          </p:cNvPr>
          <p:cNvSpPr/>
          <p:nvPr/>
        </p:nvSpPr>
        <p:spPr>
          <a:xfrm>
            <a:off x="1038141" y="5590289"/>
            <a:ext cx="5534110" cy="51713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14000"/>
              </a:lnSpc>
              <a:spcBef>
                <a:spcPts val="600"/>
              </a:spcBef>
            </a:pPr>
            <a:r>
              <a:rPr lang="en-US" sz="2500" b="1" kern="12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can </a:t>
            </a:r>
            <a:r>
              <a:rPr lang="en-US" sz="2500" b="1" kern="120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trường</a:t>
            </a:r>
            <a:r>
              <a:rPr lang="en-US" sz="2500" b="1" kern="12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: </a:t>
            </a:r>
            <a:r>
              <a:rPr lang="en-US" sz="2500" kern="120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không</a:t>
            </a:r>
            <a:r>
              <a:rPr lang="en-US" sz="2500" kern="12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500" kern="120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sợ</a:t>
            </a:r>
            <a:r>
              <a:rPr lang="en-US" sz="2500" kern="12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500" kern="120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nguy</a:t>
            </a:r>
            <a:r>
              <a:rPr lang="en-US" sz="2500" kern="12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500" kern="120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hiểm</a:t>
            </a:r>
            <a:endParaRPr lang="vi-VN" sz="25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7C24FC29-C17A-4691-8770-B2CEE7E65B2D}"/>
              </a:ext>
            </a:extLst>
          </p:cNvPr>
          <p:cNvSpPr/>
          <p:nvPr/>
        </p:nvSpPr>
        <p:spPr>
          <a:xfrm>
            <a:off x="1038139" y="727400"/>
            <a:ext cx="1457411" cy="510850"/>
          </a:xfrm>
          <a:prstGeom prst="roundRect">
            <a:avLst/>
          </a:prstGeom>
          <a:solidFill>
            <a:srgbClr val="B5E5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089F1E93-E72E-46FA-B5B0-360C1ED8365D}"/>
              </a:ext>
            </a:extLst>
          </p:cNvPr>
          <p:cNvSpPr/>
          <p:nvPr/>
        </p:nvSpPr>
        <p:spPr>
          <a:xfrm>
            <a:off x="10530461" y="727400"/>
            <a:ext cx="766806" cy="510850"/>
          </a:xfrm>
          <a:prstGeom prst="roundRect">
            <a:avLst/>
          </a:prstGeom>
          <a:solidFill>
            <a:srgbClr val="B5E5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F6E05C83-D47E-4CC3-A1BF-000EC8E321A7}"/>
              </a:ext>
            </a:extLst>
          </p:cNvPr>
          <p:cNvSpPr/>
          <p:nvPr/>
        </p:nvSpPr>
        <p:spPr>
          <a:xfrm>
            <a:off x="1038140" y="1238250"/>
            <a:ext cx="962109" cy="510850"/>
          </a:xfrm>
          <a:prstGeom prst="roundRect">
            <a:avLst/>
          </a:prstGeom>
          <a:solidFill>
            <a:srgbClr val="B5E5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7F4F4CE6-BEE1-47F8-B7A3-42FC26CEDE6A}"/>
              </a:ext>
            </a:extLst>
          </p:cNvPr>
          <p:cNvSpPr/>
          <p:nvPr/>
        </p:nvSpPr>
        <p:spPr>
          <a:xfrm>
            <a:off x="8505739" y="1238250"/>
            <a:ext cx="1838411" cy="510850"/>
          </a:xfrm>
          <a:prstGeom prst="roundRect">
            <a:avLst/>
          </a:prstGeom>
          <a:solidFill>
            <a:srgbClr val="B5E5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57302887-4FA0-4CD7-8DD9-0206E132214F}"/>
              </a:ext>
            </a:extLst>
          </p:cNvPr>
          <p:cNvSpPr/>
          <p:nvPr/>
        </p:nvSpPr>
        <p:spPr>
          <a:xfrm>
            <a:off x="10492361" y="1238250"/>
            <a:ext cx="804905" cy="510850"/>
          </a:xfrm>
          <a:prstGeom prst="roundRect">
            <a:avLst/>
          </a:prstGeom>
          <a:solidFill>
            <a:srgbClr val="B5E5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EED60CF6-284B-4FA4-8BAB-1BEEB54579DC}"/>
              </a:ext>
            </a:extLst>
          </p:cNvPr>
          <p:cNvSpPr/>
          <p:nvPr/>
        </p:nvSpPr>
        <p:spPr>
          <a:xfrm>
            <a:off x="1038140" y="1749100"/>
            <a:ext cx="1190710" cy="510850"/>
          </a:xfrm>
          <a:prstGeom prst="roundRect">
            <a:avLst/>
          </a:prstGeom>
          <a:solidFill>
            <a:srgbClr val="B5E5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5820B6D2-D693-4477-B392-5F6B78720EBF}"/>
              </a:ext>
            </a:extLst>
          </p:cNvPr>
          <p:cNvSpPr/>
          <p:nvPr/>
        </p:nvSpPr>
        <p:spPr>
          <a:xfrm>
            <a:off x="8505739" y="727400"/>
            <a:ext cx="1838411" cy="510850"/>
          </a:xfrm>
          <a:prstGeom prst="roundRect">
            <a:avLst/>
          </a:prstGeom>
          <a:solidFill>
            <a:srgbClr val="B5E5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Hộp Văn bản 8">
            <a:extLst>
              <a:ext uri="{FF2B5EF4-FFF2-40B4-BE49-F238E27FC236}">
                <a16:creationId xmlns:a16="http://schemas.microsoft.com/office/drawing/2014/main" id="{14DB4C98-47C4-433E-A875-7225C2977DA8}"/>
              </a:ext>
            </a:extLst>
          </p:cNvPr>
          <p:cNvSpPr txBox="1"/>
          <p:nvPr/>
        </p:nvSpPr>
        <p:spPr>
          <a:xfrm>
            <a:off x="978736" y="727400"/>
            <a:ext cx="10318530" cy="20206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Gan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dạ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thân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thiết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hòa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thuận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hiếu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thảo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anh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hùng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anh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dũng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chăm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chỉ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lễ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phép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chuyên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cần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can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đảm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can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trường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gan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góc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gan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lì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tận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tụy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tháo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vát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thông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minh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bạo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gan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quả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cảm</a:t>
            </a:r>
            <a:endParaRPr lang="en-US" sz="2800" dirty="0">
              <a:effectLst/>
              <a:latin typeface="UTM Avo" panose="02040603050506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6285EE51-4C8C-4584-B035-BB1A2A955160}"/>
              </a:ext>
            </a:extLst>
          </p:cNvPr>
          <p:cNvSpPr/>
          <p:nvPr/>
        </p:nvSpPr>
        <p:spPr>
          <a:xfrm>
            <a:off x="828591" y="3705499"/>
            <a:ext cx="4896637" cy="51713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14000"/>
              </a:lnSpc>
              <a:spcBef>
                <a:spcPts val="600"/>
              </a:spcBef>
            </a:pPr>
            <a:r>
              <a:rPr lang="en-US" sz="2500" b="1" kern="120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anh</a:t>
            </a:r>
            <a:r>
              <a:rPr lang="en-US" sz="2500" b="1" kern="12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500" b="1" kern="120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hùng</a:t>
            </a:r>
            <a:r>
              <a:rPr lang="en-US" sz="2500" b="1" kern="12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: </a:t>
            </a:r>
            <a:r>
              <a:rPr lang="en-US" sz="2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đặc</a:t>
            </a:r>
            <a:r>
              <a:rPr lang="en-US" sz="2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biệt</a:t>
            </a:r>
            <a:r>
              <a:rPr lang="en-US" sz="2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anh</a:t>
            </a:r>
            <a:r>
              <a:rPr lang="en-US" sz="2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dũng</a:t>
            </a:r>
            <a:endParaRPr lang="vi-VN" sz="25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2813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7C24FC29-C17A-4691-8770-B2CEE7E65B2D}"/>
              </a:ext>
            </a:extLst>
          </p:cNvPr>
          <p:cNvSpPr/>
          <p:nvPr/>
        </p:nvSpPr>
        <p:spPr>
          <a:xfrm>
            <a:off x="1038139" y="727400"/>
            <a:ext cx="1457411" cy="510850"/>
          </a:xfrm>
          <a:prstGeom prst="roundRect">
            <a:avLst/>
          </a:prstGeom>
          <a:solidFill>
            <a:srgbClr val="B5E5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089F1E93-E72E-46FA-B5B0-360C1ED8365D}"/>
              </a:ext>
            </a:extLst>
          </p:cNvPr>
          <p:cNvSpPr/>
          <p:nvPr/>
        </p:nvSpPr>
        <p:spPr>
          <a:xfrm>
            <a:off x="10530461" y="727400"/>
            <a:ext cx="766806" cy="510850"/>
          </a:xfrm>
          <a:prstGeom prst="roundRect">
            <a:avLst/>
          </a:prstGeom>
          <a:solidFill>
            <a:srgbClr val="B5E5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F6E05C83-D47E-4CC3-A1BF-000EC8E321A7}"/>
              </a:ext>
            </a:extLst>
          </p:cNvPr>
          <p:cNvSpPr/>
          <p:nvPr/>
        </p:nvSpPr>
        <p:spPr>
          <a:xfrm>
            <a:off x="1038140" y="1238250"/>
            <a:ext cx="962109" cy="510850"/>
          </a:xfrm>
          <a:prstGeom prst="roundRect">
            <a:avLst/>
          </a:prstGeom>
          <a:solidFill>
            <a:srgbClr val="B5E5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7F4F4CE6-BEE1-47F8-B7A3-42FC26CEDE6A}"/>
              </a:ext>
            </a:extLst>
          </p:cNvPr>
          <p:cNvSpPr/>
          <p:nvPr/>
        </p:nvSpPr>
        <p:spPr>
          <a:xfrm>
            <a:off x="8505739" y="1238250"/>
            <a:ext cx="1838411" cy="510850"/>
          </a:xfrm>
          <a:prstGeom prst="roundRect">
            <a:avLst/>
          </a:prstGeom>
          <a:solidFill>
            <a:srgbClr val="B5E5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57302887-4FA0-4CD7-8DD9-0206E132214F}"/>
              </a:ext>
            </a:extLst>
          </p:cNvPr>
          <p:cNvSpPr/>
          <p:nvPr/>
        </p:nvSpPr>
        <p:spPr>
          <a:xfrm>
            <a:off x="10492361" y="1238250"/>
            <a:ext cx="804905" cy="510850"/>
          </a:xfrm>
          <a:prstGeom prst="roundRect">
            <a:avLst/>
          </a:prstGeom>
          <a:solidFill>
            <a:srgbClr val="B5E5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EED60CF6-284B-4FA4-8BAB-1BEEB54579DC}"/>
              </a:ext>
            </a:extLst>
          </p:cNvPr>
          <p:cNvSpPr/>
          <p:nvPr/>
        </p:nvSpPr>
        <p:spPr>
          <a:xfrm>
            <a:off x="1038140" y="1749100"/>
            <a:ext cx="1190710" cy="510850"/>
          </a:xfrm>
          <a:prstGeom prst="roundRect">
            <a:avLst/>
          </a:prstGeom>
          <a:solidFill>
            <a:srgbClr val="B5E5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5820B6D2-D693-4477-B392-5F6B78720EBF}"/>
              </a:ext>
            </a:extLst>
          </p:cNvPr>
          <p:cNvSpPr/>
          <p:nvPr/>
        </p:nvSpPr>
        <p:spPr>
          <a:xfrm>
            <a:off x="8505739" y="727400"/>
            <a:ext cx="1838411" cy="510850"/>
          </a:xfrm>
          <a:prstGeom prst="roundRect">
            <a:avLst/>
          </a:prstGeom>
          <a:solidFill>
            <a:srgbClr val="B5E5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71BC1AC3-B015-47B3-8216-09717D819126}"/>
              </a:ext>
            </a:extLst>
          </p:cNvPr>
          <p:cNvSpPr/>
          <p:nvPr/>
        </p:nvSpPr>
        <p:spPr>
          <a:xfrm>
            <a:off x="1019082" y="2932217"/>
            <a:ext cx="9757356" cy="51713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14000"/>
              </a:lnSpc>
              <a:spcBef>
                <a:spcPts val="600"/>
              </a:spcBef>
            </a:pPr>
            <a:r>
              <a:rPr lang="en-US" sz="2500" b="1" kern="120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gan</a:t>
            </a:r>
            <a:r>
              <a:rPr lang="en-US" sz="2500" b="1" kern="12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500" b="1" kern="120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góc</a:t>
            </a:r>
            <a:r>
              <a:rPr lang="en-US" sz="2500" b="1" kern="12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: </a:t>
            </a:r>
            <a:r>
              <a:rPr lang="en-US" sz="2500" kern="120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có</a:t>
            </a:r>
            <a:r>
              <a:rPr lang="en-US" sz="2500" kern="12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500" kern="120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tinh</a:t>
            </a:r>
            <a:r>
              <a:rPr lang="en-US" sz="2500" kern="12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500" kern="120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thần</a:t>
            </a:r>
            <a:r>
              <a:rPr lang="en-US" sz="2500" kern="12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dám</a:t>
            </a:r>
            <a:r>
              <a:rPr lang="en-US" sz="2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đương</a:t>
            </a:r>
            <a:r>
              <a:rPr lang="en-US" sz="2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đầu</a:t>
            </a:r>
            <a:r>
              <a:rPr lang="en-US" sz="2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với</a:t>
            </a:r>
            <a:r>
              <a:rPr lang="en-US" sz="2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mọi</a:t>
            </a:r>
            <a:r>
              <a:rPr lang="en-US" sz="2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sự</a:t>
            </a:r>
            <a:r>
              <a:rPr lang="en-US" sz="2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500" kern="120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nguy</a:t>
            </a:r>
            <a:r>
              <a:rPr lang="en-US" sz="2500" kern="12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500" kern="120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hiểm</a:t>
            </a:r>
            <a:endParaRPr lang="vi-VN" sz="25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3FCE7FAC-2C0E-47CB-A1FA-322161AE2AC1}"/>
              </a:ext>
            </a:extLst>
          </p:cNvPr>
          <p:cNvSpPr/>
          <p:nvPr/>
        </p:nvSpPr>
        <p:spPr>
          <a:xfrm>
            <a:off x="1019083" y="3622338"/>
            <a:ext cx="8782464" cy="51713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14000"/>
              </a:lnSpc>
              <a:spcBef>
                <a:spcPts val="600"/>
              </a:spcBef>
            </a:pPr>
            <a:r>
              <a:rPr lang="en-US" sz="2500" b="1" kern="120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gan</a:t>
            </a:r>
            <a:r>
              <a:rPr lang="en-US" sz="2500" b="1" kern="12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500" b="1" kern="120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lì</a:t>
            </a:r>
            <a:r>
              <a:rPr lang="en-US" sz="2500" b="1" kern="12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: </a:t>
            </a:r>
            <a:r>
              <a:rPr lang="en-US" sz="2500" kern="120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gan</a:t>
            </a:r>
            <a:r>
              <a:rPr lang="en-US" sz="2500" kern="12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500" kern="120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đến</a:t>
            </a:r>
            <a:r>
              <a:rPr lang="en-US" sz="2500" kern="12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500" kern="120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mức</a:t>
            </a:r>
            <a:r>
              <a:rPr lang="en-US" sz="2500" kern="12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500" kern="120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như</a:t>
            </a:r>
            <a:r>
              <a:rPr lang="en-US" sz="2500" kern="12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500" kern="120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trơ</a:t>
            </a:r>
            <a:r>
              <a:rPr lang="en-US" sz="2500" kern="12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 ra, </a:t>
            </a:r>
            <a:r>
              <a:rPr lang="en-US" sz="2500" kern="120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không</a:t>
            </a:r>
            <a:r>
              <a:rPr lang="en-US" sz="2500" kern="12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500" kern="120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còn</a:t>
            </a:r>
            <a:r>
              <a:rPr lang="en-US" sz="2500" kern="12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500" kern="120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biết</a:t>
            </a:r>
            <a:r>
              <a:rPr lang="en-US" sz="2500" kern="12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500" kern="120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sợ</a:t>
            </a:r>
            <a:r>
              <a:rPr lang="en-US" sz="2500" kern="12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500" kern="120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là</a:t>
            </a:r>
            <a:r>
              <a:rPr lang="en-US" sz="2500" kern="12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500" kern="120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gì</a:t>
            </a:r>
            <a:endParaRPr lang="vi-VN" sz="25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18EF780F-8EA3-4F39-BCB1-831B956F65D5}"/>
              </a:ext>
            </a:extLst>
          </p:cNvPr>
          <p:cNvSpPr/>
          <p:nvPr/>
        </p:nvSpPr>
        <p:spPr>
          <a:xfrm>
            <a:off x="978736" y="4330260"/>
            <a:ext cx="10573149" cy="62257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14000"/>
              </a:lnSpc>
              <a:spcBef>
                <a:spcPts val="600"/>
              </a:spcBef>
            </a:pPr>
            <a:r>
              <a:rPr lang="en-US" sz="2500" b="1" kern="120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bạo</a:t>
            </a:r>
            <a:r>
              <a:rPr lang="en-US" sz="2500" b="1" kern="12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500" b="1" kern="120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gan</a:t>
            </a:r>
            <a:r>
              <a:rPr lang="en-US" sz="2500" b="1" kern="12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: </a:t>
            </a:r>
            <a:r>
              <a:rPr lang="en-US" sz="2500" kern="120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có</a:t>
            </a:r>
            <a:r>
              <a:rPr lang="en-US" sz="2500" kern="12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500" kern="120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gan</a:t>
            </a:r>
            <a:r>
              <a:rPr lang="en-US" sz="2500" kern="12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500" kern="120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làm</a:t>
            </a:r>
            <a:r>
              <a:rPr lang="en-US" sz="2500" kern="12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500" kern="120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những</a:t>
            </a:r>
            <a:r>
              <a:rPr lang="en-US" sz="2500" kern="12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500" kern="120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việc</a:t>
            </a:r>
            <a:r>
              <a:rPr lang="en-US" sz="2500" kern="12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500" kern="120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người</a:t>
            </a:r>
            <a:r>
              <a:rPr lang="en-US" sz="2500" kern="12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500" kern="120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khác</a:t>
            </a:r>
            <a:r>
              <a:rPr lang="en-US" sz="2500" kern="12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500" kern="120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thường</a:t>
            </a:r>
            <a:r>
              <a:rPr lang="en-US" sz="2500" kern="12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 e </a:t>
            </a:r>
            <a:r>
              <a:rPr lang="en-US" sz="2500" kern="120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sợ</a:t>
            </a:r>
            <a:r>
              <a:rPr lang="en-US" sz="2500" kern="12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, e </a:t>
            </a:r>
            <a:r>
              <a:rPr lang="en-US" sz="2500" kern="120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ngại</a:t>
            </a:r>
            <a:endParaRPr lang="vi-VN" sz="25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44AFE53A-310D-476A-9C73-3BE80F35A1B4}"/>
              </a:ext>
            </a:extLst>
          </p:cNvPr>
          <p:cNvSpPr/>
          <p:nvPr/>
        </p:nvSpPr>
        <p:spPr>
          <a:xfrm>
            <a:off x="978736" y="5185666"/>
            <a:ext cx="10318529" cy="95358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14000"/>
              </a:lnSpc>
              <a:spcBef>
                <a:spcPts val="600"/>
              </a:spcBef>
            </a:pPr>
            <a:r>
              <a:rPr lang="en-US" sz="2500" b="1" kern="120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quả</a:t>
            </a:r>
            <a:r>
              <a:rPr lang="en-US" sz="2500" b="1" kern="12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500" b="1" kern="120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cảm</a:t>
            </a:r>
            <a:r>
              <a:rPr lang="en-US" sz="2500" b="1" kern="12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: </a:t>
            </a:r>
            <a:r>
              <a:rPr lang="en-US" sz="2500" kern="120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có</a:t>
            </a:r>
            <a:r>
              <a:rPr lang="en-US" sz="2500" kern="12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500" kern="120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quyết</a:t>
            </a:r>
            <a:r>
              <a:rPr lang="en-US" sz="2500" kern="12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500" kern="120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tâm</a:t>
            </a:r>
            <a:r>
              <a:rPr lang="en-US" sz="2500" kern="12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500" kern="120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và</a:t>
            </a:r>
            <a:r>
              <a:rPr lang="en-US" sz="2500" kern="12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 dung </a:t>
            </a:r>
            <a:r>
              <a:rPr lang="en-US" sz="2500" kern="120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khí</a:t>
            </a:r>
            <a:r>
              <a:rPr lang="en-US" sz="2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, </a:t>
            </a:r>
            <a:r>
              <a:rPr lang="en-US" sz="2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dám</a:t>
            </a:r>
            <a:r>
              <a:rPr lang="en-US" sz="2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đương</a:t>
            </a:r>
            <a:r>
              <a:rPr lang="en-US" sz="2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đầu</a:t>
            </a:r>
            <a:r>
              <a:rPr lang="en-US" sz="2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với</a:t>
            </a:r>
            <a:r>
              <a:rPr lang="en-US" sz="2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nguy</a:t>
            </a:r>
            <a:r>
              <a:rPr lang="en-US" sz="2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hiểm</a:t>
            </a:r>
            <a:r>
              <a:rPr lang="en-US" sz="2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để</a:t>
            </a:r>
            <a:r>
              <a:rPr lang="en-US" sz="2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làm</a:t>
            </a:r>
            <a:r>
              <a:rPr lang="en-US" sz="2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những</a:t>
            </a:r>
            <a:r>
              <a:rPr lang="en-US" sz="2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việc</a:t>
            </a:r>
            <a:r>
              <a:rPr lang="en-US" sz="2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cần</a:t>
            </a:r>
            <a:r>
              <a:rPr lang="en-US" sz="2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phải</a:t>
            </a:r>
            <a:r>
              <a:rPr lang="en-US" sz="2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làm</a:t>
            </a:r>
            <a:endParaRPr lang="vi-VN" sz="25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66D497CE-4192-49D1-BBEA-44093350BA92}"/>
              </a:ext>
            </a:extLst>
          </p:cNvPr>
          <p:cNvSpPr/>
          <p:nvPr/>
        </p:nvSpPr>
        <p:spPr>
          <a:xfrm>
            <a:off x="2338961" y="1730050"/>
            <a:ext cx="1585339" cy="510850"/>
          </a:xfrm>
          <a:prstGeom prst="roundRect">
            <a:avLst/>
          </a:prstGeom>
          <a:solidFill>
            <a:srgbClr val="B5E5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B604E117-0B84-4559-A66A-3480848AAA8F}"/>
              </a:ext>
            </a:extLst>
          </p:cNvPr>
          <p:cNvSpPr/>
          <p:nvPr/>
        </p:nvSpPr>
        <p:spPr>
          <a:xfrm>
            <a:off x="4072511" y="1730050"/>
            <a:ext cx="975739" cy="510850"/>
          </a:xfrm>
          <a:prstGeom prst="roundRect">
            <a:avLst/>
          </a:prstGeom>
          <a:solidFill>
            <a:srgbClr val="B5E5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974C74C5-8259-40F2-B307-F3AB7B0C690A}"/>
              </a:ext>
            </a:extLst>
          </p:cNvPr>
          <p:cNvSpPr/>
          <p:nvPr/>
        </p:nvSpPr>
        <p:spPr>
          <a:xfrm>
            <a:off x="10461847" y="1730050"/>
            <a:ext cx="797320" cy="510850"/>
          </a:xfrm>
          <a:prstGeom prst="roundRect">
            <a:avLst/>
          </a:prstGeom>
          <a:solidFill>
            <a:srgbClr val="B5E5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19DA44BE-82EC-4E55-8633-7CE2B39E9907}"/>
              </a:ext>
            </a:extLst>
          </p:cNvPr>
          <p:cNvSpPr/>
          <p:nvPr/>
        </p:nvSpPr>
        <p:spPr>
          <a:xfrm>
            <a:off x="1019082" y="2240900"/>
            <a:ext cx="797320" cy="510850"/>
          </a:xfrm>
          <a:prstGeom prst="roundRect">
            <a:avLst/>
          </a:prstGeom>
          <a:solidFill>
            <a:srgbClr val="B5E5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F2027088-2E4D-44BA-A7A1-441B95740146}"/>
              </a:ext>
            </a:extLst>
          </p:cNvPr>
          <p:cNvSpPr/>
          <p:nvPr/>
        </p:nvSpPr>
        <p:spPr>
          <a:xfrm>
            <a:off x="1940300" y="2240900"/>
            <a:ext cx="1698249" cy="510850"/>
          </a:xfrm>
          <a:prstGeom prst="roundRect">
            <a:avLst/>
          </a:prstGeom>
          <a:solidFill>
            <a:srgbClr val="B5E5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Hộp Văn bản 8">
            <a:extLst>
              <a:ext uri="{FF2B5EF4-FFF2-40B4-BE49-F238E27FC236}">
                <a16:creationId xmlns:a16="http://schemas.microsoft.com/office/drawing/2014/main" id="{14DB4C98-47C4-433E-A875-7225C2977DA8}"/>
              </a:ext>
            </a:extLst>
          </p:cNvPr>
          <p:cNvSpPr txBox="1"/>
          <p:nvPr/>
        </p:nvSpPr>
        <p:spPr>
          <a:xfrm>
            <a:off x="978736" y="727400"/>
            <a:ext cx="10318530" cy="20206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Gan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dạ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thân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thiết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hòa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thuận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hiếu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thảo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anh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hùng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anh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dũng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chăm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chỉ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lễ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phép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chuyên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cần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can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đảm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can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trường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gan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góc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gan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lì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tận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tụy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tháo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vát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thông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minh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bạo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gan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quả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cảm</a:t>
            </a:r>
            <a:endParaRPr lang="en-US" sz="2800" dirty="0">
              <a:effectLst/>
              <a:latin typeface="UTM Avo" panose="02040603050506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9743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4">
            <a:extLst>
              <a:ext uri="{FF2B5EF4-FFF2-40B4-BE49-F238E27FC236}">
                <a16:creationId xmlns:a16="http://schemas.microsoft.com/office/drawing/2014/main" id="{C46ECE5C-DE7B-426D-A5CA-79D0FB21FA5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0700000">
            <a:off x="-911865" y="-180493"/>
            <a:ext cx="7282244" cy="1193800"/>
          </a:xfrm>
          <a:prstGeom prst="rect">
            <a:avLst/>
          </a:prstGeom>
        </p:spPr>
      </p:pic>
      <p:sp>
        <p:nvSpPr>
          <p:cNvPr id="7" name="Chỗ dành sẵn cho Nội dung 3">
            <a:extLst>
              <a:ext uri="{FF2B5EF4-FFF2-40B4-BE49-F238E27FC236}">
                <a16:creationId xmlns:a16="http://schemas.microsoft.com/office/drawing/2014/main" id="{5720B3FF-5873-49EC-A814-FFBC7C386553}"/>
              </a:ext>
            </a:extLst>
          </p:cNvPr>
          <p:cNvSpPr txBox="1">
            <a:spLocks/>
          </p:cNvSpPr>
          <p:nvPr/>
        </p:nvSpPr>
        <p:spPr>
          <a:xfrm>
            <a:off x="878784" y="1044932"/>
            <a:ext cx="10494066" cy="262398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4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800" b="1" u="sng" dirty="0" err="1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u="sng" dirty="0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b="1" u="sng" dirty="0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2:</a:t>
            </a:r>
            <a:r>
              <a:rPr lang="en-US" sz="2800" b="1" dirty="0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Ghép</a:t>
            </a:r>
            <a:r>
              <a:rPr lang="en-US" sz="2800" b="1" dirty="0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dũng</a:t>
            </a:r>
            <a:r>
              <a:rPr lang="en-US" sz="2800" b="1" dirty="0">
                <a:solidFill>
                  <a:srgbClr val="C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cảm</a:t>
            </a:r>
            <a:r>
              <a:rPr lang="en-US" sz="2800" b="1" dirty="0">
                <a:solidFill>
                  <a:srgbClr val="C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vào</a:t>
            </a:r>
            <a:r>
              <a:rPr lang="en-US" sz="2800" b="1" dirty="0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trước</a:t>
            </a:r>
            <a:r>
              <a:rPr lang="en-US" sz="2800" b="1" dirty="0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hoặc</a:t>
            </a:r>
            <a:r>
              <a:rPr lang="en-US" sz="2800" b="1" dirty="0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sau</a:t>
            </a:r>
            <a:r>
              <a:rPr lang="en-US" sz="2800" b="1" dirty="0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dưới</a:t>
            </a:r>
            <a:r>
              <a:rPr lang="en-US" sz="2800" b="1" dirty="0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đây</a:t>
            </a:r>
            <a:r>
              <a:rPr lang="en-US" sz="2800" b="1" dirty="0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b="1" dirty="0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nên</a:t>
            </a:r>
            <a:r>
              <a:rPr lang="en-US" sz="2800" b="1" dirty="0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cụm</a:t>
            </a:r>
            <a:r>
              <a:rPr lang="en-US" sz="2800" b="1" dirty="0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nghĩa</a:t>
            </a:r>
            <a:endParaRPr lang="en-US" sz="2800" b="1" dirty="0">
              <a:solidFill>
                <a:srgbClr val="000000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4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Tinh</a:t>
            </a:r>
            <a:r>
              <a:rPr lang="en-US" sz="2800" dirty="0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thần</a:t>
            </a:r>
            <a:r>
              <a:rPr lang="en-US" sz="2800" dirty="0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hành</a:t>
            </a:r>
            <a:r>
              <a:rPr lang="en-US" sz="2800" dirty="0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xông</a:t>
            </a:r>
            <a:r>
              <a:rPr lang="en-US" sz="2800" dirty="0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lên</a:t>
            </a:r>
            <a:r>
              <a:rPr lang="en-US" sz="2800" dirty="0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chiến</a:t>
            </a:r>
            <a:r>
              <a:rPr lang="en-US" sz="2800" dirty="0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sĩ</a:t>
            </a:r>
            <a:r>
              <a:rPr lang="en-US" sz="2800" dirty="0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nữ</a:t>
            </a:r>
            <a:r>
              <a:rPr lang="en-US" sz="2800" dirty="0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du </a:t>
            </a: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kích</a:t>
            </a:r>
            <a:r>
              <a:rPr lang="en-US" sz="2800" dirty="0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bé</a:t>
            </a:r>
            <a:r>
              <a:rPr lang="en-US" sz="2800" dirty="0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liên</a:t>
            </a:r>
            <a:r>
              <a:rPr lang="en-US" sz="2800" dirty="0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lạc</a:t>
            </a:r>
            <a:r>
              <a:rPr lang="en-US" sz="2800" dirty="0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nhận</a:t>
            </a:r>
            <a:r>
              <a:rPr lang="en-US" sz="2800" dirty="0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khuyết</a:t>
            </a:r>
            <a:r>
              <a:rPr lang="en-US" sz="2800" dirty="0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dirty="0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cứu</a:t>
            </a:r>
            <a:r>
              <a:rPr lang="en-US" sz="2800" dirty="0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chống</a:t>
            </a:r>
            <a:r>
              <a:rPr lang="en-US" sz="2800" dirty="0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dirty="0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cường</a:t>
            </a:r>
            <a:r>
              <a:rPr lang="en-US" sz="2800" dirty="0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quyền</a:t>
            </a:r>
            <a:r>
              <a:rPr lang="en-US" sz="2800" dirty="0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trước</a:t>
            </a:r>
            <a:r>
              <a:rPr lang="en-US" sz="2800" dirty="0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kẻ</a:t>
            </a:r>
            <a:r>
              <a:rPr lang="en-US" sz="2800" dirty="0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thù</a:t>
            </a:r>
            <a:r>
              <a:rPr lang="en-US" sz="2800" dirty="0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lên</a:t>
            </a:r>
            <a:r>
              <a:rPr lang="en-US" sz="2800" dirty="0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thật</a:t>
            </a:r>
            <a:r>
              <a:rPr lang="en-US" sz="2800" dirty="0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UTM Avo" panose="02040603050506020204" pitchFamily="18" charset="0"/>
            </a:endParaRPr>
          </a:p>
        </p:txBody>
      </p:sp>
      <p:pic>
        <p:nvPicPr>
          <p:cNvPr id="8" name="图片 3">
            <a:extLst>
              <a:ext uri="{FF2B5EF4-FFF2-40B4-BE49-F238E27FC236}">
                <a16:creationId xmlns:a16="http://schemas.microsoft.com/office/drawing/2014/main" id="{BE06EFF1-CF04-42FC-AE69-2B4CEA67CF3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4612"/>
          <a:stretch>
            <a:fillRect/>
          </a:stretch>
        </p:blipFill>
        <p:spPr>
          <a:xfrm>
            <a:off x="4500616" y="3745624"/>
            <a:ext cx="3003769" cy="3355509"/>
          </a:xfrm>
          <a:prstGeom prst="rect">
            <a:avLst/>
          </a:prstGeom>
        </p:spPr>
      </p:pic>
      <p:sp>
        <p:nvSpPr>
          <p:cNvPr id="12" name="Chỗ dành sẵn cho Nội dung 3">
            <a:extLst>
              <a:ext uri="{FF2B5EF4-FFF2-40B4-BE49-F238E27FC236}">
                <a16:creationId xmlns:a16="http://schemas.microsoft.com/office/drawing/2014/main" id="{DA28429D-F0FB-4EBF-A2CE-B9955610AC99}"/>
              </a:ext>
            </a:extLst>
          </p:cNvPr>
          <p:cNvSpPr txBox="1">
            <a:spLocks/>
          </p:cNvSpPr>
          <p:nvPr/>
        </p:nvSpPr>
        <p:spPr>
          <a:xfrm rot="21157316">
            <a:off x="918682" y="4042484"/>
            <a:ext cx="468294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6000" b="1" dirty="0" err="1">
                <a:solidFill>
                  <a:schemeClr val="accent5">
                    <a:lumMod val="5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Dũng</a:t>
            </a:r>
            <a:r>
              <a:rPr lang="en-US" sz="6000" b="1" dirty="0">
                <a:solidFill>
                  <a:schemeClr val="accent5">
                    <a:lumMod val="5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chemeClr val="accent5">
                    <a:lumMod val="5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cảm</a:t>
            </a:r>
            <a:endParaRPr lang="en-US" sz="5400" i="1" dirty="0">
              <a:solidFill>
                <a:schemeClr val="accent5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13" name="Chỗ dành sẵn cho Nội dung 3">
            <a:extLst>
              <a:ext uri="{FF2B5EF4-FFF2-40B4-BE49-F238E27FC236}">
                <a16:creationId xmlns:a16="http://schemas.microsoft.com/office/drawing/2014/main" id="{05BA0C9F-CAEB-4E2F-B90E-76C48B2E3E36}"/>
              </a:ext>
            </a:extLst>
          </p:cNvPr>
          <p:cNvSpPr txBox="1">
            <a:spLocks/>
          </p:cNvSpPr>
          <p:nvPr/>
        </p:nvSpPr>
        <p:spPr>
          <a:xfrm rot="351722">
            <a:off x="7068034" y="5045907"/>
            <a:ext cx="468294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60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Dũng</a:t>
            </a:r>
            <a:r>
              <a:rPr lang="en-US" sz="60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cảm</a:t>
            </a:r>
            <a:endParaRPr lang="en-US" sz="5400" i="1" dirty="0">
              <a:solidFill>
                <a:schemeClr val="accent6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5309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C -0.37517 0.88508  -0.02552 0.75279  0.0908 0.66613  C  0.20747 0.57948  0.21649 0.50394  0.23177 0.40825  C 0.24705 0.31256 0.22118 0.15964   0.18264 0.09152  C 0.1441 0.02341  0.03802 0.0  0.0 0.0  " pathEditMode="relative" ptsTypes="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4">
            <a:extLst>
              <a:ext uri="{FF2B5EF4-FFF2-40B4-BE49-F238E27FC236}">
                <a16:creationId xmlns:a16="http://schemas.microsoft.com/office/drawing/2014/main" id="{C46ECE5C-DE7B-426D-A5CA-79D0FB21FA5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21835" y="-142266"/>
            <a:ext cx="7282244" cy="1193800"/>
          </a:xfrm>
          <a:prstGeom prst="rect">
            <a:avLst/>
          </a:prstGeom>
        </p:spPr>
      </p:pic>
      <p:pic>
        <p:nvPicPr>
          <p:cNvPr id="8" name="图片 3">
            <a:extLst>
              <a:ext uri="{FF2B5EF4-FFF2-40B4-BE49-F238E27FC236}">
                <a16:creationId xmlns:a16="http://schemas.microsoft.com/office/drawing/2014/main" id="{BE06EFF1-CF04-42FC-AE69-2B4CEA67CF3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4612"/>
          <a:stretch>
            <a:fillRect/>
          </a:stretch>
        </p:blipFill>
        <p:spPr>
          <a:xfrm>
            <a:off x="4367442" y="4123297"/>
            <a:ext cx="2665685" cy="2977836"/>
          </a:xfrm>
          <a:prstGeom prst="rect">
            <a:avLst/>
          </a:prstGeom>
        </p:spPr>
      </p:pic>
      <p:sp>
        <p:nvSpPr>
          <p:cNvPr id="12" name="Chỗ dành sẵn cho Nội dung 3">
            <a:extLst>
              <a:ext uri="{FF2B5EF4-FFF2-40B4-BE49-F238E27FC236}">
                <a16:creationId xmlns:a16="http://schemas.microsoft.com/office/drawing/2014/main" id="{DA28429D-F0FB-4EBF-A2CE-B9955610AC99}"/>
              </a:ext>
            </a:extLst>
          </p:cNvPr>
          <p:cNvSpPr txBox="1">
            <a:spLocks/>
          </p:cNvSpPr>
          <p:nvPr/>
        </p:nvSpPr>
        <p:spPr>
          <a:xfrm rot="21157316">
            <a:off x="728183" y="4899733"/>
            <a:ext cx="468294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6000" b="1" dirty="0" err="1">
                <a:solidFill>
                  <a:schemeClr val="accent5">
                    <a:lumMod val="5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Dũng</a:t>
            </a:r>
            <a:r>
              <a:rPr lang="en-US" sz="6000" b="1" dirty="0">
                <a:solidFill>
                  <a:schemeClr val="accent5">
                    <a:lumMod val="5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chemeClr val="accent5">
                    <a:lumMod val="5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cảm</a:t>
            </a:r>
            <a:endParaRPr lang="en-US" sz="5400" i="1" dirty="0">
              <a:solidFill>
                <a:schemeClr val="accent5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13" name="Chỗ dành sẵn cho Nội dung 3">
            <a:extLst>
              <a:ext uri="{FF2B5EF4-FFF2-40B4-BE49-F238E27FC236}">
                <a16:creationId xmlns:a16="http://schemas.microsoft.com/office/drawing/2014/main" id="{05BA0C9F-CAEB-4E2F-B90E-76C48B2E3E36}"/>
              </a:ext>
            </a:extLst>
          </p:cNvPr>
          <p:cNvSpPr txBox="1">
            <a:spLocks/>
          </p:cNvSpPr>
          <p:nvPr/>
        </p:nvSpPr>
        <p:spPr>
          <a:xfrm rot="351722">
            <a:off x="7068035" y="902216"/>
            <a:ext cx="468294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60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Dũng</a:t>
            </a:r>
            <a:r>
              <a:rPr lang="en-US" sz="60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cảm</a:t>
            </a:r>
            <a:endParaRPr lang="en-US" sz="5400" i="1" dirty="0">
              <a:solidFill>
                <a:schemeClr val="accent6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9" name="Hộp Văn bản 7">
            <a:extLst>
              <a:ext uri="{FF2B5EF4-FFF2-40B4-BE49-F238E27FC236}">
                <a16:creationId xmlns:a16="http://schemas.microsoft.com/office/drawing/2014/main" id="{B19625D6-7604-4B70-A2B9-DD24B918B1D4}"/>
              </a:ext>
            </a:extLst>
          </p:cNvPr>
          <p:cNvSpPr txBox="1"/>
          <p:nvPr/>
        </p:nvSpPr>
        <p:spPr>
          <a:xfrm>
            <a:off x="552450" y="963286"/>
            <a:ext cx="4533900" cy="36395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  <a:spcAft>
                <a:spcPts val="1000"/>
              </a:spcAft>
            </a:pPr>
            <a:r>
              <a:rPr lang="en-US" sz="2800" dirty="0">
                <a:effectLst/>
                <a:latin typeface="UTM Avo" panose="02040603050506020204" pitchFamily="18" charset="0"/>
                <a:cs typeface="Times New Roman" panose="02020603050405020304" pitchFamily="18" charset="0"/>
              </a:rPr>
              <a:t>… </a:t>
            </a:r>
            <a:r>
              <a:rPr lang="en-US" sz="2800" dirty="0" err="1">
                <a:effectLst/>
                <a:latin typeface="UTM Avo" panose="02040603050506020204" pitchFamily="18" charset="0"/>
                <a:cs typeface="Times New Roman" panose="02020603050405020304" pitchFamily="18" charset="0"/>
              </a:rPr>
              <a:t>tinh</a:t>
            </a:r>
            <a:r>
              <a:rPr lang="en-US" sz="2800" dirty="0">
                <a:effectLst/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UTM Avo" panose="02040603050506020204" pitchFamily="18" charset="0"/>
                <a:cs typeface="Times New Roman" panose="02020603050405020304" pitchFamily="18" charset="0"/>
              </a:rPr>
              <a:t>thầ</a:t>
            </a:r>
            <a:r>
              <a:rPr 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n</a:t>
            </a:r>
            <a:r>
              <a:rPr 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effectLst/>
                <a:latin typeface="UTM Avo" panose="02040603050506020204" pitchFamily="18" charset="0"/>
                <a:cs typeface="Times New Roman" panose="02020603050405020304" pitchFamily="18" charset="0"/>
              </a:rPr>
              <a:t>…</a:t>
            </a:r>
          </a:p>
          <a:p>
            <a:pPr algn="ctr">
              <a:lnSpc>
                <a:spcPct val="114000"/>
              </a:lnSpc>
              <a:spcAft>
                <a:spcPts val="1000"/>
              </a:spcAft>
            </a:pPr>
            <a:r>
              <a:rPr 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… </a:t>
            </a:r>
            <a:r>
              <a:rPr 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hành</a:t>
            </a:r>
            <a:r>
              <a:rPr 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effectLst/>
                <a:latin typeface="UTM Avo" panose="02040603050506020204" pitchFamily="18" charset="0"/>
                <a:cs typeface="Times New Roman" panose="02020603050405020304" pitchFamily="18" charset="0"/>
              </a:rPr>
              <a:t> …</a:t>
            </a:r>
          </a:p>
          <a:p>
            <a:pPr algn="ctr">
              <a:lnSpc>
                <a:spcPct val="114000"/>
              </a:lnSpc>
              <a:spcAft>
                <a:spcPts val="1000"/>
              </a:spcAft>
            </a:pPr>
            <a:r>
              <a:rPr 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… </a:t>
            </a:r>
            <a:r>
              <a:rPr 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xông</a:t>
            </a:r>
            <a:r>
              <a:rPr 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lên</a:t>
            </a:r>
            <a:r>
              <a:rPr 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…</a:t>
            </a:r>
          </a:p>
          <a:p>
            <a:pPr algn="ctr">
              <a:lnSpc>
                <a:spcPct val="114000"/>
              </a:lnSpc>
              <a:spcAft>
                <a:spcPts val="1000"/>
              </a:spcAft>
            </a:pPr>
            <a:r>
              <a:rPr lang="en-US" sz="2800" dirty="0">
                <a:effectLst/>
                <a:latin typeface="UTM Avo" panose="02040603050506020204" pitchFamily="18" charset="0"/>
                <a:cs typeface="Times New Roman" panose="02020603050405020304" pitchFamily="18" charset="0"/>
              </a:rPr>
              <a:t>… </a:t>
            </a:r>
            <a:r>
              <a:rPr lang="en-US" sz="2800" dirty="0" err="1">
                <a:effectLst/>
                <a:latin typeface="UTM Avo" panose="020406030505060202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effectLst/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UTM Avo" panose="02040603050506020204" pitchFamily="18" charset="0"/>
                <a:cs typeface="Times New Roman" panose="02020603050405020304" pitchFamily="18" charset="0"/>
              </a:rPr>
              <a:t>chiến</a:t>
            </a:r>
            <a:r>
              <a:rPr lang="en-US" sz="2800" dirty="0">
                <a:effectLst/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UTM Avo" panose="02040603050506020204" pitchFamily="18" charset="0"/>
                <a:cs typeface="Times New Roman" panose="02020603050405020304" pitchFamily="18" charset="0"/>
              </a:rPr>
              <a:t>sĩ</a:t>
            </a:r>
            <a:r>
              <a:rPr lang="en-US" sz="2800" dirty="0">
                <a:effectLst/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…</a:t>
            </a:r>
            <a:endParaRPr lang="en-US" sz="2800" dirty="0">
              <a:effectLst/>
              <a:latin typeface="UTM Avo" panose="020406030505060202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4000"/>
              </a:lnSpc>
              <a:spcAft>
                <a:spcPts val="1000"/>
              </a:spcAft>
            </a:pPr>
            <a:r>
              <a:rPr 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… </a:t>
            </a:r>
            <a:r>
              <a:rPr 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nữ</a:t>
            </a:r>
            <a:r>
              <a:rPr 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du </a:t>
            </a:r>
            <a:r>
              <a:rPr 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kích</a:t>
            </a:r>
            <a:r>
              <a:rPr 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…</a:t>
            </a:r>
            <a:endParaRPr lang="en-US" sz="2800" dirty="0">
              <a:effectLst/>
              <a:latin typeface="UTM Avo" panose="020406030505060202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4000"/>
              </a:lnSpc>
              <a:spcAft>
                <a:spcPts val="1000"/>
              </a:spcAft>
            </a:pPr>
            <a:r>
              <a:rPr 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… </a:t>
            </a:r>
            <a:r>
              <a:rPr 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bé</a:t>
            </a:r>
            <a:r>
              <a:rPr 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liên</a:t>
            </a:r>
            <a:r>
              <a:rPr 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lạ</a:t>
            </a:r>
            <a:r>
              <a:rPr lang="en-US" sz="2800" dirty="0" err="1">
                <a:effectLst/>
                <a:latin typeface="UTM Avo" panose="02040603050506020204" pitchFamily="18" charset="0"/>
                <a:cs typeface="Times New Roman" panose="02020603050405020304" pitchFamily="18" charset="0"/>
              </a:rPr>
              <a:t>c</a:t>
            </a:r>
            <a:r>
              <a:rPr lang="en-US" sz="2800" dirty="0">
                <a:effectLst/>
                <a:latin typeface="UTM Avo" panose="02040603050506020204" pitchFamily="18" charset="0"/>
                <a:cs typeface="Times New Roman" panose="02020603050405020304" pitchFamily="18" charset="0"/>
              </a:rPr>
              <a:t> …</a:t>
            </a:r>
          </a:p>
        </p:txBody>
      </p:sp>
      <p:sp>
        <p:nvSpPr>
          <p:cNvPr id="10" name="Hộp Văn bản 7">
            <a:extLst>
              <a:ext uri="{FF2B5EF4-FFF2-40B4-BE49-F238E27FC236}">
                <a16:creationId xmlns:a16="http://schemas.microsoft.com/office/drawing/2014/main" id="{85502151-CEB8-45E6-9429-EA28A5C793F4}"/>
              </a:ext>
            </a:extLst>
          </p:cNvPr>
          <p:cNvSpPr txBox="1"/>
          <p:nvPr/>
        </p:nvSpPr>
        <p:spPr>
          <a:xfrm>
            <a:off x="6188764" y="3064808"/>
            <a:ext cx="5619750" cy="30215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  <a:spcAft>
                <a:spcPts val="1000"/>
              </a:spcAft>
            </a:pPr>
            <a:r>
              <a:rPr 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… </a:t>
            </a:r>
            <a:r>
              <a:rPr 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nhận</a:t>
            </a:r>
            <a:r>
              <a:rPr 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khuyết</a:t>
            </a:r>
            <a:r>
              <a:rPr 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…</a:t>
            </a:r>
          </a:p>
          <a:p>
            <a:pPr algn="ctr">
              <a:lnSpc>
                <a:spcPct val="114000"/>
              </a:lnSpc>
              <a:spcAft>
                <a:spcPts val="1000"/>
              </a:spcAft>
            </a:pPr>
            <a:r>
              <a:rPr 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… </a:t>
            </a:r>
            <a:r>
              <a:rPr 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cứu</a:t>
            </a:r>
            <a:r>
              <a:rPr 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…</a:t>
            </a:r>
          </a:p>
          <a:p>
            <a:pPr algn="ctr">
              <a:lnSpc>
                <a:spcPct val="114000"/>
              </a:lnSpc>
              <a:spcAft>
                <a:spcPts val="1000"/>
              </a:spcAft>
            </a:pPr>
            <a:r>
              <a:rPr 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… </a:t>
            </a:r>
            <a:r>
              <a:rPr 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chống</a:t>
            </a:r>
            <a:r>
              <a:rPr 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cường</a:t>
            </a:r>
            <a:r>
              <a:rPr 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quyền</a:t>
            </a:r>
            <a:r>
              <a:rPr 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…</a:t>
            </a:r>
          </a:p>
          <a:p>
            <a:pPr algn="ctr">
              <a:lnSpc>
                <a:spcPct val="114000"/>
              </a:lnSpc>
              <a:spcAft>
                <a:spcPts val="1000"/>
              </a:spcAft>
            </a:pPr>
            <a:r>
              <a:rPr 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… </a:t>
            </a:r>
            <a:r>
              <a:rPr 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trước</a:t>
            </a:r>
            <a:r>
              <a:rPr 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kẻ</a:t>
            </a:r>
            <a:r>
              <a:rPr 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thù</a:t>
            </a:r>
            <a:r>
              <a:rPr 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…</a:t>
            </a:r>
          </a:p>
          <a:p>
            <a:pPr algn="ctr">
              <a:lnSpc>
                <a:spcPct val="114000"/>
              </a:lnSpc>
              <a:spcAft>
                <a:spcPts val="1000"/>
              </a:spcAft>
            </a:pPr>
            <a:r>
              <a:rPr 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… </a:t>
            </a:r>
            <a:r>
              <a:rPr 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lên</a:t>
            </a:r>
            <a:r>
              <a:rPr 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thật</a:t>
            </a:r>
            <a:r>
              <a:rPr 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…</a:t>
            </a:r>
            <a:endParaRPr lang="en-US" sz="2800" dirty="0">
              <a:effectLst/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10122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4">
            <a:extLst>
              <a:ext uri="{FF2B5EF4-FFF2-40B4-BE49-F238E27FC236}">
                <a16:creationId xmlns:a16="http://schemas.microsoft.com/office/drawing/2014/main" id="{C46ECE5C-DE7B-426D-A5CA-79D0FB21FA5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236006">
            <a:off x="5521928" y="761421"/>
            <a:ext cx="7282244" cy="1193800"/>
          </a:xfrm>
          <a:prstGeom prst="rect">
            <a:avLst/>
          </a:prstGeom>
        </p:spPr>
      </p:pic>
      <p:sp>
        <p:nvSpPr>
          <p:cNvPr id="10" name="Hộp Văn bản 7">
            <a:extLst>
              <a:ext uri="{FF2B5EF4-FFF2-40B4-BE49-F238E27FC236}">
                <a16:creationId xmlns:a16="http://schemas.microsoft.com/office/drawing/2014/main" id="{C4E01F1E-DD8B-4F0D-9A4A-65E8F9A4C0A6}"/>
              </a:ext>
            </a:extLst>
          </p:cNvPr>
          <p:cNvSpPr txBox="1"/>
          <p:nvPr/>
        </p:nvSpPr>
        <p:spPr>
          <a:xfrm>
            <a:off x="0" y="585814"/>
            <a:ext cx="6188764" cy="36395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  <a:spcAft>
                <a:spcPts val="1000"/>
              </a:spcAft>
            </a:pPr>
            <a:r>
              <a:rPr lang="en-US" sz="2800" dirty="0" err="1">
                <a:solidFill>
                  <a:srgbClr val="000000"/>
                </a:solidFill>
                <a:effectLst/>
                <a:latin typeface="UTM Avo" panose="02040603050506020204" pitchFamily="18" charset="0"/>
                <a:cs typeface="Times New Roman" panose="02020603050405020304" pitchFamily="18" charset="0"/>
              </a:rPr>
              <a:t>Tinh</a:t>
            </a:r>
            <a:r>
              <a:rPr lang="en-US" sz="2800" dirty="0">
                <a:solidFill>
                  <a:srgbClr val="000000"/>
                </a:solidFill>
                <a:effectLst/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UTM Avo" panose="02040603050506020204" pitchFamily="18" charset="0"/>
                <a:cs typeface="Times New Roman" panose="02020603050405020304" pitchFamily="18" charset="0"/>
              </a:rPr>
              <a:t>thầ</a:t>
            </a: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</a:t>
            </a:r>
            <a:r>
              <a:rPr lang="en-US" sz="2800" dirty="0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effectLst/>
                <a:latin typeface="UTM Avo" panose="02040603050506020204" pitchFamily="18" charset="0"/>
                <a:cs typeface="Times New Roman" panose="02020603050405020304" pitchFamily="18" charset="0"/>
              </a:rPr>
              <a:t>dũng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effectLst/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effectLst/>
                <a:latin typeface="UTM Avo" panose="02040603050506020204" pitchFamily="18" charset="0"/>
                <a:cs typeface="Times New Roman" panose="02020603050405020304" pitchFamily="18" charset="0"/>
              </a:rPr>
              <a:t>cảm</a:t>
            </a:r>
            <a:endParaRPr lang="en-US" sz="2800" b="1" dirty="0">
              <a:solidFill>
                <a:schemeClr val="accent1">
                  <a:lumMod val="75000"/>
                </a:schemeClr>
              </a:solidFill>
              <a:effectLst/>
              <a:latin typeface="UTM Avo" panose="020406030505060202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4000"/>
              </a:lnSpc>
              <a:spcAft>
                <a:spcPts val="1000"/>
              </a:spcAft>
            </a:pP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Hành</a:t>
            </a:r>
            <a:r>
              <a:rPr lang="en-US" sz="2800" dirty="0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rgbClr val="000000"/>
                </a:solidFill>
                <a:effectLst/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effectLst/>
                <a:latin typeface="UTM Avo" panose="02040603050506020204" pitchFamily="18" charset="0"/>
                <a:cs typeface="Times New Roman" panose="02020603050405020304" pitchFamily="18" charset="0"/>
              </a:rPr>
              <a:t>dũng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effectLst/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effectLst/>
                <a:latin typeface="UTM Avo" panose="02040603050506020204" pitchFamily="18" charset="0"/>
                <a:cs typeface="Times New Roman" panose="02020603050405020304" pitchFamily="18" charset="0"/>
              </a:rPr>
              <a:t>cảm</a:t>
            </a:r>
            <a:endParaRPr lang="en-US" sz="2800" b="1" dirty="0">
              <a:solidFill>
                <a:schemeClr val="accent1">
                  <a:lumMod val="75000"/>
                </a:schemeClr>
              </a:solidFill>
              <a:effectLst/>
              <a:latin typeface="UTM Avo" panose="020406030505060202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4000"/>
              </a:lnSpc>
              <a:spcAft>
                <a:spcPts val="1000"/>
              </a:spcAft>
            </a:pP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Dũng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cảm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xông</a:t>
            </a:r>
            <a:r>
              <a:rPr lang="en-US" sz="2800" dirty="0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lên</a:t>
            </a:r>
            <a:endParaRPr lang="en-US" sz="2800" dirty="0">
              <a:solidFill>
                <a:srgbClr val="000000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4000"/>
              </a:lnSpc>
              <a:spcAft>
                <a:spcPts val="1000"/>
              </a:spcAft>
            </a:pPr>
            <a:r>
              <a:rPr lang="en-US" sz="2800" dirty="0" err="1">
                <a:solidFill>
                  <a:srgbClr val="000000"/>
                </a:solidFill>
                <a:effectLst/>
                <a:latin typeface="UTM Avo" panose="020406030505060202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effectLst/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UTM Avo" panose="02040603050506020204" pitchFamily="18" charset="0"/>
                <a:cs typeface="Times New Roman" panose="02020603050405020304" pitchFamily="18" charset="0"/>
              </a:rPr>
              <a:t>chiến</a:t>
            </a:r>
            <a:r>
              <a:rPr lang="en-US" sz="2800" dirty="0">
                <a:solidFill>
                  <a:srgbClr val="000000"/>
                </a:solidFill>
                <a:effectLst/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UTM Avo" panose="02040603050506020204" pitchFamily="18" charset="0"/>
                <a:cs typeface="Times New Roman" panose="02020603050405020304" pitchFamily="18" charset="0"/>
              </a:rPr>
              <a:t>sĩ</a:t>
            </a:r>
            <a:r>
              <a:rPr lang="en-US" sz="2800" dirty="0">
                <a:solidFill>
                  <a:srgbClr val="000000"/>
                </a:solidFill>
                <a:effectLst/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dũng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cảm</a:t>
            </a:r>
            <a:r>
              <a:rPr lang="vi-VN" sz="28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b="1" dirty="0">
              <a:solidFill>
                <a:schemeClr val="accent1">
                  <a:lumMod val="75000"/>
                </a:schemeClr>
              </a:solidFill>
              <a:effectLst/>
              <a:latin typeface="UTM Avo" panose="020406030505060202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4000"/>
              </a:lnSpc>
              <a:spcAft>
                <a:spcPts val="1000"/>
              </a:spcAft>
            </a:pP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Nữ</a:t>
            </a:r>
            <a:r>
              <a:rPr lang="en-US" sz="2800" dirty="0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du </a:t>
            </a: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kích</a:t>
            </a:r>
            <a:r>
              <a:rPr lang="en-US" sz="2800" dirty="0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dũng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cảm</a:t>
            </a:r>
            <a:endParaRPr lang="en-US" sz="2800" b="1" dirty="0">
              <a:solidFill>
                <a:schemeClr val="accent1">
                  <a:lumMod val="75000"/>
                </a:schemeClr>
              </a:solidFill>
              <a:effectLst/>
              <a:latin typeface="UTM Avo" panose="020406030505060202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4000"/>
              </a:lnSpc>
              <a:spcAft>
                <a:spcPts val="1000"/>
              </a:spcAft>
            </a:pP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bé</a:t>
            </a:r>
            <a:r>
              <a:rPr lang="en-US" sz="2800" dirty="0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liên</a:t>
            </a:r>
            <a:r>
              <a:rPr lang="en-US" sz="2800" dirty="0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lạ</a:t>
            </a:r>
            <a:r>
              <a:rPr lang="en-US" sz="2800" dirty="0" err="1">
                <a:solidFill>
                  <a:srgbClr val="000000"/>
                </a:solidFill>
                <a:effectLst/>
                <a:latin typeface="UTM Avo" panose="02040603050506020204" pitchFamily="18" charset="0"/>
                <a:cs typeface="Times New Roman" panose="02020603050405020304" pitchFamily="18" charset="0"/>
              </a:rPr>
              <a:t>c</a:t>
            </a:r>
            <a:r>
              <a:rPr lang="en-US" sz="2800" dirty="0">
                <a:solidFill>
                  <a:srgbClr val="000000"/>
                </a:solidFill>
                <a:effectLst/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effectLst/>
                <a:latin typeface="UTM Avo" panose="02040603050506020204" pitchFamily="18" charset="0"/>
                <a:cs typeface="Times New Roman" panose="02020603050405020304" pitchFamily="18" charset="0"/>
              </a:rPr>
              <a:t>dũng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effectLst/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effectLst/>
                <a:latin typeface="UTM Avo" panose="02040603050506020204" pitchFamily="18" charset="0"/>
                <a:cs typeface="Times New Roman" panose="02020603050405020304" pitchFamily="18" charset="0"/>
              </a:rPr>
              <a:t>cảm</a:t>
            </a:r>
            <a:endParaRPr lang="en-US" sz="2800" b="1" dirty="0">
              <a:solidFill>
                <a:schemeClr val="accent1">
                  <a:lumMod val="75000"/>
                </a:schemeClr>
              </a:solidFill>
              <a:effectLst/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Hộp Văn bản 7">
            <a:extLst>
              <a:ext uri="{FF2B5EF4-FFF2-40B4-BE49-F238E27FC236}">
                <a16:creationId xmlns:a16="http://schemas.microsoft.com/office/drawing/2014/main" id="{BAEC3BC0-0E68-4656-98B7-EB56ED8C83C9}"/>
              </a:ext>
            </a:extLst>
          </p:cNvPr>
          <p:cNvSpPr txBox="1"/>
          <p:nvPr/>
        </p:nvSpPr>
        <p:spPr>
          <a:xfrm>
            <a:off x="5067300" y="3198158"/>
            <a:ext cx="6741214" cy="30215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  <a:spcAft>
                <a:spcPts val="1000"/>
              </a:spcAft>
            </a:pP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Dũng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cảm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nhận</a:t>
            </a:r>
            <a:r>
              <a:rPr lang="en-US" sz="2800" dirty="0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khuyết</a:t>
            </a:r>
            <a:r>
              <a:rPr lang="en-US" sz="2800" dirty="0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điểm</a:t>
            </a:r>
            <a:endParaRPr lang="en-US" sz="2800" dirty="0">
              <a:solidFill>
                <a:srgbClr val="000000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4000"/>
              </a:lnSpc>
              <a:spcAft>
                <a:spcPts val="1000"/>
              </a:spcAft>
            </a:pP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Dũng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cảm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cứu</a:t>
            </a:r>
            <a:r>
              <a:rPr lang="en-US" sz="2800" dirty="0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bạn</a:t>
            </a:r>
            <a:endParaRPr lang="en-US" sz="2800" dirty="0">
              <a:solidFill>
                <a:srgbClr val="000000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4000"/>
              </a:lnSpc>
              <a:spcAft>
                <a:spcPts val="1000"/>
              </a:spcAft>
            </a:pP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Dũng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cảm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chống</a:t>
            </a:r>
            <a:r>
              <a:rPr lang="en-US" sz="2800" dirty="0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dirty="0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cường</a:t>
            </a:r>
            <a:r>
              <a:rPr lang="en-US" sz="2800" dirty="0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quyền</a:t>
            </a:r>
            <a:endParaRPr lang="en-US" sz="2800" dirty="0">
              <a:solidFill>
                <a:srgbClr val="000000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4000"/>
              </a:lnSpc>
              <a:spcAft>
                <a:spcPts val="1000"/>
              </a:spcAft>
            </a:pP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Dũng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cảm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trước</a:t>
            </a:r>
            <a:r>
              <a:rPr lang="en-US" sz="2800" dirty="0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kẻ</a:t>
            </a:r>
            <a:r>
              <a:rPr lang="en-US" sz="2800" dirty="0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thù</a:t>
            </a:r>
            <a:endParaRPr lang="en-US" sz="2800" dirty="0">
              <a:solidFill>
                <a:srgbClr val="000000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4000"/>
              </a:lnSpc>
              <a:spcAft>
                <a:spcPts val="1000"/>
              </a:spcAft>
            </a:pP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Dũng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cảm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lên</a:t>
            </a:r>
            <a:r>
              <a:rPr lang="en-US" sz="2800" dirty="0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thật</a:t>
            </a:r>
            <a:endParaRPr lang="en-US" sz="2800" b="1" dirty="0">
              <a:solidFill>
                <a:schemeClr val="accent1">
                  <a:lumMod val="75000"/>
                </a:schemeClr>
              </a:solidFill>
              <a:effectLst/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图片 3">
            <a:extLst>
              <a:ext uri="{FF2B5EF4-FFF2-40B4-BE49-F238E27FC236}">
                <a16:creationId xmlns:a16="http://schemas.microsoft.com/office/drawing/2014/main" id="{877BA5FC-ABE4-4363-BF1C-0CBF5568718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4612"/>
          <a:stretch>
            <a:fillRect/>
          </a:stretch>
        </p:blipFill>
        <p:spPr>
          <a:xfrm>
            <a:off x="1757416" y="4225400"/>
            <a:ext cx="2574285" cy="2875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8663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633512A8-3BC7-4C6D-B433-5F36C61DE4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87" y="323850"/>
            <a:ext cx="5472113" cy="36206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7585152-12DC-409D-9953-A2F35237E95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265892" y="2333602"/>
            <a:ext cx="5526058" cy="41445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Rectangle: Diagonal Corners Rounded 12">
            <a:extLst>
              <a:ext uri="{FF2B5EF4-FFF2-40B4-BE49-F238E27FC236}">
                <a16:creationId xmlns:a16="http://schemas.microsoft.com/office/drawing/2014/main" id="{64189E00-2F7D-4CEB-B088-280DF214B3F4}"/>
              </a:ext>
            </a:extLst>
          </p:cNvPr>
          <p:cNvSpPr/>
          <p:nvPr/>
        </p:nvSpPr>
        <p:spPr>
          <a:xfrm>
            <a:off x="414337" y="4210050"/>
            <a:ext cx="5238750" cy="857250"/>
          </a:xfrm>
          <a:prstGeom prst="round2DiagRect">
            <a:avLst/>
          </a:prstGeom>
          <a:solidFill>
            <a:schemeClr val="bg1"/>
          </a:solidFill>
          <a:ln w="38100">
            <a:solidFill>
              <a:srgbClr val="F1BB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4000"/>
              </a:lnSpc>
            </a:pPr>
            <a:r>
              <a:rPr lang="en-US" dirty="0">
                <a:solidFill>
                  <a:schemeClr val="tx1"/>
                </a:solidFill>
                <a:latin typeface="UTM Avo" panose="02040603050506020204" pitchFamily="18" charset="0"/>
              </a:rPr>
              <a:t>Nam </a:t>
            </a:r>
            <a:r>
              <a:rPr lang="en-US" dirty="0" err="1">
                <a:solidFill>
                  <a:schemeClr val="tx1"/>
                </a:solidFill>
                <a:latin typeface="UTM Avo" panose="02040603050506020204" pitchFamily="18" charset="0"/>
              </a:rPr>
              <a:t>sinh</a:t>
            </a:r>
            <a:r>
              <a:rPr lang="en-US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UTM Avo" panose="02040603050506020204" pitchFamily="18" charset="0"/>
              </a:rPr>
              <a:t>lớp</a:t>
            </a:r>
            <a:r>
              <a:rPr lang="en-US" dirty="0">
                <a:solidFill>
                  <a:schemeClr val="tx1"/>
                </a:solidFill>
                <a:latin typeface="UTM Avo" panose="02040603050506020204" pitchFamily="18" charset="0"/>
              </a:rPr>
              <a:t> 8 </a:t>
            </a:r>
            <a:r>
              <a:rPr lang="en-US" dirty="0" err="1">
                <a:solidFill>
                  <a:schemeClr val="tx1"/>
                </a:solidFill>
                <a:latin typeface="UTM Avo" panose="02040603050506020204" pitchFamily="18" charset="0"/>
              </a:rPr>
              <a:t>cứu</a:t>
            </a:r>
            <a:r>
              <a:rPr lang="en-US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UTM Avo" panose="02040603050506020204" pitchFamily="18" charset="0"/>
              </a:rPr>
              <a:t>người</a:t>
            </a:r>
            <a:r>
              <a:rPr lang="en-US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UTM Avo" panose="02040603050506020204" pitchFamily="18" charset="0"/>
              </a:rPr>
              <a:t>đuối</a:t>
            </a:r>
            <a:r>
              <a:rPr lang="en-US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UTM Avo" panose="02040603050506020204" pitchFamily="18" charset="0"/>
              </a:rPr>
              <a:t>nước</a:t>
            </a:r>
            <a:r>
              <a:rPr lang="en-US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UTM Avo" panose="02040603050506020204" pitchFamily="18" charset="0"/>
              </a:rPr>
              <a:t>được</a:t>
            </a:r>
            <a:r>
              <a:rPr lang="en-US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UTM Avo" panose="02040603050506020204" pitchFamily="18" charset="0"/>
              </a:rPr>
              <a:t>trao</a:t>
            </a:r>
            <a:r>
              <a:rPr lang="en-US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UTM Avo" panose="02040603050506020204" pitchFamily="18" charset="0"/>
              </a:rPr>
              <a:t>tặng</a:t>
            </a:r>
            <a:r>
              <a:rPr lang="en-US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UTM Avo" panose="02040603050506020204" pitchFamily="18" charset="0"/>
              </a:rPr>
              <a:t>Huy</a:t>
            </a:r>
            <a:r>
              <a:rPr lang="en-US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UTM Avo" panose="02040603050506020204" pitchFamily="18" charset="0"/>
              </a:rPr>
              <a:t>hiệu</a:t>
            </a:r>
            <a:r>
              <a:rPr lang="en-US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UTM Avo" panose="02040603050506020204" pitchFamily="18" charset="0"/>
              </a:rPr>
              <a:t>Tuổi</a:t>
            </a:r>
            <a:r>
              <a:rPr lang="en-US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UTM Avo" panose="02040603050506020204" pitchFamily="18" charset="0"/>
              </a:rPr>
              <a:t>trẻ</a:t>
            </a:r>
            <a:r>
              <a:rPr lang="en-US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UTM Avo" panose="02040603050506020204" pitchFamily="18" charset="0"/>
              </a:rPr>
              <a:t>dũng</a:t>
            </a:r>
            <a:r>
              <a:rPr lang="en-US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UTM Avo" panose="02040603050506020204" pitchFamily="18" charset="0"/>
              </a:rPr>
              <a:t>cảm</a:t>
            </a:r>
            <a:endParaRPr lang="en-US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sp>
        <p:nvSpPr>
          <p:cNvPr id="14" name="Rectangle: Diagonal Corners Rounded 13">
            <a:extLst>
              <a:ext uri="{FF2B5EF4-FFF2-40B4-BE49-F238E27FC236}">
                <a16:creationId xmlns:a16="http://schemas.microsoft.com/office/drawing/2014/main" id="{968ADF32-FA9A-4363-886E-DB85024DF66D}"/>
              </a:ext>
            </a:extLst>
          </p:cNvPr>
          <p:cNvSpPr/>
          <p:nvPr/>
        </p:nvSpPr>
        <p:spPr>
          <a:xfrm>
            <a:off x="6477000" y="1143000"/>
            <a:ext cx="5238750" cy="857250"/>
          </a:xfrm>
          <a:prstGeom prst="round2DiagRect">
            <a:avLst/>
          </a:prstGeom>
          <a:solidFill>
            <a:schemeClr val="bg1"/>
          </a:solidFill>
          <a:ln w="38100">
            <a:solidFill>
              <a:srgbClr val="F1BB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4000"/>
              </a:lnSpc>
            </a:pPr>
            <a:r>
              <a:rPr lang="en-US" dirty="0" err="1">
                <a:solidFill>
                  <a:schemeClr val="tx1"/>
                </a:solidFill>
                <a:latin typeface="UTM Avo" panose="02040603050506020204" pitchFamily="18" charset="0"/>
              </a:rPr>
              <a:t>Chị</a:t>
            </a:r>
            <a:r>
              <a:rPr lang="en-US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UTM Avo" panose="02040603050506020204" pitchFamily="18" charset="0"/>
              </a:rPr>
              <a:t>Võ</a:t>
            </a:r>
            <a:r>
              <a:rPr lang="en-US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UTM Avo" panose="02040603050506020204" pitchFamily="18" charset="0"/>
              </a:rPr>
              <a:t>Thị</a:t>
            </a:r>
            <a:r>
              <a:rPr lang="en-US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UTM Avo" panose="02040603050506020204" pitchFamily="18" charset="0"/>
              </a:rPr>
              <a:t>Sáu</a:t>
            </a:r>
            <a:r>
              <a:rPr lang="en-US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UTM Avo" panose="02040603050506020204" pitchFamily="18" charset="0"/>
              </a:rPr>
              <a:t>bất</a:t>
            </a:r>
            <a:r>
              <a:rPr lang="en-US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UTM Avo" panose="02040603050506020204" pitchFamily="18" charset="0"/>
              </a:rPr>
              <a:t>khuất</a:t>
            </a:r>
            <a:r>
              <a:rPr lang="en-US" dirty="0">
                <a:solidFill>
                  <a:schemeClr val="tx1"/>
                </a:solidFill>
                <a:latin typeface="UTM Avo" panose="02040603050506020204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UTM Avo" panose="02040603050506020204" pitchFamily="18" charset="0"/>
              </a:rPr>
              <a:t>hiên</a:t>
            </a:r>
            <a:r>
              <a:rPr lang="en-US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UTM Avo" panose="02040603050506020204" pitchFamily="18" charset="0"/>
              </a:rPr>
              <a:t>ngang</a:t>
            </a:r>
            <a:r>
              <a:rPr lang="en-US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UTM Avo" panose="02040603050506020204" pitchFamily="18" charset="0"/>
              </a:rPr>
              <a:t>đến</a:t>
            </a:r>
            <a:r>
              <a:rPr lang="en-US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UTM Avo" panose="02040603050506020204" pitchFamily="18" charset="0"/>
              </a:rPr>
              <a:t>giây</a:t>
            </a:r>
            <a:r>
              <a:rPr lang="en-US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UTM Avo" panose="02040603050506020204" pitchFamily="18" charset="0"/>
              </a:rPr>
              <a:t>phút</a:t>
            </a:r>
            <a:r>
              <a:rPr lang="en-US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UTM Avo" panose="02040603050506020204" pitchFamily="18" charset="0"/>
              </a:rPr>
              <a:t>cuối</a:t>
            </a:r>
            <a:r>
              <a:rPr lang="en-US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UTM Avo" panose="02040603050506020204" pitchFamily="18" charset="0"/>
              </a:rPr>
              <a:t>cùng</a:t>
            </a:r>
            <a:r>
              <a:rPr lang="en-US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</a:p>
        </p:txBody>
      </p:sp>
      <p:pic>
        <p:nvPicPr>
          <p:cNvPr id="15" name="图片 3">
            <a:extLst>
              <a:ext uri="{FF2B5EF4-FFF2-40B4-BE49-F238E27FC236}">
                <a16:creationId xmlns:a16="http://schemas.microsoft.com/office/drawing/2014/main" id="{1727B383-6D26-4F26-B8AC-B82F45E1D96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334"/>
          <a:stretch>
            <a:fillRect/>
          </a:stretch>
        </p:blipFill>
        <p:spPr>
          <a:xfrm>
            <a:off x="2445844" y="5133282"/>
            <a:ext cx="1630856" cy="1821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183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633512A8-3BC7-4C6D-B433-5F36C61DE47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414337" y="323850"/>
            <a:ext cx="5072063" cy="41083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7585152-12DC-409D-9953-A2F35237E95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962650" y="2366804"/>
            <a:ext cx="5829300" cy="38764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Rectangle: Diagonal Corners Rounded 12">
            <a:extLst>
              <a:ext uri="{FF2B5EF4-FFF2-40B4-BE49-F238E27FC236}">
                <a16:creationId xmlns:a16="http://schemas.microsoft.com/office/drawing/2014/main" id="{64189E00-2F7D-4CEB-B088-280DF214B3F4}"/>
              </a:ext>
            </a:extLst>
          </p:cNvPr>
          <p:cNvSpPr/>
          <p:nvPr/>
        </p:nvSpPr>
        <p:spPr>
          <a:xfrm>
            <a:off x="357187" y="4733925"/>
            <a:ext cx="5238750" cy="857250"/>
          </a:xfrm>
          <a:prstGeom prst="round2DiagRect">
            <a:avLst/>
          </a:prstGeom>
          <a:solidFill>
            <a:schemeClr val="bg1"/>
          </a:solidFill>
          <a:ln w="38100">
            <a:solidFill>
              <a:srgbClr val="F1BB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4000"/>
              </a:lnSpc>
            </a:pPr>
            <a:r>
              <a:rPr lang="en-US" dirty="0" err="1">
                <a:solidFill>
                  <a:schemeClr val="tx1"/>
                </a:solidFill>
                <a:latin typeface="UTM Avo" panose="02040603050506020204" pitchFamily="18" charset="0"/>
              </a:rPr>
              <a:t>Phút</a:t>
            </a:r>
            <a:r>
              <a:rPr lang="en-US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UTM Avo" panose="02040603050506020204" pitchFamily="18" charset="0"/>
              </a:rPr>
              <a:t>giây</a:t>
            </a:r>
            <a:r>
              <a:rPr lang="en-US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UTM Avo" panose="02040603050506020204" pitchFamily="18" charset="0"/>
              </a:rPr>
              <a:t>bất</a:t>
            </a:r>
            <a:r>
              <a:rPr lang="en-US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UTM Avo" panose="02040603050506020204" pitchFamily="18" charset="0"/>
              </a:rPr>
              <a:t>tử</a:t>
            </a:r>
            <a:r>
              <a:rPr lang="en-US" dirty="0">
                <a:solidFill>
                  <a:schemeClr val="tx1"/>
                </a:solidFill>
                <a:latin typeface="UTM Avo" panose="02040603050506020204" pitchFamily="18" charset="0"/>
              </a:rPr>
              <a:t> - </a:t>
            </a:r>
            <a:r>
              <a:rPr lang="en-US" dirty="0" err="1">
                <a:solidFill>
                  <a:schemeClr val="tx1"/>
                </a:solidFill>
                <a:latin typeface="UTM Avo" panose="02040603050506020204" pitchFamily="18" charset="0"/>
              </a:rPr>
              <a:t>anh</a:t>
            </a:r>
            <a:r>
              <a:rPr lang="en-US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UTM Avo" panose="02040603050506020204" pitchFamily="18" charset="0"/>
              </a:rPr>
              <a:t>Nguyễn</a:t>
            </a:r>
            <a:r>
              <a:rPr lang="en-US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UTM Avo" panose="02040603050506020204" pitchFamily="18" charset="0"/>
              </a:rPr>
              <a:t>Văn</a:t>
            </a:r>
            <a:r>
              <a:rPr lang="en-US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UTM Avo" panose="02040603050506020204" pitchFamily="18" charset="0"/>
              </a:rPr>
              <a:t>Trỗi</a:t>
            </a:r>
            <a:r>
              <a:rPr lang="en-US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UTM Avo" panose="02040603050506020204" pitchFamily="18" charset="0"/>
              </a:rPr>
              <a:t>bình</a:t>
            </a:r>
            <a:r>
              <a:rPr lang="en-US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UTM Avo" panose="02040603050506020204" pitchFamily="18" charset="0"/>
              </a:rPr>
              <a:t>thản</a:t>
            </a:r>
            <a:r>
              <a:rPr lang="en-US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UTM Avo" panose="02040603050506020204" pitchFamily="18" charset="0"/>
              </a:rPr>
              <a:t>trước</a:t>
            </a:r>
            <a:r>
              <a:rPr lang="en-US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UTM Avo" panose="02040603050506020204" pitchFamily="18" charset="0"/>
              </a:rPr>
              <a:t>khi</a:t>
            </a:r>
            <a:r>
              <a:rPr lang="en-US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UTM Avo" panose="02040603050506020204" pitchFamily="18" charset="0"/>
              </a:rPr>
              <a:t>bị</a:t>
            </a:r>
            <a:r>
              <a:rPr lang="en-US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UTM Avo" panose="02040603050506020204" pitchFamily="18" charset="0"/>
              </a:rPr>
              <a:t>Đế</a:t>
            </a:r>
            <a:r>
              <a:rPr lang="en-US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UTM Avo" panose="02040603050506020204" pitchFamily="18" charset="0"/>
              </a:rPr>
              <a:t>quốc</a:t>
            </a:r>
            <a:r>
              <a:rPr lang="en-US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UTM Avo" panose="02040603050506020204" pitchFamily="18" charset="0"/>
              </a:rPr>
              <a:t>Mỹ</a:t>
            </a:r>
            <a:r>
              <a:rPr lang="en-US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UTM Avo" panose="02040603050506020204" pitchFamily="18" charset="0"/>
              </a:rPr>
              <a:t>xử</a:t>
            </a:r>
            <a:r>
              <a:rPr lang="en-US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UTM Avo" panose="02040603050506020204" pitchFamily="18" charset="0"/>
              </a:rPr>
              <a:t>bắn</a:t>
            </a:r>
            <a:endParaRPr lang="en-US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sp>
        <p:nvSpPr>
          <p:cNvPr id="14" name="Rectangle: Diagonal Corners Rounded 13">
            <a:extLst>
              <a:ext uri="{FF2B5EF4-FFF2-40B4-BE49-F238E27FC236}">
                <a16:creationId xmlns:a16="http://schemas.microsoft.com/office/drawing/2014/main" id="{968ADF32-FA9A-4363-886E-DB85024DF66D}"/>
              </a:ext>
            </a:extLst>
          </p:cNvPr>
          <p:cNvSpPr/>
          <p:nvPr/>
        </p:nvSpPr>
        <p:spPr>
          <a:xfrm>
            <a:off x="5962650" y="914400"/>
            <a:ext cx="5753100" cy="1085850"/>
          </a:xfrm>
          <a:prstGeom prst="round2DiagRect">
            <a:avLst/>
          </a:prstGeom>
          <a:solidFill>
            <a:schemeClr val="bg1"/>
          </a:solidFill>
          <a:ln w="38100">
            <a:solidFill>
              <a:srgbClr val="F1BB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4000"/>
              </a:lnSpc>
            </a:pPr>
            <a:r>
              <a:rPr lang="en-US" dirty="0" err="1">
                <a:solidFill>
                  <a:schemeClr val="tx1"/>
                </a:solidFill>
                <a:latin typeface="UTM Avo" panose="02040603050506020204" pitchFamily="18" charset="0"/>
              </a:rPr>
              <a:t>Trung</a:t>
            </a:r>
            <a:r>
              <a:rPr lang="en-US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UTM Avo" panose="02040603050506020204" pitchFamily="18" charset="0"/>
              </a:rPr>
              <a:t>sĩ</a:t>
            </a:r>
            <a:r>
              <a:rPr lang="en-US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UTM Avo" panose="02040603050506020204" pitchFamily="18" charset="0"/>
              </a:rPr>
              <a:t>Nguyễn</a:t>
            </a:r>
            <a:r>
              <a:rPr lang="en-US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UTM Avo" panose="02040603050506020204" pitchFamily="18" charset="0"/>
              </a:rPr>
              <a:t>Đức</a:t>
            </a:r>
            <a:r>
              <a:rPr lang="en-US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UTM Avo" panose="02040603050506020204" pitchFamily="18" charset="0"/>
              </a:rPr>
              <a:t>Mạnh</a:t>
            </a:r>
            <a:r>
              <a:rPr lang="en-US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UTM Avo" panose="02040603050506020204" pitchFamily="18" charset="0"/>
              </a:rPr>
              <a:t>dũng</a:t>
            </a:r>
            <a:r>
              <a:rPr lang="en-US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UTM Avo" panose="02040603050506020204" pitchFamily="18" charset="0"/>
              </a:rPr>
              <a:t>cảm</a:t>
            </a:r>
            <a:r>
              <a:rPr lang="en-US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UTM Avo" panose="02040603050506020204" pitchFamily="18" charset="0"/>
              </a:rPr>
              <a:t>đấu</a:t>
            </a:r>
            <a:r>
              <a:rPr lang="en-US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UTM Avo" panose="02040603050506020204" pitchFamily="18" charset="0"/>
              </a:rPr>
              <a:t>tranh</a:t>
            </a:r>
            <a:r>
              <a:rPr lang="en-US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UTM Avo" panose="02040603050506020204" pitchFamily="18" charset="0"/>
              </a:rPr>
              <a:t>với</a:t>
            </a:r>
            <a:r>
              <a:rPr lang="en-US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UTM Avo" panose="02040603050506020204" pitchFamily="18" charset="0"/>
              </a:rPr>
              <a:t>tội</a:t>
            </a:r>
            <a:r>
              <a:rPr lang="en-US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UTM Avo" panose="02040603050506020204" pitchFamily="18" charset="0"/>
              </a:rPr>
              <a:t>phạm</a:t>
            </a:r>
            <a:r>
              <a:rPr lang="en-US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UTM Avo" panose="02040603050506020204" pitchFamily="18" charset="0"/>
              </a:rPr>
              <a:t>và</a:t>
            </a:r>
            <a:r>
              <a:rPr lang="en-US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UTM Avo" panose="02040603050506020204" pitchFamily="18" charset="0"/>
              </a:rPr>
              <a:t>gặp</a:t>
            </a:r>
            <a:r>
              <a:rPr lang="en-US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UTM Avo" panose="02040603050506020204" pitchFamily="18" charset="0"/>
              </a:rPr>
              <a:t>nạn</a:t>
            </a:r>
            <a:r>
              <a:rPr lang="en-US" dirty="0">
                <a:solidFill>
                  <a:schemeClr val="tx1"/>
                </a:solidFill>
                <a:latin typeface="UTM Avo" panose="02040603050506020204" pitchFamily="18" charset="0"/>
              </a:rPr>
              <a:t> - </a:t>
            </a:r>
            <a:r>
              <a:rPr lang="en-US" dirty="0" err="1">
                <a:solidFill>
                  <a:schemeClr val="tx1"/>
                </a:solidFill>
                <a:latin typeface="UTM Avo" panose="02040603050506020204" pitchFamily="18" charset="0"/>
              </a:rPr>
              <a:t>được</a:t>
            </a:r>
            <a:r>
              <a:rPr lang="en-US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vi-VN" dirty="0">
                <a:solidFill>
                  <a:schemeClr val="tx1"/>
                </a:solidFill>
                <a:latin typeface="UTM Avo" panose="02040603050506020204" pitchFamily="18" charset="0"/>
              </a:rPr>
              <a:t>trao bằng khen gương Người tốt, việc tốt</a:t>
            </a:r>
            <a:r>
              <a:rPr lang="en-US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</a:p>
        </p:txBody>
      </p:sp>
      <p:pic>
        <p:nvPicPr>
          <p:cNvPr id="6" name="图片 3">
            <a:extLst>
              <a:ext uri="{FF2B5EF4-FFF2-40B4-BE49-F238E27FC236}">
                <a16:creationId xmlns:a16="http://schemas.microsoft.com/office/drawing/2014/main" id="{CF49428F-4DE7-4BBF-A8DA-1D741F2076B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334"/>
          <a:stretch>
            <a:fillRect/>
          </a:stretch>
        </p:blipFill>
        <p:spPr>
          <a:xfrm>
            <a:off x="2445844" y="5591174"/>
            <a:ext cx="1220961" cy="1363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291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4">
            <a:extLst>
              <a:ext uri="{FF2B5EF4-FFF2-40B4-BE49-F238E27FC236}">
                <a16:creationId xmlns:a16="http://schemas.microsoft.com/office/drawing/2014/main" id="{C46ECE5C-DE7B-426D-A5CA-79D0FB21FA5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439087">
            <a:off x="7236427" y="-324430"/>
            <a:ext cx="7282244" cy="1193800"/>
          </a:xfrm>
          <a:prstGeom prst="rect">
            <a:avLst/>
          </a:prstGeom>
        </p:spPr>
      </p:pic>
      <p:pic>
        <p:nvPicPr>
          <p:cNvPr id="7" name="图片 3">
            <a:extLst>
              <a:ext uri="{FF2B5EF4-FFF2-40B4-BE49-F238E27FC236}">
                <a16:creationId xmlns:a16="http://schemas.microsoft.com/office/drawing/2014/main" id="{C759685D-29BA-4775-B3A2-C08E95FAD8F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941"/>
          <a:stretch>
            <a:fillRect/>
          </a:stretch>
        </p:blipFill>
        <p:spPr>
          <a:xfrm>
            <a:off x="9850706" y="4610099"/>
            <a:ext cx="2341294" cy="2615459"/>
          </a:xfrm>
          <a:prstGeom prst="rect">
            <a:avLst/>
          </a:prstGeom>
        </p:spPr>
      </p:pic>
      <p:sp>
        <p:nvSpPr>
          <p:cNvPr id="8" name="Hộp Văn bản 6">
            <a:extLst>
              <a:ext uri="{FF2B5EF4-FFF2-40B4-BE49-F238E27FC236}">
                <a16:creationId xmlns:a16="http://schemas.microsoft.com/office/drawing/2014/main" id="{6DF21F1C-8768-4792-9AFD-A04426FC4CCE}"/>
              </a:ext>
            </a:extLst>
          </p:cNvPr>
          <p:cNvSpPr txBox="1"/>
          <p:nvPr/>
        </p:nvSpPr>
        <p:spPr>
          <a:xfrm>
            <a:off x="933450" y="766296"/>
            <a:ext cx="1053465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u="sng" dirty="0" err="1">
                <a:solidFill>
                  <a:srgbClr val="000000"/>
                </a:solidFill>
                <a:effectLst/>
                <a:latin typeface="UTM Avo" panose="020406030505060202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i="0" u="sng" dirty="0">
                <a:solidFill>
                  <a:srgbClr val="000000"/>
                </a:solidFill>
                <a:effectLst/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0" u="sng" dirty="0" err="1">
                <a:solidFill>
                  <a:srgbClr val="000000"/>
                </a:solidFill>
                <a:effectLst/>
                <a:latin typeface="UTM Avo" panose="020406030505060202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b="1" i="0" u="sng" dirty="0">
                <a:solidFill>
                  <a:srgbClr val="000000"/>
                </a:solidFill>
                <a:effectLst/>
                <a:latin typeface="UTM Avo" panose="02040603050506020204" pitchFamily="18" charset="0"/>
                <a:cs typeface="Times New Roman" panose="02020603050405020304" pitchFamily="18" charset="0"/>
              </a:rPr>
              <a:t> 3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UTM Avo" panose="02040603050506020204" pitchFamily="18" charset="0"/>
                <a:cs typeface="Times New Roman" panose="02020603050405020304" pitchFamily="18" charset="0"/>
              </a:rPr>
              <a:t>: </a:t>
            </a:r>
            <a:r>
              <a:rPr lang="en-US" sz="2800" i="0" dirty="0" err="1">
                <a:solidFill>
                  <a:srgbClr val="000000"/>
                </a:solidFill>
                <a:effectLst/>
                <a:latin typeface="UTM Avo" panose="02040603050506020204" pitchFamily="18" charset="0"/>
                <a:cs typeface="Times New Roman" panose="02020603050405020304" pitchFamily="18" charset="0"/>
              </a:rPr>
              <a:t>Tìm</a:t>
            </a:r>
            <a:r>
              <a:rPr lang="en-US" sz="2800" i="0" dirty="0">
                <a:solidFill>
                  <a:srgbClr val="000000"/>
                </a:solidFill>
                <a:effectLst/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i="0" dirty="0" err="1">
                <a:solidFill>
                  <a:srgbClr val="000000"/>
                </a:solidFill>
                <a:effectLst/>
                <a:latin typeface="UTM Avo" panose="02040603050506020204" pitchFamily="18" charset="0"/>
                <a:cs typeface="Times New Roman" panose="02020603050405020304" pitchFamily="18" charset="0"/>
              </a:rPr>
              <a:t>từ</a:t>
            </a:r>
            <a:r>
              <a:rPr lang="en-US" sz="2800" i="0" dirty="0">
                <a:solidFill>
                  <a:srgbClr val="000000"/>
                </a:solidFill>
                <a:effectLst/>
                <a:latin typeface="UTM Avo" panose="020406030505060202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i="0" dirty="0" err="1">
                <a:solidFill>
                  <a:srgbClr val="000000"/>
                </a:solidFill>
                <a:effectLst/>
                <a:latin typeface="UTM Avo" panose="02040603050506020204" pitchFamily="18" charset="0"/>
                <a:cs typeface="Times New Roman" panose="02020603050405020304" pitchFamily="18" charset="0"/>
              </a:rPr>
              <a:t>cột</a:t>
            </a:r>
            <a:r>
              <a:rPr lang="en-US" sz="2800" i="0" dirty="0">
                <a:solidFill>
                  <a:srgbClr val="000000"/>
                </a:solidFill>
                <a:effectLst/>
                <a:latin typeface="UTM Avo" panose="02040603050506020204" pitchFamily="18" charset="0"/>
                <a:cs typeface="Times New Roman" panose="02020603050405020304" pitchFamily="18" charset="0"/>
              </a:rPr>
              <a:t> A </a:t>
            </a:r>
            <a:r>
              <a:rPr lang="en-US" sz="2800" i="0" dirty="0" err="1">
                <a:solidFill>
                  <a:srgbClr val="000000"/>
                </a:solidFill>
                <a:effectLst/>
                <a:latin typeface="UTM Avo" panose="02040603050506020204" pitchFamily="18" charset="0"/>
                <a:cs typeface="Times New Roman" panose="02020603050405020304" pitchFamily="18" charset="0"/>
              </a:rPr>
              <a:t>phù</a:t>
            </a:r>
            <a:r>
              <a:rPr lang="en-US" sz="2800" i="0" dirty="0">
                <a:solidFill>
                  <a:srgbClr val="000000"/>
                </a:solidFill>
                <a:effectLst/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i="0" dirty="0" err="1">
                <a:solidFill>
                  <a:srgbClr val="000000"/>
                </a:solidFill>
                <a:effectLst/>
                <a:latin typeface="UTM Avo" panose="020406030505060202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i="0" dirty="0">
                <a:solidFill>
                  <a:srgbClr val="000000"/>
                </a:solidFill>
                <a:effectLst/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i="0" dirty="0" err="1">
                <a:solidFill>
                  <a:srgbClr val="000000"/>
                </a:solidFill>
                <a:effectLst/>
                <a:latin typeface="UTM Avo" panose="020406030505060202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i="0" dirty="0">
                <a:solidFill>
                  <a:srgbClr val="000000"/>
                </a:solidFill>
                <a:effectLst/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i="0" dirty="0" err="1">
                <a:solidFill>
                  <a:srgbClr val="000000"/>
                </a:solidFill>
                <a:effectLst/>
                <a:latin typeface="UTM Avo" panose="020406030505060202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i="0" dirty="0">
                <a:solidFill>
                  <a:srgbClr val="000000"/>
                </a:solidFill>
                <a:effectLst/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i="0" dirty="0" err="1">
                <a:solidFill>
                  <a:srgbClr val="000000"/>
                </a:solidFill>
                <a:effectLst/>
                <a:latin typeface="UTM Avo" panose="02040603050506020204" pitchFamily="18" charset="0"/>
                <a:cs typeface="Times New Roman" panose="02020603050405020304" pitchFamily="18" charset="0"/>
              </a:rPr>
              <a:t>giải</a:t>
            </a:r>
            <a:r>
              <a:rPr lang="en-US" sz="2800" i="0" dirty="0">
                <a:solidFill>
                  <a:srgbClr val="000000"/>
                </a:solidFill>
                <a:effectLst/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i="0" dirty="0" err="1">
                <a:solidFill>
                  <a:srgbClr val="000000"/>
                </a:solidFill>
                <a:effectLst/>
                <a:latin typeface="UTM Avo" panose="02040603050506020204" pitchFamily="18" charset="0"/>
                <a:cs typeface="Times New Roman" panose="02020603050405020304" pitchFamily="18" charset="0"/>
              </a:rPr>
              <a:t>nghĩa</a:t>
            </a:r>
            <a:r>
              <a:rPr lang="en-US" sz="2800" i="0" dirty="0">
                <a:solidFill>
                  <a:srgbClr val="000000"/>
                </a:solidFill>
                <a:effectLst/>
                <a:latin typeface="UTM Avo" panose="020406030505060202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i="0" dirty="0" err="1">
                <a:solidFill>
                  <a:srgbClr val="000000"/>
                </a:solidFill>
                <a:effectLst/>
                <a:latin typeface="UTM Avo" panose="02040603050506020204" pitchFamily="18" charset="0"/>
                <a:cs typeface="Times New Roman" panose="02020603050405020304" pitchFamily="18" charset="0"/>
              </a:rPr>
              <a:t>cột</a:t>
            </a:r>
            <a:r>
              <a:rPr lang="en-US" sz="2800" i="0" dirty="0">
                <a:solidFill>
                  <a:srgbClr val="000000"/>
                </a:solidFill>
                <a:effectLst/>
                <a:latin typeface="UTM Avo" panose="02040603050506020204" pitchFamily="18" charset="0"/>
                <a:cs typeface="Times New Roman" panose="02020603050405020304" pitchFamily="18" charset="0"/>
              </a:rPr>
              <a:t> B.</a:t>
            </a:r>
            <a:endParaRPr lang="en-US" dirty="0">
              <a:latin typeface="UTM Avo" panose="02040603050506020204" pitchFamily="18" charset="0"/>
            </a:endParaRPr>
          </a:p>
        </p:txBody>
      </p:sp>
      <p:graphicFrame>
        <p:nvGraphicFramePr>
          <p:cNvPr id="9" name="Bảng 8">
            <a:extLst>
              <a:ext uri="{FF2B5EF4-FFF2-40B4-BE49-F238E27FC236}">
                <a16:creationId xmlns:a16="http://schemas.microsoft.com/office/drawing/2014/main" id="{C795D657-BFC0-491A-B1F6-3AA7F86798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4856126"/>
              </p:ext>
            </p:extLst>
          </p:nvPr>
        </p:nvGraphicFramePr>
        <p:xfrm>
          <a:off x="1186069" y="1909900"/>
          <a:ext cx="1981202" cy="32194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1202">
                  <a:extLst>
                    <a:ext uri="{9D8B030D-6E8A-4147-A177-3AD203B41FA5}">
                      <a16:colId xmlns:a16="http://schemas.microsoft.com/office/drawing/2014/main" val="1227945987"/>
                    </a:ext>
                  </a:extLst>
                </a:gridCol>
              </a:tblGrid>
              <a:tr h="1073145">
                <a:tc>
                  <a:txBody>
                    <a:bodyPr/>
                    <a:lstStyle/>
                    <a:p>
                      <a:r>
                        <a:rPr lang="en-US" sz="2800" b="0" dirty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Gan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dạ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UTM Avo" panose="020406030505060202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4009519"/>
                  </a:ext>
                </a:extLst>
              </a:tr>
              <a:tr h="1073145">
                <a:tc>
                  <a:txBody>
                    <a:bodyPr/>
                    <a:lstStyle/>
                    <a:p>
                      <a:r>
                        <a:rPr lang="en-US" sz="2800" b="0" dirty="0"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Gan </a:t>
                      </a:r>
                      <a:r>
                        <a:rPr lang="en-US" sz="2800" b="0" dirty="0" err="1"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góc</a:t>
                      </a:r>
                      <a:endParaRPr lang="en-US" sz="2800" b="0" dirty="0">
                        <a:latin typeface="UTM Avo" panose="020406030505060202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1661"/>
                  </a:ext>
                </a:extLst>
              </a:tr>
              <a:tr h="1073145">
                <a:tc>
                  <a:txBody>
                    <a:bodyPr/>
                    <a:lstStyle/>
                    <a:p>
                      <a:r>
                        <a:rPr lang="en-US" sz="2800" b="0" dirty="0"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Gan </a:t>
                      </a:r>
                      <a:r>
                        <a:rPr lang="en-US" sz="2800" b="0" dirty="0" err="1"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lì</a:t>
                      </a:r>
                      <a:endParaRPr lang="en-US" sz="2800" b="0" dirty="0">
                        <a:latin typeface="UTM Avo" panose="020406030505060202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9359649"/>
                  </a:ext>
                </a:extLst>
              </a:tr>
            </a:tbl>
          </a:graphicData>
        </a:graphic>
      </p:graphicFrame>
      <p:graphicFrame>
        <p:nvGraphicFramePr>
          <p:cNvPr id="12" name="Bảng 8">
            <a:extLst>
              <a:ext uri="{FF2B5EF4-FFF2-40B4-BE49-F238E27FC236}">
                <a16:creationId xmlns:a16="http://schemas.microsoft.com/office/drawing/2014/main" id="{C6BD48BD-D7AA-4296-A04C-2EAB247CFC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2833880"/>
              </p:ext>
            </p:extLst>
          </p:nvPr>
        </p:nvGraphicFramePr>
        <p:xfrm>
          <a:off x="4851323" y="1909901"/>
          <a:ext cx="4999383" cy="32194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99383">
                  <a:extLst>
                    <a:ext uri="{9D8B030D-6E8A-4147-A177-3AD203B41FA5}">
                      <a16:colId xmlns:a16="http://schemas.microsoft.com/office/drawing/2014/main" val="1227945987"/>
                    </a:ext>
                  </a:extLst>
                </a:gridCol>
              </a:tblGrid>
              <a:tr h="902954">
                <a:tc>
                  <a:txBody>
                    <a:bodyPr/>
                    <a:lstStyle/>
                    <a:p>
                      <a:r>
                        <a:rPr lang="en-US" sz="2800" b="0" i="0" kern="1200" dirty="0" err="1">
                          <a:solidFill>
                            <a:schemeClr val="tx1"/>
                          </a:solidFill>
                          <a:effectLst/>
                          <a:latin typeface="UTM Avo" panose="02040603050506020204" pitchFamily="18" charset="0"/>
                          <a:ea typeface="+mn-ea"/>
                          <a:cs typeface="+mn-cs"/>
                        </a:rPr>
                        <a:t>Chống</a:t>
                      </a:r>
                      <a:r>
                        <a:rPr lang="en-US" sz="2800" b="0" i="0" kern="1200" dirty="0">
                          <a:solidFill>
                            <a:schemeClr val="tx1"/>
                          </a:solidFill>
                          <a:effectLst/>
                          <a:latin typeface="UTM Avo" panose="02040603050506020204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b="0" i="0" kern="1200" dirty="0" err="1">
                          <a:solidFill>
                            <a:schemeClr val="tx1"/>
                          </a:solidFill>
                          <a:effectLst/>
                          <a:latin typeface="UTM Avo" panose="02040603050506020204" pitchFamily="18" charset="0"/>
                          <a:ea typeface="+mn-ea"/>
                          <a:cs typeface="+mn-cs"/>
                        </a:rPr>
                        <a:t>chọi</a:t>
                      </a:r>
                      <a:r>
                        <a:rPr lang="en-US" sz="2800" b="0" i="0" kern="1200" dirty="0">
                          <a:solidFill>
                            <a:schemeClr val="tx1"/>
                          </a:solidFill>
                          <a:effectLst/>
                          <a:latin typeface="UTM Avo" panose="02040603050506020204" pitchFamily="18" charset="0"/>
                          <a:ea typeface="+mn-ea"/>
                          <a:cs typeface="+mn-cs"/>
                        </a:rPr>
                        <a:t> (</a:t>
                      </a:r>
                      <a:r>
                        <a:rPr lang="en-US" sz="2800" b="0" i="0" kern="1200" dirty="0" err="1">
                          <a:solidFill>
                            <a:schemeClr val="tx1"/>
                          </a:solidFill>
                          <a:effectLst/>
                          <a:latin typeface="UTM Avo" panose="02040603050506020204" pitchFamily="18" charset="0"/>
                          <a:ea typeface="+mn-ea"/>
                          <a:cs typeface="+mn-cs"/>
                        </a:rPr>
                        <a:t>kiên</a:t>
                      </a:r>
                      <a:r>
                        <a:rPr lang="en-US" sz="2800" b="0" i="0" kern="1200" dirty="0">
                          <a:solidFill>
                            <a:schemeClr val="tx1"/>
                          </a:solidFill>
                          <a:effectLst/>
                          <a:latin typeface="UTM Avo" panose="02040603050506020204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b="0" i="0" kern="1200" dirty="0" err="1">
                          <a:solidFill>
                            <a:schemeClr val="tx1"/>
                          </a:solidFill>
                          <a:effectLst/>
                          <a:latin typeface="UTM Avo" panose="02040603050506020204" pitchFamily="18" charset="0"/>
                          <a:ea typeface="+mn-ea"/>
                          <a:cs typeface="+mn-cs"/>
                        </a:rPr>
                        <a:t>cường</a:t>
                      </a:r>
                      <a:r>
                        <a:rPr lang="en-US" sz="2800" b="0" i="0" kern="1200" dirty="0">
                          <a:solidFill>
                            <a:schemeClr val="tx1"/>
                          </a:solidFill>
                          <a:effectLst/>
                          <a:latin typeface="UTM Avo" panose="02040603050506020204" pitchFamily="18" charset="0"/>
                          <a:ea typeface="+mn-ea"/>
                          <a:cs typeface="+mn-cs"/>
                        </a:rPr>
                        <a:t>), </a:t>
                      </a:r>
                      <a:r>
                        <a:rPr lang="en-US" sz="2800" b="0" i="0" kern="1200" dirty="0" err="1">
                          <a:solidFill>
                            <a:schemeClr val="tx1"/>
                          </a:solidFill>
                          <a:effectLst/>
                          <a:latin typeface="UTM Avo" panose="02040603050506020204" pitchFamily="18" charset="0"/>
                          <a:ea typeface="+mn-ea"/>
                          <a:cs typeface="+mn-cs"/>
                        </a:rPr>
                        <a:t>không</a:t>
                      </a:r>
                      <a:r>
                        <a:rPr lang="en-US" sz="2800" b="0" i="0" kern="1200" dirty="0">
                          <a:solidFill>
                            <a:schemeClr val="tx1"/>
                          </a:solidFill>
                          <a:effectLst/>
                          <a:latin typeface="UTM Avo" panose="02040603050506020204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b="0" i="0" kern="1200" dirty="0" err="1">
                          <a:solidFill>
                            <a:schemeClr val="tx1"/>
                          </a:solidFill>
                          <a:effectLst/>
                          <a:latin typeface="UTM Avo" panose="02040603050506020204" pitchFamily="18" charset="0"/>
                          <a:ea typeface="+mn-ea"/>
                          <a:cs typeface="+mn-cs"/>
                        </a:rPr>
                        <a:t>lùi</a:t>
                      </a:r>
                      <a:r>
                        <a:rPr lang="en-US" sz="2800" b="0" i="0" kern="1200" dirty="0">
                          <a:solidFill>
                            <a:schemeClr val="tx1"/>
                          </a:solidFill>
                          <a:effectLst/>
                          <a:latin typeface="UTM Avo" panose="02040603050506020204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b="0" i="0" kern="1200" dirty="0" err="1">
                          <a:solidFill>
                            <a:schemeClr val="tx1"/>
                          </a:solidFill>
                          <a:effectLst/>
                          <a:latin typeface="UTM Avo" panose="02040603050506020204" pitchFamily="18" charset="0"/>
                          <a:ea typeface="+mn-ea"/>
                          <a:cs typeface="+mn-cs"/>
                        </a:rPr>
                        <a:t>bước</a:t>
                      </a:r>
                      <a:endParaRPr lang="en-US" sz="2800" dirty="0">
                        <a:solidFill>
                          <a:schemeClr val="tx1"/>
                        </a:solidFill>
                        <a:latin typeface="UTM Avo" panose="02040603050506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4009519"/>
                  </a:ext>
                </a:extLst>
              </a:tr>
              <a:tr h="902954">
                <a:tc>
                  <a:txBody>
                    <a:bodyPr/>
                    <a:lstStyle/>
                    <a:p>
                      <a:r>
                        <a:rPr lang="en-US" sz="2800" b="0" i="0" kern="1200" dirty="0">
                          <a:solidFill>
                            <a:schemeClr val="dk1"/>
                          </a:solidFill>
                          <a:effectLst/>
                          <a:latin typeface="UTM Avo" panose="02040603050506020204" pitchFamily="18" charset="0"/>
                          <a:ea typeface="+mn-ea"/>
                          <a:cs typeface="+mn-cs"/>
                        </a:rPr>
                        <a:t>Gan </a:t>
                      </a:r>
                      <a:r>
                        <a:rPr lang="en-US" sz="2800" b="0" i="0" kern="1200" dirty="0" err="1">
                          <a:solidFill>
                            <a:schemeClr val="dk1"/>
                          </a:solidFill>
                          <a:effectLst/>
                          <a:latin typeface="UTM Avo" panose="02040603050506020204" pitchFamily="18" charset="0"/>
                          <a:ea typeface="+mn-ea"/>
                          <a:cs typeface="+mn-cs"/>
                        </a:rPr>
                        <a:t>đến</a:t>
                      </a:r>
                      <a:r>
                        <a:rPr lang="en-US" sz="2800" b="0" i="0" kern="1200" dirty="0">
                          <a:solidFill>
                            <a:schemeClr val="dk1"/>
                          </a:solidFill>
                          <a:effectLst/>
                          <a:latin typeface="UTM Avo" panose="02040603050506020204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b="0" i="0" kern="1200" dirty="0" err="1">
                          <a:solidFill>
                            <a:schemeClr val="dk1"/>
                          </a:solidFill>
                          <a:effectLst/>
                          <a:latin typeface="UTM Avo" panose="02040603050506020204" pitchFamily="18" charset="0"/>
                          <a:ea typeface="+mn-ea"/>
                          <a:cs typeface="+mn-cs"/>
                        </a:rPr>
                        <a:t>mức</a:t>
                      </a:r>
                      <a:r>
                        <a:rPr lang="en-US" sz="2800" b="0" i="0" kern="1200" dirty="0">
                          <a:solidFill>
                            <a:schemeClr val="dk1"/>
                          </a:solidFill>
                          <a:effectLst/>
                          <a:latin typeface="UTM Avo" panose="02040603050506020204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b="0" i="0" kern="1200" dirty="0" err="1">
                          <a:solidFill>
                            <a:schemeClr val="dk1"/>
                          </a:solidFill>
                          <a:effectLst/>
                          <a:latin typeface="UTM Avo" panose="02040603050506020204" pitchFamily="18" charset="0"/>
                          <a:ea typeface="+mn-ea"/>
                          <a:cs typeface="+mn-cs"/>
                        </a:rPr>
                        <a:t>trơ</a:t>
                      </a:r>
                      <a:r>
                        <a:rPr lang="en-US" sz="2800" b="0" i="0" kern="1200" dirty="0">
                          <a:solidFill>
                            <a:schemeClr val="dk1"/>
                          </a:solidFill>
                          <a:effectLst/>
                          <a:latin typeface="UTM Avo" panose="02040603050506020204" pitchFamily="18" charset="0"/>
                          <a:ea typeface="+mn-ea"/>
                          <a:cs typeface="+mn-cs"/>
                        </a:rPr>
                        <a:t> ra, </a:t>
                      </a:r>
                      <a:r>
                        <a:rPr lang="en-US" sz="2800" b="0" i="0" kern="1200" dirty="0" err="1">
                          <a:solidFill>
                            <a:schemeClr val="dk1"/>
                          </a:solidFill>
                          <a:effectLst/>
                          <a:latin typeface="UTM Avo" panose="02040603050506020204" pitchFamily="18" charset="0"/>
                          <a:ea typeface="+mn-ea"/>
                          <a:cs typeface="+mn-cs"/>
                        </a:rPr>
                        <a:t>không</a:t>
                      </a:r>
                      <a:r>
                        <a:rPr lang="en-US" sz="2800" b="0" i="0" kern="1200" dirty="0">
                          <a:solidFill>
                            <a:schemeClr val="dk1"/>
                          </a:solidFill>
                          <a:effectLst/>
                          <a:latin typeface="UTM Avo" panose="02040603050506020204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b="0" i="0" kern="1200" dirty="0" err="1">
                          <a:solidFill>
                            <a:schemeClr val="dk1"/>
                          </a:solidFill>
                          <a:effectLst/>
                          <a:latin typeface="UTM Avo" panose="02040603050506020204" pitchFamily="18" charset="0"/>
                          <a:ea typeface="+mn-ea"/>
                          <a:cs typeface="+mn-cs"/>
                        </a:rPr>
                        <a:t>biết</a:t>
                      </a:r>
                      <a:r>
                        <a:rPr lang="en-US" sz="2800" b="0" i="0" kern="1200" dirty="0">
                          <a:solidFill>
                            <a:schemeClr val="dk1"/>
                          </a:solidFill>
                          <a:effectLst/>
                          <a:latin typeface="UTM Avo" panose="02040603050506020204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b="0" i="0" kern="1200" dirty="0" err="1">
                          <a:solidFill>
                            <a:schemeClr val="dk1"/>
                          </a:solidFill>
                          <a:effectLst/>
                          <a:latin typeface="UTM Avo" panose="02040603050506020204" pitchFamily="18" charset="0"/>
                          <a:ea typeface="+mn-ea"/>
                          <a:cs typeface="+mn-cs"/>
                        </a:rPr>
                        <a:t>sợ</a:t>
                      </a:r>
                      <a:r>
                        <a:rPr lang="en-US" sz="2800" b="0" i="0" kern="1200" dirty="0">
                          <a:solidFill>
                            <a:schemeClr val="dk1"/>
                          </a:solidFill>
                          <a:effectLst/>
                          <a:latin typeface="UTM Avo" panose="02040603050506020204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b="0" i="0" kern="1200" dirty="0" err="1">
                          <a:solidFill>
                            <a:schemeClr val="dk1"/>
                          </a:solidFill>
                          <a:effectLst/>
                          <a:latin typeface="UTM Avo" panose="02040603050506020204" pitchFamily="18" charset="0"/>
                          <a:ea typeface="+mn-ea"/>
                          <a:cs typeface="+mn-cs"/>
                        </a:rPr>
                        <a:t>là</a:t>
                      </a:r>
                      <a:r>
                        <a:rPr lang="en-US" sz="2800" b="0" i="0" kern="1200" dirty="0">
                          <a:solidFill>
                            <a:schemeClr val="dk1"/>
                          </a:solidFill>
                          <a:effectLst/>
                          <a:latin typeface="UTM Avo" panose="02040603050506020204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b="0" i="0" kern="1200" dirty="0" err="1">
                          <a:solidFill>
                            <a:schemeClr val="dk1"/>
                          </a:solidFill>
                          <a:effectLst/>
                          <a:latin typeface="UTM Avo" panose="02040603050506020204" pitchFamily="18" charset="0"/>
                          <a:ea typeface="+mn-ea"/>
                          <a:cs typeface="+mn-cs"/>
                        </a:rPr>
                        <a:t>gì</a:t>
                      </a:r>
                      <a:br>
                        <a:rPr lang="vi-VN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endParaRPr lang="en-US" sz="2800" dirty="0">
                        <a:latin typeface="UTM Avo" panose="02040603050506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1661"/>
                  </a:ext>
                </a:extLst>
              </a:tr>
              <a:tr h="902954"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800" dirty="0"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sợ</a:t>
                      </a:r>
                      <a:r>
                        <a:rPr lang="en-US" sz="2800" dirty="0"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nguy</a:t>
                      </a:r>
                      <a:r>
                        <a:rPr lang="en-US" sz="2800" dirty="0"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hiểm</a:t>
                      </a:r>
                      <a:endParaRPr lang="en-US" sz="2800" dirty="0">
                        <a:latin typeface="UTM Avo" panose="020406030505060202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9359649"/>
                  </a:ext>
                </a:extLst>
              </a:tr>
            </a:tbl>
          </a:graphicData>
        </a:graphic>
      </p:graphicFrame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120BE73-A413-4993-9C1B-C7F99054CA5C}"/>
              </a:ext>
            </a:extLst>
          </p:cNvPr>
          <p:cNvCxnSpPr/>
          <p:nvPr/>
        </p:nvCxnSpPr>
        <p:spPr>
          <a:xfrm>
            <a:off x="3167271" y="2305050"/>
            <a:ext cx="1684052" cy="2381250"/>
          </a:xfrm>
          <a:prstGeom prst="line">
            <a:avLst/>
          </a:prstGeom>
          <a:ln w="38100">
            <a:solidFill>
              <a:srgbClr val="C88D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5F8111D-8D05-4359-8067-DC9E72D7DC1D}"/>
              </a:ext>
            </a:extLst>
          </p:cNvPr>
          <p:cNvCxnSpPr>
            <a:cxnSpLocks/>
          </p:cNvCxnSpPr>
          <p:nvPr/>
        </p:nvCxnSpPr>
        <p:spPr>
          <a:xfrm flipV="1">
            <a:off x="3167271" y="2457450"/>
            <a:ext cx="1684052" cy="1038225"/>
          </a:xfrm>
          <a:prstGeom prst="line">
            <a:avLst/>
          </a:prstGeom>
          <a:ln w="38100">
            <a:solidFill>
              <a:srgbClr val="C88D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A8B5777-40C8-4513-A3D5-2BE01F6106D7}"/>
              </a:ext>
            </a:extLst>
          </p:cNvPr>
          <p:cNvCxnSpPr>
            <a:cxnSpLocks/>
          </p:cNvCxnSpPr>
          <p:nvPr/>
        </p:nvCxnSpPr>
        <p:spPr>
          <a:xfrm flipV="1">
            <a:off x="3167271" y="3495675"/>
            <a:ext cx="1684052" cy="1038225"/>
          </a:xfrm>
          <a:prstGeom prst="line">
            <a:avLst/>
          </a:prstGeom>
          <a:ln w="38100">
            <a:solidFill>
              <a:srgbClr val="C88D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2976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C -0.37517 0.88508  -0.02552 0.75279  0.0908 0.66613  C  0.20747 0.57948  0.21649 0.50394  0.23177 0.40825  C 0.24705 0.31256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5">
            <a:extLst>
              <a:ext uri="{FF2B5EF4-FFF2-40B4-BE49-F238E27FC236}">
                <a16:creationId xmlns:a16="http://schemas.microsoft.com/office/drawing/2014/main" id="{C704BE23-EB7E-42CB-A16A-0B4EEC120DF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416381">
            <a:off x="6718029" y="914960"/>
            <a:ext cx="7282244" cy="1193800"/>
          </a:xfrm>
          <a:prstGeom prst="rect">
            <a:avLst/>
          </a:prstGeom>
        </p:spPr>
      </p:pic>
      <p:pic>
        <p:nvPicPr>
          <p:cNvPr id="6" name="图片 6">
            <a:extLst>
              <a:ext uri="{FF2B5EF4-FFF2-40B4-BE49-F238E27FC236}">
                <a16:creationId xmlns:a16="http://schemas.microsoft.com/office/drawing/2014/main" id="{4202B0A0-082A-4AFD-B99B-A6E89A953C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9665944">
            <a:off x="-1971005" y="705411"/>
            <a:ext cx="7282244" cy="11938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BB7DDA2-FA18-4B0B-81D1-EF2F8FB44A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4045" y="-472830"/>
            <a:ext cx="7745361" cy="6858001"/>
          </a:xfrm>
          <a:prstGeom prst="rect">
            <a:avLst/>
          </a:prstGeom>
        </p:spPr>
      </p:pic>
      <p:sp>
        <p:nvSpPr>
          <p:cNvPr id="9" name="文本框 10">
            <a:extLst>
              <a:ext uri="{FF2B5EF4-FFF2-40B4-BE49-F238E27FC236}">
                <a16:creationId xmlns:a16="http://schemas.microsoft.com/office/drawing/2014/main" id="{C6C2C41A-28C3-40F5-8043-0B01F74D9762}"/>
              </a:ext>
            </a:extLst>
          </p:cNvPr>
          <p:cNvSpPr txBox="1"/>
          <p:nvPr/>
        </p:nvSpPr>
        <p:spPr>
          <a:xfrm>
            <a:off x="2967108" y="1711091"/>
            <a:ext cx="6205545" cy="28007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8800" dirty="0" err="1">
                <a:solidFill>
                  <a:srgbClr val="ED7C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ie Black" panose="02040603050506020204" pitchFamily="18" charset="0"/>
                <a:ea typeface="华文琥珀" panose="02010800040101010101" pitchFamily="2" charset="-122"/>
              </a:rPr>
              <a:t>Hỏi</a:t>
            </a:r>
            <a:r>
              <a:rPr lang="en-US" altLang="zh-CN" sz="8800" dirty="0">
                <a:solidFill>
                  <a:srgbClr val="ED7C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ie Black" panose="02040603050506020204" pitchFamily="18" charset="0"/>
                <a:ea typeface="华文琥珀" panose="02010800040101010101" pitchFamily="2" charset="-122"/>
              </a:rPr>
              <a:t> </a:t>
            </a:r>
            <a:r>
              <a:rPr lang="en-US" altLang="zh-CN" sz="8800" dirty="0" err="1">
                <a:solidFill>
                  <a:srgbClr val="ED7C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ie Black" panose="02040603050506020204" pitchFamily="18" charset="0"/>
                <a:ea typeface="华文琥珀" panose="02010800040101010101" pitchFamily="2" charset="-122"/>
              </a:rPr>
              <a:t>nhanh</a:t>
            </a:r>
            <a:endParaRPr lang="en-US" altLang="zh-CN" sz="8800" dirty="0">
              <a:solidFill>
                <a:srgbClr val="ED7C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Erie Black" panose="02040603050506020204" pitchFamily="18" charset="0"/>
              <a:ea typeface="华文琥珀" panose="02010800040101010101" pitchFamily="2" charset="-122"/>
            </a:endParaRPr>
          </a:p>
          <a:p>
            <a:pPr algn="ctr"/>
            <a:r>
              <a:rPr lang="en-US" altLang="zh-CN" sz="8800" dirty="0" err="1">
                <a:solidFill>
                  <a:srgbClr val="ED7C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ie Black" panose="02040603050506020204" pitchFamily="18" charset="0"/>
                <a:ea typeface="华文琥珀" panose="02010800040101010101" pitchFamily="2" charset="-122"/>
              </a:rPr>
              <a:t>đáp</a:t>
            </a:r>
            <a:r>
              <a:rPr lang="en-US" altLang="zh-CN" sz="8800" dirty="0">
                <a:solidFill>
                  <a:srgbClr val="ED7C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ie Black" panose="02040603050506020204" pitchFamily="18" charset="0"/>
                <a:ea typeface="华文琥珀" panose="02010800040101010101" pitchFamily="2" charset="-122"/>
              </a:rPr>
              <a:t> </a:t>
            </a:r>
            <a:r>
              <a:rPr lang="en-US" altLang="zh-CN" sz="8800" dirty="0" err="1">
                <a:solidFill>
                  <a:srgbClr val="ED7C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ie Black" panose="02040603050506020204" pitchFamily="18" charset="0"/>
                <a:ea typeface="华文琥珀" panose="02010800040101010101" pitchFamily="2" charset="-122"/>
              </a:rPr>
              <a:t>lẹ</a:t>
            </a:r>
            <a:r>
              <a:rPr lang="en-US" altLang="zh-CN" sz="8800" dirty="0">
                <a:solidFill>
                  <a:srgbClr val="ED7C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ie Black" panose="02040603050506020204" pitchFamily="18" charset="0"/>
                <a:ea typeface="华文琥珀" panose="02010800040101010101" pitchFamily="2" charset="-122"/>
              </a:rPr>
              <a:t>?</a:t>
            </a:r>
            <a:endParaRPr lang="zh-CN" altLang="en-US" sz="8800" dirty="0">
              <a:solidFill>
                <a:srgbClr val="ED7C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Erie Black" panose="02040603050506020204" pitchFamily="18" charset="0"/>
              <a:ea typeface="华文琥珀" panose="02010800040101010101" pitchFamily="2" charset="-122"/>
            </a:endParaRPr>
          </a:p>
        </p:txBody>
      </p:sp>
      <p:pic>
        <p:nvPicPr>
          <p:cNvPr id="10" name="图片 3">
            <a:extLst>
              <a:ext uri="{FF2B5EF4-FFF2-40B4-BE49-F238E27FC236}">
                <a16:creationId xmlns:a16="http://schemas.microsoft.com/office/drawing/2014/main" id="{A4F3A608-8911-4551-A1EC-C23A17371A4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2260" y="2069225"/>
            <a:ext cx="2172729" cy="2330840"/>
          </a:xfrm>
          <a:prstGeom prst="rect">
            <a:avLst/>
          </a:prstGeom>
        </p:spPr>
      </p:pic>
      <p:pic>
        <p:nvPicPr>
          <p:cNvPr id="11" name="图片 3">
            <a:extLst>
              <a:ext uri="{FF2B5EF4-FFF2-40B4-BE49-F238E27FC236}">
                <a16:creationId xmlns:a16="http://schemas.microsoft.com/office/drawing/2014/main" id="{68A5C54F-68A8-4D66-9682-63C3025F9CE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27710" y="4919412"/>
            <a:ext cx="2064439" cy="2214669"/>
          </a:xfrm>
          <a:prstGeom prst="rect">
            <a:avLst/>
          </a:prstGeom>
        </p:spPr>
      </p:pic>
      <p:pic>
        <p:nvPicPr>
          <p:cNvPr id="12" name="图片 3">
            <a:extLst>
              <a:ext uri="{FF2B5EF4-FFF2-40B4-BE49-F238E27FC236}">
                <a16:creationId xmlns:a16="http://schemas.microsoft.com/office/drawing/2014/main" id="{7E3E888B-248F-4678-8EBD-A49E7E78DB9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-4807" y="4334666"/>
            <a:ext cx="1978516" cy="2122494"/>
          </a:xfrm>
          <a:prstGeom prst="rect">
            <a:avLst/>
          </a:prstGeom>
        </p:spPr>
      </p:pic>
      <p:pic>
        <p:nvPicPr>
          <p:cNvPr id="14" name="图片 3">
            <a:extLst>
              <a:ext uri="{FF2B5EF4-FFF2-40B4-BE49-F238E27FC236}">
                <a16:creationId xmlns:a16="http://schemas.microsoft.com/office/drawing/2014/main" id="{8D137CEB-17CD-4A29-8077-47F6F985C50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09576" y="4765650"/>
            <a:ext cx="2226874" cy="2388925"/>
          </a:xfrm>
          <a:prstGeom prst="rect">
            <a:avLst/>
          </a:prstGeom>
        </p:spPr>
      </p:pic>
      <p:pic>
        <p:nvPicPr>
          <p:cNvPr id="15" name="图片 3">
            <a:extLst>
              <a:ext uri="{FF2B5EF4-FFF2-40B4-BE49-F238E27FC236}">
                <a16:creationId xmlns:a16="http://schemas.microsoft.com/office/drawing/2014/main" id="{F3DDFEA0-8CA1-46CD-8D30-A302A41DFD2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4612"/>
          <a:stretch>
            <a:fillRect/>
          </a:stretch>
        </p:blipFill>
        <p:spPr>
          <a:xfrm>
            <a:off x="8173058" y="4837167"/>
            <a:ext cx="2003331" cy="2237920"/>
          </a:xfrm>
          <a:prstGeom prst="rect">
            <a:avLst/>
          </a:prstGeom>
        </p:spPr>
      </p:pic>
      <p:pic>
        <p:nvPicPr>
          <p:cNvPr id="16" name="图片 3">
            <a:extLst>
              <a:ext uri="{FF2B5EF4-FFF2-40B4-BE49-F238E27FC236}">
                <a16:creationId xmlns:a16="http://schemas.microsoft.com/office/drawing/2014/main" id="{F44DB2D9-8C55-46C8-A52B-99241430EB27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941"/>
          <a:stretch>
            <a:fillRect/>
          </a:stretch>
        </p:blipFill>
        <p:spPr>
          <a:xfrm rot="16200000">
            <a:off x="10410141" y="4660376"/>
            <a:ext cx="1969004" cy="2199574"/>
          </a:xfrm>
          <a:prstGeom prst="rect">
            <a:avLst/>
          </a:prstGeom>
        </p:spPr>
      </p:pic>
      <p:pic>
        <p:nvPicPr>
          <p:cNvPr id="17" name="图片 3">
            <a:extLst>
              <a:ext uri="{FF2B5EF4-FFF2-40B4-BE49-F238E27FC236}">
                <a16:creationId xmlns:a16="http://schemas.microsoft.com/office/drawing/2014/main" id="{8F8635D7-013D-436A-B948-64B57117A9C4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7348" b="-2334"/>
          <a:stretch>
            <a:fillRect/>
          </a:stretch>
        </p:blipFill>
        <p:spPr>
          <a:xfrm rot="16200000">
            <a:off x="10336000" y="2567367"/>
            <a:ext cx="1836939" cy="2052043"/>
          </a:xfrm>
          <a:prstGeom prst="rect">
            <a:avLst/>
          </a:prstGeom>
        </p:spPr>
      </p:pic>
      <p:sp>
        <p:nvSpPr>
          <p:cNvPr id="18" name="文本框 10">
            <a:extLst>
              <a:ext uri="{FF2B5EF4-FFF2-40B4-BE49-F238E27FC236}">
                <a16:creationId xmlns:a16="http://schemas.microsoft.com/office/drawing/2014/main" id="{8FE102FA-5EEE-42B3-B4E2-6A3DBE2521D6}"/>
              </a:ext>
            </a:extLst>
          </p:cNvPr>
          <p:cNvSpPr txBox="1"/>
          <p:nvPr/>
        </p:nvSpPr>
        <p:spPr>
          <a:xfrm>
            <a:off x="3992149" y="900921"/>
            <a:ext cx="326243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44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ie Black" panose="02040603050506020204" pitchFamily="18" charset="0"/>
                <a:ea typeface="华文琥珀" panose="02010800040101010101" pitchFamily="2" charset="-122"/>
              </a:rPr>
              <a:t>Khởi</a:t>
            </a:r>
            <a:r>
              <a:rPr lang="en-US" altLang="zh-CN" sz="4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ie Black" panose="02040603050506020204" pitchFamily="18" charset="0"/>
                <a:ea typeface="华文琥珀" panose="02010800040101010101" pitchFamily="2" charset="-122"/>
              </a:rPr>
              <a:t> </a:t>
            </a:r>
            <a:r>
              <a:rPr lang="en-US" altLang="zh-CN" sz="44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ie Black" panose="02040603050506020204" pitchFamily="18" charset="0"/>
                <a:ea typeface="华文琥珀" panose="02010800040101010101" pitchFamily="2" charset="-122"/>
              </a:rPr>
              <a:t>động</a:t>
            </a:r>
            <a:endParaRPr lang="zh-CN" altLang="en-US" sz="4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Erie Black" panose="02040603050506020204" pitchFamily="18" charset="0"/>
              <a:ea typeface="华文琥珀" panose="02010800040101010101" pitchFamily="2" charset="-122"/>
            </a:endParaRPr>
          </a:p>
        </p:txBody>
      </p:sp>
      <p:pic>
        <p:nvPicPr>
          <p:cNvPr id="19" name="图片 3">
            <a:extLst>
              <a:ext uri="{FF2B5EF4-FFF2-40B4-BE49-F238E27FC236}">
                <a16:creationId xmlns:a16="http://schemas.microsoft.com/office/drawing/2014/main" id="{EEAE769F-9487-486A-AD1B-51EB12D303D3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7389"/>
          <a:stretch>
            <a:fillRect/>
          </a:stretch>
        </p:blipFill>
        <p:spPr>
          <a:xfrm>
            <a:off x="3876273" y="5205089"/>
            <a:ext cx="2200064" cy="2360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579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4">
            <a:extLst>
              <a:ext uri="{FF2B5EF4-FFF2-40B4-BE49-F238E27FC236}">
                <a16:creationId xmlns:a16="http://schemas.microsoft.com/office/drawing/2014/main" id="{C46ECE5C-DE7B-426D-A5CA-79D0FB21FA5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9900000">
            <a:off x="7084026" y="5257799"/>
            <a:ext cx="7282244" cy="1193800"/>
          </a:xfrm>
          <a:prstGeom prst="rect">
            <a:avLst/>
          </a:prstGeom>
        </p:spPr>
      </p:pic>
      <p:sp>
        <p:nvSpPr>
          <p:cNvPr id="8" name="Hộp Văn bản 6">
            <a:extLst>
              <a:ext uri="{FF2B5EF4-FFF2-40B4-BE49-F238E27FC236}">
                <a16:creationId xmlns:a16="http://schemas.microsoft.com/office/drawing/2014/main" id="{6DF21F1C-8768-4792-9AFD-A04426FC4CCE}"/>
              </a:ext>
            </a:extLst>
          </p:cNvPr>
          <p:cNvSpPr txBox="1"/>
          <p:nvPr/>
        </p:nvSpPr>
        <p:spPr>
          <a:xfrm>
            <a:off x="933450" y="766296"/>
            <a:ext cx="10534650" cy="10220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en-US" sz="2800" b="1" i="0" u="sng" dirty="0" err="1">
                <a:solidFill>
                  <a:srgbClr val="000000"/>
                </a:solidFill>
                <a:effectLst/>
                <a:latin typeface="UTM Avo" panose="020406030505060202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i="0" u="sng" dirty="0">
                <a:solidFill>
                  <a:srgbClr val="000000"/>
                </a:solidFill>
                <a:effectLst/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0" u="sng" dirty="0" err="1">
                <a:solidFill>
                  <a:srgbClr val="000000"/>
                </a:solidFill>
                <a:effectLst/>
                <a:latin typeface="UTM Avo" panose="020406030505060202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b="1" i="0" u="sng" dirty="0">
                <a:solidFill>
                  <a:srgbClr val="000000"/>
                </a:solidFill>
                <a:effectLst/>
                <a:latin typeface="UTM Avo" panose="02040603050506020204" pitchFamily="18" charset="0"/>
                <a:cs typeface="Times New Roman" panose="02020603050405020304" pitchFamily="18" charset="0"/>
              </a:rPr>
              <a:t> 4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UTM Avo" panose="020406030505060202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Tìm</a:t>
            </a:r>
            <a:r>
              <a:rPr lang="en-US" sz="2800" dirty="0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dirty="0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ngoặc</a:t>
            </a:r>
            <a:r>
              <a:rPr lang="en-US" sz="2800" dirty="0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đơn</a:t>
            </a:r>
            <a:r>
              <a:rPr lang="en-US" sz="2800" dirty="0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dirty="0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dirty="0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chỗ</a:t>
            </a:r>
            <a:r>
              <a:rPr lang="en-US" sz="2800" dirty="0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trống</a:t>
            </a:r>
            <a:r>
              <a:rPr lang="en-US" sz="2800" dirty="0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dirty="0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sau</a:t>
            </a:r>
            <a:r>
              <a:rPr lang="en-US" sz="2800" dirty="0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:</a:t>
            </a:r>
            <a:endParaRPr lang="en-US" dirty="0">
              <a:latin typeface="UTM Avo" panose="02040603050506020204" pitchFamily="18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9499BB5-3887-4677-A093-D208457CBC7D}"/>
              </a:ext>
            </a:extLst>
          </p:cNvPr>
          <p:cNvSpPr txBox="1">
            <a:spLocks/>
          </p:cNvSpPr>
          <p:nvPr/>
        </p:nvSpPr>
        <p:spPr>
          <a:xfrm>
            <a:off x="704850" y="2152650"/>
            <a:ext cx="10801350" cy="2698667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4000"/>
              </a:lnSpc>
              <a:buFont typeface="Arial" panose="020B0604020202020204" pitchFamily="34" charset="0"/>
              <a:buNone/>
            </a:pP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	Anh Kim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Đồng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………….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rất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……… .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Tuy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chiến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đấu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ở …………,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nhưng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nhiều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khi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đi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liên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lạc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anh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cũng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gặp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giây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phút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hết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sức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………… . Anh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đã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hi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sinh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nhưng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……….....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anh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vẫn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còn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mãi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14000"/>
              </a:lnSpc>
              <a:buFont typeface="Arial" panose="020B0604020202020204" pitchFamily="34" charset="0"/>
              <a:buNone/>
            </a:pPr>
            <a:r>
              <a:rPr lang="en-US" altLang="en-US" sz="2800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2800" i="1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can </a:t>
            </a:r>
            <a:r>
              <a:rPr lang="en-US" altLang="en-US" sz="2800" i="1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đảm</a:t>
            </a:r>
            <a:r>
              <a:rPr lang="en-US" altLang="en-US" sz="2800" i="1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i="1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800" i="1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liên</a:t>
            </a:r>
            <a:r>
              <a:rPr lang="en-US" altLang="en-US" sz="2800" i="1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lạc</a:t>
            </a:r>
            <a:r>
              <a:rPr lang="en-US" altLang="en-US" sz="2800" i="1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i="1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hiểm</a:t>
            </a:r>
            <a:r>
              <a:rPr lang="en-US" altLang="en-US" sz="2800" i="1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nghèo</a:t>
            </a:r>
            <a:r>
              <a:rPr lang="en-US" altLang="en-US" sz="2800" i="1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i="1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tấm</a:t>
            </a:r>
            <a:r>
              <a:rPr lang="en-US" altLang="en-US" sz="2800" i="1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gương</a:t>
            </a:r>
            <a:r>
              <a:rPr lang="en-US" altLang="en-US" sz="2800" i="1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i="1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mặt</a:t>
            </a:r>
            <a:r>
              <a:rPr lang="en-US" altLang="en-US" sz="2800" i="1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trận</a:t>
            </a:r>
            <a:r>
              <a:rPr lang="en-US" altLang="en-US" sz="2800" i="1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13" name="图片 3">
            <a:extLst>
              <a:ext uri="{FF2B5EF4-FFF2-40B4-BE49-F238E27FC236}">
                <a16:creationId xmlns:a16="http://schemas.microsoft.com/office/drawing/2014/main" id="{11BBB301-453D-47DF-B34D-A4C27C66D0E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7348" b="-2334"/>
          <a:stretch>
            <a:fillRect/>
          </a:stretch>
        </p:blipFill>
        <p:spPr>
          <a:xfrm>
            <a:off x="933451" y="4851317"/>
            <a:ext cx="1866900" cy="2085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196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C -0.37517 0.88508  -0.02552 0.75279  0.0908 0.66613  C  0.20747 0.57948  0.21649 0.50394  0.23177 0.40825  C 0.24705 0.31256 0.22118 0.15964   0.18264 0.09152  C 0.1441 0.02341  0.03802 0.0  0.0 0.0  " pathEditMode="relative" ptsTypes=""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9499BB5-3887-4677-A093-D208457CBC7D}"/>
              </a:ext>
            </a:extLst>
          </p:cNvPr>
          <p:cNvSpPr txBox="1">
            <a:spLocks/>
          </p:cNvSpPr>
          <p:nvPr/>
        </p:nvSpPr>
        <p:spPr>
          <a:xfrm>
            <a:off x="704850" y="876300"/>
            <a:ext cx="10801350" cy="211455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4000"/>
              </a:lnSpc>
              <a:buFont typeface="Arial" panose="020B0604020202020204" pitchFamily="34" charset="0"/>
              <a:buNone/>
            </a:pP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	Anh Kim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Đồng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800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liên</a:t>
            </a:r>
            <a:r>
              <a:rPr lang="en-US" altLang="en-US" sz="2800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lạc</a:t>
            </a:r>
            <a:r>
              <a:rPr lang="en-US" altLang="en-US" sz="2800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rất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can </a:t>
            </a:r>
            <a:r>
              <a:rPr lang="en-US" altLang="en-US" sz="2800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đảm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Tuy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chiến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đấu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sz="2800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mặt</a:t>
            </a:r>
            <a:r>
              <a:rPr lang="en-US" altLang="en-US" sz="2800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trận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nhưng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nhiều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khi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đi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liên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lạc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anh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cũng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gặp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giây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phút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hết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sức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hiểm</a:t>
            </a:r>
            <a:r>
              <a:rPr lang="en-US" altLang="en-US" sz="2800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nghèo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. Anh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đã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hi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sinh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nhưng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tấm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gương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anh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vẫn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còn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mãi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5013ABE4-FFA1-444B-B881-FE7FDADED9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45"/>
          <a:stretch/>
        </p:blipFill>
        <p:spPr bwMode="auto">
          <a:xfrm>
            <a:off x="1738313" y="3133150"/>
            <a:ext cx="8472487" cy="282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图片 3">
            <a:extLst>
              <a:ext uri="{FF2B5EF4-FFF2-40B4-BE49-F238E27FC236}">
                <a16:creationId xmlns:a16="http://schemas.microsoft.com/office/drawing/2014/main" id="{11BBB301-453D-47DF-B34D-A4C27C66D0E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7348" b="-2334"/>
          <a:stretch>
            <a:fillRect/>
          </a:stretch>
        </p:blipFill>
        <p:spPr>
          <a:xfrm>
            <a:off x="933451" y="4851317"/>
            <a:ext cx="1866900" cy="2085513"/>
          </a:xfrm>
          <a:prstGeom prst="rect">
            <a:avLst/>
          </a:prstGeom>
        </p:spPr>
      </p:pic>
      <p:pic>
        <p:nvPicPr>
          <p:cNvPr id="6" name="图片 4">
            <a:extLst>
              <a:ext uri="{FF2B5EF4-FFF2-40B4-BE49-F238E27FC236}">
                <a16:creationId xmlns:a16="http://schemas.microsoft.com/office/drawing/2014/main" id="{C46ECE5C-DE7B-426D-A5CA-79D0FB21FA5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9900000">
            <a:off x="7084026" y="5257799"/>
            <a:ext cx="7282244" cy="119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2918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3">
            <a:extLst>
              <a:ext uri="{FF2B5EF4-FFF2-40B4-BE49-F238E27FC236}">
                <a16:creationId xmlns:a16="http://schemas.microsoft.com/office/drawing/2014/main" id="{11BBB301-453D-47DF-B34D-A4C27C66D0E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7348" b="-2334"/>
          <a:stretch>
            <a:fillRect/>
          </a:stretch>
        </p:blipFill>
        <p:spPr>
          <a:xfrm>
            <a:off x="10134601" y="4851317"/>
            <a:ext cx="1866900" cy="208551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BC4BEED-1074-4797-88EC-B55D8CA0EE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7262" y="877032"/>
            <a:ext cx="3786188" cy="5009418"/>
          </a:xfrm>
          <a:prstGeom prst="rect">
            <a:avLst/>
          </a:prstGeom>
        </p:spPr>
      </p:pic>
      <p:pic>
        <p:nvPicPr>
          <p:cNvPr id="6" name="图片 4">
            <a:extLst>
              <a:ext uri="{FF2B5EF4-FFF2-40B4-BE49-F238E27FC236}">
                <a16:creationId xmlns:a16="http://schemas.microsoft.com/office/drawing/2014/main" id="{C46ECE5C-DE7B-426D-A5CA-79D0FB21FA5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0559316">
            <a:off x="-222977" y="380999"/>
            <a:ext cx="7282244" cy="11938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99F4F98-B82C-4D26-89E5-D43977EE5B29}"/>
              </a:ext>
            </a:extLst>
          </p:cNvPr>
          <p:cNvSpPr/>
          <p:nvPr/>
        </p:nvSpPr>
        <p:spPr>
          <a:xfrm>
            <a:off x="5238750" y="877032"/>
            <a:ext cx="5962649" cy="3829050"/>
          </a:xfrm>
          <a:prstGeom prst="rect">
            <a:avLst/>
          </a:prstGeom>
          <a:solidFill>
            <a:srgbClr val="FFF7E1"/>
          </a:solidFill>
          <a:ln w="28575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just" eaLnBrk="1" hangingPunct="1">
              <a:defRPr/>
            </a:pPr>
            <a:r>
              <a:rPr lang="en-US" sz="2800" b="1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Kim </a:t>
            </a:r>
            <a:r>
              <a:rPr lang="en-US" sz="2800" b="1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Đồng</a:t>
            </a:r>
            <a:r>
              <a:rPr lang="en-US" sz="2800" b="1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(1928 – 1943) </a:t>
            </a:r>
            <a:r>
              <a:rPr lang="en-US" sz="28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bí</a:t>
            </a:r>
            <a:r>
              <a:rPr lang="en-US" sz="28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danh</a:t>
            </a:r>
            <a:r>
              <a:rPr lang="en-US" sz="28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Nông</a:t>
            </a:r>
            <a:r>
              <a:rPr lang="en-US" sz="28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Dền</a:t>
            </a:r>
            <a:r>
              <a:rPr lang="en-US" sz="28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– </a:t>
            </a:r>
            <a:r>
              <a:rPr lang="en-US" sz="28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thanh</a:t>
            </a:r>
            <a:r>
              <a:rPr lang="en-US" sz="28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niên</a:t>
            </a:r>
            <a:r>
              <a:rPr lang="en-US" sz="28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dân</a:t>
            </a:r>
            <a:r>
              <a:rPr lang="en-US" sz="28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tộc</a:t>
            </a:r>
            <a:r>
              <a:rPr lang="en-US" sz="28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Nùng</a:t>
            </a:r>
            <a:r>
              <a:rPr lang="en-US" sz="28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, ở </a:t>
            </a:r>
            <a:r>
              <a:rPr lang="en-US" sz="28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thôn</a:t>
            </a:r>
            <a:r>
              <a:rPr lang="en-US" sz="28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Nà</a:t>
            </a:r>
            <a:r>
              <a:rPr lang="en-US" sz="28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Mạ</a:t>
            </a:r>
            <a:r>
              <a:rPr lang="en-US" sz="28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xã</a:t>
            </a:r>
            <a:r>
              <a:rPr lang="en-US" sz="28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Trưwờn</a:t>
            </a:r>
            <a:r>
              <a:rPr lang="en-US" sz="28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gHà</a:t>
            </a:r>
            <a:r>
              <a:rPr lang="en-US" sz="28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huyện</a:t>
            </a:r>
            <a:r>
              <a:rPr lang="en-US" sz="28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Hà</a:t>
            </a:r>
            <a:r>
              <a:rPr lang="en-US" sz="28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Quảng</a:t>
            </a:r>
            <a:r>
              <a:rPr lang="en-US" sz="28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tỉnh</a:t>
            </a:r>
            <a:r>
              <a:rPr lang="en-US" sz="28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Cao </a:t>
            </a:r>
            <a:r>
              <a:rPr lang="en-US" sz="28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. Anh </a:t>
            </a:r>
            <a:r>
              <a:rPr lang="en-US" sz="28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trưởng</a:t>
            </a:r>
            <a:r>
              <a:rPr lang="en-US" sz="28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đầu</a:t>
            </a:r>
            <a:r>
              <a:rPr lang="en-US" sz="28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tiên</a:t>
            </a:r>
            <a:r>
              <a:rPr lang="en-US" sz="28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tổ</a:t>
            </a:r>
            <a:r>
              <a:rPr lang="en-US" sz="28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chức</a:t>
            </a:r>
            <a:r>
              <a:rPr lang="en-US" sz="28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Thiếu</a:t>
            </a:r>
            <a:r>
              <a:rPr lang="en-US" sz="28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niên</a:t>
            </a:r>
            <a:r>
              <a:rPr lang="en-US" sz="28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Tiền</a:t>
            </a:r>
            <a:r>
              <a:rPr lang="en-US" sz="28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phong</a:t>
            </a:r>
            <a:r>
              <a:rPr lang="en-US" sz="28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Hồ</a:t>
            </a:r>
            <a:r>
              <a:rPr lang="en-US" sz="28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Chí</a:t>
            </a:r>
            <a:r>
              <a:rPr lang="en-US" sz="28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Minh.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>
              <a:solidFill>
                <a:schemeClr val="tx1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61374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3">
            <a:extLst>
              <a:ext uri="{FF2B5EF4-FFF2-40B4-BE49-F238E27FC236}">
                <a16:creationId xmlns:a16="http://schemas.microsoft.com/office/drawing/2014/main" id="{11BBB301-453D-47DF-B34D-A4C27C66D0E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7348" b="-2334"/>
          <a:stretch>
            <a:fillRect/>
          </a:stretch>
        </p:blipFill>
        <p:spPr>
          <a:xfrm>
            <a:off x="10134601" y="4851317"/>
            <a:ext cx="1866900" cy="208551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99F4F98-B82C-4D26-89E5-D43977EE5B29}"/>
              </a:ext>
            </a:extLst>
          </p:cNvPr>
          <p:cNvSpPr/>
          <p:nvPr/>
        </p:nvSpPr>
        <p:spPr>
          <a:xfrm>
            <a:off x="2704435" y="5553075"/>
            <a:ext cx="6672263" cy="704850"/>
          </a:xfrm>
          <a:prstGeom prst="rect">
            <a:avLst/>
          </a:prstGeom>
          <a:noFill/>
          <a:ln w="28575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defRPr/>
            </a:pPr>
            <a:r>
              <a:rPr lang="en-US" sz="28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  <a:hlinkClick r:id="rId4"/>
              </a:rPr>
              <a:t>youtube.com/watch?v=flsw9R659kE</a:t>
            </a:r>
            <a:endParaRPr lang="en-US" sz="2800" dirty="0">
              <a:solidFill>
                <a:schemeClr val="tx1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endParaRPr lang="en-US" sz="2800" dirty="0">
              <a:solidFill>
                <a:schemeClr val="tx1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hlinkClick r:id="rId4"/>
            <a:extLst>
              <a:ext uri="{FF2B5EF4-FFF2-40B4-BE49-F238E27FC236}">
                <a16:creationId xmlns:a16="http://schemas.microsoft.com/office/drawing/2014/main" id="{6A799334-9A3A-4F29-903F-D84C2921248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/>
          <a:stretch/>
        </p:blipFill>
        <p:spPr>
          <a:xfrm>
            <a:off x="3414712" y="877032"/>
            <a:ext cx="4738688" cy="4323013"/>
          </a:xfrm>
          <a:prstGeom prst="rect">
            <a:avLst/>
          </a:prstGeom>
        </p:spPr>
      </p:pic>
      <p:pic>
        <p:nvPicPr>
          <p:cNvPr id="6" name="图片 4">
            <a:extLst>
              <a:ext uri="{FF2B5EF4-FFF2-40B4-BE49-F238E27FC236}">
                <a16:creationId xmlns:a16="http://schemas.microsoft.com/office/drawing/2014/main" id="{C46ECE5C-DE7B-426D-A5CA-79D0FB21FA5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0559316">
            <a:off x="-222977" y="380999"/>
            <a:ext cx="7282244" cy="119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0131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CB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970212" y="705530"/>
            <a:ext cx="7564265" cy="6095297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id="{CC01FF69-1D25-484E-93E2-586C4E3D656B}"/>
              </a:ext>
            </a:extLst>
          </p:cNvPr>
          <p:cNvGrpSpPr/>
          <p:nvPr/>
        </p:nvGrpSpPr>
        <p:grpSpPr>
          <a:xfrm>
            <a:off x="170490" y="1653"/>
            <a:ext cx="2610809" cy="4376753"/>
            <a:chOff x="380040" y="-16395"/>
            <a:chExt cx="2610809" cy="4376753"/>
          </a:xfrm>
        </p:grpSpPr>
        <p:sp>
          <p:nvSpPr>
            <p:cNvPr id="2" name="心形 1">
              <a:extLst>
                <a:ext uri="{FF2B5EF4-FFF2-40B4-BE49-F238E27FC236}">
                  <a16:creationId xmlns:a16="http://schemas.microsoft.com/office/drawing/2014/main" id="{4A442B96-F44C-43D9-BAC1-FC2745B7FCA6}"/>
                </a:ext>
              </a:extLst>
            </p:cNvPr>
            <p:cNvSpPr/>
            <p:nvPr/>
          </p:nvSpPr>
          <p:spPr>
            <a:xfrm>
              <a:off x="380040" y="2070882"/>
              <a:ext cx="2610809" cy="2289476"/>
            </a:xfrm>
            <a:prstGeom prst="hear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8" name="直接连接符 7">
              <a:extLst>
                <a:ext uri="{FF2B5EF4-FFF2-40B4-BE49-F238E27FC236}">
                  <a16:creationId xmlns:a16="http://schemas.microsoft.com/office/drawing/2014/main" id="{6DF46AF9-DE2E-4867-8C03-408BD4BCB177}"/>
                </a:ext>
              </a:extLst>
            </p:cNvPr>
            <p:cNvCxnSpPr>
              <a:cxnSpLocks/>
              <a:endCxn id="2" idx="0"/>
            </p:cNvCxnSpPr>
            <p:nvPr/>
          </p:nvCxnSpPr>
          <p:spPr>
            <a:xfrm>
              <a:off x="1685445" y="-16395"/>
              <a:ext cx="0" cy="2659646"/>
            </a:xfrm>
            <a:prstGeom prst="line">
              <a:avLst/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023A5134-3942-4F16-8E17-F5D31077412F}"/>
                </a:ext>
              </a:extLst>
            </p:cNvPr>
            <p:cNvSpPr txBox="1"/>
            <p:nvPr/>
          </p:nvSpPr>
          <p:spPr>
            <a:xfrm>
              <a:off x="614478" y="2314102"/>
              <a:ext cx="2141933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6600" dirty="0" err="1">
                  <a:solidFill>
                    <a:schemeClr val="bg1"/>
                  </a:solidFill>
                  <a:latin typeface="UTM Cookies" panose="02040603050506020204" pitchFamily="18" charset="0"/>
                  <a:ea typeface="华文琥珀" panose="02010800040101010101" pitchFamily="2" charset="-122"/>
                </a:rPr>
                <a:t>Chúc</a:t>
              </a:r>
              <a:endParaRPr lang="zh-CN" altLang="en-US" sz="6600" dirty="0">
                <a:solidFill>
                  <a:schemeClr val="bg1"/>
                </a:solidFill>
                <a:latin typeface="UTM Cookies" panose="02040603050506020204" pitchFamily="18" charset="0"/>
                <a:ea typeface="华文琥珀" panose="02010800040101010101" pitchFamily="2" charset="-122"/>
              </a:endParaRPr>
            </a:p>
          </p:txBody>
        </p:sp>
      </p:grp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CE60D5A6-75C4-49FF-A448-7AE81388B413}"/>
              </a:ext>
            </a:extLst>
          </p:cNvPr>
          <p:cNvGrpSpPr/>
          <p:nvPr/>
        </p:nvGrpSpPr>
        <p:grpSpPr>
          <a:xfrm>
            <a:off x="2813714" y="-42433"/>
            <a:ext cx="1657350" cy="2070882"/>
            <a:chOff x="380041" y="0"/>
            <a:chExt cx="1657350" cy="2679114"/>
          </a:xfrm>
        </p:grpSpPr>
        <p:sp>
          <p:nvSpPr>
            <p:cNvPr id="16" name="心形 15">
              <a:extLst>
                <a:ext uri="{FF2B5EF4-FFF2-40B4-BE49-F238E27FC236}">
                  <a16:creationId xmlns:a16="http://schemas.microsoft.com/office/drawing/2014/main" id="{1314B5E6-EA09-4BB2-9450-80E87E25847B}"/>
                </a:ext>
              </a:extLst>
            </p:cNvPr>
            <p:cNvSpPr/>
            <p:nvPr/>
          </p:nvSpPr>
          <p:spPr>
            <a:xfrm>
              <a:off x="380041" y="1010156"/>
              <a:ext cx="1657350" cy="1668958"/>
            </a:xfrm>
            <a:prstGeom prst="hear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7" name="直接连接符 16">
              <a:extLst>
                <a:ext uri="{FF2B5EF4-FFF2-40B4-BE49-F238E27FC236}">
                  <a16:creationId xmlns:a16="http://schemas.microsoft.com/office/drawing/2014/main" id="{DE0D2319-7FE7-4AAF-900E-C6B192845090}"/>
                </a:ext>
              </a:extLst>
            </p:cNvPr>
            <p:cNvCxnSpPr>
              <a:cxnSpLocks/>
            </p:cNvCxnSpPr>
            <p:nvPr/>
          </p:nvCxnSpPr>
          <p:spPr>
            <a:xfrm>
              <a:off x="1208716" y="0"/>
              <a:ext cx="0" cy="1355481"/>
            </a:xfrm>
            <a:prstGeom prst="line">
              <a:avLst/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id="{7F73316C-6A7D-4D61-BCD1-E04640712478}"/>
                </a:ext>
              </a:extLst>
            </p:cNvPr>
            <p:cNvSpPr txBox="1"/>
            <p:nvPr/>
          </p:nvSpPr>
          <p:spPr>
            <a:xfrm>
              <a:off x="632793" y="1086280"/>
              <a:ext cx="1189749" cy="14334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6600" dirty="0" err="1">
                  <a:solidFill>
                    <a:schemeClr val="bg1"/>
                  </a:solidFill>
                  <a:latin typeface="UTM Cookies" panose="02040603050506020204" pitchFamily="18" charset="0"/>
                  <a:ea typeface="华文琥珀" panose="02010800040101010101" pitchFamily="2" charset="-122"/>
                </a:rPr>
                <a:t>em</a:t>
              </a:r>
              <a:endParaRPr lang="zh-CN" altLang="en-US" sz="6600" dirty="0">
                <a:solidFill>
                  <a:schemeClr val="bg1"/>
                </a:solidFill>
                <a:latin typeface="UTM Cookies" panose="02040603050506020204" pitchFamily="18" charset="0"/>
                <a:ea typeface="华文琥珀" panose="02010800040101010101" pitchFamily="2" charset="-122"/>
              </a:endParaRPr>
            </a:p>
          </p:txBody>
        </p:sp>
      </p:grp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0EF03D68-37FD-40EE-B3D9-8545D2D8A80F}"/>
              </a:ext>
            </a:extLst>
          </p:cNvPr>
          <p:cNvGrpSpPr/>
          <p:nvPr/>
        </p:nvGrpSpPr>
        <p:grpSpPr>
          <a:xfrm>
            <a:off x="8144771" y="-42433"/>
            <a:ext cx="2051379" cy="2910533"/>
            <a:chOff x="2037390" y="-48070"/>
            <a:chExt cx="2051379" cy="3765376"/>
          </a:xfrm>
        </p:grpSpPr>
        <p:sp>
          <p:nvSpPr>
            <p:cNvPr id="21" name="心形 20">
              <a:extLst>
                <a:ext uri="{FF2B5EF4-FFF2-40B4-BE49-F238E27FC236}">
                  <a16:creationId xmlns:a16="http://schemas.microsoft.com/office/drawing/2014/main" id="{CF0FE194-B256-43E2-86D2-E07FD8980B00}"/>
                </a:ext>
              </a:extLst>
            </p:cNvPr>
            <p:cNvSpPr/>
            <p:nvPr/>
          </p:nvSpPr>
          <p:spPr>
            <a:xfrm>
              <a:off x="2037390" y="1651559"/>
              <a:ext cx="2051379" cy="2065747"/>
            </a:xfrm>
            <a:prstGeom prst="hear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22" name="直接连接符 21">
              <a:extLst>
                <a:ext uri="{FF2B5EF4-FFF2-40B4-BE49-F238E27FC236}">
                  <a16:creationId xmlns:a16="http://schemas.microsoft.com/office/drawing/2014/main" id="{6A416714-B310-45D6-917E-4BBBD862EBD3}"/>
                </a:ext>
              </a:extLst>
            </p:cNvPr>
            <p:cNvCxnSpPr>
              <a:cxnSpLocks/>
            </p:cNvCxnSpPr>
            <p:nvPr/>
          </p:nvCxnSpPr>
          <p:spPr>
            <a:xfrm>
              <a:off x="3075896" y="-48070"/>
              <a:ext cx="0" cy="2909343"/>
            </a:xfrm>
            <a:prstGeom prst="line">
              <a:avLst/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23" name="文本框 22">
              <a:extLst>
                <a:ext uri="{FF2B5EF4-FFF2-40B4-BE49-F238E27FC236}">
                  <a16:creationId xmlns:a16="http://schemas.microsoft.com/office/drawing/2014/main" id="{6B05EE81-3860-40E4-A79E-60636386FC23}"/>
                </a:ext>
              </a:extLst>
            </p:cNvPr>
            <p:cNvSpPr txBox="1"/>
            <p:nvPr/>
          </p:nvSpPr>
          <p:spPr>
            <a:xfrm>
              <a:off x="2250818" y="1769328"/>
              <a:ext cx="1670650" cy="14334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6600" dirty="0" err="1">
                  <a:solidFill>
                    <a:schemeClr val="bg1"/>
                  </a:solidFill>
                  <a:latin typeface="UTM Cookies" panose="02040603050506020204" pitchFamily="18" charset="0"/>
                  <a:ea typeface="华文琥珀" panose="02010800040101010101" pitchFamily="2" charset="-122"/>
                </a:rPr>
                <a:t>học</a:t>
              </a:r>
              <a:endParaRPr lang="zh-CN" altLang="en-US" sz="6600" dirty="0">
                <a:solidFill>
                  <a:schemeClr val="bg1"/>
                </a:solidFill>
                <a:latin typeface="UTM Cookies" panose="02040603050506020204" pitchFamily="18" charset="0"/>
                <a:ea typeface="华文琥珀" panose="02010800040101010101" pitchFamily="2" charset="-122"/>
              </a:endParaRPr>
            </a:p>
          </p:txBody>
        </p:sp>
      </p:grpSp>
      <p:grpSp>
        <p:nvGrpSpPr>
          <p:cNvPr id="25" name="组合 24">
            <a:extLst>
              <a:ext uri="{FF2B5EF4-FFF2-40B4-BE49-F238E27FC236}">
                <a16:creationId xmlns:a16="http://schemas.microsoft.com/office/drawing/2014/main" id="{C36AF810-B93F-4DC1-B5F0-C9BA26127AA6}"/>
              </a:ext>
            </a:extLst>
          </p:cNvPr>
          <p:cNvGrpSpPr/>
          <p:nvPr/>
        </p:nvGrpSpPr>
        <p:grpSpPr>
          <a:xfrm>
            <a:off x="9773595" y="-107293"/>
            <a:ext cx="2171750" cy="4359147"/>
            <a:chOff x="1264665" y="-117595"/>
            <a:chExt cx="2171750" cy="5639458"/>
          </a:xfrm>
        </p:grpSpPr>
        <p:sp>
          <p:nvSpPr>
            <p:cNvPr id="26" name="心形 25">
              <a:extLst>
                <a:ext uri="{FF2B5EF4-FFF2-40B4-BE49-F238E27FC236}">
                  <a16:creationId xmlns:a16="http://schemas.microsoft.com/office/drawing/2014/main" id="{C4054A3F-0C33-47EB-A21E-615BAF9D58D9}"/>
                </a:ext>
              </a:extLst>
            </p:cNvPr>
            <p:cNvSpPr/>
            <p:nvPr/>
          </p:nvSpPr>
          <p:spPr>
            <a:xfrm>
              <a:off x="1264665" y="3334902"/>
              <a:ext cx="2171750" cy="2186961"/>
            </a:xfrm>
            <a:prstGeom prst="hear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27" name="直接连接符 26">
              <a:extLst>
                <a:ext uri="{FF2B5EF4-FFF2-40B4-BE49-F238E27FC236}">
                  <a16:creationId xmlns:a16="http://schemas.microsoft.com/office/drawing/2014/main" id="{ECC45834-4E5C-4778-BDC1-3A95BAD60414}"/>
                </a:ext>
              </a:extLst>
            </p:cNvPr>
            <p:cNvCxnSpPr>
              <a:cxnSpLocks/>
              <a:endCxn id="26" idx="0"/>
            </p:cNvCxnSpPr>
            <p:nvPr/>
          </p:nvCxnSpPr>
          <p:spPr>
            <a:xfrm>
              <a:off x="2350540" y="-117595"/>
              <a:ext cx="0" cy="3999237"/>
            </a:xfrm>
            <a:prstGeom prst="line">
              <a:avLst/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28" name="文本框 27">
              <a:extLst>
                <a:ext uri="{FF2B5EF4-FFF2-40B4-BE49-F238E27FC236}">
                  <a16:creationId xmlns:a16="http://schemas.microsoft.com/office/drawing/2014/main" id="{C95595CC-199D-44D6-80F1-7FF4A7DDB4BD}"/>
                </a:ext>
              </a:extLst>
            </p:cNvPr>
            <p:cNvSpPr txBox="1"/>
            <p:nvPr/>
          </p:nvSpPr>
          <p:spPr>
            <a:xfrm>
              <a:off x="1523986" y="3731691"/>
              <a:ext cx="1670650" cy="14334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6600" dirty="0" err="1">
                  <a:solidFill>
                    <a:schemeClr val="bg1"/>
                  </a:solidFill>
                  <a:latin typeface="UTM Cookies" panose="02040603050506020204" pitchFamily="18" charset="0"/>
                  <a:ea typeface="华文琥珀" panose="02010800040101010101" pitchFamily="2" charset="-122"/>
                </a:rPr>
                <a:t>tốt</a:t>
              </a:r>
              <a:endParaRPr lang="zh-CN" altLang="en-US" sz="6600" dirty="0">
                <a:solidFill>
                  <a:schemeClr val="bg1"/>
                </a:solidFill>
                <a:latin typeface="UTM Cookies" panose="02040603050506020204" pitchFamily="18" charset="0"/>
                <a:ea typeface="华文琥珀" panose="02010800040101010101" pitchFamily="2" charset="-122"/>
              </a:endParaRPr>
            </a:p>
          </p:txBody>
        </p:sp>
      </p:grpSp>
      <p:pic>
        <p:nvPicPr>
          <p:cNvPr id="3" name="小清新尤克里里和口哨背景音乐.wav">
            <a:hlinkClick r:id="" action="ppaction://media"/>
            <a:extLst>
              <a:ext uri="{FF2B5EF4-FFF2-40B4-BE49-F238E27FC236}">
                <a16:creationId xmlns:a16="http://schemas.microsoft.com/office/drawing/2014/main" id="{9D503358-F266-944E-8F09-87E3EF9CEA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902417" y="-107293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297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1614 0.03472 L -0.31614 0.03496 C -0.19036 0.04792 -0.29856 0.0375 0.00873 0.0375 L 0.00873 0.03773 L 0.00873 0.0375 " pathEditMode="relative" rAng="0" ptsTypes="AAAAA">
                                      <p:cBhvr>
                                        <p:cTn id="6" dur="37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37" y="32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9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9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9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7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7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7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33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34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95219" y="3704896"/>
            <a:ext cx="3163176" cy="3393362"/>
          </a:xfrm>
          <a:prstGeom prst="rect">
            <a:avLst/>
          </a:prstGeom>
        </p:spPr>
      </p:pic>
      <p:grpSp>
        <p:nvGrpSpPr>
          <p:cNvPr id="8" name="组合 7">
            <a:extLst>
              <a:ext uri="{FF2B5EF4-FFF2-40B4-BE49-F238E27FC236}">
                <a16:creationId xmlns:a16="http://schemas.microsoft.com/office/drawing/2014/main" id="{624FCBF1-44D6-4264-ADF3-40E2C757F991}"/>
              </a:ext>
            </a:extLst>
          </p:cNvPr>
          <p:cNvGrpSpPr/>
          <p:nvPr/>
        </p:nvGrpSpPr>
        <p:grpSpPr>
          <a:xfrm>
            <a:off x="1891459" y="1620113"/>
            <a:ext cx="6116475" cy="1697476"/>
            <a:chOff x="799411" y="2283307"/>
            <a:chExt cx="3733800" cy="2218996"/>
          </a:xfrm>
        </p:grpSpPr>
        <p:sp>
          <p:nvSpPr>
            <p:cNvPr id="7" name="对话气泡: 圆角矩形 6">
              <a:extLst>
                <a:ext uri="{FF2B5EF4-FFF2-40B4-BE49-F238E27FC236}">
                  <a16:creationId xmlns:a16="http://schemas.microsoft.com/office/drawing/2014/main" id="{9B4F9A15-DE08-470F-A183-0E9569C3FC8A}"/>
                </a:ext>
              </a:extLst>
            </p:cNvPr>
            <p:cNvSpPr/>
            <p:nvPr/>
          </p:nvSpPr>
          <p:spPr>
            <a:xfrm>
              <a:off x="799411" y="2283307"/>
              <a:ext cx="3733800" cy="2218996"/>
            </a:xfrm>
            <a:prstGeom prst="wedgeRoundRectCallout">
              <a:avLst>
                <a:gd name="adj1" fmla="val -2236"/>
                <a:gd name="adj2" fmla="val 70509"/>
                <a:gd name="adj3" fmla="val 16667"/>
              </a:avLst>
            </a:prstGeom>
            <a:solidFill>
              <a:srgbClr val="F2A068"/>
            </a:solidFill>
            <a:ln w="38100">
              <a:solidFill>
                <a:schemeClr val="accent2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文本框 4">
              <a:extLst>
                <a:ext uri="{FF2B5EF4-FFF2-40B4-BE49-F238E27FC236}">
                  <a16:creationId xmlns:a16="http://schemas.microsoft.com/office/drawing/2014/main" id="{886CF9EF-A987-4CDC-93BA-5A579F3139B4}"/>
                </a:ext>
              </a:extLst>
            </p:cNvPr>
            <p:cNvSpPr txBox="1"/>
            <p:nvPr/>
          </p:nvSpPr>
          <p:spPr>
            <a:xfrm>
              <a:off x="1246043" y="2568035"/>
              <a:ext cx="2840533" cy="1305716"/>
            </a:xfrm>
            <a:prstGeom prst="rect">
              <a:avLst/>
            </a:prstGeom>
            <a:solidFill>
              <a:srgbClr val="F2A068"/>
            </a:solidFill>
            <a:effectLst>
              <a:reflection blurRad="6350" stA="50000" endA="300" endPos="38500" dist="50800" dir="5400000" sy="-100000" algn="bl" rotWithShape="0"/>
            </a:effectLst>
          </p:spPr>
          <p:txBody>
            <a:bodyPr wrap="none" rtlCol="0">
              <a:spAutoFit/>
            </a:bodyPr>
            <a:lstStyle/>
            <a:p>
              <a:pPr algn="ctr"/>
              <a:r>
                <a:rPr lang="vi-VN" altLang="zh-CN" sz="3600" b="1" dirty="0">
                  <a:solidFill>
                    <a:schemeClr val="bg1"/>
                  </a:solidFill>
                  <a:latin typeface="UTM Avo" panose="02040603050506020204" pitchFamily="18" charset="0"/>
                  <a:ea typeface="华文彩云" panose="02010800040101010101" pitchFamily="2" charset="-122"/>
                </a:rPr>
                <a:t>Ở bài trước chúng ta </a:t>
              </a:r>
            </a:p>
            <a:p>
              <a:pPr algn="ctr"/>
              <a:r>
                <a:rPr lang="vi-VN" altLang="zh-CN" sz="3600" b="1" dirty="0">
                  <a:solidFill>
                    <a:schemeClr val="bg1"/>
                  </a:solidFill>
                  <a:latin typeface="UTM Avo" panose="02040603050506020204" pitchFamily="18" charset="0"/>
                  <a:ea typeface="华文彩云" panose="02010800040101010101" pitchFamily="2" charset="-122"/>
                </a:rPr>
                <a:t>đã học kiểu câu gì ?</a:t>
              </a:r>
            </a:p>
          </p:txBody>
        </p:sp>
      </p:grpSp>
      <p:pic>
        <p:nvPicPr>
          <p:cNvPr id="9" name="图片 8">
            <a:extLst>
              <a:ext uri="{FF2B5EF4-FFF2-40B4-BE49-F238E27FC236}">
                <a16:creationId xmlns:a16="http://schemas.microsoft.com/office/drawing/2014/main" id="{C556ACED-C885-43A9-B05B-2E705041DA1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416381">
            <a:off x="6718029" y="914960"/>
            <a:ext cx="7282244" cy="1193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C -0.37517 0.88508  -0.02552 0.75279  0.0908 0.66613  C  0.20747 0.57948  0.21649 0.50394  0.23177 0.40825  C 0.24705 0.31256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43720" y="3909848"/>
            <a:ext cx="3005521" cy="322423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DE10FF99-7E93-4964-A14B-74F168938C5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0407926">
            <a:off x="-730576" y="970485"/>
            <a:ext cx="5841270" cy="742605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4C42930D-46F2-465B-B365-D73D48F60D52}"/>
              </a:ext>
            </a:extLst>
          </p:cNvPr>
          <p:cNvSpPr txBox="1"/>
          <p:nvPr/>
        </p:nvSpPr>
        <p:spPr>
          <a:xfrm>
            <a:off x="4249241" y="864168"/>
            <a:ext cx="6841546" cy="3771318"/>
          </a:xfrm>
          <a:prstGeom prst="cloudCallout">
            <a:avLst>
              <a:gd name="adj1" fmla="val -51108"/>
              <a:gd name="adj2" fmla="val 48672"/>
            </a:avLst>
          </a:prstGeom>
          <a:solidFill>
            <a:srgbClr val="F2A068"/>
          </a:solidFill>
          <a:effectLst>
            <a:reflection blurRad="6350" stA="50000" endA="300" endPos="38500" dist="50800" dir="5400000" sy="-100000" algn="bl" rotWithShape="0"/>
          </a:effectLst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3600" b="1" dirty="0" err="1">
                <a:solidFill>
                  <a:schemeClr val="bg1"/>
                </a:solidFill>
                <a:effectLst/>
                <a:latin typeface="UTM Avo" panose="02040603050506020204" pitchFamily="18" charset="0"/>
                <a:ea typeface="华文彩云" panose="02010800040101010101" pitchFamily="2" charset="-122"/>
              </a:rPr>
              <a:t>Nêu</a:t>
            </a:r>
            <a:r>
              <a:rPr lang="en-US" altLang="zh-CN" sz="3600" b="1" dirty="0">
                <a:solidFill>
                  <a:schemeClr val="bg1"/>
                </a:solidFill>
                <a:effectLst/>
                <a:latin typeface="UTM Avo" panose="02040603050506020204" pitchFamily="18" charset="0"/>
                <a:ea typeface="华文彩云" panose="02010800040101010101" pitchFamily="2" charset="-122"/>
              </a:rPr>
              <a:t> </a:t>
            </a:r>
            <a:r>
              <a:rPr lang="en-US" altLang="zh-CN" sz="3600" b="1" dirty="0" err="1">
                <a:solidFill>
                  <a:schemeClr val="bg1"/>
                </a:solidFill>
                <a:effectLst/>
                <a:latin typeface="UTM Avo" panose="02040603050506020204" pitchFamily="18" charset="0"/>
                <a:ea typeface="华文彩云" panose="02010800040101010101" pitchFamily="2" charset="-122"/>
              </a:rPr>
              <a:t>thành</a:t>
            </a:r>
            <a:r>
              <a:rPr lang="en-US" altLang="zh-CN" sz="3600" b="1" dirty="0">
                <a:solidFill>
                  <a:schemeClr val="bg1"/>
                </a:solidFill>
                <a:effectLst/>
                <a:latin typeface="UTM Avo" panose="02040603050506020204" pitchFamily="18" charset="0"/>
                <a:ea typeface="华文彩云" panose="02010800040101010101" pitchFamily="2" charset="-122"/>
              </a:rPr>
              <a:t> </a:t>
            </a:r>
            <a:r>
              <a:rPr lang="en-US" altLang="zh-CN" sz="3600" b="1" dirty="0" err="1">
                <a:solidFill>
                  <a:schemeClr val="bg1"/>
                </a:solidFill>
                <a:effectLst/>
                <a:latin typeface="UTM Avo" panose="02040603050506020204" pitchFamily="18" charset="0"/>
                <a:ea typeface="华文彩云" panose="02010800040101010101" pitchFamily="2" charset="-122"/>
              </a:rPr>
              <a:t>phần</a:t>
            </a:r>
            <a:r>
              <a:rPr lang="en-US" altLang="zh-CN" sz="3600" b="1" dirty="0">
                <a:solidFill>
                  <a:schemeClr val="bg1"/>
                </a:solidFill>
                <a:effectLst/>
                <a:latin typeface="UTM Avo" panose="02040603050506020204" pitchFamily="18" charset="0"/>
                <a:ea typeface="华文彩云" panose="02010800040101010101" pitchFamily="2" charset="-122"/>
              </a:rPr>
              <a:t> </a:t>
            </a:r>
            <a:r>
              <a:rPr lang="en-US" altLang="zh-CN" sz="3600" b="1" dirty="0" err="1">
                <a:solidFill>
                  <a:schemeClr val="bg1"/>
                </a:solidFill>
                <a:effectLst/>
                <a:latin typeface="UTM Avo" panose="02040603050506020204" pitchFamily="18" charset="0"/>
                <a:ea typeface="华文彩云" panose="02010800040101010101" pitchFamily="2" charset="-122"/>
              </a:rPr>
              <a:t>chủ</a:t>
            </a:r>
            <a:r>
              <a:rPr lang="en-US" altLang="zh-CN" sz="3600" b="1" dirty="0">
                <a:solidFill>
                  <a:schemeClr val="bg1"/>
                </a:solidFill>
                <a:effectLst/>
                <a:latin typeface="UTM Avo" panose="02040603050506020204" pitchFamily="18" charset="0"/>
                <a:ea typeface="华文彩云" panose="02010800040101010101" pitchFamily="2" charset="-122"/>
              </a:rPr>
              <a:t> </a:t>
            </a:r>
            <a:r>
              <a:rPr lang="en-US" altLang="zh-CN" sz="3600" b="1" dirty="0" err="1">
                <a:solidFill>
                  <a:schemeClr val="bg1"/>
                </a:solidFill>
                <a:effectLst/>
                <a:latin typeface="UTM Avo" panose="02040603050506020204" pitchFamily="18" charset="0"/>
                <a:ea typeface="华文彩云" panose="02010800040101010101" pitchFamily="2" charset="-122"/>
              </a:rPr>
              <a:t>ngữ</a:t>
            </a:r>
            <a:r>
              <a:rPr lang="en-US" altLang="zh-CN" sz="3600" b="1" dirty="0">
                <a:solidFill>
                  <a:schemeClr val="bg1"/>
                </a:solidFill>
                <a:effectLst/>
                <a:latin typeface="UTM Avo" panose="02040603050506020204" pitchFamily="18" charset="0"/>
                <a:ea typeface="华文彩云" panose="02010800040101010101" pitchFamily="2" charset="-122"/>
              </a:rPr>
              <a:t> </a:t>
            </a:r>
            <a:r>
              <a:rPr lang="en-US" altLang="zh-CN" sz="3600" b="1" dirty="0" err="1">
                <a:solidFill>
                  <a:schemeClr val="bg1"/>
                </a:solidFill>
                <a:effectLst/>
                <a:latin typeface="UTM Avo" panose="02040603050506020204" pitchFamily="18" charset="0"/>
                <a:ea typeface="华文彩云" panose="02010800040101010101" pitchFamily="2" charset="-122"/>
              </a:rPr>
              <a:t>trong</a:t>
            </a:r>
            <a:r>
              <a:rPr lang="en-US" altLang="zh-CN" sz="3600" b="1" dirty="0">
                <a:solidFill>
                  <a:schemeClr val="bg1"/>
                </a:solidFill>
                <a:effectLst/>
                <a:latin typeface="UTM Avo" panose="02040603050506020204" pitchFamily="18" charset="0"/>
                <a:ea typeface="华文彩云" panose="02010800040101010101" pitchFamily="2" charset="-122"/>
              </a:rPr>
              <a:t> </a:t>
            </a:r>
            <a:r>
              <a:rPr lang="en-US" altLang="zh-CN" sz="3600" b="1" dirty="0" err="1">
                <a:solidFill>
                  <a:schemeClr val="bg1"/>
                </a:solidFill>
                <a:effectLst/>
                <a:latin typeface="UTM Avo" panose="02040603050506020204" pitchFamily="18" charset="0"/>
                <a:ea typeface="华文彩云" panose="02010800040101010101" pitchFamily="2" charset="-122"/>
              </a:rPr>
              <a:t>câu</a:t>
            </a:r>
            <a:r>
              <a:rPr lang="en-US" altLang="zh-CN" sz="3600" b="1" dirty="0">
                <a:solidFill>
                  <a:schemeClr val="bg1"/>
                </a:solidFill>
                <a:effectLst/>
                <a:latin typeface="UTM Avo" panose="02040603050506020204" pitchFamily="18" charset="0"/>
                <a:ea typeface="华文彩云" panose="02010800040101010101" pitchFamily="2" charset="-122"/>
              </a:rPr>
              <a:t> </a:t>
            </a:r>
            <a:r>
              <a:rPr lang="en-US" altLang="zh-CN" sz="3600" b="1" dirty="0" err="1">
                <a:solidFill>
                  <a:schemeClr val="bg1"/>
                </a:solidFill>
                <a:effectLst/>
                <a:latin typeface="UTM Avo" panose="02040603050506020204" pitchFamily="18" charset="0"/>
                <a:ea typeface="华文彩云" panose="02010800040101010101" pitchFamily="2" charset="-122"/>
              </a:rPr>
              <a:t>kiểu</a:t>
            </a:r>
            <a:r>
              <a:rPr lang="en-US" altLang="zh-CN" sz="3600" b="1" dirty="0">
                <a:solidFill>
                  <a:schemeClr val="bg1"/>
                </a:solidFill>
                <a:effectLst/>
                <a:latin typeface="UTM Avo" panose="02040603050506020204" pitchFamily="18" charset="0"/>
                <a:ea typeface="华文彩云" panose="02010800040101010101" pitchFamily="2" charset="-122"/>
              </a:rPr>
              <a:t> Ai </a:t>
            </a:r>
            <a:r>
              <a:rPr lang="en-US" altLang="zh-CN" sz="3600" b="1" dirty="0" err="1">
                <a:solidFill>
                  <a:schemeClr val="bg1"/>
                </a:solidFill>
                <a:effectLst/>
                <a:latin typeface="UTM Avo" panose="02040603050506020204" pitchFamily="18" charset="0"/>
                <a:ea typeface="华文彩云" panose="02010800040101010101" pitchFamily="2" charset="-122"/>
              </a:rPr>
              <a:t>là</a:t>
            </a:r>
            <a:r>
              <a:rPr lang="en-US" altLang="zh-CN" sz="3600" b="1" dirty="0">
                <a:solidFill>
                  <a:schemeClr val="bg1"/>
                </a:solidFill>
                <a:effectLst/>
                <a:latin typeface="UTM Avo" panose="02040603050506020204" pitchFamily="18" charset="0"/>
                <a:ea typeface="华文彩云" panose="02010800040101010101" pitchFamily="2" charset="-122"/>
              </a:rPr>
              <a:t> </a:t>
            </a:r>
            <a:r>
              <a:rPr lang="en-US" altLang="zh-CN" sz="3600" b="1" dirty="0" err="1">
                <a:solidFill>
                  <a:schemeClr val="bg1"/>
                </a:solidFill>
                <a:effectLst/>
                <a:latin typeface="UTM Avo" panose="02040603050506020204" pitchFamily="18" charset="0"/>
                <a:ea typeface="华文彩云" panose="02010800040101010101" pitchFamily="2" charset="-122"/>
              </a:rPr>
              <a:t>gì</a:t>
            </a:r>
            <a:r>
              <a:rPr lang="en-US" altLang="zh-CN" sz="3600" b="1" dirty="0">
                <a:solidFill>
                  <a:schemeClr val="bg1"/>
                </a:solidFill>
                <a:effectLst/>
                <a:latin typeface="UTM Avo" panose="02040603050506020204" pitchFamily="18" charset="0"/>
                <a:ea typeface="华文彩云" panose="02010800040101010101" pitchFamily="2" charset="-122"/>
              </a:rPr>
              <a:t>?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C -0.37517 0.88508  -0.02552 0.75279  0.0908 0.66613  C  0.20747 0.57948  0.21649 0.50394  0.23177 0.40825  C 0.24705 0.31256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433187" y="3553925"/>
            <a:ext cx="3124031" cy="33513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5DA53F1F-D130-4726-A21E-EA4506AA133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25356" y="-53426"/>
            <a:ext cx="7282244" cy="1193800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9DB98FAE-0046-470C-A3CB-2DF35DC74796}"/>
              </a:ext>
            </a:extLst>
          </p:cNvPr>
          <p:cNvSpPr txBox="1"/>
          <p:nvPr/>
        </p:nvSpPr>
        <p:spPr>
          <a:xfrm>
            <a:off x="1054256" y="1359614"/>
            <a:ext cx="6614905" cy="2044561"/>
          </a:xfrm>
          <a:prstGeom prst="flowChartDocument">
            <a:avLst/>
          </a:prstGeom>
          <a:solidFill>
            <a:srgbClr val="F2A068"/>
          </a:solidFill>
          <a:effectLst>
            <a:reflection blurRad="6350" stA="50000" endA="300" endPos="38500" dist="50800" dir="5400000" sy="-100000" algn="bl" rotWithShape="0"/>
          </a:effectLst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3600" b="1" dirty="0" err="1">
                <a:solidFill>
                  <a:schemeClr val="bg1"/>
                </a:solidFill>
                <a:latin typeface="UTM Avo" panose="02040603050506020204" pitchFamily="18" charset="0"/>
                <a:ea typeface="华文彩云" panose="02010800040101010101" pitchFamily="2" charset="-122"/>
              </a:rPr>
              <a:t>Nêu</a:t>
            </a:r>
            <a:r>
              <a:rPr lang="en-US" altLang="zh-CN" sz="3600" b="1" dirty="0">
                <a:solidFill>
                  <a:schemeClr val="bg1"/>
                </a:solidFill>
                <a:latin typeface="UTM Avo" panose="02040603050506020204" pitchFamily="18" charset="0"/>
                <a:ea typeface="华文彩云" panose="02010800040101010101" pitchFamily="2" charset="-122"/>
              </a:rPr>
              <a:t> </a:t>
            </a:r>
            <a:r>
              <a:rPr lang="en-US" altLang="zh-CN" sz="3600" b="1" dirty="0" err="1">
                <a:solidFill>
                  <a:schemeClr val="bg1"/>
                </a:solidFill>
                <a:latin typeface="UTM Avo" panose="02040603050506020204" pitchFamily="18" charset="0"/>
                <a:ea typeface="华文彩云" panose="02010800040101010101" pitchFamily="2" charset="-122"/>
              </a:rPr>
              <a:t>thành</a:t>
            </a:r>
            <a:r>
              <a:rPr lang="en-US" altLang="zh-CN" sz="3600" b="1" dirty="0">
                <a:solidFill>
                  <a:schemeClr val="bg1"/>
                </a:solidFill>
                <a:latin typeface="UTM Avo" panose="02040603050506020204" pitchFamily="18" charset="0"/>
                <a:ea typeface="华文彩云" panose="02010800040101010101" pitchFamily="2" charset="-122"/>
              </a:rPr>
              <a:t> </a:t>
            </a:r>
            <a:r>
              <a:rPr lang="en-US" altLang="zh-CN" sz="3600" b="1" dirty="0" err="1">
                <a:solidFill>
                  <a:schemeClr val="bg1"/>
                </a:solidFill>
                <a:latin typeface="UTM Avo" panose="02040603050506020204" pitchFamily="18" charset="0"/>
                <a:ea typeface="华文彩云" panose="02010800040101010101" pitchFamily="2" charset="-122"/>
              </a:rPr>
              <a:t>phần</a:t>
            </a:r>
            <a:r>
              <a:rPr lang="en-US" altLang="zh-CN" sz="3600" b="1" dirty="0">
                <a:solidFill>
                  <a:schemeClr val="bg1"/>
                </a:solidFill>
                <a:latin typeface="UTM Avo" panose="02040603050506020204" pitchFamily="18" charset="0"/>
                <a:ea typeface="华文彩云" panose="02010800040101010101" pitchFamily="2" charset="-122"/>
              </a:rPr>
              <a:t> </a:t>
            </a:r>
            <a:r>
              <a:rPr lang="en-US" altLang="zh-CN" sz="3600" b="1" dirty="0" err="1">
                <a:solidFill>
                  <a:schemeClr val="bg1"/>
                </a:solidFill>
                <a:latin typeface="UTM Avo" panose="02040603050506020204" pitchFamily="18" charset="0"/>
                <a:ea typeface="华文彩云" panose="02010800040101010101" pitchFamily="2" charset="-122"/>
              </a:rPr>
              <a:t>chủ</a:t>
            </a:r>
            <a:r>
              <a:rPr lang="en-US" altLang="zh-CN" sz="3600" b="1" dirty="0">
                <a:solidFill>
                  <a:schemeClr val="bg1"/>
                </a:solidFill>
                <a:latin typeface="UTM Avo" panose="02040603050506020204" pitchFamily="18" charset="0"/>
                <a:ea typeface="华文彩云" panose="02010800040101010101" pitchFamily="2" charset="-122"/>
              </a:rPr>
              <a:t> </a:t>
            </a:r>
            <a:r>
              <a:rPr lang="en-US" altLang="zh-CN" sz="3600" b="1" dirty="0" err="1">
                <a:solidFill>
                  <a:schemeClr val="bg1"/>
                </a:solidFill>
                <a:latin typeface="UTM Avo" panose="02040603050506020204" pitchFamily="18" charset="0"/>
                <a:ea typeface="华文彩云" panose="02010800040101010101" pitchFamily="2" charset="-122"/>
              </a:rPr>
              <a:t>ngữ</a:t>
            </a:r>
            <a:r>
              <a:rPr lang="en-US" altLang="zh-CN" sz="3600" b="1" dirty="0">
                <a:solidFill>
                  <a:schemeClr val="bg1"/>
                </a:solidFill>
                <a:latin typeface="UTM Avo" panose="02040603050506020204" pitchFamily="18" charset="0"/>
                <a:ea typeface="华文彩云" panose="02010800040101010101" pitchFamily="2" charset="-122"/>
              </a:rPr>
              <a:t> </a:t>
            </a:r>
            <a:r>
              <a:rPr lang="en-US" altLang="zh-CN" sz="3600" b="1" dirty="0" err="1">
                <a:solidFill>
                  <a:schemeClr val="bg1"/>
                </a:solidFill>
                <a:latin typeface="UTM Avo" panose="02040603050506020204" pitchFamily="18" charset="0"/>
                <a:ea typeface="华文彩云" panose="02010800040101010101" pitchFamily="2" charset="-122"/>
              </a:rPr>
              <a:t>trong</a:t>
            </a:r>
            <a:r>
              <a:rPr lang="en-US" altLang="zh-CN" sz="3600" b="1" dirty="0">
                <a:solidFill>
                  <a:schemeClr val="bg1"/>
                </a:solidFill>
                <a:latin typeface="UTM Avo" panose="02040603050506020204" pitchFamily="18" charset="0"/>
                <a:ea typeface="华文彩云" panose="02010800040101010101" pitchFamily="2" charset="-122"/>
              </a:rPr>
              <a:t> </a:t>
            </a:r>
            <a:r>
              <a:rPr lang="en-US" altLang="zh-CN" sz="3600" b="1" dirty="0" err="1">
                <a:solidFill>
                  <a:schemeClr val="bg1"/>
                </a:solidFill>
                <a:latin typeface="UTM Avo" panose="02040603050506020204" pitchFamily="18" charset="0"/>
                <a:ea typeface="华文彩云" panose="02010800040101010101" pitchFamily="2" charset="-122"/>
              </a:rPr>
              <a:t>câu</a:t>
            </a:r>
            <a:r>
              <a:rPr lang="en-US" altLang="zh-CN" sz="3600" b="1" dirty="0">
                <a:solidFill>
                  <a:schemeClr val="bg1"/>
                </a:solidFill>
                <a:latin typeface="UTM Avo" panose="02040603050506020204" pitchFamily="18" charset="0"/>
                <a:ea typeface="华文彩云" panose="02010800040101010101" pitchFamily="2" charset="-122"/>
              </a:rPr>
              <a:t> </a:t>
            </a:r>
            <a:r>
              <a:rPr lang="en-US" altLang="zh-CN" sz="3600" b="1" dirty="0" err="1">
                <a:solidFill>
                  <a:schemeClr val="bg1"/>
                </a:solidFill>
                <a:latin typeface="UTM Avo" panose="02040603050506020204" pitchFamily="18" charset="0"/>
                <a:ea typeface="华文彩云" panose="02010800040101010101" pitchFamily="2" charset="-122"/>
              </a:rPr>
              <a:t>kiểu</a:t>
            </a:r>
            <a:r>
              <a:rPr lang="en-US" altLang="zh-CN" sz="3600" b="1" dirty="0">
                <a:solidFill>
                  <a:schemeClr val="bg1"/>
                </a:solidFill>
                <a:latin typeface="UTM Avo" panose="02040603050506020204" pitchFamily="18" charset="0"/>
                <a:ea typeface="华文彩云" panose="02010800040101010101" pitchFamily="2" charset="-122"/>
              </a:rPr>
              <a:t> Ai </a:t>
            </a:r>
            <a:r>
              <a:rPr lang="en-US" altLang="zh-CN" sz="3600" b="1" dirty="0" err="1">
                <a:solidFill>
                  <a:schemeClr val="bg1"/>
                </a:solidFill>
                <a:latin typeface="UTM Avo" panose="02040603050506020204" pitchFamily="18" charset="0"/>
                <a:ea typeface="华文彩云" panose="02010800040101010101" pitchFamily="2" charset="-122"/>
              </a:rPr>
              <a:t>là</a:t>
            </a:r>
            <a:r>
              <a:rPr lang="en-US" altLang="zh-CN" sz="3600" b="1" dirty="0">
                <a:solidFill>
                  <a:schemeClr val="bg1"/>
                </a:solidFill>
                <a:latin typeface="UTM Avo" panose="02040603050506020204" pitchFamily="18" charset="0"/>
                <a:ea typeface="华文彩云" panose="02010800040101010101" pitchFamily="2" charset="-122"/>
              </a:rPr>
              <a:t> </a:t>
            </a:r>
            <a:r>
              <a:rPr lang="en-US" altLang="zh-CN" sz="3600" b="1" dirty="0" err="1">
                <a:solidFill>
                  <a:schemeClr val="bg1"/>
                </a:solidFill>
                <a:latin typeface="UTM Avo" panose="02040603050506020204" pitchFamily="18" charset="0"/>
                <a:ea typeface="华文彩云" panose="02010800040101010101" pitchFamily="2" charset="-122"/>
              </a:rPr>
              <a:t>gì</a:t>
            </a:r>
            <a:r>
              <a:rPr lang="en-US" altLang="zh-CN" sz="3600" b="1" dirty="0">
                <a:solidFill>
                  <a:schemeClr val="bg1"/>
                </a:solidFill>
                <a:latin typeface="UTM Avo" panose="02040603050506020204" pitchFamily="18" charset="0"/>
                <a:ea typeface="华文彩云" panose="02010800040101010101" pitchFamily="2" charset="-122"/>
              </a:rPr>
              <a:t>?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C -0.37517 0.88508  -0.02552 0.75279  0.0908 0.66613  C  0.20747 0.57948  0.21649 0.50394  0.23177 0.40825  C 0.24705 0.31256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>
            <a:extLst>
              <a:ext uri="{FF2B5EF4-FFF2-40B4-BE49-F238E27FC236}">
                <a16:creationId xmlns:a16="http://schemas.microsoft.com/office/drawing/2014/main" id="{9DB98FAE-0046-470C-A3CB-2DF35DC74796}"/>
              </a:ext>
            </a:extLst>
          </p:cNvPr>
          <p:cNvSpPr txBox="1"/>
          <p:nvPr/>
        </p:nvSpPr>
        <p:spPr>
          <a:xfrm>
            <a:off x="631940" y="1094145"/>
            <a:ext cx="10972800" cy="1722883"/>
          </a:xfrm>
          <a:prstGeom prst="flowChartDocument">
            <a:avLst/>
          </a:prstGeom>
          <a:solidFill>
            <a:srgbClr val="F2A068"/>
          </a:solidFill>
          <a:effectLst>
            <a:reflection blurRad="6350" stA="50000" endA="300" endPos="38500" dist="50800" dir="5400000" sy="-100000" algn="bl" rotWithShape="0"/>
          </a:effectLst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altLang="zh-CN" sz="3000" b="1" dirty="0">
                <a:solidFill>
                  <a:schemeClr val="bg1"/>
                </a:solidFill>
                <a:latin typeface="UTM Avo" panose="02040603050506020204" pitchFamily="18" charset="0"/>
                <a:ea typeface="华文彩云" panose="02010800040101010101" pitchFamily="2" charset="-122"/>
              </a:rPr>
              <a:t>Xác định thành phần chủ ngữ và vị ngữ trong câu sau: </a:t>
            </a:r>
          </a:p>
          <a:p>
            <a:pPr algn="ctr">
              <a:lnSpc>
                <a:spcPct val="150000"/>
              </a:lnSpc>
            </a:pPr>
            <a:r>
              <a:rPr lang="vi-VN" altLang="zh-CN" sz="3000" b="1" i="1" dirty="0">
                <a:latin typeface="UTM Avo" panose="02040603050506020204" pitchFamily="18" charset="0"/>
                <a:ea typeface="华文彩云" panose="02010800040101010101" pitchFamily="2" charset="-122"/>
              </a:rPr>
              <a:t>“Anh Nguyễn Ngọc Mạnh là 1 tấm gương dũng cảm”.</a:t>
            </a:r>
            <a:endParaRPr lang="en-US" altLang="zh-CN" sz="3000" b="1" i="1" dirty="0">
              <a:latin typeface="UTM Avo" panose="02040603050506020204" pitchFamily="18" charset="0"/>
              <a:ea typeface="华文彩云" panose="02010800040101010101" pitchFamily="2" charset="-122"/>
            </a:endParaRPr>
          </a:p>
        </p:txBody>
      </p:sp>
      <p:pic>
        <p:nvPicPr>
          <p:cNvPr id="6" name="图片 4">
            <a:extLst>
              <a:ext uri="{FF2B5EF4-FFF2-40B4-BE49-F238E27FC236}">
                <a16:creationId xmlns:a16="http://schemas.microsoft.com/office/drawing/2014/main" id="{C46ECE5C-DE7B-426D-A5CA-79D0FB21FA5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470147">
            <a:off x="7145939" y="556175"/>
            <a:ext cx="7282244" cy="1193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765217-D980-4E9C-8438-F160695391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77806" y="2975246"/>
            <a:ext cx="3202859" cy="3202859"/>
          </a:xfrm>
          <a:prstGeom prst="rect">
            <a:avLst/>
          </a:prstGeom>
        </p:spPr>
      </p:pic>
      <p:pic>
        <p:nvPicPr>
          <p:cNvPr id="10" name="图片 3">
            <a:extLst>
              <a:ext uri="{FF2B5EF4-FFF2-40B4-BE49-F238E27FC236}">
                <a16:creationId xmlns:a16="http://schemas.microsoft.com/office/drawing/2014/main" id="{EACED0D6-1C56-47B8-9859-6DA92BBDDD4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7389"/>
          <a:stretch>
            <a:fillRect/>
          </a:stretch>
        </p:blipFill>
        <p:spPr>
          <a:xfrm>
            <a:off x="2705460" y="4154129"/>
            <a:ext cx="3147411" cy="33764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30864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C -0.37517 0.88508  -0.02552 0.75279  0.0908 0.66613  C  0.20747 0.57948  0.21649 0.50394  0.23177 0.40825  C 0.24705 0.31256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81F1589-DBEE-4393-BE8D-CE2BAF6CE1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7910" y="339214"/>
            <a:ext cx="6223819" cy="622381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AF29F72-3A9C-4734-9903-75B5990C1F8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909" r="22904"/>
          <a:stretch/>
        </p:blipFill>
        <p:spPr>
          <a:xfrm>
            <a:off x="442452" y="1976284"/>
            <a:ext cx="4744904" cy="460885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82ED4B0-0077-4FCE-94C3-411492D80A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1562" y="-265471"/>
            <a:ext cx="2691587" cy="2691587"/>
          </a:xfrm>
          <a:prstGeom prst="rect">
            <a:avLst/>
          </a:prstGeom>
        </p:spPr>
      </p:pic>
      <p:sp>
        <p:nvSpPr>
          <p:cNvPr id="10" name="文本框 10">
            <a:extLst>
              <a:ext uri="{FF2B5EF4-FFF2-40B4-BE49-F238E27FC236}">
                <a16:creationId xmlns:a16="http://schemas.microsoft.com/office/drawing/2014/main" id="{52B1E9F0-3F05-4187-A3E5-EDC04B5A6EDB}"/>
              </a:ext>
            </a:extLst>
          </p:cNvPr>
          <p:cNvSpPr txBox="1"/>
          <p:nvPr/>
        </p:nvSpPr>
        <p:spPr>
          <a:xfrm>
            <a:off x="442452" y="184776"/>
            <a:ext cx="3690433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5400" dirty="0" err="1">
                <a:solidFill>
                  <a:schemeClr val="bg1"/>
                </a:solidFill>
                <a:latin typeface="UTM Erie Black" panose="02040603050506020204" pitchFamily="18" charset="0"/>
                <a:ea typeface="华文琥珀" panose="02010800040101010101" pitchFamily="2" charset="-122"/>
              </a:rPr>
              <a:t>Siêu</a:t>
            </a:r>
            <a:r>
              <a:rPr lang="en-US" altLang="zh-CN" sz="5400" dirty="0">
                <a:solidFill>
                  <a:schemeClr val="bg1"/>
                </a:solidFill>
                <a:latin typeface="UTM Erie Black" panose="02040603050506020204" pitchFamily="18" charset="0"/>
                <a:ea typeface="华文琥珀" panose="02010800040101010101" pitchFamily="2" charset="-122"/>
              </a:rPr>
              <a:t> </a:t>
            </a:r>
            <a:r>
              <a:rPr lang="en-US" altLang="zh-CN" sz="5400" dirty="0" err="1">
                <a:solidFill>
                  <a:schemeClr val="bg1"/>
                </a:solidFill>
                <a:latin typeface="UTM Erie Black" panose="02040603050506020204" pitchFamily="18" charset="0"/>
                <a:ea typeface="华文琥珀" panose="02010800040101010101" pitchFamily="2" charset="-122"/>
              </a:rPr>
              <a:t>nhân</a:t>
            </a:r>
            <a:endParaRPr lang="en-US" altLang="zh-CN" sz="5400" dirty="0">
              <a:solidFill>
                <a:schemeClr val="bg1"/>
              </a:solidFill>
              <a:latin typeface="UTM Erie Black" panose="02040603050506020204" pitchFamily="18" charset="0"/>
              <a:ea typeface="华文琥珀" panose="02010800040101010101" pitchFamily="2" charset="-122"/>
            </a:endParaRPr>
          </a:p>
          <a:p>
            <a:pPr algn="ctr"/>
            <a:r>
              <a:rPr lang="en-US" altLang="zh-CN" sz="5400" dirty="0" err="1">
                <a:solidFill>
                  <a:schemeClr val="bg1"/>
                </a:solidFill>
                <a:latin typeface="UTM Erie Black" panose="02040603050506020204" pitchFamily="18" charset="0"/>
                <a:ea typeface="华文琥珀" panose="02010800040101010101" pitchFamily="2" charset="-122"/>
              </a:rPr>
              <a:t>đời</a:t>
            </a:r>
            <a:r>
              <a:rPr lang="en-US" altLang="zh-CN" sz="5400" dirty="0">
                <a:solidFill>
                  <a:schemeClr val="bg1"/>
                </a:solidFill>
                <a:latin typeface="UTM Erie Black" panose="02040603050506020204" pitchFamily="18" charset="0"/>
                <a:ea typeface="华文琥珀" panose="02010800040101010101" pitchFamily="2" charset="-122"/>
              </a:rPr>
              <a:t> </a:t>
            </a:r>
            <a:r>
              <a:rPr lang="en-US" altLang="zh-CN" sz="5400" dirty="0" err="1">
                <a:solidFill>
                  <a:schemeClr val="bg1"/>
                </a:solidFill>
                <a:latin typeface="UTM Erie Black" panose="02040603050506020204" pitchFamily="18" charset="0"/>
                <a:ea typeface="华文琥珀" panose="02010800040101010101" pitchFamily="2" charset="-122"/>
              </a:rPr>
              <a:t>thực</a:t>
            </a:r>
            <a:endParaRPr lang="zh-CN" altLang="en-US" sz="5400" dirty="0">
              <a:solidFill>
                <a:schemeClr val="bg1"/>
              </a:solidFill>
              <a:latin typeface="UTM Erie Black" panose="02040603050506020204" pitchFamily="18" charset="0"/>
              <a:ea typeface="华文琥珀" panose="02010800040101010101" pitchFamily="2" charset="-122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C760EA29-C016-4960-B17F-7699A4F56FC5}"/>
              </a:ext>
            </a:extLst>
          </p:cNvPr>
          <p:cNvSpPr txBox="1"/>
          <p:nvPr/>
        </p:nvSpPr>
        <p:spPr>
          <a:xfrm>
            <a:off x="412955" y="155279"/>
            <a:ext cx="3690433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5400" dirty="0" err="1">
                <a:solidFill>
                  <a:srgbClr val="0070C0"/>
                </a:solidFill>
                <a:latin typeface="UTM Erie Black" panose="02040603050506020204" pitchFamily="18" charset="0"/>
                <a:ea typeface="华文琥珀" panose="02010800040101010101" pitchFamily="2" charset="-122"/>
              </a:rPr>
              <a:t>Siêu</a:t>
            </a:r>
            <a:r>
              <a:rPr lang="en-US" altLang="zh-CN" sz="5400" dirty="0">
                <a:solidFill>
                  <a:srgbClr val="0070C0"/>
                </a:solidFill>
                <a:latin typeface="UTM Erie Black" panose="02040603050506020204" pitchFamily="18" charset="0"/>
                <a:ea typeface="华文琥珀" panose="02010800040101010101" pitchFamily="2" charset="-122"/>
              </a:rPr>
              <a:t> </a:t>
            </a:r>
            <a:r>
              <a:rPr lang="en-US" altLang="zh-CN" sz="5400" dirty="0" err="1">
                <a:solidFill>
                  <a:srgbClr val="0070C0"/>
                </a:solidFill>
                <a:latin typeface="UTM Erie Black" panose="02040603050506020204" pitchFamily="18" charset="0"/>
                <a:ea typeface="华文琥珀" panose="02010800040101010101" pitchFamily="2" charset="-122"/>
              </a:rPr>
              <a:t>nhân</a:t>
            </a:r>
            <a:endParaRPr lang="en-US" altLang="zh-CN" sz="5400" dirty="0">
              <a:solidFill>
                <a:srgbClr val="0070C0"/>
              </a:solidFill>
              <a:latin typeface="UTM Erie Black" panose="02040603050506020204" pitchFamily="18" charset="0"/>
              <a:ea typeface="华文琥珀" panose="02010800040101010101" pitchFamily="2" charset="-122"/>
            </a:endParaRPr>
          </a:p>
          <a:p>
            <a:pPr algn="ctr"/>
            <a:r>
              <a:rPr lang="en-US" altLang="zh-CN" sz="5400" dirty="0" err="1">
                <a:solidFill>
                  <a:srgbClr val="0070C0"/>
                </a:solidFill>
                <a:latin typeface="UTM Erie Black" panose="02040603050506020204" pitchFamily="18" charset="0"/>
                <a:ea typeface="华文琥珀" panose="02010800040101010101" pitchFamily="2" charset="-122"/>
              </a:rPr>
              <a:t>đời</a:t>
            </a:r>
            <a:r>
              <a:rPr lang="en-US" altLang="zh-CN" sz="5400" dirty="0">
                <a:solidFill>
                  <a:srgbClr val="0070C0"/>
                </a:solidFill>
                <a:latin typeface="UTM Erie Black" panose="02040603050506020204" pitchFamily="18" charset="0"/>
                <a:ea typeface="华文琥珀" panose="02010800040101010101" pitchFamily="2" charset="-122"/>
              </a:rPr>
              <a:t> </a:t>
            </a:r>
            <a:r>
              <a:rPr lang="en-US" altLang="zh-CN" sz="5400" dirty="0" err="1">
                <a:solidFill>
                  <a:srgbClr val="0070C0"/>
                </a:solidFill>
                <a:latin typeface="UTM Erie Black" panose="02040603050506020204" pitchFamily="18" charset="0"/>
                <a:ea typeface="华文琥珀" panose="02010800040101010101" pitchFamily="2" charset="-122"/>
              </a:rPr>
              <a:t>thực</a:t>
            </a:r>
            <a:endParaRPr lang="zh-CN" altLang="en-US" sz="5400" dirty="0">
              <a:solidFill>
                <a:srgbClr val="0070C0"/>
              </a:solidFill>
              <a:latin typeface="UTM Erie Black" panose="02040603050506020204" pitchFamily="18" charset="0"/>
              <a:ea typeface="华文琥珀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589518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CB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>
            <a:extLst>
              <a:ext uri="{FF2B5EF4-FFF2-40B4-BE49-F238E27FC236}">
                <a16:creationId xmlns:a16="http://schemas.microsoft.com/office/drawing/2014/main" id="{AF9875D8-EB77-40D9-B212-1620D77D7E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97544" y="-721849"/>
            <a:ext cx="9125590" cy="912559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970212" y="705530"/>
            <a:ext cx="7564265" cy="6095297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id="{CC01FF69-1D25-484E-93E2-586C4E3D656B}"/>
              </a:ext>
            </a:extLst>
          </p:cNvPr>
          <p:cNvGrpSpPr/>
          <p:nvPr/>
        </p:nvGrpSpPr>
        <p:grpSpPr>
          <a:xfrm>
            <a:off x="170490" y="1653"/>
            <a:ext cx="2643224" cy="4376753"/>
            <a:chOff x="380040" y="-16395"/>
            <a:chExt cx="2643224" cy="4376753"/>
          </a:xfrm>
        </p:grpSpPr>
        <p:sp>
          <p:nvSpPr>
            <p:cNvPr id="2" name="心形 1">
              <a:extLst>
                <a:ext uri="{FF2B5EF4-FFF2-40B4-BE49-F238E27FC236}">
                  <a16:creationId xmlns:a16="http://schemas.microsoft.com/office/drawing/2014/main" id="{4A442B96-F44C-43D9-BAC1-FC2745B7FCA6}"/>
                </a:ext>
              </a:extLst>
            </p:cNvPr>
            <p:cNvSpPr/>
            <p:nvPr/>
          </p:nvSpPr>
          <p:spPr>
            <a:xfrm>
              <a:off x="380040" y="2070882"/>
              <a:ext cx="2610809" cy="2289476"/>
            </a:xfrm>
            <a:prstGeom prst="hear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8" name="直接连接符 7">
              <a:extLst>
                <a:ext uri="{FF2B5EF4-FFF2-40B4-BE49-F238E27FC236}">
                  <a16:creationId xmlns:a16="http://schemas.microsoft.com/office/drawing/2014/main" id="{6DF46AF9-DE2E-4867-8C03-408BD4BCB177}"/>
                </a:ext>
              </a:extLst>
            </p:cNvPr>
            <p:cNvCxnSpPr>
              <a:cxnSpLocks/>
              <a:endCxn id="2" idx="0"/>
            </p:cNvCxnSpPr>
            <p:nvPr/>
          </p:nvCxnSpPr>
          <p:spPr>
            <a:xfrm>
              <a:off x="1685445" y="-16395"/>
              <a:ext cx="0" cy="2659646"/>
            </a:xfrm>
            <a:prstGeom prst="line">
              <a:avLst/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023A5134-3942-4F16-8E17-F5D31077412F}"/>
                </a:ext>
              </a:extLst>
            </p:cNvPr>
            <p:cNvSpPr txBox="1"/>
            <p:nvPr/>
          </p:nvSpPr>
          <p:spPr>
            <a:xfrm>
              <a:off x="380040" y="2314102"/>
              <a:ext cx="2643224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6600" dirty="0" err="1">
                  <a:solidFill>
                    <a:schemeClr val="bg1"/>
                  </a:solidFill>
                  <a:latin typeface="UTM Cookies" panose="02040603050506020204" pitchFamily="18" charset="0"/>
                  <a:ea typeface="华文琥珀" panose="02010800040101010101" pitchFamily="2" charset="-122"/>
                </a:rPr>
                <a:t>Luyện</a:t>
              </a:r>
              <a:endParaRPr lang="zh-CN" altLang="en-US" sz="6600" dirty="0">
                <a:solidFill>
                  <a:schemeClr val="bg1"/>
                </a:solidFill>
                <a:latin typeface="UTM Cookies" panose="02040603050506020204" pitchFamily="18" charset="0"/>
                <a:ea typeface="华文琥珀" panose="02010800040101010101" pitchFamily="2" charset="-122"/>
              </a:endParaRPr>
            </a:p>
          </p:txBody>
        </p:sp>
      </p:grp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CE60D5A6-75C4-49FF-A448-7AE81388B413}"/>
              </a:ext>
            </a:extLst>
          </p:cNvPr>
          <p:cNvGrpSpPr/>
          <p:nvPr/>
        </p:nvGrpSpPr>
        <p:grpSpPr>
          <a:xfrm>
            <a:off x="2813714" y="-42433"/>
            <a:ext cx="1657350" cy="2070882"/>
            <a:chOff x="380041" y="0"/>
            <a:chExt cx="1657350" cy="2679114"/>
          </a:xfrm>
        </p:grpSpPr>
        <p:sp>
          <p:nvSpPr>
            <p:cNvPr id="16" name="心形 15">
              <a:extLst>
                <a:ext uri="{FF2B5EF4-FFF2-40B4-BE49-F238E27FC236}">
                  <a16:creationId xmlns:a16="http://schemas.microsoft.com/office/drawing/2014/main" id="{1314B5E6-EA09-4BB2-9450-80E87E25847B}"/>
                </a:ext>
              </a:extLst>
            </p:cNvPr>
            <p:cNvSpPr/>
            <p:nvPr/>
          </p:nvSpPr>
          <p:spPr>
            <a:xfrm>
              <a:off x="380041" y="1010156"/>
              <a:ext cx="1657350" cy="1668958"/>
            </a:xfrm>
            <a:prstGeom prst="hear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7" name="直接连接符 16">
              <a:extLst>
                <a:ext uri="{FF2B5EF4-FFF2-40B4-BE49-F238E27FC236}">
                  <a16:creationId xmlns:a16="http://schemas.microsoft.com/office/drawing/2014/main" id="{DE0D2319-7FE7-4AAF-900E-C6B192845090}"/>
                </a:ext>
              </a:extLst>
            </p:cNvPr>
            <p:cNvCxnSpPr>
              <a:cxnSpLocks/>
            </p:cNvCxnSpPr>
            <p:nvPr/>
          </p:nvCxnSpPr>
          <p:spPr>
            <a:xfrm>
              <a:off x="1208716" y="0"/>
              <a:ext cx="0" cy="1355481"/>
            </a:xfrm>
            <a:prstGeom prst="line">
              <a:avLst/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id="{7F73316C-6A7D-4D61-BCD1-E04640712478}"/>
                </a:ext>
              </a:extLst>
            </p:cNvPr>
            <p:cNvSpPr txBox="1"/>
            <p:nvPr/>
          </p:nvSpPr>
          <p:spPr>
            <a:xfrm>
              <a:off x="594693" y="1086280"/>
              <a:ext cx="1189749" cy="14334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6600" dirty="0" err="1">
                  <a:solidFill>
                    <a:schemeClr val="bg1"/>
                  </a:solidFill>
                  <a:latin typeface="UTM Cookies" panose="02040603050506020204" pitchFamily="18" charset="0"/>
                  <a:ea typeface="华文琥珀" panose="02010800040101010101" pitchFamily="2" charset="-122"/>
                </a:rPr>
                <a:t>từ</a:t>
              </a:r>
              <a:endParaRPr lang="zh-CN" altLang="en-US" sz="6600" dirty="0">
                <a:solidFill>
                  <a:schemeClr val="bg1"/>
                </a:solidFill>
                <a:latin typeface="UTM Cookies" panose="02040603050506020204" pitchFamily="18" charset="0"/>
                <a:ea typeface="华文琥珀" panose="02010800040101010101" pitchFamily="2" charset="-122"/>
              </a:endParaRPr>
            </a:p>
          </p:txBody>
        </p:sp>
      </p:grp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0EF03D68-37FD-40EE-B3D9-8545D2D8A80F}"/>
              </a:ext>
            </a:extLst>
          </p:cNvPr>
          <p:cNvGrpSpPr/>
          <p:nvPr/>
        </p:nvGrpSpPr>
        <p:grpSpPr>
          <a:xfrm>
            <a:off x="8144772" y="-5276"/>
            <a:ext cx="1657350" cy="2566669"/>
            <a:chOff x="2037391" y="0"/>
            <a:chExt cx="1657350" cy="3320517"/>
          </a:xfrm>
        </p:grpSpPr>
        <p:sp>
          <p:nvSpPr>
            <p:cNvPr id="21" name="心形 20">
              <a:extLst>
                <a:ext uri="{FF2B5EF4-FFF2-40B4-BE49-F238E27FC236}">
                  <a16:creationId xmlns:a16="http://schemas.microsoft.com/office/drawing/2014/main" id="{CF0FE194-B256-43E2-86D2-E07FD8980B00}"/>
                </a:ext>
              </a:extLst>
            </p:cNvPr>
            <p:cNvSpPr/>
            <p:nvPr/>
          </p:nvSpPr>
          <p:spPr>
            <a:xfrm>
              <a:off x="2037391" y="1651559"/>
              <a:ext cx="1657350" cy="1668958"/>
            </a:xfrm>
            <a:prstGeom prst="hear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22" name="直接连接符 21">
              <a:extLst>
                <a:ext uri="{FF2B5EF4-FFF2-40B4-BE49-F238E27FC236}">
                  <a16:creationId xmlns:a16="http://schemas.microsoft.com/office/drawing/2014/main" id="{6A416714-B310-45D6-917E-4BBBD862EBD3}"/>
                </a:ext>
              </a:extLst>
            </p:cNvPr>
            <p:cNvCxnSpPr>
              <a:cxnSpLocks/>
            </p:cNvCxnSpPr>
            <p:nvPr/>
          </p:nvCxnSpPr>
          <p:spPr>
            <a:xfrm>
              <a:off x="2866346" y="0"/>
              <a:ext cx="0" cy="2909343"/>
            </a:xfrm>
            <a:prstGeom prst="line">
              <a:avLst/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23" name="文本框 22">
              <a:extLst>
                <a:ext uri="{FF2B5EF4-FFF2-40B4-BE49-F238E27FC236}">
                  <a16:creationId xmlns:a16="http://schemas.microsoft.com/office/drawing/2014/main" id="{6B05EE81-3860-40E4-A79E-60636386FC23}"/>
                </a:ext>
              </a:extLst>
            </p:cNvPr>
            <p:cNvSpPr txBox="1"/>
            <p:nvPr/>
          </p:nvSpPr>
          <p:spPr>
            <a:xfrm>
              <a:off x="2250818" y="1769328"/>
              <a:ext cx="1192955" cy="14334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6600" dirty="0" err="1">
                  <a:solidFill>
                    <a:schemeClr val="bg1"/>
                  </a:solidFill>
                  <a:latin typeface="UTM Cookies" panose="02040603050506020204" pitchFamily="18" charset="0"/>
                  <a:ea typeface="华文琥珀" panose="02010800040101010101" pitchFamily="2" charset="-122"/>
                </a:rPr>
                <a:t>và</a:t>
              </a:r>
              <a:endParaRPr lang="zh-CN" altLang="en-US" sz="6600" dirty="0">
                <a:solidFill>
                  <a:schemeClr val="bg1"/>
                </a:solidFill>
                <a:latin typeface="UTM Cookies" panose="02040603050506020204" pitchFamily="18" charset="0"/>
                <a:ea typeface="华文琥珀" panose="02010800040101010101" pitchFamily="2" charset="-122"/>
              </a:endParaRPr>
            </a:p>
          </p:txBody>
        </p:sp>
      </p:grpSp>
      <p:grpSp>
        <p:nvGrpSpPr>
          <p:cNvPr id="25" name="组合 24">
            <a:extLst>
              <a:ext uri="{FF2B5EF4-FFF2-40B4-BE49-F238E27FC236}">
                <a16:creationId xmlns:a16="http://schemas.microsoft.com/office/drawing/2014/main" id="{C36AF810-B93F-4DC1-B5F0-C9BA26127AA6}"/>
              </a:ext>
            </a:extLst>
          </p:cNvPr>
          <p:cNvGrpSpPr/>
          <p:nvPr/>
        </p:nvGrpSpPr>
        <p:grpSpPr>
          <a:xfrm>
            <a:off x="9773595" y="-107293"/>
            <a:ext cx="2171750" cy="4359147"/>
            <a:chOff x="1264665" y="-117595"/>
            <a:chExt cx="2171750" cy="5639458"/>
          </a:xfrm>
        </p:grpSpPr>
        <p:sp>
          <p:nvSpPr>
            <p:cNvPr id="26" name="心形 25">
              <a:extLst>
                <a:ext uri="{FF2B5EF4-FFF2-40B4-BE49-F238E27FC236}">
                  <a16:creationId xmlns:a16="http://schemas.microsoft.com/office/drawing/2014/main" id="{C4054A3F-0C33-47EB-A21E-615BAF9D58D9}"/>
                </a:ext>
              </a:extLst>
            </p:cNvPr>
            <p:cNvSpPr/>
            <p:nvPr/>
          </p:nvSpPr>
          <p:spPr>
            <a:xfrm>
              <a:off x="1264665" y="3334902"/>
              <a:ext cx="2171750" cy="2186961"/>
            </a:xfrm>
            <a:prstGeom prst="hear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27" name="直接连接符 26">
              <a:extLst>
                <a:ext uri="{FF2B5EF4-FFF2-40B4-BE49-F238E27FC236}">
                  <a16:creationId xmlns:a16="http://schemas.microsoft.com/office/drawing/2014/main" id="{ECC45834-4E5C-4778-BDC1-3A95BAD60414}"/>
                </a:ext>
              </a:extLst>
            </p:cNvPr>
            <p:cNvCxnSpPr>
              <a:cxnSpLocks/>
              <a:endCxn id="26" idx="0"/>
            </p:cNvCxnSpPr>
            <p:nvPr/>
          </p:nvCxnSpPr>
          <p:spPr>
            <a:xfrm>
              <a:off x="2350540" y="-117595"/>
              <a:ext cx="0" cy="3999237"/>
            </a:xfrm>
            <a:prstGeom prst="line">
              <a:avLst/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28" name="文本框 27">
              <a:extLst>
                <a:ext uri="{FF2B5EF4-FFF2-40B4-BE49-F238E27FC236}">
                  <a16:creationId xmlns:a16="http://schemas.microsoft.com/office/drawing/2014/main" id="{C95595CC-199D-44D6-80F1-7FF4A7DDB4BD}"/>
                </a:ext>
              </a:extLst>
            </p:cNvPr>
            <p:cNvSpPr txBox="1"/>
            <p:nvPr/>
          </p:nvSpPr>
          <p:spPr>
            <a:xfrm>
              <a:off x="1523986" y="3731691"/>
              <a:ext cx="1681871" cy="14334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6600" dirty="0" err="1">
                  <a:solidFill>
                    <a:schemeClr val="bg1"/>
                  </a:solidFill>
                  <a:latin typeface="UTM Cookies" panose="02040603050506020204" pitchFamily="18" charset="0"/>
                  <a:ea typeface="华文琥珀" panose="02010800040101010101" pitchFamily="2" charset="-122"/>
                </a:rPr>
                <a:t>câu</a:t>
              </a:r>
              <a:endParaRPr lang="zh-CN" altLang="en-US" sz="6600" dirty="0">
                <a:solidFill>
                  <a:schemeClr val="bg1"/>
                </a:solidFill>
                <a:latin typeface="UTM Cookies" panose="02040603050506020204" pitchFamily="18" charset="0"/>
                <a:ea typeface="华文琥珀" panose="02010800040101010101" pitchFamily="2" charset="-122"/>
              </a:endParaRPr>
            </a:p>
          </p:txBody>
        </p:sp>
      </p:grpSp>
      <p:pic>
        <p:nvPicPr>
          <p:cNvPr id="3" name="小清新尤克里里和口哨背景音乐.wav">
            <a:hlinkClick r:id="" action="ppaction://media"/>
            <a:extLst>
              <a:ext uri="{FF2B5EF4-FFF2-40B4-BE49-F238E27FC236}">
                <a16:creationId xmlns:a16="http://schemas.microsoft.com/office/drawing/2014/main" id="{9D503358-F266-944E-8F09-87E3EF9CEA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902417" y="-107293"/>
            <a:ext cx="812800" cy="812800"/>
          </a:xfrm>
          <a:prstGeom prst="rect">
            <a:avLst/>
          </a:prstGeom>
        </p:spPr>
      </p:pic>
      <p:sp>
        <p:nvSpPr>
          <p:cNvPr id="29" name="文本框 10">
            <a:extLst>
              <a:ext uri="{FF2B5EF4-FFF2-40B4-BE49-F238E27FC236}">
                <a16:creationId xmlns:a16="http://schemas.microsoft.com/office/drawing/2014/main" id="{DE701C20-8130-43EA-9E0F-658A8C7351E2}"/>
              </a:ext>
            </a:extLst>
          </p:cNvPr>
          <p:cNvSpPr txBox="1"/>
          <p:nvPr/>
        </p:nvSpPr>
        <p:spPr>
          <a:xfrm>
            <a:off x="3028366" y="2470362"/>
            <a:ext cx="6410729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9600" dirty="0">
                <a:solidFill>
                  <a:schemeClr val="bg1"/>
                </a:solidFill>
                <a:latin typeface="UTM Erie Black" panose="02040603050506020204" pitchFamily="18" charset="0"/>
                <a:ea typeface="华文琥珀" panose="02010800040101010101" pitchFamily="2" charset="-122"/>
              </a:rPr>
              <a:t>MRVT:</a:t>
            </a:r>
          </a:p>
          <a:p>
            <a:pPr algn="ctr"/>
            <a:r>
              <a:rPr lang="en-US" altLang="zh-CN" sz="9600" dirty="0" err="1">
                <a:solidFill>
                  <a:schemeClr val="bg1"/>
                </a:solidFill>
                <a:latin typeface="UTM Erie Black" panose="02040603050506020204" pitchFamily="18" charset="0"/>
                <a:ea typeface="华文琥珀" panose="02010800040101010101" pitchFamily="2" charset="-122"/>
              </a:rPr>
              <a:t>Dũng</a:t>
            </a:r>
            <a:r>
              <a:rPr lang="en-US" altLang="zh-CN" sz="9600" dirty="0">
                <a:solidFill>
                  <a:schemeClr val="bg1"/>
                </a:solidFill>
                <a:latin typeface="UTM Erie Black" panose="02040603050506020204" pitchFamily="18" charset="0"/>
                <a:ea typeface="华文琥珀" panose="02010800040101010101" pitchFamily="2" charset="-122"/>
              </a:rPr>
              <a:t> </a:t>
            </a:r>
            <a:r>
              <a:rPr lang="en-US" altLang="zh-CN" sz="9600" dirty="0" err="1">
                <a:solidFill>
                  <a:schemeClr val="bg1"/>
                </a:solidFill>
                <a:latin typeface="UTM Erie Black" panose="02040603050506020204" pitchFamily="18" charset="0"/>
                <a:ea typeface="华文琥珀" panose="02010800040101010101" pitchFamily="2" charset="-122"/>
              </a:rPr>
              <a:t>cảm</a:t>
            </a:r>
            <a:endParaRPr lang="zh-CN" altLang="en-US" sz="9600" dirty="0">
              <a:solidFill>
                <a:schemeClr val="bg1"/>
              </a:solidFill>
              <a:latin typeface="UTM Erie Black" panose="02040603050506020204" pitchFamily="18" charset="0"/>
              <a:ea typeface="华文琥珀" panose="02010800040101010101" pitchFamily="2" charset="-122"/>
            </a:endParaRPr>
          </a:p>
        </p:txBody>
      </p:sp>
      <p:sp>
        <p:nvSpPr>
          <p:cNvPr id="30" name="文本框 10">
            <a:extLst>
              <a:ext uri="{FF2B5EF4-FFF2-40B4-BE49-F238E27FC236}">
                <a16:creationId xmlns:a16="http://schemas.microsoft.com/office/drawing/2014/main" id="{6C26BBD1-DDAF-47B4-90CB-EFEC415B5170}"/>
              </a:ext>
            </a:extLst>
          </p:cNvPr>
          <p:cNvSpPr txBox="1"/>
          <p:nvPr/>
        </p:nvSpPr>
        <p:spPr>
          <a:xfrm>
            <a:off x="3102325" y="2425112"/>
            <a:ext cx="6410729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9600" dirty="0">
                <a:solidFill>
                  <a:srgbClr val="A9E3E6"/>
                </a:solidFill>
                <a:latin typeface="UTM Erie Black" panose="02040603050506020204" pitchFamily="18" charset="0"/>
                <a:ea typeface="华文琥珀" panose="02010800040101010101" pitchFamily="2" charset="-122"/>
              </a:rPr>
              <a:t>MRVT:</a:t>
            </a:r>
          </a:p>
          <a:p>
            <a:pPr algn="ctr"/>
            <a:r>
              <a:rPr lang="en-US" altLang="zh-CN" sz="9600" dirty="0" err="1">
                <a:solidFill>
                  <a:srgbClr val="A9E3E6"/>
                </a:solidFill>
                <a:latin typeface="UTM Erie Black" panose="02040603050506020204" pitchFamily="18" charset="0"/>
                <a:ea typeface="华文琥珀" panose="02010800040101010101" pitchFamily="2" charset="-122"/>
              </a:rPr>
              <a:t>Dũng</a:t>
            </a:r>
            <a:r>
              <a:rPr lang="en-US" altLang="zh-CN" sz="9600" dirty="0">
                <a:solidFill>
                  <a:srgbClr val="A9E3E6"/>
                </a:solidFill>
                <a:latin typeface="UTM Erie Black" panose="02040603050506020204" pitchFamily="18" charset="0"/>
                <a:ea typeface="华文琥珀" panose="02010800040101010101" pitchFamily="2" charset="-122"/>
              </a:rPr>
              <a:t> </a:t>
            </a:r>
            <a:r>
              <a:rPr lang="en-US" altLang="zh-CN" sz="9600" dirty="0" err="1">
                <a:solidFill>
                  <a:srgbClr val="A9E3E6"/>
                </a:solidFill>
                <a:latin typeface="UTM Erie Black" panose="02040603050506020204" pitchFamily="18" charset="0"/>
                <a:ea typeface="华文琥珀" panose="02010800040101010101" pitchFamily="2" charset="-122"/>
              </a:rPr>
              <a:t>cảm</a:t>
            </a:r>
            <a:endParaRPr lang="zh-CN" altLang="en-US" sz="9600" dirty="0">
              <a:solidFill>
                <a:srgbClr val="A9E3E6"/>
              </a:solidFill>
              <a:latin typeface="UTM Erie Black" panose="02040603050506020204" pitchFamily="18" charset="0"/>
              <a:ea typeface="华文琥珀" panose="02010800040101010101" pitchFamily="2" charset="-122"/>
            </a:endParaRPr>
          </a:p>
        </p:txBody>
      </p:sp>
      <p:sp>
        <p:nvSpPr>
          <p:cNvPr id="31" name="文本框 10">
            <a:extLst>
              <a:ext uri="{FF2B5EF4-FFF2-40B4-BE49-F238E27FC236}">
                <a16:creationId xmlns:a16="http://schemas.microsoft.com/office/drawing/2014/main" id="{8B9D5767-5581-4BD0-8A9C-FDCCEF482C2A}"/>
              </a:ext>
            </a:extLst>
          </p:cNvPr>
          <p:cNvSpPr txBox="1"/>
          <p:nvPr/>
        </p:nvSpPr>
        <p:spPr>
          <a:xfrm>
            <a:off x="3159475" y="2390447"/>
            <a:ext cx="6410729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9600" dirty="0">
                <a:solidFill>
                  <a:srgbClr val="0070C0"/>
                </a:solidFill>
                <a:latin typeface="UTM Erie Black" panose="02040603050506020204" pitchFamily="18" charset="0"/>
                <a:ea typeface="华文琥珀" panose="02010800040101010101" pitchFamily="2" charset="-122"/>
              </a:rPr>
              <a:t>MRVT:</a:t>
            </a:r>
          </a:p>
          <a:p>
            <a:pPr algn="ctr"/>
            <a:r>
              <a:rPr lang="en-US" altLang="zh-CN" sz="9600" dirty="0" err="1">
                <a:solidFill>
                  <a:srgbClr val="0070C0"/>
                </a:solidFill>
                <a:latin typeface="UTM Erie Black" panose="02040603050506020204" pitchFamily="18" charset="0"/>
                <a:ea typeface="华文琥珀" panose="02010800040101010101" pitchFamily="2" charset="-122"/>
              </a:rPr>
              <a:t>Dũng</a:t>
            </a:r>
            <a:r>
              <a:rPr lang="en-US" altLang="zh-CN" sz="9600" dirty="0">
                <a:solidFill>
                  <a:srgbClr val="0070C0"/>
                </a:solidFill>
                <a:latin typeface="UTM Erie Black" panose="02040603050506020204" pitchFamily="18" charset="0"/>
                <a:ea typeface="华文琥珀" panose="02010800040101010101" pitchFamily="2" charset="-122"/>
              </a:rPr>
              <a:t> </a:t>
            </a:r>
            <a:r>
              <a:rPr lang="en-US" altLang="zh-CN" sz="9600" dirty="0" err="1">
                <a:solidFill>
                  <a:srgbClr val="0070C0"/>
                </a:solidFill>
                <a:latin typeface="UTM Erie Black" panose="02040603050506020204" pitchFamily="18" charset="0"/>
                <a:ea typeface="华文琥珀" panose="02010800040101010101" pitchFamily="2" charset="-122"/>
              </a:rPr>
              <a:t>cảm</a:t>
            </a:r>
            <a:endParaRPr lang="zh-CN" altLang="en-US" sz="9600" dirty="0">
              <a:solidFill>
                <a:srgbClr val="0070C0"/>
              </a:solidFill>
              <a:latin typeface="UTM Erie Black" panose="02040603050506020204" pitchFamily="18" charset="0"/>
              <a:ea typeface="华文琥珀" panose="02010800040101010101" pitchFamily="2" charset="-122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9F33F45-8517-429A-9549-E126871FB73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-15218" y="3840946"/>
            <a:ext cx="3657607" cy="365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63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1614 0.03472 L -0.31614 0.03496 C -0.19036 0.04792 -0.29856 0.0375 0.00873 0.0375 L 0.00873 0.03773 L 0.00873 0.0375 " pathEditMode="relative" rAng="0" ptsTypes="AAAAA">
                                      <p:cBhvr>
                                        <p:cTn id="8" dur="37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37" y="32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9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9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9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7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7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7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3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33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5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9" grpId="0"/>
      <p:bldP spid="30" grpId="0"/>
      <p:bldP spid="3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4">
            <a:extLst>
              <a:ext uri="{FF2B5EF4-FFF2-40B4-BE49-F238E27FC236}">
                <a16:creationId xmlns:a16="http://schemas.microsoft.com/office/drawing/2014/main" id="{C46ECE5C-DE7B-426D-A5CA-79D0FB21FA5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8476575">
            <a:off x="8827253" y="3814229"/>
            <a:ext cx="7282244" cy="1193800"/>
          </a:xfrm>
          <a:prstGeom prst="rect">
            <a:avLst/>
          </a:prstGeom>
        </p:spPr>
      </p:pic>
      <p:sp>
        <p:nvSpPr>
          <p:cNvPr id="7" name="Hộp Văn bản 8">
            <a:extLst>
              <a:ext uri="{FF2B5EF4-FFF2-40B4-BE49-F238E27FC236}">
                <a16:creationId xmlns:a16="http://schemas.microsoft.com/office/drawing/2014/main" id="{FD079592-6440-49E7-8B1F-DB0D89FE814E}"/>
              </a:ext>
            </a:extLst>
          </p:cNvPr>
          <p:cNvSpPr txBox="1"/>
          <p:nvPr/>
        </p:nvSpPr>
        <p:spPr>
          <a:xfrm>
            <a:off x="978736" y="898850"/>
            <a:ext cx="10318530" cy="31398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800" b="1" u="sng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2800" b="1" u="sng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tập</a:t>
            </a:r>
            <a:r>
              <a:rPr lang="en-US" sz="2800" b="1" u="sng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sz="2800" b="1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.Tìm</a:t>
            </a:r>
            <a:r>
              <a:rPr lang="en-US" sz="2800" b="1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cùng</a:t>
            </a:r>
            <a:r>
              <a:rPr lang="en-US" sz="2800" b="1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nghĩa</a:t>
            </a:r>
            <a:r>
              <a:rPr lang="en-US" sz="2800" b="1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2800" b="1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dũng</a:t>
            </a:r>
            <a:r>
              <a:rPr lang="en-US" sz="2800" b="1" dirty="0">
                <a:solidFill>
                  <a:srgbClr val="FF0000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cảm</a:t>
            </a:r>
            <a:r>
              <a:rPr lang="en-US" sz="2800" b="1" dirty="0">
                <a:solidFill>
                  <a:srgbClr val="FF0000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dưới</a:t>
            </a:r>
            <a:r>
              <a:rPr lang="en-US" sz="2800" b="1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đây</a:t>
            </a:r>
            <a:r>
              <a:rPr lang="en-US" sz="2800" b="1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Gan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dạ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thân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thiết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hòa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thuận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hiếu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thảo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anh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hùng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anh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dũng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chăm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chỉ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lễ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phép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chuyên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cần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can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đảm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can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trường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gan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góc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gan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lì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tận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tụy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tháo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vát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thông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minh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bạo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gan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quả</a:t>
            </a:r>
            <a:r>
              <a:rPr lang="en-US" sz="28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cảm</a:t>
            </a:r>
            <a:endParaRPr lang="en-US" sz="2800" dirty="0">
              <a:effectLst/>
              <a:latin typeface="UTM Avo" panose="02040603050506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图片 3">
            <a:extLst>
              <a:ext uri="{FF2B5EF4-FFF2-40B4-BE49-F238E27FC236}">
                <a16:creationId xmlns:a16="http://schemas.microsoft.com/office/drawing/2014/main" id="{841AF97E-BEEB-4E06-B0F4-C16E2AC3B65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248150" y="3676650"/>
            <a:ext cx="3242003" cy="3477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174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C -0.37517 0.88508  -0.02552 0.75279  0.0908 0.66613  C  0.20747 0.57948  0.21649 0.50394  0.23177 0.40825  C 0.24705 0.31256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DengXian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DengXian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608</TotalTime>
  <Words>979</Words>
  <Application>Microsoft Office PowerPoint</Application>
  <PresentationFormat>Widescreen</PresentationFormat>
  <Paragraphs>112</Paragraphs>
  <Slides>24</Slides>
  <Notes>18</Notes>
  <HiddenSlides>0</HiddenSlides>
  <MMClips>3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4" baseType="lpstr">
      <vt:lpstr>UTM Avo</vt:lpstr>
      <vt:lpstr>等线</vt:lpstr>
      <vt:lpstr>Arial</vt:lpstr>
      <vt:lpstr>UTM Cookies</vt:lpstr>
      <vt:lpstr>DengXian Light</vt:lpstr>
      <vt:lpstr>Times New Roman</vt:lpstr>
      <vt:lpstr>微软雅黑</vt:lpstr>
      <vt:lpstr>UTM Erie Black</vt:lpstr>
      <vt:lpstr>等线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KTUTS</dc:title>
  <dc:creator>Microsoft Office 用户</dc:creator>
  <cp:lastModifiedBy>PHAN HOÀNG PHƯỚC HẠNH</cp:lastModifiedBy>
  <cp:revision>32</cp:revision>
  <dcterms:created xsi:type="dcterms:W3CDTF">2017-09-12T14:49:00Z</dcterms:created>
  <dcterms:modified xsi:type="dcterms:W3CDTF">2022-02-13T14:16:15Z</dcterms:modified>
  <cp:version>P20</cp:version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2052-10.1.0.6749</vt:lpwstr>
  </property>
</Properties>
</file>