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4" r:id="rId2"/>
  </p:sldMasterIdLst>
  <p:notesMasterIdLst>
    <p:notesMasterId r:id="rId21"/>
  </p:notesMasterIdLst>
  <p:sldIdLst>
    <p:sldId id="256" r:id="rId3"/>
    <p:sldId id="291" r:id="rId4"/>
    <p:sldId id="297" r:id="rId5"/>
    <p:sldId id="298" r:id="rId6"/>
    <p:sldId id="299" r:id="rId7"/>
    <p:sldId id="300" r:id="rId8"/>
    <p:sldId id="301" r:id="rId9"/>
    <p:sldId id="267" r:id="rId10"/>
    <p:sldId id="302" r:id="rId11"/>
    <p:sldId id="303" r:id="rId12"/>
    <p:sldId id="269" r:id="rId13"/>
    <p:sldId id="304" r:id="rId14"/>
    <p:sldId id="305" r:id="rId15"/>
    <p:sldId id="306" r:id="rId16"/>
    <p:sldId id="270" r:id="rId17"/>
    <p:sldId id="307" r:id="rId18"/>
    <p:sldId id="308" r:id="rId19"/>
    <p:sldId id="290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字魂70号-灵悦黑体" panose="020B0604020202020204" charset="-122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  <p:embeddedFont>
      <p:font typeface="UTM Mabella" panose="02040603050506020204" pitchFamily="18" charset="0"/>
      <p:regular r:id="rId35"/>
    </p:embeddedFont>
    <p:embeddedFont>
      <p:font typeface="UTM Rockwell" panose="02040603050506020204" pitchFamily="18" charset="0"/>
      <p:bold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C9F8"/>
    <a:srgbClr val="E6E6E6"/>
    <a:srgbClr val="D1C3F9"/>
    <a:srgbClr val="F5E0FD"/>
    <a:srgbClr val="A597E7"/>
    <a:srgbClr val="EFAFE7"/>
    <a:srgbClr val="F2816A"/>
    <a:srgbClr val="8FA4B6"/>
    <a:srgbClr val="A4B4BA"/>
    <a:srgbClr val="465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0" autoAdjust="0"/>
    <p:restoredTop sz="92839" autoAdjust="0"/>
  </p:normalViewPr>
  <p:slideViewPr>
    <p:cSldViewPr snapToGrid="0" showGuides="1">
      <p:cViewPr>
        <p:scale>
          <a:sx n="66" d="100"/>
          <a:sy n="66" d="100"/>
        </p:scale>
        <p:origin x="582" y="4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viewProps" Target="view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AAA16-D76B-4C57-854D-F28205376862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B5DF6-97D9-4CF6-B615-C72E2A06EB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64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761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795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558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334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198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7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05E03-FEF0-4871-9C00-58A96A16CF1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80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342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723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0432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233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0B5DF6-97D9-4CF6-B615-C72E2A06EB8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202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1.png"/><Relationship Id="rId2" Type="http://schemas.openxmlformats.org/officeDocument/2006/relationships/image" Target="../media/image2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D288796F-DC0B-4254-9081-00BD4EC76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51125"/>
          <a:stretch/>
        </p:blipFill>
        <p:spPr>
          <a:xfrm flipH="1">
            <a:off x="2042159" y="1"/>
            <a:ext cx="1014984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30FD61E2-D970-4129-B5C3-47964FC36ABF}"/>
              </a:ext>
            </a:extLst>
          </p:cNvPr>
          <p:cNvSpPr/>
          <p:nvPr userDrawn="1"/>
        </p:nvSpPr>
        <p:spPr>
          <a:xfrm>
            <a:off x="1071114" y="762000"/>
            <a:ext cx="10049774" cy="5334000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04A8DF3D-389F-492D-9E12-AF4FEA522336}"/>
              </a:ext>
            </a:extLst>
          </p:cNvPr>
          <p:cNvSpPr/>
          <p:nvPr userDrawn="1"/>
        </p:nvSpPr>
        <p:spPr>
          <a:xfrm>
            <a:off x="1214016" y="886287"/>
            <a:ext cx="9763969" cy="5085426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 w="19050">
            <a:solidFill>
              <a:srgbClr val="A597E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424919-BEDD-41DD-B0C6-E4584C01F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6200000">
            <a:off x="-2228850" y="2228850"/>
            <a:ext cx="6858000" cy="24003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7186064-2B30-4ED9-8369-66D589E3E9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93" y="1986364"/>
            <a:ext cx="3220792" cy="288527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7920BC9-A55D-486C-8622-59D58950A5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07" y="3053927"/>
            <a:ext cx="1265428" cy="260471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FF05DBA-7272-4C15-A7C1-71F05C3AA83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74" y="2855153"/>
            <a:ext cx="2169678" cy="29353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35514F3-936A-4B26-AB41-359E91713D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36"/>
          <a:stretch/>
        </p:blipFill>
        <p:spPr>
          <a:xfrm>
            <a:off x="-1" y="5107992"/>
            <a:ext cx="5566525" cy="175000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9AEAC9-ADFE-4C58-8DF1-7F9F86303C4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94" y="4461773"/>
            <a:ext cx="2248207" cy="21026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B36015-C5ED-44DC-A2DE-9D030C55F0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81" y="2360546"/>
            <a:ext cx="1875108" cy="284391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867ED67-208C-439D-9522-1EB7EC89A2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5" y="5092346"/>
            <a:ext cx="1854109" cy="176565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E9C28D-FA5F-43A1-9E4A-7899FE911BC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" y="4290390"/>
            <a:ext cx="949506" cy="256760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4BAEDA-A2E9-41D1-9D14-1F195733A48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54" y="5669431"/>
            <a:ext cx="1941712" cy="119213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C8EB33A-04C9-4B4D-8E33-FE5D1B664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39402" b="19286"/>
          <a:stretch/>
        </p:blipFill>
        <p:spPr>
          <a:xfrm>
            <a:off x="8210601" y="2360546"/>
            <a:ext cx="4003570" cy="4499236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2B98C55B-9EE3-4F6E-838E-0294FEE77C1F}"/>
              </a:ext>
            </a:extLst>
          </p:cNvPr>
          <p:cNvGrpSpPr/>
          <p:nvPr userDrawn="1"/>
        </p:nvGrpSpPr>
        <p:grpSpPr>
          <a:xfrm>
            <a:off x="3691463" y="4531654"/>
            <a:ext cx="1514315" cy="1121233"/>
            <a:chOff x="6981714" y="7162396"/>
            <a:chExt cx="1712251" cy="1267789"/>
          </a:xfrm>
        </p:grpSpPr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BCEF70D1-12F2-4C00-AF8E-091A3B7859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7888" y="7163816"/>
              <a:ext cx="666077" cy="1264949"/>
            </a:xfrm>
            <a:prstGeom prst="rect">
              <a:avLst/>
            </a:prstGeom>
          </p:spPr>
        </p:pic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07707443-1AB6-496F-9615-71CC53BFDB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4802" y="7162396"/>
              <a:ext cx="666076" cy="1267789"/>
            </a:xfrm>
            <a:prstGeom prst="rect">
              <a:avLst/>
            </a:prstGeom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3C3ABC80-EF3C-48D0-9565-E0F7C2466A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14" y="7163816"/>
              <a:ext cx="666077" cy="1264949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AD8D4AFB-C3F0-4843-A299-127647D9D0E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423" y="4495716"/>
            <a:ext cx="845432" cy="23622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4DD500F-9EA1-4F03-BD7A-6B1C4D3D1DB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392" y="4576639"/>
            <a:ext cx="2395654" cy="2281361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397A880B-DFA7-4591-993B-95B4970C5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20150" r="23699"/>
          <a:stretch/>
        </p:blipFill>
        <p:spPr>
          <a:xfrm>
            <a:off x="9296400" y="-3561"/>
            <a:ext cx="2895600" cy="25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17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57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42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05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78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38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31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8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D288796F-DC0B-4254-9081-00BD4EC76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51125"/>
          <a:stretch/>
        </p:blipFill>
        <p:spPr>
          <a:xfrm flipH="1">
            <a:off x="2042159" y="1"/>
            <a:ext cx="10149840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30FD61E2-D970-4129-B5C3-47964FC36ABF}"/>
              </a:ext>
            </a:extLst>
          </p:cNvPr>
          <p:cNvSpPr/>
          <p:nvPr userDrawn="1"/>
        </p:nvSpPr>
        <p:spPr>
          <a:xfrm>
            <a:off x="1071114" y="762000"/>
            <a:ext cx="10049774" cy="5334000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04A8DF3D-389F-492D-9E12-AF4FEA522336}"/>
              </a:ext>
            </a:extLst>
          </p:cNvPr>
          <p:cNvSpPr/>
          <p:nvPr userDrawn="1"/>
        </p:nvSpPr>
        <p:spPr>
          <a:xfrm>
            <a:off x="1214016" y="886287"/>
            <a:ext cx="9763969" cy="5085426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 w="19050">
            <a:solidFill>
              <a:srgbClr val="A597E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424919-BEDD-41DD-B0C6-E4584C01F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6200000">
            <a:off x="-2228850" y="2228850"/>
            <a:ext cx="6858000" cy="2400300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FC8EB33A-04C9-4B4D-8E33-FE5D1B664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9402" b="19286"/>
          <a:stretch/>
        </p:blipFill>
        <p:spPr>
          <a:xfrm>
            <a:off x="8210601" y="2360546"/>
            <a:ext cx="4003570" cy="4499236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397A880B-DFA7-4591-993B-95B4970C59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20150" r="23699"/>
          <a:stretch/>
        </p:blipFill>
        <p:spPr>
          <a:xfrm>
            <a:off x="9296400" y="-3561"/>
            <a:ext cx="2895600" cy="25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277A12E-B343-41B3-AB4A-D6A7528D4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6200000">
            <a:off x="-2228850" y="2228850"/>
            <a:ext cx="6858000" cy="24003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A3ECF9B-6EDD-4C5F-8C66-E81BF0314F62}"/>
              </a:ext>
            </a:extLst>
          </p:cNvPr>
          <p:cNvSpPr/>
          <p:nvPr userDrawn="1"/>
        </p:nvSpPr>
        <p:spPr>
          <a:xfrm>
            <a:off x="-20844" y="1685821"/>
            <a:ext cx="12212844" cy="3644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AECA4D64-5F87-4929-B3FC-82BBC3E09988}"/>
              </a:ext>
            </a:extLst>
          </p:cNvPr>
          <p:cNvSpPr/>
          <p:nvPr userDrawn="1"/>
        </p:nvSpPr>
        <p:spPr>
          <a:xfrm>
            <a:off x="163238" y="1770743"/>
            <a:ext cx="11865524" cy="3474742"/>
          </a:xfrm>
          <a:prstGeom prst="roundRect">
            <a:avLst>
              <a:gd name="adj" fmla="val 7594"/>
            </a:avLst>
          </a:prstGeom>
          <a:solidFill>
            <a:schemeClr val="bg1"/>
          </a:solidFill>
          <a:ln w="19050">
            <a:solidFill>
              <a:srgbClr val="A597E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D896F0-DF74-4AE4-AEDF-6566108EF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b="21234"/>
          <a:stretch/>
        </p:blipFill>
        <p:spPr>
          <a:xfrm>
            <a:off x="0" y="3031733"/>
            <a:ext cx="4155519" cy="382626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24C490C-FB00-470A-83AE-25B3E73A6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5" t="51125" b="29006"/>
          <a:stretch/>
        </p:blipFill>
        <p:spPr>
          <a:xfrm flipH="1">
            <a:off x="1199070" y="5543550"/>
            <a:ext cx="10992930" cy="131445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FE31F6A-13D0-486C-B633-6983C34EE33B}"/>
              </a:ext>
            </a:extLst>
          </p:cNvPr>
          <p:cNvGrpSpPr/>
          <p:nvPr userDrawn="1"/>
        </p:nvGrpSpPr>
        <p:grpSpPr>
          <a:xfrm>
            <a:off x="67793" y="4152901"/>
            <a:ext cx="4389244" cy="2705099"/>
            <a:chOff x="75778" y="3954780"/>
            <a:chExt cx="4509619" cy="2903220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7840589-B61B-41A5-A34C-EA612A27AA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155" y="4861560"/>
              <a:ext cx="2096458" cy="199644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C23268E-9EF2-45F2-8F54-1AF8D2D09E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78" y="3954780"/>
              <a:ext cx="1073616" cy="290322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6E674F65-84BF-41F9-9A74-BD5593878D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942" y="5510046"/>
              <a:ext cx="2195513" cy="134795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FFA3C12-B2A9-4315-ABBA-A1AA4BA5FC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808" y="4183379"/>
              <a:ext cx="955938" cy="2671057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FEBDC997-46CC-4161-86B4-58722F647A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9088" y="5052161"/>
              <a:ext cx="1896309" cy="1805839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E3E67A2B-3C0D-4A08-AAA5-7FDA397679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20150" r="23699"/>
          <a:stretch/>
        </p:blipFill>
        <p:spPr>
          <a:xfrm flipV="1">
            <a:off x="10028930" y="4924424"/>
            <a:ext cx="216307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9DE60253-09DA-4C91-B511-3C276E5C9B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3" t="51125" b="8198"/>
          <a:stretch/>
        </p:blipFill>
        <p:spPr>
          <a:xfrm>
            <a:off x="0" y="-466725"/>
            <a:ext cx="7746207" cy="7324726"/>
          </a:xfrm>
          <a:prstGeom prst="rect">
            <a:avLst/>
          </a:prstGeom>
        </p:spPr>
      </p:pic>
      <p:sp>
        <p:nvSpPr>
          <p:cNvPr id="46" name="任意多边形: 形状 45">
            <a:extLst>
              <a:ext uri="{FF2B5EF4-FFF2-40B4-BE49-F238E27FC236}">
                <a16:creationId xmlns:a16="http://schemas.microsoft.com/office/drawing/2014/main" id="{349FBE4F-4D27-41CB-8809-EBA0922C685B}"/>
              </a:ext>
            </a:extLst>
          </p:cNvPr>
          <p:cNvSpPr/>
          <p:nvPr userDrawn="1"/>
        </p:nvSpPr>
        <p:spPr>
          <a:xfrm>
            <a:off x="2463529" y="2123904"/>
            <a:ext cx="9728471" cy="3196016"/>
          </a:xfrm>
          <a:custGeom>
            <a:avLst/>
            <a:gdLst>
              <a:gd name="connsiteX0" fmla="*/ 1485372 w 8740952"/>
              <a:gd name="connsiteY0" fmla="*/ 0 h 3708787"/>
              <a:gd name="connsiteX1" fmla="*/ 8740952 w 8740952"/>
              <a:gd name="connsiteY1" fmla="*/ 0 h 3708787"/>
              <a:gd name="connsiteX2" fmla="*/ 8740952 w 8740952"/>
              <a:gd name="connsiteY2" fmla="*/ 3705225 h 3708787"/>
              <a:gd name="connsiteX3" fmla="*/ 8289337 w 8740952"/>
              <a:gd name="connsiteY3" fmla="*/ 3705225 h 3708787"/>
              <a:gd name="connsiteX4" fmla="*/ 8254003 w 8740952"/>
              <a:gd name="connsiteY4" fmla="*/ 3708787 h 3708787"/>
              <a:gd name="connsiteX5" fmla="*/ 236542 w 8740952"/>
              <a:gd name="connsiteY5" fmla="*/ 3708787 h 3708787"/>
              <a:gd name="connsiteX6" fmla="*/ 0 w 8740952"/>
              <a:gd name="connsiteY6" fmla="*/ 3472245 h 3708787"/>
              <a:gd name="connsiteX7" fmla="*/ 0 w 8740952"/>
              <a:gd name="connsiteY7" fmla="*/ 240104 h 3708787"/>
              <a:gd name="connsiteX8" fmla="*/ 236542 w 8740952"/>
              <a:gd name="connsiteY8" fmla="*/ 3562 h 3708787"/>
              <a:gd name="connsiteX9" fmla="*/ 1485372 w 8740952"/>
              <a:gd name="connsiteY9" fmla="*/ 3562 h 370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0952" h="3708787">
                <a:moveTo>
                  <a:pt x="1485372" y="0"/>
                </a:moveTo>
                <a:lnTo>
                  <a:pt x="8740952" y="0"/>
                </a:lnTo>
                <a:lnTo>
                  <a:pt x="8740952" y="3705225"/>
                </a:lnTo>
                <a:lnTo>
                  <a:pt x="8289337" y="3705225"/>
                </a:lnTo>
                <a:lnTo>
                  <a:pt x="8254003" y="3708787"/>
                </a:lnTo>
                <a:lnTo>
                  <a:pt x="236542" y="3708787"/>
                </a:lnTo>
                <a:cubicBezTo>
                  <a:pt x="105903" y="3708787"/>
                  <a:pt x="0" y="3602884"/>
                  <a:pt x="0" y="3472245"/>
                </a:cubicBezTo>
                <a:lnTo>
                  <a:pt x="0" y="240104"/>
                </a:lnTo>
                <a:cubicBezTo>
                  <a:pt x="0" y="109465"/>
                  <a:pt x="105903" y="3562"/>
                  <a:pt x="236542" y="3562"/>
                </a:cubicBezTo>
                <a:lnTo>
                  <a:pt x="1485372" y="3562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81695E4A-26D7-4BCF-A31E-AB1D488E1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2"/>
          <a:stretch/>
        </p:blipFill>
        <p:spPr>
          <a:xfrm rot="10800000" flipH="1">
            <a:off x="2140523" y="3343545"/>
            <a:ext cx="10051477" cy="3518017"/>
          </a:xfrm>
          <a:custGeom>
            <a:avLst/>
            <a:gdLst>
              <a:gd name="connsiteX0" fmla="*/ 0 w 10051477"/>
              <a:gd name="connsiteY0" fmla="*/ 3518017 h 3518017"/>
              <a:gd name="connsiteX1" fmla="*/ 6342681 w 10051477"/>
              <a:gd name="connsiteY1" fmla="*/ 3518017 h 3518017"/>
              <a:gd name="connsiteX2" fmla="*/ 5605684 w 10051477"/>
              <a:gd name="connsiteY2" fmla="*/ 2246180 h 3518017"/>
              <a:gd name="connsiteX3" fmla="*/ 6342681 w 10051477"/>
              <a:gd name="connsiteY3" fmla="*/ 974343 h 3518017"/>
              <a:gd name="connsiteX4" fmla="*/ 7079678 w 10051477"/>
              <a:gd name="connsiteY4" fmla="*/ 2246180 h 3518017"/>
              <a:gd name="connsiteX5" fmla="*/ 6342681 w 10051477"/>
              <a:gd name="connsiteY5" fmla="*/ 3518017 h 3518017"/>
              <a:gd name="connsiteX6" fmla="*/ 10051477 w 10051477"/>
              <a:gd name="connsiteY6" fmla="*/ 3518017 h 3518017"/>
              <a:gd name="connsiteX7" fmla="*/ 10051477 w 10051477"/>
              <a:gd name="connsiteY7" fmla="*/ 0 h 3518017"/>
              <a:gd name="connsiteX8" fmla="*/ 0 w 10051477"/>
              <a:gd name="connsiteY8" fmla="*/ 0 h 3518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51477" h="3518017">
                <a:moveTo>
                  <a:pt x="0" y="3518017"/>
                </a:moveTo>
                <a:lnTo>
                  <a:pt x="6342681" y="3518017"/>
                </a:lnTo>
                <a:cubicBezTo>
                  <a:pt x="5935649" y="3518017"/>
                  <a:pt x="5605684" y="2948596"/>
                  <a:pt x="5605684" y="2246180"/>
                </a:cubicBezTo>
                <a:cubicBezTo>
                  <a:pt x="5605684" y="1543764"/>
                  <a:pt x="5935649" y="974343"/>
                  <a:pt x="6342681" y="974343"/>
                </a:cubicBezTo>
                <a:cubicBezTo>
                  <a:pt x="6749713" y="974343"/>
                  <a:pt x="7079678" y="1543764"/>
                  <a:pt x="7079678" y="2246180"/>
                </a:cubicBezTo>
                <a:cubicBezTo>
                  <a:pt x="7079678" y="2948596"/>
                  <a:pt x="6749713" y="3518017"/>
                  <a:pt x="6342681" y="3518017"/>
                </a:cubicBezTo>
                <a:lnTo>
                  <a:pt x="10051477" y="3518017"/>
                </a:lnTo>
                <a:lnTo>
                  <a:pt x="10051477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11593F9-04E1-4124-AD08-EA15431018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8" y="1315483"/>
            <a:ext cx="3591782" cy="32176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5BBAE4F-C05C-42CC-8A5D-B35E34207A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3" y="2786003"/>
            <a:ext cx="1109607" cy="228397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9F9CC2C-4CE1-4109-9500-B39499B44AE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34" y="2583364"/>
            <a:ext cx="2272333" cy="30741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6A12D1B-8DB6-44A3-BE45-53587234FE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36"/>
          <a:stretch/>
        </p:blipFill>
        <p:spPr>
          <a:xfrm>
            <a:off x="-1" y="5323482"/>
            <a:ext cx="4881083" cy="153451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E4D7C7A-D7DA-4EA9-BA8B-5DADA0B993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95" y="4720680"/>
            <a:ext cx="1971371" cy="184370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E1AFCDF-975F-40EC-87FF-3DBE04EF7C3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69" y="3026180"/>
            <a:ext cx="1644214" cy="24937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016D576-4EFC-4E9B-9F0D-63316E41B19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55" y="5309762"/>
            <a:ext cx="1625801" cy="154823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D61C46D-CB27-4BD0-946C-884BE832373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" y="4606556"/>
            <a:ext cx="832588" cy="225144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B723742-BDAD-4765-B2FB-B3FCA551BA8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53" y="5816226"/>
            <a:ext cx="1702617" cy="1045336"/>
          </a:xfrm>
          <a:prstGeom prst="rect">
            <a:avLst/>
          </a:prstGeom>
        </p:spPr>
      </p:pic>
      <p:grpSp>
        <p:nvGrpSpPr>
          <p:cNvPr id="33" name="组合 32">
            <a:extLst>
              <a:ext uri="{FF2B5EF4-FFF2-40B4-BE49-F238E27FC236}">
                <a16:creationId xmlns:a16="http://schemas.microsoft.com/office/drawing/2014/main" id="{ECA4AECA-2CE5-4FF6-9297-096D49F60497}"/>
              </a:ext>
            </a:extLst>
          </p:cNvPr>
          <p:cNvGrpSpPr/>
          <p:nvPr userDrawn="1"/>
        </p:nvGrpSpPr>
        <p:grpSpPr>
          <a:xfrm>
            <a:off x="3691464" y="4673188"/>
            <a:ext cx="1327848" cy="979699"/>
            <a:chOff x="6981714" y="7162396"/>
            <a:chExt cx="1712251" cy="1267789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5693E804-0A36-41BF-B0F9-E90F1B957A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7888" y="7163816"/>
              <a:ext cx="666077" cy="1264949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662C9822-DA9C-45AB-A75B-DC58A4A52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4802" y="7162396"/>
              <a:ext cx="666076" cy="1267789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7F47AE9-5313-44EB-9FFD-D6173A1A24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1714" y="7163816"/>
              <a:ext cx="666077" cy="1264949"/>
            </a:xfrm>
            <a:prstGeom prst="rect">
              <a:avLst/>
            </a:prstGeom>
          </p:spPr>
        </p:pic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2A9C52A4-CD29-410D-8F0C-03A0FDAE80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423" y="4786598"/>
            <a:ext cx="741329" cy="2071402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F1C2A869-2421-41FD-8A1F-9F2EC482230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392" y="4857559"/>
            <a:ext cx="2100661" cy="2000442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477AEB18-B1EA-4E61-8B91-F93947756D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33" t="51125" b="8198"/>
          <a:stretch/>
        </p:blipFill>
        <p:spPr>
          <a:xfrm rot="10800000">
            <a:off x="8744415" y="5938"/>
            <a:ext cx="3447585" cy="3259998"/>
          </a:xfrm>
          <a:prstGeom prst="rect">
            <a:avLst/>
          </a:prstGeom>
        </p:spPr>
      </p:pic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34005" y="3334193"/>
            <a:ext cx="4090863" cy="1231106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algn="l">
              <a:lnSpc>
                <a:spcPct val="100000"/>
              </a:lnSpc>
              <a:defRPr lang="zh-CN" altLang="en-US" sz="8000" b="0">
                <a:solidFill>
                  <a:srgbClr val="A597E7"/>
                </a:solidFill>
                <a:latin typeface="+mj-ea"/>
                <a:ea typeface="+mj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044749" y="2819588"/>
            <a:ext cx="2051844" cy="569387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 algn="l">
              <a:buNone/>
              <a:defRPr lang="zh-CN" altLang="en-US" sz="4000" b="0" dirty="0" smtClean="0">
                <a:solidFill>
                  <a:srgbClr val="A597E7"/>
                </a:solidFill>
                <a:latin typeface="+mj-ea"/>
                <a:ea typeface="+mj-ea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6A6A2D4-AAB3-4804-B217-E5B83BF568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0"/>
          <a:stretch/>
        </p:blipFill>
        <p:spPr>
          <a:xfrm rot="8100000">
            <a:off x="4988804" y="1601989"/>
            <a:ext cx="3718324" cy="348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4" grpId="0"/>
      <p:bldP spid="2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EB94812-7576-4DB7-8655-AF876EA5D412}"/>
              </a:ext>
            </a:extLst>
          </p:cNvPr>
          <p:cNvSpPr/>
          <p:nvPr userDrawn="1"/>
        </p:nvSpPr>
        <p:spPr>
          <a:xfrm rot="21540000">
            <a:off x="323085" y="742527"/>
            <a:ext cx="11497812" cy="573147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964" y="203768"/>
            <a:ext cx="1795363" cy="451855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>
            <a:sp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89320D-B3EE-4D05-AE9E-3FA6C715452E}"/>
              </a:ext>
            </a:extLst>
          </p:cNvPr>
          <p:cNvSpPr/>
          <p:nvPr userDrawn="1"/>
        </p:nvSpPr>
        <p:spPr>
          <a:xfrm>
            <a:off x="356696" y="859391"/>
            <a:ext cx="11588502" cy="564044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B4208D7-C50E-47FA-9190-BAA1E5942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9402" b="19286"/>
          <a:stretch/>
        </p:blipFill>
        <p:spPr>
          <a:xfrm flipH="1">
            <a:off x="-1" y="3579897"/>
            <a:ext cx="2933700" cy="32969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BF83CE-3707-49F8-A1E5-6E4D1049C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9402" b="19286"/>
          <a:stretch/>
        </p:blipFill>
        <p:spPr>
          <a:xfrm rot="5400000" flipH="1" flipV="1">
            <a:off x="9131887" y="-178387"/>
            <a:ext cx="288172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EB94812-7576-4DB7-8655-AF876EA5D412}"/>
              </a:ext>
            </a:extLst>
          </p:cNvPr>
          <p:cNvSpPr/>
          <p:nvPr userDrawn="1"/>
        </p:nvSpPr>
        <p:spPr>
          <a:xfrm rot="21540000">
            <a:off x="323085" y="742527"/>
            <a:ext cx="11497812" cy="573147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89320D-B3EE-4D05-AE9E-3FA6C715452E}"/>
              </a:ext>
            </a:extLst>
          </p:cNvPr>
          <p:cNvSpPr/>
          <p:nvPr userDrawn="1"/>
        </p:nvSpPr>
        <p:spPr>
          <a:xfrm>
            <a:off x="356696" y="859391"/>
            <a:ext cx="11588502" cy="564044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38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>
            <a:extLst>
              <a:ext uri="{FF2B5EF4-FFF2-40B4-BE49-F238E27FC236}">
                <a16:creationId xmlns:a16="http://schemas.microsoft.com/office/drawing/2014/main" id="{F52F17DD-EF1A-4DB1-8572-D77F9BF4F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r="10794" b="88170"/>
          <a:stretch/>
        </p:blipFill>
        <p:spPr>
          <a:xfrm rot="16200000">
            <a:off x="509589" y="-509587"/>
            <a:ext cx="1504950" cy="2524124"/>
          </a:xfrm>
          <a:prstGeom prst="rect">
            <a:avLst/>
          </a:prstGeom>
        </p:spPr>
      </p:pic>
      <p:sp>
        <p:nvSpPr>
          <p:cNvPr id="48" name="标题 1">
            <a:extLst>
              <a:ext uri="{FF2B5EF4-FFF2-40B4-BE49-F238E27FC236}">
                <a16:creationId xmlns:a16="http://schemas.microsoft.com/office/drawing/2014/main" id="{0721EB7B-E887-4D4A-9B43-20D60F759E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964" y="203768"/>
            <a:ext cx="1795363" cy="451855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>
            <a:spAutoFit/>
          </a:bodyPr>
          <a:lstStyle>
            <a:lvl1pPr algn="l">
              <a:defRPr sz="3200" spc="3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52C3A27-92B1-4605-B64C-59204497B56E}"/>
              </a:ext>
            </a:extLst>
          </p:cNvPr>
          <p:cNvSpPr/>
          <p:nvPr userDrawn="1"/>
        </p:nvSpPr>
        <p:spPr>
          <a:xfrm rot="21540000">
            <a:off x="323085" y="742527"/>
            <a:ext cx="11497812" cy="573147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C61746-99AF-4035-9BF0-C13F37909781}"/>
              </a:ext>
            </a:extLst>
          </p:cNvPr>
          <p:cNvSpPr/>
          <p:nvPr userDrawn="1"/>
        </p:nvSpPr>
        <p:spPr>
          <a:xfrm>
            <a:off x="356696" y="859391"/>
            <a:ext cx="11588502" cy="5640445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DB81487-FC3A-4D2C-9470-8E182328E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9402" b="19286"/>
          <a:stretch/>
        </p:blipFill>
        <p:spPr>
          <a:xfrm rot="5400000" flipH="1" flipV="1">
            <a:off x="9131887" y="-178387"/>
            <a:ext cx="2881725" cy="32385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AF9651FD-C5C4-4357-8862-C6D2C3606BF9}"/>
              </a:ext>
            </a:extLst>
          </p:cNvPr>
          <p:cNvGrpSpPr/>
          <p:nvPr userDrawn="1"/>
        </p:nvGrpSpPr>
        <p:grpSpPr>
          <a:xfrm>
            <a:off x="-1" y="1914525"/>
            <a:ext cx="4806945" cy="4947038"/>
            <a:chOff x="-1" y="1914525"/>
            <a:chExt cx="4806945" cy="494703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2FCBF71-0BD0-4607-ACFD-E13AFF3A40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14" y="1914525"/>
              <a:ext cx="3537227" cy="316874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B812A3-ED5F-4D25-8AD0-A5D50A97F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880" y="3127252"/>
              <a:ext cx="1092754" cy="2249289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C28D8A80-4B63-4A3A-A5D0-954ED2A5B1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2234" y="2884093"/>
              <a:ext cx="2237820" cy="3027487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4BBC1AC-E585-4A9F-8D78-BEB9DB0E62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636"/>
            <a:stretch/>
          </p:blipFill>
          <p:spPr>
            <a:xfrm>
              <a:off x="-1" y="5347631"/>
              <a:ext cx="4806945" cy="151121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CE74674-C1DF-48F0-8D0F-70C77B38F9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815" y="4818903"/>
              <a:ext cx="1941428" cy="1815698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73BD662F-0795-448D-8FE7-592358F1E8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869" y="3140153"/>
              <a:ext cx="1619240" cy="2455848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F48821FC-61AF-4BC4-B58F-8A2B6BD621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829" y="5334121"/>
              <a:ext cx="1601107" cy="1524721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15E0BDB0-383A-4630-86CD-519E35229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73" y="4641595"/>
              <a:ext cx="819942" cy="2217247"/>
            </a:xfrm>
            <a:prstGeom prst="rect">
              <a:avLst/>
            </a:prstGeom>
          </p:spPr>
        </p:pic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767C8EBD-5C45-4D61-ACCA-92EDF8509E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48" y="5832104"/>
              <a:ext cx="1676757" cy="1029459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55BBA6C6-D0F4-4A52-AB94-4D4E4B935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8809" y="4818903"/>
              <a:ext cx="730069" cy="203993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9FC96A7D-0C74-43A5-89F9-D0492565A9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3844" y="5334121"/>
              <a:ext cx="1601108" cy="1524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255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3CF9626-E104-4E6B-A2C0-BAE15BD7EC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082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0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acebook.com/teamKTUTS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37CA-D131-4EF6-9B14-D9F7E276C745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55A1B-FC52-483B-B683-58CCB797846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7A04FC8E-2A46-4EBD-A64A-0A31F6E05BB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04810" y="202311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7D0061EC-E440-4C56-9FE2-6BA44C350A2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" y="79629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540F7DF6-3437-459A-BB58-492EECD0541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390" y="-169545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68C5CC8D-8AC9-4CC4-B43E-0D5206F4653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9881" y="-16906095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A5F53E-6D22-41B5-9F57-42D2313D3F2F}"/>
              </a:ext>
            </a:extLst>
          </p:cNvPr>
          <p:cNvSpPr txBox="1"/>
          <p:nvPr userDrawn="1"/>
        </p:nvSpPr>
        <p:spPr>
          <a:xfrm>
            <a:off x="2042580" y="8418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8118C0D4-539D-44A6-ADBA-3A19DCDB19F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9790" y="205359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5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3" r:id="rId2"/>
    <p:sldLayoutId id="2147483661" r:id="rId3"/>
    <p:sldLayoutId id="2147483660" r:id="rId4"/>
    <p:sldLayoutId id="2147483654" r:id="rId5"/>
    <p:sldLayoutId id="2147483677" r:id="rId6"/>
    <p:sldLayoutId id="2147483662" r:id="rId7"/>
    <p:sldLayoutId id="214748367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879E-003D-4FD6-998F-0C3303A0AB06}" type="datetimeFigureOut">
              <a:rPr lang="en-US" smtClean="0"/>
              <a:t>27/02/2022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73DE6-CAA3-4F35-BCF7-E3A19D95C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4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8.jpg"/><Relationship Id="rId4" Type="http://schemas.openxmlformats.org/officeDocument/2006/relationships/image" Target="../media/image3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73" y="571500"/>
            <a:ext cx="10287000" cy="6858000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51341B17-1161-4B11-A337-4D8C00D3408C}"/>
              </a:ext>
            </a:extLst>
          </p:cNvPr>
          <p:cNvSpPr txBox="1"/>
          <p:nvPr/>
        </p:nvSpPr>
        <p:spPr>
          <a:xfrm>
            <a:off x="2166282" y="1065879"/>
            <a:ext cx="3162917" cy="646331"/>
          </a:xfrm>
          <a:prstGeom prst="rect">
            <a:avLst/>
          </a:prstGeom>
          <a:noFill/>
          <a:effectLst>
            <a:softEdge rad="139700"/>
          </a:effectLst>
        </p:spPr>
        <p:txBody>
          <a:bodyPr vert="horz" wrap="none" rtlCol="0">
            <a:spAutoFit/>
          </a:bodyPr>
          <a:lstStyle/>
          <a:p>
            <a:r>
              <a:rPr lang="en-US" altLang="zh-CN" sz="3600" b="1" spc="300" dirty="0">
                <a:solidFill>
                  <a:schemeClr val="bg1">
                    <a:lumMod val="65000"/>
                  </a:schemeClr>
                </a:solidFill>
                <a:latin typeface="UTM Mabella" panose="02040603050506020204" pitchFamily="18" charset="0"/>
                <a:ea typeface="+mj-ea"/>
              </a:rPr>
              <a:t>LUYỆN TỪ VÀ CÂU</a:t>
            </a:r>
            <a:endParaRPr lang="zh-CN" altLang="en-US" sz="3600" b="1" spc="300" dirty="0">
              <a:solidFill>
                <a:schemeClr val="bg1">
                  <a:lumMod val="65000"/>
                </a:schemeClr>
              </a:solidFill>
              <a:latin typeface="UTM Mabella" panose="02040603050506020204" pitchFamily="18" charset="0"/>
              <a:ea typeface="+mj-ea"/>
            </a:endParaRPr>
          </a:p>
        </p:txBody>
      </p:sp>
      <p:sp>
        <p:nvSpPr>
          <p:cNvPr id="11" name="文本框 32"/>
          <p:cNvSpPr txBox="1"/>
          <p:nvPr/>
        </p:nvSpPr>
        <p:spPr>
          <a:xfrm>
            <a:off x="6987565" y="1065879"/>
            <a:ext cx="3113353" cy="646331"/>
          </a:xfrm>
          <a:prstGeom prst="rect">
            <a:avLst/>
          </a:prstGeom>
          <a:noFill/>
          <a:effectLst>
            <a:softEdge rad="139700"/>
          </a:effectLst>
        </p:spPr>
        <p:txBody>
          <a:bodyPr vert="horz" wrap="none" rtlCol="0">
            <a:spAutoFit/>
          </a:bodyPr>
          <a:lstStyle/>
          <a:p>
            <a:r>
              <a:rPr lang="en-US" altLang="zh-CN" sz="3600" b="1" spc="300" dirty="0">
                <a:solidFill>
                  <a:schemeClr val="tx1">
                    <a:lumMod val="60000"/>
                    <a:lumOff val="40000"/>
                  </a:schemeClr>
                </a:solidFill>
                <a:latin typeface="UTM Mabella" panose="02040603050506020204" pitchFamily="18" charset="0"/>
                <a:ea typeface="+mj-ea"/>
              </a:rPr>
              <a:t>MỞ RỘNG VỐN TỪ</a:t>
            </a:r>
            <a:endParaRPr lang="zh-CN" altLang="en-US" sz="3600" b="1" spc="300" dirty="0">
              <a:solidFill>
                <a:schemeClr val="tx1">
                  <a:lumMod val="60000"/>
                  <a:lumOff val="40000"/>
                </a:schemeClr>
              </a:solidFill>
              <a:latin typeface="UTM Mabella" panose="02040603050506020204" pitchFamily="18" charset="0"/>
              <a:ea typeface="+mj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925">
            <a:off x="83762" y="4238474"/>
            <a:ext cx="1340207" cy="2758637"/>
          </a:xfrm>
          <a:prstGeom prst="rect">
            <a:avLst/>
          </a:prstGeom>
        </p:spPr>
      </p:pic>
      <p:pic>
        <p:nvPicPr>
          <p:cNvPr id="21" name="图片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" y="4786598"/>
            <a:ext cx="741329" cy="2071402"/>
          </a:xfrm>
          <a:prstGeom prst="rect">
            <a:avLst/>
          </a:prstGeom>
        </p:spPr>
      </p:pic>
      <p:pic>
        <p:nvPicPr>
          <p:cNvPr id="22" name="图片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9" y="5866986"/>
            <a:ext cx="1040661" cy="991013"/>
          </a:xfrm>
          <a:prstGeom prst="rect">
            <a:avLst/>
          </a:prstGeom>
        </p:spPr>
      </p:pic>
      <p:pic>
        <p:nvPicPr>
          <p:cNvPr id="20" name="图片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9" y="5812664"/>
            <a:ext cx="1702617" cy="104533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011076" y="1368980"/>
            <a:ext cx="8108955" cy="1580201"/>
            <a:chOff x="1048469" y="2012167"/>
            <a:chExt cx="8108955" cy="1580201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5EC6E804-000E-47F1-9886-E0B9C1600DA0}"/>
                </a:ext>
              </a:extLst>
            </p:cNvPr>
            <p:cNvSpPr txBox="1"/>
            <p:nvPr/>
          </p:nvSpPr>
          <p:spPr>
            <a:xfrm>
              <a:off x="1048469" y="2012167"/>
              <a:ext cx="7967246" cy="1569660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chemeClr val="bg2">
                      <a:lumMod val="75000"/>
                    </a:schemeClr>
                  </a:solidFill>
                  <a:latin typeface="UTM Rockwell" panose="02040603050506020204" pitchFamily="18" charset="0"/>
                  <a:ea typeface="+mj-ea"/>
                </a:rPr>
                <a:t>DŨNG CẢM</a:t>
              </a:r>
              <a:endParaRPr lang="zh-CN" altLang="en-US" sz="9600" dirty="0">
                <a:solidFill>
                  <a:schemeClr val="bg2">
                    <a:lumMod val="75000"/>
                  </a:schemeClr>
                </a:solidFill>
                <a:latin typeface="UTM Rockwell" panose="02040603050506020204" pitchFamily="18" charset="0"/>
                <a:ea typeface="+mj-ea"/>
              </a:endParaRPr>
            </a:p>
          </p:txBody>
        </p:sp>
        <p:sp>
          <p:nvSpPr>
            <p:cNvPr id="23" name="文本框 7"/>
            <p:cNvSpPr txBox="1"/>
            <p:nvPr/>
          </p:nvSpPr>
          <p:spPr>
            <a:xfrm>
              <a:off x="1190178" y="2022708"/>
              <a:ext cx="7967246" cy="1569660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rgbClr val="D1C3F9"/>
                  </a:solidFill>
                  <a:latin typeface="UTM Rockwell" panose="02040603050506020204" pitchFamily="18" charset="0"/>
                  <a:ea typeface="+mj-ea"/>
                </a:rPr>
                <a:t>DŨNG CẢM</a:t>
              </a:r>
              <a:endParaRPr lang="zh-CN" altLang="en-US" sz="9600" dirty="0">
                <a:solidFill>
                  <a:srgbClr val="D1C3F9"/>
                </a:solidFill>
                <a:latin typeface="UTM Rockwell" panose="02040603050506020204" pitchFamily="18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67547AA-F5D2-4418-B6DB-4C1756D79543}"/>
              </a:ext>
            </a:extLst>
          </p:cNvPr>
          <p:cNvSpPr txBox="1"/>
          <p:nvPr/>
        </p:nvSpPr>
        <p:spPr>
          <a:xfrm>
            <a:off x="755762" y="1385010"/>
            <a:ext cx="11552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Đặt câu </a:t>
            </a:r>
            <a:r>
              <a:rPr lang="vi-VN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với một trong các từ tìm được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zh-CN" altLang="en-US" sz="44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矩形: 圆角 21"/>
          <p:cNvSpPr/>
          <p:nvPr/>
        </p:nvSpPr>
        <p:spPr>
          <a:xfrm>
            <a:off x="134207" y="610607"/>
            <a:ext cx="3370993" cy="772778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2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1764" y="2348616"/>
            <a:ext cx="4650921" cy="2554545"/>
          </a:xfrm>
          <a:prstGeom prst="rect">
            <a:avLst/>
          </a:prstGeom>
          <a:solidFill>
            <a:srgbClr val="F5E0FD"/>
          </a:solidFill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UTM Avo" panose="02040603050506020204" pitchFamily="18" charset="0"/>
              </a:rPr>
              <a:t>can đảm, can trường, gan dạ, gan góc, gan lì, bạo gan, táo bạo, anh hùng, anh dũng, quả cảm, … 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99513" y="3725240"/>
            <a:ext cx="4650921" cy="2554545"/>
          </a:xfrm>
          <a:prstGeom prst="rect">
            <a:avLst/>
          </a:prstGeom>
          <a:solidFill>
            <a:srgbClr val="D1C3F9"/>
          </a:solidFill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UTM Avo" panose="02040603050506020204" pitchFamily="18" charset="0"/>
              </a:rPr>
              <a:t>nhát gan, nhút nhát, hèn nhát, đớn hèn, hèn mạt, hèn hạ, bạc nhược, nhu nhược, khiếp nhược, … </a:t>
            </a:r>
          </a:p>
        </p:txBody>
      </p:sp>
      <p:sp>
        <p:nvSpPr>
          <p:cNvPr id="6" name="椭圆 31"/>
          <p:cNvSpPr/>
          <p:nvPr/>
        </p:nvSpPr>
        <p:spPr>
          <a:xfrm>
            <a:off x="4975835" y="509895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32"/>
          <p:cNvSpPr/>
          <p:nvPr/>
        </p:nvSpPr>
        <p:spPr>
          <a:xfrm>
            <a:off x="5623777" y="5098951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8" name="椭圆 33"/>
          <p:cNvSpPr/>
          <p:nvPr/>
        </p:nvSpPr>
        <p:spPr>
          <a:xfrm>
            <a:off x="6271719" y="509895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椭圆 31"/>
          <p:cNvSpPr/>
          <p:nvPr/>
        </p:nvSpPr>
        <p:spPr>
          <a:xfrm>
            <a:off x="6954518" y="300599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椭圆 32"/>
          <p:cNvSpPr/>
          <p:nvPr/>
        </p:nvSpPr>
        <p:spPr>
          <a:xfrm>
            <a:off x="7602460" y="3005991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1" name="椭圆 33"/>
          <p:cNvSpPr/>
          <p:nvPr/>
        </p:nvSpPr>
        <p:spPr>
          <a:xfrm>
            <a:off x="8250402" y="300599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75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3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1040" y="1435078"/>
            <a:ext cx="939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Chọn</a:t>
            </a:r>
            <a:r>
              <a:rPr lang="en-US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thích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hợp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đây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điền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chỗ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trống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:</a:t>
            </a:r>
          </a:p>
        </p:txBody>
      </p:sp>
      <p:sp>
        <p:nvSpPr>
          <p:cNvPr id="7" name="Rectangle 6"/>
          <p:cNvSpPr/>
          <p:nvPr/>
        </p:nvSpPr>
        <p:spPr>
          <a:xfrm>
            <a:off x="787107" y="2767487"/>
            <a:ext cx="2967479" cy="76944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anh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2120" y="2767487"/>
            <a:ext cx="3169457" cy="769441"/>
          </a:xfrm>
          <a:prstGeom prst="rect">
            <a:avLst/>
          </a:prstGeom>
          <a:solidFill>
            <a:srgbClr val="E6E6E6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cảm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19111" y="2751134"/>
            <a:ext cx="3514104" cy="769441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mãnh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20111" y="4198598"/>
            <a:ext cx="939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… … …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bênh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vực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lẽ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phải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8519" y1="41650" x2="38519" y2="41650"/>
                        <a14:foregroundMark x1="38034" y1="90659" x2="47025" y2="82976"/>
                        <a14:foregroundMark x1="38972" y1="90821" x2="40298" y2="74687"/>
                        <a14:foregroundMark x1="36384" y1="94056" x2="47283" y2="93166"/>
                        <a14:foregroundMark x1="55692" y1="93611" x2="63389" y2="84877"/>
                        <a14:foregroundMark x1="58668" y1="77638" x2="56889" y2="86211"/>
                        <a14:foregroundMark x1="56630" y1="74080" x2="53202" y2="88759"/>
                        <a14:foregroundMark x1="55821" y1="94056" x2="61125" y2="92721"/>
                        <a14:foregroundMark x1="35673" y1="94662" x2="60899" y2="9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71" y="3547088"/>
            <a:ext cx="4344171" cy="34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3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7.40741E-7 L -0.05795 0.2101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4" y="10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7" grpId="0" animBg="1"/>
      <p:bldP spid="8" grpId="0" animBg="1"/>
      <p:bldP spid="8" grpId="1" animBg="1"/>
      <p:bldP spid="9" grpId="0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3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1040" y="1435078"/>
            <a:ext cx="939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Chọn</a:t>
            </a:r>
            <a:r>
              <a:rPr lang="en-US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thích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hợp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đây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điền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chỗ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trống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:</a:t>
            </a:r>
          </a:p>
        </p:txBody>
      </p:sp>
      <p:sp>
        <p:nvSpPr>
          <p:cNvPr id="7" name="Rectangle 6"/>
          <p:cNvSpPr/>
          <p:nvPr/>
        </p:nvSpPr>
        <p:spPr>
          <a:xfrm>
            <a:off x="787107" y="2767487"/>
            <a:ext cx="2967479" cy="76944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anh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2120" y="2767487"/>
            <a:ext cx="3169457" cy="769441"/>
          </a:xfrm>
          <a:prstGeom prst="rect">
            <a:avLst/>
          </a:prstGeom>
          <a:solidFill>
            <a:srgbClr val="E6E6E6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cảm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19111" y="2751134"/>
            <a:ext cx="3514104" cy="769441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mãnh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92911" y="4218918"/>
            <a:ext cx="939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-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khí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thế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… … …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8519" y1="41650" x2="38519" y2="41650"/>
                        <a14:foregroundMark x1="38034" y1="90659" x2="47025" y2="82976"/>
                        <a14:foregroundMark x1="38972" y1="90821" x2="40298" y2="74687"/>
                        <a14:foregroundMark x1="36384" y1="94056" x2="47283" y2="93166"/>
                        <a14:foregroundMark x1="55692" y1="93611" x2="63389" y2="84877"/>
                        <a14:foregroundMark x1="58668" y1="77638" x2="56889" y2="86211"/>
                        <a14:foregroundMark x1="56630" y1="74080" x2="53202" y2="88759"/>
                        <a14:foregroundMark x1="55821" y1="94056" x2="61125" y2="92721"/>
                        <a14:foregroundMark x1="35673" y1="94662" x2="60899" y2="9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71" y="3547088"/>
            <a:ext cx="4344171" cy="34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8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-0.13281 0.2168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1" y="10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7" grpId="0" animBg="1"/>
      <p:bldP spid="8" grpId="0" animBg="1"/>
      <p:bldP spid="9" grpId="0" animBg="1"/>
      <p:bldP spid="9" grpId="1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3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1040" y="1435078"/>
            <a:ext cx="939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Chọn</a:t>
            </a:r>
            <a:r>
              <a:rPr lang="en-US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thích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hợp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đây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điền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chỗ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trống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:</a:t>
            </a:r>
          </a:p>
        </p:txBody>
      </p:sp>
      <p:sp>
        <p:nvSpPr>
          <p:cNvPr id="7" name="Rectangle 6"/>
          <p:cNvSpPr/>
          <p:nvPr/>
        </p:nvSpPr>
        <p:spPr>
          <a:xfrm>
            <a:off x="787107" y="2767487"/>
            <a:ext cx="2967479" cy="76944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anh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2120" y="2767487"/>
            <a:ext cx="3169457" cy="769441"/>
          </a:xfrm>
          <a:prstGeom prst="rect">
            <a:avLst/>
          </a:prstGeom>
          <a:solidFill>
            <a:srgbClr val="E6E6E6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cảm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19111" y="2751134"/>
            <a:ext cx="3514104" cy="769441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mãnh</a:t>
            </a:r>
            <a:endParaRPr lang="en-US" alt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492911" y="4218918"/>
            <a:ext cx="939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- hi </a:t>
            </a:r>
            <a:r>
              <a:rPr lang="en-US" altLang="en-US" sz="4400" dirty="0" err="1">
                <a:solidFill>
                  <a:srgbClr val="002060"/>
                </a:solidFill>
                <a:latin typeface="UTM Avo" panose="02040603050506020204" pitchFamily="18" charset="0"/>
              </a:rPr>
              <a:t>sinh</a:t>
            </a:r>
            <a:r>
              <a:rPr lang="en-US" altLang="en-US" sz="4400" dirty="0">
                <a:solidFill>
                  <a:srgbClr val="002060"/>
                </a:solidFill>
                <a:latin typeface="UTM Avo" panose="02040603050506020204" pitchFamily="18" charset="0"/>
              </a:rPr>
              <a:t> … … …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519" y1="41650" x2="38519" y2="41650"/>
                        <a14:foregroundMark x1="38034" y1="90659" x2="47025" y2="82976"/>
                        <a14:foregroundMark x1="38972" y1="90821" x2="40298" y2="74687"/>
                        <a14:foregroundMark x1="36384" y1="94056" x2="47283" y2="93166"/>
                        <a14:foregroundMark x1="55692" y1="93611" x2="63389" y2="84877"/>
                        <a14:foregroundMark x1="58668" y1="77638" x2="56889" y2="86211"/>
                        <a14:foregroundMark x1="56630" y1="74080" x2="53202" y2="88759"/>
                        <a14:foregroundMark x1="55821" y1="94056" x2="61125" y2="92721"/>
                        <a14:foregroundMark x1="35673" y1="94662" x2="60899" y2="9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371" y="3547088"/>
            <a:ext cx="4344171" cy="34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8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0.44297 0.2115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8" y="1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7" grpId="0" animBg="1"/>
      <p:bldP spid="7" grpId="1" animBg="1"/>
      <p:bldP spid="8" grpId="0" animBg="1"/>
      <p:bldP spid="9" grpId="0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4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1520" y="1498301"/>
            <a:ext cx="939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thành</a:t>
            </a:r>
            <a:r>
              <a:rPr lang="en-US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thành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ngữ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nói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về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lòng</a:t>
            </a:r>
            <a:r>
              <a:rPr lang="en-US" alt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alt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? 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2724" y="2961712"/>
            <a:ext cx="3988592" cy="646331"/>
          </a:xfrm>
          <a:prstGeom prst="rect">
            <a:avLst/>
          </a:prstGeom>
          <a:solidFill>
            <a:srgbClr val="E6E6E6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ba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chìm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bảy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nổi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28141" y="2961712"/>
            <a:ext cx="3300904" cy="64633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ra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tử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24422" y="3829854"/>
            <a:ext cx="4576894" cy="646331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cày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sâu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cuốc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bẫm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47001" y="4701962"/>
            <a:ext cx="4054315" cy="64633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gan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dạ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sắt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28141" y="4701961"/>
            <a:ext cx="4442242" cy="646331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nhường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cơm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sẻ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áo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28141" y="3860327"/>
            <a:ext cx="4314001" cy="646331"/>
          </a:xfrm>
          <a:prstGeom prst="rect">
            <a:avLst/>
          </a:prstGeom>
          <a:solidFill>
            <a:srgbClr val="E6E6E6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chân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lấm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tay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bùn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5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2" grpId="0" animBg="1"/>
      <p:bldP spid="2" grpId="1" animBg="1"/>
      <p:bldP spid="4" grpId="0" animBg="1"/>
      <p:bldP spid="5" grpId="0" animBg="1"/>
      <p:bldP spid="5" grpId="1" animBg="1"/>
      <p:bldP spid="6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475421" y="1966032"/>
            <a:ext cx="4418197" cy="830997"/>
          </a:xfrm>
          <a:prstGeom prst="rect">
            <a:avLst/>
          </a:prstGeom>
          <a:solidFill>
            <a:srgbClr val="D1C3F9"/>
          </a:solidFill>
        </p:spPr>
        <p:txBody>
          <a:bodyPr wrap="none">
            <a:spAutoFit/>
          </a:bodyPr>
          <a:lstStyle/>
          <a:p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sinh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ra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tử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4959" y="2868414"/>
            <a:ext cx="90728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trải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qua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nhiều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trận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mạc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đầy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nguy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hiểm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kề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bên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cái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chết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6" name="椭圆 31"/>
          <p:cNvSpPr/>
          <p:nvPr/>
        </p:nvSpPr>
        <p:spPr>
          <a:xfrm>
            <a:off x="8051460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椭圆 32"/>
          <p:cNvSpPr/>
          <p:nvPr/>
        </p:nvSpPr>
        <p:spPr>
          <a:xfrm>
            <a:off x="8699402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3" name="椭圆 33"/>
          <p:cNvSpPr/>
          <p:nvPr/>
        </p:nvSpPr>
        <p:spPr>
          <a:xfrm>
            <a:off x="9347344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椭圆 31"/>
          <p:cNvSpPr/>
          <p:nvPr/>
        </p:nvSpPr>
        <p:spPr>
          <a:xfrm>
            <a:off x="6101078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椭圆 32"/>
          <p:cNvSpPr/>
          <p:nvPr/>
        </p:nvSpPr>
        <p:spPr>
          <a:xfrm>
            <a:off x="6749020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6" name="椭圆 33"/>
          <p:cNvSpPr/>
          <p:nvPr/>
        </p:nvSpPr>
        <p:spPr>
          <a:xfrm>
            <a:off x="7396962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椭圆 31"/>
          <p:cNvSpPr/>
          <p:nvPr/>
        </p:nvSpPr>
        <p:spPr>
          <a:xfrm>
            <a:off x="9995286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椭圆 32"/>
          <p:cNvSpPr/>
          <p:nvPr/>
        </p:nvSpPr>
        <p:spPr>
          <a:xfrm>
            <a:off x="10643228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9" name="椭圆 33"/>
          <p:cNvSpPr/>
          <p:nvPr/>
        </p:nvSpPr>
        <p:spPr>
          <a:xfrm>
            <a:off x="11291170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567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26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4959" y="2868414"/>
            <a:ext cx="90728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gan dạ dũng cảm, không nao núng trước khó khăn nguy hiểm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55081" y="1948602"/>
            <a:ext cx="5455340" cy="830997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Gan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vàng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dạ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sắt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椭圆 31"/>
          <p:cNvSpPr/>
          <p:nvPr/>
        </p:nvSpPr>
        <p:spPr>
          <a:xfrm>
            <a:off x="8051460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32"/>
          <p:cNvSpPr/>
          <p:nvPr/>
        </p:nvSpPr>
        <p:spPr>
          <a:xfrm>
            <a:off x="8699402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8" name="椭圆 33"/>
          <p:cNvSpPr/>
          <p:nvPr/>
        </p:nvSpPr>
        <p:spPr>
          <a:xfrm>
            <a:off x="9347344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椭圆 31"/>
          <p:cNvSpPr/>
          <p:nvPr/>
        </p:nvSpPr>
        <p:spPr>
          <a:xfrm>
            <a:off x="6101078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椭圆 32"/>
          <p:cNvSpPr/>
          <p:nvPr/>
        </p:nvSpPr>
        <p:spPr>
          <a:xfrm>
            <a:off x="6749020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1" name="椭圆 33"/>
          <p:cNvSpPr/>
          <p:nvPr/>
        </p:nvSpPr>
        <p:spPr>
          <a:xfrm>
            <a:off x="7396962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椭圆 31"/>
          <p:cNvSpPr/>
          <p:nvPr/>
        </p:nvSpPr>
        <p:spPr>
          <a:xfrm>
            <a:off x="9995286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椭圆 32"/>
          <p:cNvSpPr/>
          <p:nvPr/>
        </p:nvSpPr>
        <p:spPr>
          <a:xfrm>
            <a:off x="10643228" y="1004793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4" name="椭圆 33"/>
          <p:cNvSpPr/>
          <p:nvPr/>
        </p:nvSpPr>
        <p:spPr>
          <a:xfrm>
            <a:off x="11291170" y="1004793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360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5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1520" y="1498301"/>
            <a:ext cx="939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Đặt câu </a:t>
            </a:r>
            <a:r>
              <a:rPr lang="vi-VN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với một trong các </a:t>
            </a:r>
            <a:r>
              <a:rPr lang="vi-VN" alt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thành ngữ </a:t>
            </a:r>
            <a:r>
              <a:rPr lang="vi-VN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vừa tìm được ở bài tập 4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r>
              <a:rPr lang="vi-VN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alt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81016" y="2861787"/>
            <a:ext cx="3300904" cy="64633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ra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tử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8596" y="2861786"/>
            <a:ext cx="4054315" cy="646331"/>
          </a:xfrm>
          <a:prstGeom prst="rect">
            <a:avLst/>
          </a:prstGeom>
          <a:solidFill>
            <a:srgbClr val="F5E0FD"/>
          </a:solidFill>
        </p:spPr>
        <p:txBody>
          <a:bodyPr wrap="none">
            <a:spAutoFit/>
          </a:bodyPr>
          <a:lstStyle/>
          <a:p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gan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vàng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dạ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sắt</a:t>
            </a:r>
            <a:r>
              <a:rPr lang="en-US" alt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656080" y="3610313"/>
            <a:ext cx="11555008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i="1" u="sng" dirty="0" err="1">
                <a:solidFill>
                  <a:srgbClr val="002060"/>
                </a:solidFill>
                <a:latin typeface="UTM Avo" panose="02040603050506020204" pitchFamily="18" charset="0"/>
              </a:rPr>
              <a:t>Ví</a:t>
            </a:r>
            <a:r>
              <a:rPr lang="en-US" altLang="en-US" sz="3600" b="1" i="1" u="sng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i="1" u="sng" dirty="0" err="1">
                <a:solidFill>
                  <a:srgbClr val="002060"/>
                </a:solidFill>
                <a:latin typeface="UTM Avo" panose="02040603050506020204" pitchFamily="18" charset="0"/>
              </a:rPr>
              <a:t>dụ</a:t>
            </a:r>
            <a:r>
              <a:rPr lang="en-US" altLang="en-US" sz="3600" i="1" u="sng" dirty="0">
                <a:solidFill>
                  <a:srgbClr val="002060"/>
                </a:solidFill>
                <a:latin typeface="UTM Avo" panose="02040603050506020204" pitchFamily="18" charset="0"/>
              </a:rPr>
              <a:t>:</a:t>
            </a:r>
            <a:r>
              <a:rPr lang="en-US" altLang="en-US" sz="3600" i="1" dirty="0">
                <a:solidFill>
                  <a:srgbClr val="002060"/>
                </a:solidFill>
                <a:latin typeface="UTM Avo" panose="02040603050506020204" pitchFamily="18" charset="0"/>
              </a:rPr>
              <a:t>  </a:t>
            </a:r>
          </a:p>
          <a:p>
            <a:pPr algn="just"/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Ba </a:t>
            </a:r>
            <a:r>
              <a:rPr lang="en-US" altLang="en-US" sz="4000" dirty="0" err="1">
                <a:solidFill>
                  <a:srgbClr val="002060"/>
                </a:solidFill>
                <a:latin typeface="UTM Avo" panose="02040603050506020204" pitchFamily="18" charset="0"/>
              </a:rPr>
              <a:t>tôi</a:t>
            </a:r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Avo" panose="02040603050506020204" pitchFamily="18" charset="0"/>
              </a:rPr>
              <a:t>đã</a:t>
            </a:r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Avo" panose="02040603050506020204" pitchFamily="18" charset="0"/>
              </a:rPr>
              <a:t>từng</a:t>
            </a:r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sinh</a:t>
            </a:r>
            <a:r>
              <a:rPr lang="en-US" alt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ra</a:t>
            </a:r>
            <a:r>
              <a:rPr lang="en-US" alt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tử</a:t>
            </a:r>
            <a:r>
              <a:rPr lang="en-US" altLang="en-US" sz="4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  <a:p>
            <a:pPr algn="just"/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ở </a:t>
            </a:r>
            <a:r>
              <a:rPr lang="en-US" altLang="en-US" sz="4000" dirty="0" err="1">
                <a:solidFill>
                  <a:srgbClr val="002060"/>
                </a:solidFill>
                <a:latin typeface="UTM Avo" panose="02040603050506020204" pitchFamily="18" charset="0"/>
              </a:rPr>
              <a:t>chiến</a:t>
            </a:r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UTM Avo" panose="02040603050506020204" pitchFamily="18" charset="0"/>
              </a:rPr>
              <a:t>trường</a:t>
            </a:r>
            <a:r>
              <a:rPr lang="en-US" altLang="en-US" sz="4000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66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133"/>
          <a:stretch/>
        </p:blipFill>
        <p:spPr>
          <a:xfrm flipH="1">
            <a:off x="8808719" y="3375993"/>
            <a:ext cx="3226304" cy="367367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40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4" grpId="0" animBg="1"/>
      <p:bldP spid="6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1252A94F-BF12-4B59-B731-D298EAEFF98B}"/>
              </a:ext>
            </a:extLst>
          </p:cNvPr>
          <p:cNvSpPr txBox="1"/>
          <p:nvPr/>
        </p:nvSpPr>
        <p:spPr>
          <a:xfrm>
            <a:off x="6402388" y="1456294"/>
            <a:ext cx="1231106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8DBCB7A-13DE-4AA9-B53F-843C7EB4F865}"/>
              </a:ext>
            </a:extLst>
          </p:cNvPr>
          <p:cNvSpPr txBox="1"/>
          <p:nvPr/>
        </p:nvSpPr>
        <p:spPr>
          <a:xfrm>
            <a:off x="6413845" y="2723119"/>
            <a:ext cx="1231106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谢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48CC5C9-13BD-4B2E-93C9-E2BC3406D7B9}"/>
              </a:ext>
            </a:extLst>
          </p:cNvPr>
          <p:cNvSpPr txBox="1"/>
          <p:nvPr/>
        </p:nvSpPr>
        <p:spPr>
          <a:xfrm>
            <a:off x="7656408" y="2933622"/>
            <a:ext cx="1231106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聆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5E21D4C-F98F-45F3-B697-38B72DD2CFCC}"/>
              </a:ext>
            </a:extLst>
          </p:cNvPr>
          <p:cNvSpPr txBox="1"/>
          <p:nvPr/>
        </p:nvSpPr>
        <p:spPr>
          <a:xfrm>
            <a:off x="7667865" y="4267122"/>
            <a:ext cx="1231106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960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听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26550" y="871519"/>
            <a:ext cx="6807122" cy="2800767"/>
            <a:chOff x="4126550" y="871519"/>
            <a:chExt cx="6807122" cy="2800767"/>
          </a:xfrm>
        </p:grpSpPr>
        <p:sp>
          <p:nvSpPr>
            <p:cNvPr id="6" name="文本框 7"/>
            <p:cNvSpPr txBox="1"/>
            <p:nvPr/>
          </p:nvSpPr>
          <p:spPr>
            <a:xfrm>
              <a:off x="4126550" y="871519"/>
              <a:ext cx="6681637" cy="2800767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88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UTM Rockwell" panose="02040603050506020204" pitchFamily="18" charset="0"/>
                  <a:ea typeface="+mj-ea"/>
                </a:rPr>
                <a:t>CHÀO</a:t>
              </a:r>
            </a:p>
            <a:p>
              <a:pPr algn="ctr"/>
              <a:r>
                <a:rPr lang="en-US" altLang="zh-CN" sz="88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UTM Rockwell" panose="02040603050506020204" pitchFamily="18" charset="0"/>
                  <a:ea typeface="+mj-ea"/>
                </a:rPr>
                <a:t>TẠM BIỆT</a:t>
              </a:r>
              <a:endParaRPr lang="zh-CN" altLang="en-US" sz="8800" dirty="0">
                <a:solidFill>
                  <a:schemeClr val="tx2">
                    <a:lumMod val="60000"/>
                    <a:lumOff val="40000"/>
                  </a:schemeClr>
                </a:solidFill>
                <a:latin typeface="UTM Rockwell" panose="02040603050506020204" pitchFamily="18" charset="0"/>
                <a:ea typeface="+mj-ea"/>
              </a:endParaRPr>
            </a:p>
          </p:txBody>
        </p:sp>
        <p:sp>
          <p:nvSpPr>
            <p:cNvPr id="10" name="文本框 7"/>
            <p:cNvSpPr txBox="1"/>
            <p:nvPr/>
          </p:nvSpPr>
          <p:spPr>
            <a:xfrm>
              <a:off x="4252035" y="871519"/>
              <a:ext cx="6681637" cy="2800767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8800" dirty="0">
                  <a:solidFill>
                    <a:srgbClr val="B0C9F8"/>
                  </a:solidFill>
                  <a:latin typeface="UTM Rockwell" panose="02040603050506020204" pitchFamily="18" charset="0"/>
                  <a:ea typeface="+mj-ea"/>
                </a:rPr>
                <a:t>CHÀO</a:t>
              </a:r>
            </a:p>
            <a:p>
              <a:pPr algn="ctr"/>
              <a:r>
                <a:rPr lang="en-US" altLang="zh-CN" sz="8800" dirty="0">
                  <a:solidFill>
                    <a:srgbClr val="B0C9F8"/>
                  </a:solidFill>
                  <a:latin typeface="UTM Rockwell" panose="02040603050506020204" pitchFamily="18" charset="0"/>
                  <a:ea typeface="+mj-ea"/>
                </a:rPr>
                <a:t>TẠM BIỆT</a:t>
              </a:r>
              <a:endParaRPr lang="zh-CN" altLang="en-US" sz="8800" dirty="0">
                <a:solidFill>
                  <a:srgbClr val="B0C9F8"/>
                </a:solidFill>
                <a:latin typeface="UTM Rockwell" panose="02040603050506020204" pitchFamily="18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724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61829" y="1590160"/>
            <a:ext cx="11530659" cy="3785652"/>
            <a:chOff x="461829" y="1590160"/>
            <a:chExt cx="11530659" cy="3785652"/>
          </a:xfrm>
        </p:grpSpPr>
        <p:sp>
          <p:nvSpPr>
            <p:cNvPr id="2" name="TextBox 1"/>
            <p:cNvSpPr txBox="1"/>
            <p:nvPr/>
          </p:nvSpPr>
          <p:spPr>
            <a:xfrm>
              <a:off x="610113" y="1590160"/>
              <a:ext cx="11382375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0" dirty="0">
                  <a:latin typeface="UTM Rockwell" panose="02040603050506020204" pitchFamily="18" charset="0"/>
                </a:rPr>
                <a:t>XEM VÀ</a:t>
              </a:r>
            </a:p>
            <a:p>
              <a:pPr algn="r"/>
              <a:r>
                <a:rPr lang="en-US" sz="12000" dirty="0">
                  <a:latin typeface="UTM Rockwell" panose="02040603050506020204" pitchFamily="18" charset="0"/>
                </a:rPr>
                <a:t>CẢM NHẬN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1829" y="1590160"/>
              <a:ext cx="11382375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0" dirty="0">
                  <a:solidFill>
                    <a:srgbClr val="D1C3F9"/>
                  </a:solidFill>
                  <a:latin typeface="UTM Rockwell" panose="02040603050506020204" pitchFamily="18" charset="0"/>
                </a:rPr>
                <a:t>XEM VÀ</a:t>
              </a:r>
            </a:p>
            <a:p>
              <a:pPr algn="r"/>
              <a:r>
                <a:rPr lang="en-US" sz="12000" dirty="0">
                  <a:solidFill>
                    <a:srgbClr val="D1C3F9"/>
                  </a:solidFill>
                  <a:latin typeface="UTM Rockwell" panose="02040603050506020204" pitchFamily="18" charset="0"/>
                </a:rPr>
                <a:t>CẢM NHẬN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177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>
            <a:off x="130627" y="108857"/>
            <a:ext cx="5094515" cy="2854780"/>
          </a:xfrm>
          <a:custGeom>
            <a:avLst/>
            <a:gdLst>
              <a:gd name="connsiteX0" fmla="*/ 0 w 5094515"/>
              <a:gd name="connsiteY0" fmla="*/ 0 h 2854780"/>
              <a:gd name="connsiteX1" fmla="*/ 5094515 w 5094515"/>
              <a:gd name="connsiteY1" fmla="*/ 0 h 2854780"/>
              <a:gd name="connsiteX2" fmla="*/ 5094515 w 5094515"/>
              <a:gd name="connsiteY2" fmla="*/ 2854780 h 2854780"/>
              <a:gd name="connsiteX3" fmla="*/ 0 w 5094515"/>
              <a:gd name="connsiteY3" fmla="*/ 2854780 h 2854780"/>
              <a:gd name="connsiteX4" fmla="*/ 0 w 5094515"/>
              <a:gd name="connsiteY4" fmla="*/ 0 h 285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4515" h="2854780">
                <a:moveTo>
                  <a:pt x="0" y="0"/>
                </a:moveTo>
                <a:lnTo>
                  <a:pt x="5094515" y="0"/>
                </a:lnTo>
                <a:lnTo>
                  <a:pt x="5094515" y="2854780"/>
                </a:lnTo>
                <a:lnTo>
                  <a:pt x="0" y="2854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5323114" y="108857"/>
            <a:ext cx="6749142" cy="3507923"/>
          </a:xfrm>
          <a:custGeom>
            <a:avLst/>
            <a:gdLst>
              <a:gd name="connsiteX0" fmla="*/ 0 w 6749142"/>
              <a:gd name="connsiteY0" fmla="*/ 0 h 3507923"/>
              <a:gd name="connsiteX1" fmla="*/ 6749142 w 6749142"/>
              <a:gd name="connsiteY1" fmla="*/ 0 h 3507923"/>
              <a:gd name="connsiteX2" fmla="*/ 6749142 w 6749142"/>
              <a:gd name="connsiteY2" fmla="*/ 3507923 h 3507923"/>
              <a:gd name="connsiteX3" fmla="*/ 0 w 6749142"/>
              <a:gd name="connsiteY3" fmla="*/ 3507923 h 3507923"/>
              <a:gd name="connsiteX4" fmla="*/ 0 w 6749142"/>
              <a:gd name="connsiteY4" fmla="*/ 0 h 350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9142" h="3507923">
                <a:moveTo>
                  <a:pt x="0" y="0"/>
                </a:moveTo>
                <a:lnTo>
                  <a:pt x="6749142" y="0"/>
                </a:lnTo>
                <a:lnTo>
                  <a:pt x="6749142" y="3507923"/>
                </a:lnTo>
                <a:lnTo>
                  <a:pt x="0" y="35079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30627" y="3091547"/>
            <a:ext cx="5094515" cy="3635825"/>
          </a:xfrm>
          <a:custGeom>
            <a:avLst/>
            <a:gdLst>
              <a:gd name="connsiteX0" fmla="*/ 0 w 5094515"/>
              <a:gd name="connsiteY0" fmla="*/ 0 h 3635825"/>
              <a:gd name="connsiteX1" fmla="*/ 5094515 w 5094515"/>
              <a:gd name="connsiteY1" fmla="*/ 0 h 3635825"/>
              <a:gd name="connsiteX2" fmla="*/ 5094515 w 5094515"/>
              <a:gd name="connsiteY2" fmla="*/ 3635825 h 3635825"/>
              <a:gd name="connsiteX3" fmla="*/ 0 w 5094515"/>
              <a:gd name="connsiteY3" fmla="*/ 3635825 h 3635825"/>
              <a:gd name="connsiteX4" fmla="*/ 0 w 5094515"/>
              <a:gd name="connsiteY4" fmla="*/ 0 h 363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4515" h="3635825">
                <a:moveTo>
                  <a:pt x="0" y="0"/>
                </a:moveTo>
                <a:lnTo>
                  <a:pt x="5094515" y="0"/>
                </a:lnTo>
                <a:lnTo>
                  <a:pt x="5094515" y="3635825"/>
                </a:lnTo>
                <a:lnTo>
                  <a:pt x="0" y="3635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323114" y="3744690"/>
            <a:ext cx="6749142" cy="2982682"/>
          </a:xfrm>
          <a:custGeom>
            <a:avLst/>
            <a:gdLst>
              <a:gd name="connsiteX0" fmla="*/ 0 w 6749142"/>
              <a:gd name="connsiteY0" fmla="*/ 0 h 2982682"/>
              <a:gd name="connsiteX1" fmla="*/ 6749142 w 6749142"/>
              <a:gd name="connsiteY1" fmla="*/ 0 h 2982682"/>
              <a:gd name="connsiteX2" fmla="*/ 6749142 w 6749142"/>
              <a:gd name="connsiteY2" fmla="*/ 2982682 h 2982682"/>
              <a:gd name="connsiteX3" fmla="*/ 0 w 6749142"/>
              <a:gd name="connsiteY3" fmla="*/ 2982682 h 2982682"/>
              <a:gd name="connsiteX4" fmla="*/ 0 w 6749142"/>
              <a:gd name="connsiteY4" fmla="*/ 0 h 298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9142" h="2982682">
                <a:moveTo>
                  <a:pt x="0" y="0"/>
                </a:moveTo>
                <a:lnTo>
                  <a:pt x="6749142" y="0"/>
                </a:lnTo>
                <a:lnTo>
                  <a:pt x="6749142" y="2982682"/>
                </a:lnTo>
                <a:lnTo>
                  <a:pt x="0" y="2982682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/>
            <a:srcRect/>
            <a:stretch>
              <a:fillRect t="-2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0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628">
        <p14:prism dir="r"/>
      </p:transition>
    </mc:Choice>
    <mc:Fallback xmlns="">
      <p:transition spd="slow" advTm="306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3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 rot="5400000">
            <a:off x="1739802" y="-1530254"/>
            <a:ext cx="3283535" cy="6544065"/>
          </a:xfrm>
          <a:custGeom>
            <a:avLst/>
            <a:gdLst>
              <a:gd name="connsiteX0" fmla="*/ 0 w 3283535"/>
              <a:gd name="connsiteY0" fmla="*/ 6544065 h 6544065"/>
              <a:gd name="connsiteX1" fmla="*/ 0 w 3283535"/>
              <a:gd name="connsiteY1" fmla="*/ 0 h 6544065"/>
              <a:gd name="connsiteX2" fmla="*/ 3283535 w 3283535"/>
              <a:gd name="connsiteY2" fmla="*/ 778347 h 6544065"/>
              <a:gd name="connsiteX3" fmla="*/ 3283535 w 3283535"/>
              <a:gd name="connsiteY3" fmla="*/ 6544065 h 6544065"/>
              <a:gd name="connsiteX4" fmla="*/ 0 w 3283535"/>
              <a:gd name="connsiteY4" fmla="*/ 6544065 h 654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535" h="6544065">
                <a:moveTo>
                  <a:pt x="0" y="6544065"/>
                </a:moveTo>
                <a:lnTo>
                  <a:pt x="0" y="0"/>
                </a:lnTo>
                <a:lnTo>
                  <a:pt x="3283535" y="778347"/>
                </a:lnTo>
                <a:lnTo>
                  <a:pt x="3283535" y="6544065"/>
                </a:lnTo>
                <a:lnTo>
                  <a:pt x="0" y="6544065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Freeform 25"/>
          <p:cNvSpPr/>
          <p:nvPr/>
        </p:nvSpPr>
        <p:spPr>
          <a:xfrm rot="5400000">
            <a:off x="7087113" y="-1115779"/>
            <a:ext cx="3779559" cy="6211139"/>
          </a:xfrm>
          <a:custGeom>
            <a:avLst/>
            <a:gdLst>
              <a:gd name="connsiteX0" fmla="*/ 0 w 3779559"/>
              <a:gd name="connsiteY0" fmla="*/ 5315211 h 6211139"/>
              <a:gd name="connsiteX1" fmla="*/ 0 w 3779559"/>
              <a:gd name="connsiteY1" fmla="*/ 0 h 6211139"/>
              <a:gd name="connsiteX2" fmla="*/ 3779559 w 3779559"/>
              <a:gd name="connsiteY2" fmla="*/ 0 h 6211139"/>
              <a:gd name="connsiteX3" fmla="*/ 3779558 w 3779559"/>
              <a:gd name="connsiteY3" fmla="*/ 6211139 h 6211139"/>
              <a:gd name="connsiteX4" fmla="*/ 3405191 w 3779559"/>
              <a:gd name="connsiteY4" fmla="*/ 6122397 h 6211139"/>
              <a:gd name="connsiteX5" fmla="*/ 3405191 w 3779559"/>
              <a:gd name="connsiteY5" fmla="*/ 6100762 h 6211139"/>
              <a:gd name="connsiteX6" fmla="*/ 3313922 w 3779559"/>
              <a:gd name="connsiteY6" fmla="*/ 6100762 h 6211139"/>
              <a:gd name="connsiteX7" fmla="*/ 0 w 3779559"/>
              <a:gd name="connsiteY7" fmla="*/ 5315211 h 621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79559" h="6211139">
                <a:moveTo>
                  <a:pt x="0" y="5315211"/>
                </a:moveTo>
                <a:lnTo>
                  <a:pt x="0" y="0"/>
                </a:lnTo>
                <a:lnTo>
                  <a:pt x="3779559" y="0"/>
                </a:lnTo>
                <a:lnTo>
                  <a:pt x="3779558" y="6211139"/>
                </a:lnTo>
                <a:lnTo>
                  <a:pt x="3405191" y="6122397"/>
                </a:lnTo>
                <a:lnTo>
                  <a:pt x="3405191" y="6100762"/>
                </a:lnTo>
                <a:lnTo>
                  <a:pt x="3313922" y="6100762"/>
                </a:lnTo>
                <a:lnTo>
                  <a:pt x="0" y="531521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6000" b="-1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Freeform 22"/>
          <p:cNvSpPr/>
          <p:nvPr/>
        </p:nvSpPr>
        <p:spPr>
          <a:xfrm rot="5400000">
            <a:off x="1351584" y="2263154"/>
            <a:ext cx="3252784" cy="5736880"/>
          </a:xfrm>
          <a:custGeom>
            <a:avLst/>
            <a:gdLst>
              <a:gd name="connsiteX0" fmla="*/ 0 w 3252784"/>
              <a:gd name="connsiteY0" fmla="*/ 5736880 h 5736880"/>
              <a:gd name="connsiteX1" fmla="*/ 0 w 3252784"/>
              <a:gd name="connsiteY1" fmla="*/ 0 h 5736880"/>
              <a:gd name="connsiteX2" fmla="*/ 374367 w 3252784"/>
              <a:gd name="connsiteY2" fmla="*/ 88742 h 5736880"/>
              <a:gd name="connsiteX3" fmla="*/ 374367 w 3252784"/>
              <a:gd name="connsiteY3" fmla="*/ 102839 h 5736880"/>
              <a:gd name="connsiteX4" fmla="*/ 433836 w 3252784"/>
              <a:gd name="connsiteY4" fmla="*/ 102839 h 5736880"/>
              <a:gd name="connsiteX5" fmla="*/ 3252784 w 3252784"/>
              <a:gd name="connsiteY5" fmla="*/ 771058 h 5736880"/>
              <a:gd name="connsiteX6" fmla="*/ 3252784 w 3252784"/>
              <a:gd name="connsiteY6" fmla="*/ 5736880 h 5736880"/>
              <a:gd name="connsiteX7" fmla="*/ 0 w 3252784"/>
              <a:gd name="connsiteY7" fmla="*/ 5736880 h 57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52784" h="5736880">
                <a:moveTo>
                  <a:pt x="0" y="5736880"/>
                </a:moveTo>
                <a:lnTo>
                  <a:pt x="0" y="0"/>
                </a:lnTo>
                <a:lnTo>
                  <a:pt x="374367" y="88742"/>
                </a:lnTo>
                <a:lnTo>
                  <a:pt x="374367" y="102839"/>
                </a:lnTo>
                <a:lnTo>
                  <a:pt x="433836" y="102839"/>
                </a:lnTo>
                <a:lnTo>
                  <a:pt x="3252784" y="771058"/>
                </a:lnTo>
                <a:lnTo>
                  <a:pt x="3252784" y="5736880"/>
                </a:lnTo>
                <a:lnTo>
                  <a:pt x="0" y="573688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-6000" b="-1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Freeform 19"/>
          <p:cNvSpPr/>
          <p:nvPr/>
        </p:nvSpPr>
        <p:spPr>
          <a:xfrm rot="5400000">
            <a:off x="7261754" y="1937280"/>
            <a:ext cx="2747960" cy="6893454"/>
          </a:xfrm>
          <a:custGeom>
            <a:avLst/>
            <a:gdLst>
              <a:gd name="connsiteX0" fmla="*/ 0 w 2747960"/>
              <a:gd name="connsiteY0" fmla="*/ 6242063 h 6893454"/>
              <a:gd name="connsiteX1" fmla="*/ 1 w 2747960"/>
              <a:gd name="connsiteY1" fmla="*/ 0 h 6893454"/>
              <a:gd name="connsiteX2" fmla="*/ 2747960 w 2747960"/>
              <a:gd name="connsiteY2" fmla="*/ 0 h 6893454"/>
              <a:gd name="connsiteX3" fmla="*/ 2747959 w 2747960"/>
              <a:gd name="connsiteY3" fmla="*/ 6893454 h 6893454"/>
              <a:gd name="connsiteX4" fmla="*/ 0 w 2747960"/>
              <a:gd name="connsiteY4" fmla="*/ 6242063 h 689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7960" h="6893454">
                <a:moveTo>
                  <a:pt x="0" y="6242063"/>
                </a:moveTo>
                <a:lnTo>
                  <a:pt x="1" y="0"/>
                </a:lnTo>
                <a:lnTo>
                  <a:pt x="2747960" y="0"/>
                </a:lnTo>
                <a:lnTo>
                  <a:pt x="2747959" y="6893454"/>
                </a:lnTo>
                <a:lnTo>
                  <a:pt x="0" y="6242063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t="-6000" b="-1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601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7232">
        <p14:prism/>
      </p:transition>
    </mc:Choice>
    <mc:Fallback xmlns="">
      <p:transition spd="slow" advTm="272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3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/>
        </p:nvSpPr>
        <p:spPr>
          <a:xfrm rot="16200000">
            <a:off x="1340946" y="-1112347"/>
            <a:ext cx="3771455" cy="6205698"/>
          </a:xfrm>
          <a:custGeom>
            <a:avLst/>
            <a:gdLst>
              <a:gd name="connsiteX0" fmla="*/ 3771455 w 3771455"/>
              <a:gd name="connsiteY0" fmla="*/ 0 h 6205698"/>
              <a:gd name="connsiteX1" fmla="*/ 3771455 w 3771455"/>
              <a:gd name="connsiteY1" fmla="*/ 4887181 h 6205698"/>
              <a:gd name="connsiteX2" fmla="*/ 0 w 3771455"/>
              <a:gd name="connsiteY2" fmla="*/ 6205698 h 6205698"/>
              <a:gd name="connsiteX3" fmla="*/ 0 w 3771455"/>
              <a:gd name="connsiteY3" fmla="*/ 0 h 6205698"/>
              <a:gd name="connsiteX4" fmla="*/ 3771455 w 3771455"/>
              <a:gd name="connsiteY4" fmla="*/ 0 h 620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71455" h="6205698">
                <a:moveTo>
                  <a:pt x="3771455" y="0"/>
                </a:moveTo>
                <a:lnTo>
                  <a:pt x="3771455" y="4887181"/>
                </a:lnTo>
                <a:lnTo>
                  <a:pt x="0" y="6205698"/>
                </a:lnTo>
                <a:lnTo>
                  <a:pt x="0" y="0"/>
                </a:lnTo>
                <a:lnTo>
                  <a:pt x="3771455" y="0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t="-3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Freeform 18"/>
          <p:cNvSpPr/>
          <p:nvPr/>
        </p:nvSpPr>
        <p:spPr>
          <a:xfrm rot="16200000">
            <a:off x="6950066" y="-1703396"/>
            <a:ext cx="3319462" cy="6935804"/>
          </a:xfrm>
          <a:custGeom>
            <a:avLst/>
            <a:gdLst>
              <a:gd name="connsiteX0" fmla="*/ 3319462 w 3319462"/>
              <a:gd name="connsiteY0" fmla="*/ 0 h 6935804"/>
              <a:gd name="connsiteX1" fmla="*/ 3319462 w 3319462"/>
              <a:gd name="connsiteY1" fmla="*/ 6935804 h 6935804"/>
              <a:gd name="connsiteX2" fmla="*/ 0 w 3319462"/>
              <a:gd name="connsiteY2" fmla="*/ 6935804 h 6935804"/>
              <a:gd name="connsiteX3" fmla="*/ 0 w 3319462"/>
              <a:gd name="connsiteY3" fmla="*/ 1160497 h 6935804"/>
              <a:gd name="connsiteX4" fmla="*/ 3319462 w 3319462"/>
              <a:gd name="connsiteY4" fmla="*/ 0 h 69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9462" h="6935804">
                <a:moveTo>
                  <a:pt x="3319462" y="0"/>
                </a:moveTo>
                <a:lnTo>
                  <a:pt x="3319462" y="6935804"/>
                </a:lnTo>
                <a:lnTo>
                  <a:pt x="0" y="6935804"/>
                </a:lnTo>
                <a:lnTo>
                  <a:pt x="0" y="1160497"/>
                </a:lnTo>
                <a:lnTo>
                  <a:pt x="3319462" y="0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Freeform 15"/>
          <p:cNvSpPr/>
          <p:nvPr/>
        </p:nvSpPr>
        <p:spPr>
          <a:xfrm rot="16200000">
            <a:off x="7601316" y="2267317"/>
            <a:ext cx="3214244" cy="5738522"/>
          </a:xfrm>
          <a:custGeom>
            <a:avLst/>
            <a:gdLst>
              <a:gd name="connsiteX0" fmla="*/ 3214244 w 3214244"/>
              <a:gd name="connsiteY0" fmla="*/ 0 h 5738522"/>
              <a:gd name="connsiteX1" fmla="*/ 3214244 w 3214244"/>
              <a:gd name="connsiteY1" fmla="*/ 5738522 h 5738522"/>
              <a:gd name="connsiteX2" fmla="*/ 0 w 3214244"/>
              <a:gd name="connsiteY2" fmla="*/ 5738522 h 5738522"/>
              <a:gd name="connsiteX3" fmla="*/ 0 w 3214244"/>
              <a:gd name="connsiteY3" fmla="*/ 1123712 h 5738522"/>
              <a:gd name="connsiteX4" fmla="*/ 3214244 w 3214244"/>
              <a:gd name="connsiteY4" fmla="*/ 0 h 573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14244" h="5738522">
                <a:moveTo>
                  <a:pt x="3214244" y="0"/>
                </a:moveTo>
                <a:lnTo>
                  <a:pt x="3214244" y="5738522"/>
                </a:lnTo>
                <a:lnTo>
                  <a:pt x="0" y="5738522"/>
                </a:lnTo>
                <a:lnTo>
                  <a:pt x="0" y="1123712"/>
                </a:lnTo>
                <a:lnTo>
                  <a:pt x="321424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13000" b="-11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Freeform 12"/>
          <p:cNvSpPr/>
          <p:nvPr/>
        </p:nvSpPr>
        <p:spPr>
          <a:xfrm rot="16200000">
            <a:off x="2346787" y="1758486"/>
            <a:ext cx="2762251" cy="7208177"/>
          </a:xfrm>
          <a:custGeom>
            <a:avLst/>
            <a:gdLst>
              <a:gd name="connsiteX0" fmla="*/ 2762251 w 2762251"/>
              <a:gd name="connsiteY0" fmla="*/ 0 h 7208177"/>
              <a:gd name="connsiteX1" fmla="*/ 2762251 w 2762251"/>
              <a:gd name="connsiteY1" fmla="*/ 6242483 h 7208177"/>
              <a:gd name="connsiteX2" fmla="*/ 0 w 2762251"/>
              <a:gd name="connsiteY2" fmla="*/ 7208177 h 7208177"/>
              <a:gd name="connsiteX3" fmla="*/ 0 w 2762251"/>
              <a:gd name="connsiteY3" fmla="*/ 0 h 7208177"/>
              <a:gd name="connsiteX4" fmla="*/ 2762251 w 2762251"/>
              <a:gd name="connsiteY4" fmla="*/ 0 h 7208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251" h="7208177">
                <a:moveTo>
                  <a:pt x="2762251" y="0"/>
                </a:moveTo>
                <a:lnTo>
                  <a:pt x="2762251" y="6242483"/>
                </a:lnTo>
                <a:lnTo>
                  <a:pt x="0" y="7208177"/>
                </a:lnTo>
                <a:lnTo>
                  <a:pt x="0" y="0"/>
                </a:lnTo>
                <a:lnTo>
                  <a:pt x="2762251" y="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t="-2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9863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3028">
        <p14:prism isInverted="1"/>
      </p:transition>
    </mc:Choice>
    <mc:Fallback xmlns="">
      <p:transition spd="slow" advTm="130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6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>
            <a:off x="130627" y="108857"/>
            <a:ext cx="5094515" cy="2854780"/>
          </a:xfrm>
          <a:custGeom>
            <a:avLst/>
            <a:gdLst>
              <a:gd name="connsiteX0" fmla="*/ 0 w 5094515"/>
              <a:gd name="connsiteY0" fmla="*/ 0 h 2854780"/>
              <a:gd name="connsiteX1" fmla="*/ 5094515 w 5094515"/>
              <a:gd name="connsiteY1" fmla="*/ 0 h 2854780"/>
              <a:gd name="connsiteX2" fmla="*/ 5094515 w 5094515"/>
              <a:gd name="connsiteY2" fmla="*/ 2854780 h 2854780"/>
              <a:gd name="connsiteX3" fmla="*/ 0 w 5094515"/>
              <a:gd name="connsiteY3" fmla="*/ 2854780 h 2854780"/>
              <a:gd name="connsiteX4" fmla="*/ 0 w 5094515"/>
              <a:gd name="connsiteY4" fmla="*/ 0 h 285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4515" h="2854780">
                <a:moveTo>
                  <a:pt x="0" y="0"/>
                </a:moveTo>
                <a:lnTo>
                  <a:pt x="5094515" y="0"/>
                </a:lnTo>
                <a:lnTo>
                  <a:pt x="5094515" y="2854780"/>
                </a:lnTo>
                <a:lnTo>
                  <a:pt x="0" y="28547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5323114" y="108857"/>
            <a:ext cx="6749142" cy="3507923"/>
          </a:xfrm>
          <a:custGeom>
            <a:avLst/>
            <a:gdLst>
              <a:gd name="connsiteX0" fmla="*/ 0 w 6749142"/>
              <a:gd name="connsiteY0" fmla="*/ 0 h 3507923"/>
              <a:gd name="connsiteX1" fmla="*/ 6749142 w 6749142"/>
              <a:gd name="connsiteY1" fmla="*/ 0 h 3507923"/>
              <a:gd name="connsiteX2" fmla="*/ 6749142 w 6749142"/>
              <a:gd name="connsiteY2" fmla="*/ 3507923 h 3507923"/>
              <a:gd name="connsiteX3" fmla="*/ 0 w 6749142"/>
              <a:gd name="connsiteY3" fmla="*/ 3507923 h 3507923"/>
              <a:gd name="connsiteX4" fmla="*/ 0 w 6749142"/>
              <a:gd name="connsiteY4" fmla="*/ 0 h 350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9142" h="3507923">
                <a:moveTo>
                  <a:pt x="0" y="0"/>
                </a:moveTo>
                <a:lnTo>
                  <a:pt x="6749142" y="0"/>
                </a:lnTo>
                <a:lnTo>
                  <a:pt x="6749142" y="3507923"/>
                </a:lnTo>
                <a:lnTo>
                  <a:pt x="0" y="350792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t="-17000" b="-1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30627" y="3091547"/>
            <a:ext cx="5094515" cy="3635825"/>
          </a:xfrm>
          <a:custGeom>
            <a:avLst/>
            <a:gdLst>
              <a:gd name="connsiteX0" fmla="*/ 0 w 5094515"/>
              <a:gd name="connsiteY0" fmla="*/ 0 h 3635825"/>
              <a:gd name="connsiteX1" fmla="*/ 5094515 w 5094515"/>
              <a:gd name="connsiteY1" fmla="*/ 0 h 3635825"/>
              <a:gd name="connsiteX2" fmla="*/ 5094515 w 5094515"/>
              <a:gd name="connsiteY2" fmla="*/ 3635825 h 3635825"/>
              <a:gd name="connsiteX3" fmla="*/ 0 w 5094515"/>
              <a:gd name="connsiteY3" fmla="*/ 3635825 h 3635825"/>
              <a:gd name="connsiteX4" fmla="*/ 0 w 5094515"/>
              <a:gd name="connsiteY4" fmla="*/ 0 h 363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4515" h="3635825">
                <a:moveTo>
                  <a:pt x="0" y="0"/>
                </a:moveTo>
                <a:lnTo>
                  <a:pt x="5094515" y="0"/>
                </a:lnTo>
                <a:lnTo>
                  <a:pt x="5094515" y="3635825"/>
                </a:lnTo>
                <a:lnTo>
                  <a:pt x="0" y="363582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 b="-3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323114" y="3744690"/>
            <a:ext cx="6749142" cy="2982682"/>
          </a:xfrm>
          <a:custGeom>
            <a:avLst/>
            <a:gdLst>
              <a:gd name="connsiteX0" fmla="*/ 0 w 6749142"/>
              <a:gd name="connsiteY0" fmla="*/ 0 h 2982682"/>
              <a:gd name="connsiteX1" fmla="*/ 6749142 w 6749142"/>
              <a:gd name="connsiteY1" fmla="*/ 0 h 2982682"/>
              <a:gd name="connsiteX2" fmla="*/ 6749142 w 6749142"/>
              <a:gd name="connsiteY2" fmla="*/ 2982682 h 2982682"/>
              <a:gd name="connsiteX3" fmla="*/ 0 w 6749142"/>
              <a:gd name="connsiteY3" fmla="*/ 2982682 h 2982682"/>
              <a:gd name="connsiteX4" fmla="*/ 0 w 6749142"/>
              <a:gd name="connsiteY4" fmla="*/ 0 h 2982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49142" h="2982682">
                <a:moveTo>
                  <a:pt x="0" y="0"/>
                </a:moveTo>
                <a:lnTo>
                  <a:pt x="6749142" y="0"/>
                </a:lnTo>
                <a:lnTo>
                  <a:pt x="6749142" y="2982682"/>
                </a:lnTo>
                <a:lnTo>
                  <a:pt x="0" y="2982682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 t="-16000" b="-1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494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4634">
        <p14:prism dir="r" isInverted="1"/>
      </p:transition>
    </mc:Choice>
    <mc:Fallback xmlns="">
      <p:transition spd="slow" advTm="146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3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73" y="571500"/>
            <a:ext cx="10287000" cy="6858000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51341B17-1161-4B11-A337-4D8C00D3408C}"/>
              </a:ext>
            </a:extLst>
          </p:cNvPr>
          <p:cNvSpPr txBox="1"/>
          <p:nvPr/>
        </p:nvSpPr>
        <p:spPr>
          <a:xfrm>
            <a:off x="2166282" y="1065879"/>
            <a:ext cx="3162917" cy="646331"/>
          </a:xfrm>
          <a:prstGeom prst="rect">
            <a:avLst/>
          </a:prstGeom>
          <a:noFill/>
          <a:effectLst>
            <a:softEdge rad="139700"/>
          </a:effectLst>
        </p:spPr>
        <p:txBody>
          <a:bodyPr vert="horz" wrap="none" rtlCol="0">
            <a:spAutoFit/>
          </a:bodyPr>
          <a:lstStyle/>
          <a:p>
            <a:r>
              <a:rPr lang="en-US" altLang="zh-CN" sz="3600" b="1" spc="300" dirty="0">
                <a:solidFill>
                  <a:schemeClr val="bg1">
                    <a:lumMod val="65000"/>
                  </a:schemeClr>
                </a:solidFill>
                <a:latin typeface="UTM Mabella" panose="02040603050506020204" pitchFamily="18" charset="0"/>
                <a:ea typeface="+mj-ea"/>
              </a:rPr>
              <a:t>LUYỆN TỪ VÀ CÂU</a:t>
            </a:r>
            <a:endParaRPr lang="zh-CN" altLang="en-US" sz="3600" b="1" spc="300" dirty="0">
              <a:solidFill>
                <a:schemeClr val="bg1">
                  <a:lumMod val="65000"/>
                </a:schemeClr>
              </a:solidFill>
              <a:latin typeface="UTM Mabella" panose="02040603050506020204" pitchFamily="18" charset="0"/>
              <a:ea typeface="+mj-ea"/>
            </a:endParaRPr>
          </a:p>
        </p:txBody>
      </p:sp>
      <p:sp>
        <p:nvSpPr>
          <p:cNvPr id="11" name="文本框 32"/>
          <p:cNvSpPr txBox="1"/>
          <p:nvPr/>
        </p:nvSpPr>
        <p:spPr>
          <a:xfrm>
            <a:off x="6987565" y="1065879"/>
            <a:ext cx="3113353" cy="646331"/>
          </a:xfrm>
          <a:prstGeom prst="rect">
            <a:avLst/>
          </a:prstGeom>
          <a:noFill/>
          <a:effectLst>
            <a:softEdge rad="139700"/>
          </a:effectLst>
        </p:spPr>
        <p:txBody>
          <a:bodyPr vert="horz" wrap="none" rtlCol="0">
            <a:spAutoFit/>
          </a:bodyPr>
          <a:lstStyle/>
          <a:p>
            <a:r>
              <a:rPr lang="en-US" altLang="zh-CN" sz="3600" b="1" spc="300" dirty="0">
                <a:solidFill>
                  <a:schemeClr val="tx1">
                    <a:lumMod val="60000"/>
                    <a:lumOff val="40000"/>
                  </a:schemeClr>
                </a:solidFill>
                <a:latin typeface="UTM Mabella" panose="02040603050506020204" pitchFamily="18" charset="0"/>
                <a:ea typeface="+mj-ea"/>
              </a:rPr>
              <a:t>MỞ RỘNG VỐN TỪ</a:t>
            </a:r>
            <a:endParaRPr lang="zh-CN" altLang="en-US" sz="3600" b="1" spc="300" dirty="0">
              <a:solidFill>
                <a:schemeClr val="tx1">
                  <a:lumMod val="60000"/>
                  <a:lumOff val="40000"/>
                </a:schemeClr>
              </a:solidFill>
              <a:latin typeface="UTM Mabella" panose="02040603050506020204" pitchFamily="18" charset="0"/>
              <a:ea typeface="+mj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925">
            <a:off x="83762" y="4238474"/>
            <a:ext cx="1340207" cy="2758637"/>
          </a:xfrm>
          <a:prstGeom prst="rect">
            <a:avLst/>
          </a:prstGeom>
        </p:spPr>
      </p:pic>
      <p:pic>
        <p:nvPicPr>
          <p:cNvPr id="21" name="图片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" y="4786598"/>
            <a:ext cx="741329" cy="2071402"/>
          </a:xfrm>
          <a:prstGeom prst="rect">
            <a:avLst/>
          </a:prstGeom>
        </p:spPr>
      </p:pic>
      <p:pic>
        <p:nvPicPr>
          <p:cNvPr id="22" name="图片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9" y="5866986"/>
            <a:ext cx="1040661" cy="991013"/>
          </a:xfrm>
          <a:prstGeom prst="rect">
            <a:avLst/>
          </a:prstGeom>
        </p:spPr>
      </p:pic>
      <p:pic>
        <p:nvPicPr>
          <p:cNvPr id="20" name="图片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9" y="5812664"/>
            <a:ext cx="1702617" cy="104533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011076" y="1368980"/>
            <a:ext cx="8108955" cy="1580201"/>
            <a:chOff x="1048469" y="2012167"/>
            <a:chExt cx="8108955" cy="1580201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5EC6E804-000E-47F1-9886-E0B9C1600DA0}"/>
                </a:ext>
              </a:extLst>
            </p:cNvPr>
            <p:cNvSpPr txBox="1"/>
            <p:nvPr/>
          </p:nvSpPr>
          <p:spPr>
            <a:xfrm>
              <a:off x="1048469" y="2012167"/>
              <a:ext cx="7967246" cy="1569660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chemeClr val="bg2">
                      <a:lumMod val="75000"/>
                    </a:schemeClr>
                  </a:solidFill>
                  <a:latin typeface="UTM Rockwell" panose="02040603050506020204" pitchFamily="18" charset="0"/>
                  <a:ea typeface="+mj-ea"/>
                </a:rPr>
                <a:t>DŨNG CẢM</a:t>
              </a:r>
              <a:endParaRPr lang="zh-CN" altLang="en-US" sz="9600" dirty="0">
                <a:solidFill>
                  <a:schemeClr val="bg2">
                    <a:lumMod val="75000"/>
                  </a:schemeClr>
                </a:solidFill>
                <a:latin typeface="UTM Rockwell" panose="02040603050506020204" pitchFamily="18" charset="0"/>
                <a:ea typeface="+mj-ea"/>
              </a:endParaRPr>
            </a:p>
          </p:txBody>
        </p:sp>
        <p:sp>
          <p:nvSpPr>
            <p:cNvPr id="23" name="文本框 7"/>
            <p:cNvSpPr txBox="1"/>
            <p:nvPr/>
          </p:nvSpPr>
          <p:spPr>
            <a:xfrm>
              <a:off x="1190178" y="2022708"/>
              <a:ext cx="7967246" cy="1569660"/>
            </a:xfrm>
            <a:prstGeom prst="rect">
              <a:avLst/>
            </a:prstGeom>
            <a:noFill/>
            <a:effectLst>
              <a:softEdge rad="139700"/>
            </a:effectLst>
          </p:spPr>
          <p:txBody>
            <a:bodyPr vert="horz"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rgbClr val="D1C3F9"/>
                  </a:solidFill>
                  <a:latin typeface="UTM Rockwell" panose="02040603050506020204" pitchFamily="18" charset="0"/>
                  <a:ea typeface="+mj-ea"/>
                </a:rPr>
                <a:t>DŨNG CẢM</a:t>
              </a:r>
              <a:endParaRPr lang="zh-CN" altLang="en-US" sz="9600" dirty="0">
                <a:solidFill>
                  <a:srgbClr val="D1C3F9"/>
                </a:solidFill>
                <a:latin typeface="UTM Rockwell" panose="02040603050506020204" pitchFamily="18" charset="0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79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67547AA-F5D2-4418-B6DB-4C1756D79543}"/>
              </a:ext>
            </a:extLst>
          </p:cNvPr>
          <p:cNvSpPr txBox="1"/>
          <p:nvPr/>
        </p:nvSpPr>
        <p:spPr>
          <a:xfrm>
            <a:off x="321964" y="1383385"/>
            <a:ext cx="1155287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Tìm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i="1" dirty="0" err="1">
                <a:solidFill>
                  <a:srgbClr val="002060"/>
                </a:solidFill>
                <a:latin typeface="UTM Avo" panose="02040603050506020204" pitchFamily="18" charset="0"/>
              </a:rPr>
              <a:t>cùng</a:t>
            </a:r>
            <a:r>
              <a:rPr lang="en-US" altLang="en-US" sz="4800" b="1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i="1" dirty="0" err="1">
                <a:solidFill>
                  <a:srgbClr val="002060"/>
                </a:solidFill>
                <a:latin typeface="UTM Avo" panose="02040603050506020204" pitchFamily="18" charset="0"/>
              </a:rPr>
              <a:t>nghĩa</a:t>
            </a:r>
            <a:r>
              <a:rPr lang="en-US" altLang="en-US" sz="4800" b="1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và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i="1" dirty="0" err="1">
                <a:solidFill>
                  <a:srgbClr val="002060"/>
                </a:solidFill>
                <a:latin typeface="UTM Avo" panose="02040603050506020204" pitchFamily="18" charset="0"/>
              </a:rPr>
              <a:t>trái</a:t>
            </a:r>
            <a:r>
              <a:rPr lang="en-US" altLang="en-US" sz="4800" b="1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i="1" dirty="0" err="1">
                <a:solidFill>
                  <a:srgbClr val="002060"/>
                </a:solidFill>
                <a:latin typeface="UTM Avo" panose="02040603050506020204" pitchFamily="18" charset="0"/>
              </a:rPr>
              <a:t>nghĩa</a:t>
            </a:r>
            <a:r>
              <a:rPr lang="en-US" altLang="en-US" sz="4800" b="1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alt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alt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alt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M: 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-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cùng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nghĩa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: can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đảm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	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-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trái</a:t>
            </a:r>
            <a:r>
              <a:rPr lang="en-US" altLang="en-US" sz="4800" i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i="1" dirty="0" err="1">
                <a:solidFill>
                  <a:srgbClr val="002060"/>
                </a:solidFill>
                <a:latin typeface="UTM Avo" panose="02040603050506020204" pitchFamily="18" charset="0"/>
              </a:rPr>
              <a:t>nghĩa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: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hèn</a:t>
            </a:r>
            <a:r>
              <a:rPr lang="en-US" altLang="en-US" sz="4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4800" dirty="0" err="1">
                <a:solidFill>
                  <a:srgbClr val="002060"/>
                </a:solidFill>
                <a:latin typeface="UTM Avo" panose="02040603050506020204" pitchFamily="18" charset="0"/>
              </a:rPr>
              <a:t>nhát</a:t>
            </a:r>
            <a:endParaRPr lang="zh-CN" altLang="en-US" sz="48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矩形: 圆角 21"/>
          <p:cNvSpPr/>
          <p:nvPr/>
        </p:nvSpPr>
        <p:spPr>
          <a:xfrm>
            <a:off x="154527" y="521935"/>
            <a:ext cx="3251864" cy="781063"/>
          </a:xfrm>
          <a:prstGeom prst="roundRect">
            <a:avLst>
              <a:gd name="adj" fmla="val 50000"/>
            </a:avLst>
          </a:prstGeom>
          <a:solidFill>
            <a:schemeClr val="tx1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Bài</a:t>
            </a:r>
            <a:r>
              <a:rPr lang="en-US" altLang="zh-C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1</a:t>
            </a:r>
            <a:endParaRPr lang="zh-CN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8519" y1="41650" x2="38519" y2="41650"/>
                        <a14:foregroundMark x1="38034" y1="90659" x2="47025" y2="82976"/>
                        <a14:foregroundMark x1="38972" y1="90821" x2="40298" y2="74687"/>
                        <a14:foregroundMark x1="36384" y1="94056" x2="47283" y2="93166"/>
                        <a14:foregroundMark x1="55692" y1="93611" x2="63389" y2="84877"/>
                        <a14:foregroundMark x1="58668" y1="77638" x2="56889" y2="86211"/>
                        <a14:foregroundMark x1="56630" y1="74080" x2="53202" y2="88759"/>
                        <a14:foregroundMark x1="55821" y1="94056" x2="61125" y2="92721"/>
                        <a14:foregroundMark x1="35673" y1="94662" x2="60899" y2="9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03945" y="3022295"/>
            <a:ext cx="5038296" cy="403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2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925913" y="2178872"/>
            <a:ext cx="4650921" cy="64633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cùng</a:t>
            </a: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nghĩa</a:t>
            </a:r>
            <a:endParaRPr lang="en-US" alt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4268038" y="1251874"/>
            <a:ext cx="3581400" cy="707886"/>
          </a:xfrm>
          <a:prstGeom prst="rect">
            <a:avLst/>
          </a:prstGeom>
          <a:solidFill>
            <a:srgbClr val="F5E0FD"/>
          </a:solidFill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Dũng</a:t>
            </a:r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cảm</a:t>
            </a:r>
            <a:endParaRPr lang="en-US" altLang="en-US" sz="60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5914" y="3052000"/>
            <a:ext cx="4650921" cy="2554545"/>
          </a:xfrm>
          <a:prstGeom prst="rect">
            <a:avLst/>
          </a:prstGeom>
          <a:solidFill>
            <a:srgbClr val="F5E0FD"/>
          </a:solidFill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UTM Avo" panose="02040603050506020204" pitchFamily="18" charset="0"/>
              </a:rPr>
              <a:t>can đảm, can trường, gan dạ, gan góc, gan lì, bạo gan, táo bạo, anh hùng, anh dũng, quả cảm, … 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6557386" y="2178872"/>
            <a:ext cx="4650921" cy="64633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trái</a:t>
            </a:r>
            <a:r>
              <a:rPr lang="en-US" altLang="en-US" sz="3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nghĩa</a:t>
            </a:r>
            <a:endParaRPr lang="en-US" alt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57386" y="3052000"/>
            <a:ext cx="4650921" cy="2554545"/>
          </a:xfrm>
          <a:prstGeom prst="rect">
            <a:avLst/>
          </a:prstGeom>
          <a:solidFill>
            <a:srgbClr val="F5E0FD"/>
          </a:solidFill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solidFill>
                  <a:srgbClr val="002060"/>
                </a:solidFill>
                <a:latin typeface="UTM Avo" panose="02040603050506020204" pitchFamily="18" charset="0"/>
              </a:rPr>
              <a:t>nhát gan, nhút nhát, hèn nhát, đớn hèn, hèn mạt, hèn hạ, bạc nhược, nhu nhược, khiếp nhược, … </a:t>
            </a:r>
          </a:p>
        </p:txBody>
      </p:sp>
      <p:sp>
        <p:nvSpPr>
          <p:cNvPr id="17" name="椭圆 31"/>
          <p:cNvSpPr/>
          <p:nvPr/>
        </p:nvSpPr>
        <p:spPr>
          <a:xfrm>
            <a:off x="419490" y="99139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椭圆 32"/>
          <p:cNvSpPr/>
          <p:nvPr/>
        </p:nvSpPr>
        <p:spPr>
          <a:xfrm>
            <a:off x="1067432" y="991391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9" name="椭圆 33"/>
          <p:cNvSpPr/>
          <p:nvPr/>
        </p:nvSpPr>
        <p:spPr>
          <a:xfrm>
            <a:off x="1715374" y="991391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椭圆 34"/>
          <p:cNvSpPr/>
          <p:nvPr/>
        </p:nvSpPr>
        <p:spPr>
          <a:xfrm>
            <a:off x="10687341" y="5894302"/>
            <a:ext cx="520966" cy="52096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1" name="椭圆 35"/>
          <p:cNvSpPr/>
          <p:nvPr/>
        </p:nvSpPr>
        <p:spPr>
          <a:xfrm>
            <a:off x="11315053" y="5894302"/>
            <a:ext cx="520966" cy="520966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836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110600" grpId="0" animBg="1"/>
      <p:bldP spid="3" grpId="0" animBg="1"/>
      <p:bldP spid="15" grpId="0" animBg="1"/>
      <p:bldP spid="4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6.3|7.3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9.9|3.4"/>
</p:tagLst>
</file>

<file path=ppt/theme/theme1.xml><?xml version="1.0" encoding="utf-8"?>
<a:theme xmlns:a="http://schemas.openxmlformats.org/drawingml/2006/main" name="Office 主题​​">
  <a:themeElements>
    <a:clrScheme name="自定义 322">
      <a:dk1>
        <a:srgbClr val="7F7F7F"/>
      </a:dk1>
      <a:lt1>
        <a:sysClr val="window" lastClr="FFFFFF"/>
      </a:lt1>
      <a:dk2>
        <a:srgbClr val="44546A"/>
      </a:dk2>
      <a:lt2>
        <a:srgbClr val="8FA4B6"/>
      </a:lt2>
      <a:accent1>
        <a:srgbClr val="B7CFFD"/>
      </a:accent1>
      <a:accent2>
        <a:srgbClr val="F0B0E8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63">
      <a:majorFont>
        <a:latin typeface="字魂70号-灵悦黑体"/>
        <a:ea typeface="字魂70号-灵悦黑体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wrap="none"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439</Words>
  <Application>Microsoft Office PowerPoint</Application>
  <PresentationFormat>Widescreen</PresentationFormat>
  <Paragraphs>83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等线</vt:lpstr>
      <vt:lpstr>Arial</vt:lpstr>
      <vt:lpstr>Calibri</vt:lpstr>
      <vt:lpstr>UTM Rockwell</vt:lpstr>
      <vt:lpstr>UTM Mabella</vt:lpstr>
      <vt:lpstr>Times New Roman</vt:lpstr>
      <vt:lpstr>UTM Avo</vt:lpstr>
      <vt:lpstr>思源黑体 CN Normal</vt:lpstr>
      <vt:lpstr>字魂70号-灵悦黑体</vt:lpstr>
      <vt:lpstr>Calibri Light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KTUTS</dc:creator>
  <cp:keywords>VIETBAO</cp:keywords>
  <cp:lastModifiedBy>PHAN HOÀNG PHƯỚC HẠNH</cp:lastModifiedBy>
  <cp:revision>85</cp:revision>
  <dcterms:created xsi:type="dcterms:W3CDTF">2019-03-13T05:38:41Z</dcterms:created>
  <dcterms:modified xsi:type="dcterms:W3CDTF">2022-02-27T13:28:55Z</dcterms:modified>
  <cp:version>R24</cp:version>
</cp:coreProperties>
</file>