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35" r:id="rId3"/>
    <p:sldMasterId id="2147483786" r:id="rId4"/>
  </p:sldMasterIdLst>
  <p:notesMasterIdLst>
    <p:notesMasterId r:id="rId23"/>
  </p:notesMasterIdLst>
  <p:sldIdLst>
    <p:sldId id="292" r:id="rId5"/>
    <p:sldId id="549" r:id="rId6"/>
    <p:sldId id="305" r:id="rId7"/>
    <p:sldId id="307" r:id="rId8"/>
    <p:sldId id="256" r:id="rId9"/>
    <p:sldId id="552" r:id="rId10"/>
    <p:sldId id="270" r:id="rId11"/>
    <p:sldId id="277" r:id="rId12"/>
    <p:sldId id="271" r:id="rId13"/>
    <p:sldId id="272" r:id="rId14"/>
    <p:sldId id="278" r:id="rId15"/>
    <p:sldId id="273" r:id="rId16"/>
    <p:sldId id="553" r:id="rId17"/>
    <p:sldId id="554" r:id="rId18"/>
    <p:sldId id="555" r:id="rId19"/>
    <p:sldId id="557" r:id="rId20"/>
    <p:sldId id="556" r:id="rId21"/>
    <p:sldId id="551" r:id="rId2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 Bao Chau 20146072" initials="LBC2" lastIdx="2" clrIdx="0">
    <p:extLst>
      <p:ext uri="{19B8F6BF-5375-455C-9EA6-DF929625EA0E}">
        <p15:presenceInfo xmlns:p15="http://schemas.microsoft.com/office/powerpoint/2012/main" userId="S::chau.lb146072@sis.hust.edu.vn::7531fa02-6262-4b07-8b72-56c3de680e3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59E6"/>
    <a:srgbClr val="E6E6E6"/>
    <a:srgbClr val="FCD5B5"/>
    <a:srgbClr val="D9F4FD"/>
    <a:srgbClr val="EBF2DE"/>
    <a:srgbClr val="FDEAD9"/>
    <a:srgbClr val="CFE6C5"/>
    <a:srgbClr val="EF5F5F"/>
    <a:srgbClr val="B7E47C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8" autoAdjust="0"/>
    <p:restoredTop sz="71262" autoAdjust="0"/>
  </p:normalViewPr>
  <p:slideViewPr>
    <p:cSldViewPr snapToGrid="0">
      <p:cViewPr varScale="1">
        <p:scale>
          <a:sx n="77" d="100"/>
          <a:sy n="77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05T20:37:35.934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05T20:37:35.934" idx="2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9C5F-3FEE-4EBB-B288-D6E01EA1BBC0}" type="datetimeFigureOut">
              <a:rPr lang="vi-VN" smtClean="0"/>
              <a:t>16/09/2021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FF7A2-45E5-4E01-A29E-3818B37EC2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6546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FF7A2-45E5-4E01-A29E-3818B37EC237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0562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FF7A2-45E5-4E01-A29E-3818B37EC237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34899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FF7A2-45E5-4E01-A29E-3818B37EC237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074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719798"/>
      </p:ext>
    </p:extLst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87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4448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585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6355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7240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1368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8412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09360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14787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53262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680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0336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5353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260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83827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774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3837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69101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898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14021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476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8809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95997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697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5182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7983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5578-682B-4A01-9638-014C16DE1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AAC1EE-97A3-4603-AA67-B9B86F55F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0C8B9-3AC5-46CF-A12A-6DF4288A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CA0AF-530D-4EBD-B965-8B94F5F1B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59C82-3A0F-48FF-926E-5D04481A0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845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41855-5658-46FC-B1E4-D8A33D040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48DD4-982E-4DF5-83BC-71D4D6BCE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6D471-1D4A-4A93-8DC4-6EC44FFF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F56D3-DE4D-452A-8EDB-00A20AD1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EE1EB-0B3D-4FD7-B6AB-2BD17542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562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AF01F-173B-42F4-B79E-090D56AC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68C77-CBFA-461F-A51E-325EB9550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E92DB-083F-452B-B9A8-07F35FD15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84B60-C1EA-4B69-AA90-8F1E5FB9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2BA63-766D-48C7-962C-260FED02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610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F6C79-9DB9-41C2-AB7F-EE2DBD4CB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300A1-412B-4D8E-A682-9491921A9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49AE0-B2AB-4AC5-AD17-D5485CF0B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E3E69-8221-46DF-8417-9117474D9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CA87B-A6B0-4084-8ABD-22FC70DE9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FFCA0-2136-413A-9FC4-8666492A9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214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C1165-B1EA-4947-A1FB-D9CF6BE2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49C6E-764C-4F36-94CB-FE2A2DF8C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9B79E8-DF7C-4EBB-9F3B-6BE1496FD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2F9A33-7E46-4A42-A0A4-E18DB17B8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8AAA32-05F2-47FB-B9B2-30397B27C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0AE778-A2FD-4AD5-B23E-61A0D2506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F383F0-95C5-45CA-90E7-CB223748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17D151-FD6A-419A-A7B0-CA8BE2A2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412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CD961-234E-4CF8-B0EF-237952B82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917F9D-08A6-466A-864D-D2F376CC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DF56FB-BF1A-451B-AFCC-8E5E82A9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5A4458-ED35-410C-9316-3AE12AF06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9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6121E3-1542-49D2-AFE7-215B078A3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B79D1B-E5A5-4FF6-B1AF-3C1CE82B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32E8B-A5B1-45B5-9A9F-B5EF9E6E9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655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4EF36-1426-4285-828F-C8CFBFE9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C0F19-B360-4B7D-8B84-54564343E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1CC49-77D0-4E31-A9D2-D30F8EDAE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92D8-AB77-44F5-B9DD-F7A3C2F63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0A841E-88D4-4D0A-97C4-E4897B618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4F814-BBE2-4CE3-B3C8-C4A938E78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798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E2-3FF2-44B7-B10F-3C06FDF7C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9E9FEF-3FB3-4E4C-A935-958BA93288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12C7B-8B90-4958-A986-27D36990B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EFE80-B253-4A84-BE72-FE133747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70AA07-12BD-4E8C-B324-9F0CBE23C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AF4ED2-925B-495F-9A04-20C40D1E4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95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5AAED-E4CB-438E-BAE6-D874C01F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CA6078-7021-47C7-8ADD-30EB0D4D7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DC22C-267E-4ADC-AF05-BEB721900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CB2E6-036D-489B-AF95-7F191F409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DBCEB-45FD-4CA2-89E1-0743C2C2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811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BF1447-7437-45B5-955F-F450CFC6F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DF0BE9-59DA-4877-8D0D-735633F5C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A8181-2D82-4E5A-A55B-C3850F30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443D1-9D50-4347-8EF4-C71123BD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B7A19-FC92-4734-BBA7-FBC0512D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64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1483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9198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1596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933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34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604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6002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709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577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1324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969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81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062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7F965-6FBF-4E4A-99CF-0D8736C9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41528-4D68-4198-AA39-08CEF828A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95987-3F38-4722-83D8-2292FDC38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C012C-B1B7-47F6-B168-A941E97A73A9}" type="datetimeFigureOut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2F808-3920-4A01-9D82-C1D249E03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A23AC-28FD-47E2-A9E1-1773F854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3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62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comments" Target="../comments/comment1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comments" Target="../comments/commen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7.gif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7.gif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BAB3A0-A872-D147-A7A7-7A1D75E5C4B2}"/>
              </a:ext>
            </a:extLst>
          </p:cNvPr>
          <p:cNvSpPr txBox="1"/>
          <p:nvPr/>
        </p:nvSpPr>
        <p:spPr>
          <a:xfrm>
            <a:off x="1363441" y="263559"/>
            <a:ext cx="6486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Ba bạn rô- bốt rủ nhau đo chiều cao.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A106B3A-9420-C74A-8945-FE77D399A16E}"/>
              </a:ext>
            </a:extLst>
          </p:cNvPr>
          <p:cNvGrpSpPr/>
          <p:nvPr/>
        </p:nvGrpSpPr>
        <p:grpSpPr>
          <a:xfrm>
            <a:off x="1018145" y="15459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7963D46-9363-CA47-9DA2-BBEB3F7904DD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5E0DC7-84A4-694B-B7D9-CFCC62776727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568F0A7-93BE-2C4F-9D55-0F63CCC0C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269" y="775263"/>
            <a:ext cx="7841076" cy="2625952"/>
          </a:xfrm>
          <a:prstGeom prst="rect">
            <a:avLst/>
          </a:prstGeom>
        </p:spPr>
      </p:pic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C835D42E-208D-B84F-A388-0E78DAFA3471}"/>
              </a:ext>
            </a:extLst>
          </p:cNvPr>
          <p:cNvSpPr/>
          <p:nvPr/>
        </p:nvSpPr>
        <p:spPr>
          <a:xfrm>
            <a:off x="1102761" y="4137123"/>
            <a:ext cx="5697050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buClr>
                <a:srgbClr val="000000"/>
              </a:buClr>
              <a:defRPr/>
            </a:pP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Rô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bốt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cam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A18B791-A5BB-7447-B6C5-026E54D14D8A}"/>
              </a:ext>
            </a:extLst>
          </p:cNvPr>
          <p:cNvSpPr/>
          <p:nvPr/>
        </p:nvSpPr>
        <p:spPr>
          <a:xfrm>
            <a:off x="1106851" y="5125281"/>
            <a:ext cx="5697050" cy="759171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buClr>
                <a:srgbClr val="000000"/>
              </a:buClr>
              <a:defRPr/>
            </a:pP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Rô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bốt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xanh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dương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C73CBDBB-67CB-954D-8B1F-C070B5C43D50}"/>
              </a:ext>
            </a:extLst>
          </p:cNvPr>
          <p:cNvSpPr/>
          <p:nvPr/>
        </p:nvSpPr>
        <p:spPr>
          <a:xfrm>
            <a:off x="1072514" y="6102971"/>
            <a:ext cx="5377626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Rô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bốt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xanh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lá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cây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8635525-ECD4-D447-B145-C67892C528A9}"/>
              </a:ext>
            </a:extLst>
          </p:cNvPr>
          <p:cNvSpPr/>
          <p:nvPr/>
        </p:nvSpPr>
        <p:spPr>
          <a:xfrm>
            <a:off x="1134419" y="4154716"/>
            <a:ext cx="739642" cy="78770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0686E65-7A61-7341-9DA0-44EB8AEDDE73}"/>
              </a:ext>
            </a:extLst>
          </p:cNvPr>
          <p:cNvSpPr/>
          <p:nvPr/>
        </p:nvSpPr>
        <p:spPr>
          <a:xfrm>
            <a:off x="1048983" y="5097953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A5E45296-BAB4-5B47-9D85-0C1EEC267B36}"/>
              </a:ext>
            </a:extLst>
          </p:cNvPr>
          <p:cNvSpPr/>
          <p:nvPr/>
        </p:nvSpPr>
        <p:spPr>
          <a:xfrm>
            <a:off x="1064757" y="6112032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0A3F89A-90CB-D148-8E7C-8F916F7340B4}"/>
              </a:ext>
            </a:extLst>
          </p:cNvPr>
          <p:cNvSpPr txBox="1"/>
          <p:nvPr/>
        </p:nvSpPr>
        <p:spPr>
          <a:xfrm>
            <a:off x="1363440" y="3420730"/>
            <a:ext cx="6486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a) Rô- bốt cao nhất là?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DA75B6-1AA0-46BB-B71F-FDEB219B027C}"/>
              </a:ext>
            </a:extLst>
          </p:cNvPr>
          <p:cNvSpPr/>
          <p:nvPr/>
        </p:nvSpPr>
        <p:spPr>
          <a:xfrm>
            <a:off x="7955533" y="586583"/>
            <a:ext cx="1470306" cy="5232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F126DD-5F72-8B41-8C4C-AE6CD44D7B9E}"/>
              </a:ext>
            </a:extLst>
          </p:cNvPr>
          <p:cNvCxnSpPr>
            <a:cxnSpLocks/>
          </p:cNvCxnSpPr>
          <p:nvPr/>
        </p:nvCxnSpPr>
        <p:spPr>
          <a:xfrm>
            <a:off x="3107473" y="3928338"/>
            <a:ext cx="13628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B9CEC14-50F0-1A4D-8DF3-36DFDF6952D2}"/>
              </a:ext>
            </a:extLst>
          </p:cNvPr>
          <p:cNvSpPr/>
          <p:nvPr/>
        </p:nvSpPr>
        <p:spPr>
          <a:xfrm>
            <a:off x="1066811" y="6094134"/>
            <a:ext cx="5377626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Rô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bốt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xanh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lá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cây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29028F1-8EE7-D346-8836-F514EFD3D1FA}"/>
              </a:ext>
            </a:extLst>
          </p:cNvPr>
          <p:cNvSpPr/>
          <p:nvPr/>
        </p:nvSpPr>
        <p:spPr>
          <a:xfrm>
            <a:off x="1066811" y="6107501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3331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/>
      <p:bldP spid="14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CDB4F7-224F-8D42-94FF-E72E9292A223}"/>
              </a:ext>
            </a:extLst>
          </p:cNvPr>
          <p:cNvSpPr txBox="1"/>
          <p:nvPr/>
        </p:nvSpPr>
        <p:spPr>
          <a:xfrm>
            <a:off x="1363440" y="462371"/>
            <a:ext cx="6486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Ba bạn rô- bốt rủ nhau đo chiều cao.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E05503-29AB-6249-8C46-AFE8D9673EFB}"/>
              </a:ext>
            </a:extLst>
          </p:cNvPr>
          <p:cNvGrpSpPr/>
          <p:nvPr/>
        </p:nvGrpSpPr>
        <p:grpSpPr>
          <a:xfrm>
            <a:off x="953017" y="278565"/>
            <a:ext cx="605826" cy="830997"/>
            <a:chOff x="3174278" y="237323"/>
            <a:chExt cx="605826" cy="8309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0DBC5C5-DC27-0040-8CF1-8F5E33FAFF0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04290F-CB35-4D4E-A19D-45F92BB765C8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071F1B4-D1E7-BE4A-8F9A-92EC2BD68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04" y="1098150"/>
            <a:ext cx="7841076" cy="334105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67EF152-8851-CD49-96C4-FCBB4AB0905A}"/>
              </a:ext>
            </a:extLst>
          </p:cNvPr>
          <p:cNvGrpSpPr/>
          <p:nvPr/>
        </p:nvGrpSpPr>
        <p:grpSpPr>
          <a:xfrm>
            <a:off x="571633" y="4414037"/>
            <a:ext cx="9284353" cy="1909305"/>
            <a:chOff x="847681" y="4172495"/>
            <a:chExt cx="9284353" cy="19093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BC0CE2-4D13-EB41-815F-D4AF5819FD8E}"/>
                </a:ext>
              </a:extLst>
            </p:cNvPr>
            <p:cNvSpPr txBox="1"/>
            <p:nvPr/>
          </p:nvSpPr>
          <p:spPr>
            <a:xfrm>
              <a:off x="847681" y="4172495"/>
              <a:ext cx="9284353" cy="1909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200000"/>
                </a:lnSpc>
                <a:buFontTx/>
                <a:buChar char="-"/>
              </a:pPr>
              <a:r>
                <a:rPr lang="vi-VN" sz="3200" dirty="0"/>
                <a:t>Rô-bốt A cao hơn rô-bốt B          cm.</a:t>
              </a:r>
            </a:p>
            <a:p>
              <a:pPr marL="457200" indent="-457200">
                <a:lnSpc>
                  <a:spcPct val="200000"/>
                </a:lnSpc>
                <a:buFontTx/>
                <a:buChar char="-"/>
              </a:pPr>
              <a:r>
                <a:rPr lang="vi-VN" sz="3200" dirty="0"/>
                <a:t>Rô-bốt B thấp hơn rô-bốt C         cm. </a:t>
              </a:r>
              <a:endParaRPr lang="en-VN" sz="3200" dirty="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1048BFCA-850B-E649-8F36-70481B8317EF}"/>
                </a:ext>
              </a:extLst>
            </p:cNvPr>
            <p:cNvSpPr/>
            <p:nvPr/>
          </p:nvSpPr>
          <p:spPr>
            <a:xfrm>
              <a:off x="6438835" y="4386776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E5E500D6-5D96-E14F-AB90-0685EDA68542}"/>
                </a:ext>
              </a:extLst>
            </p:cNvPr>
            <p:cNvSpPr/>
            <p:nvPr/>
          </p:nvSpPr>
          <p:spPr>
            <a:xfrm>
              <a:off x="6487957" y="5360758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FC1C116-B184-7241-988C-70AB4D309DCD}"/>
              </a:ext>
            </a:extLst>
          </p:cNvPr>
          <p:cNvSpPr/>
          <p:nvPr/>
        </p:nvSpPr>
        <p:spPr>
          <a:xfrm>
            <a:off x="6162790" y="4630394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6B67C48-554A-4F46-88FA-2AB03705D482}"/>
              </a:ext>
            </a:extLst>
          </p:cNvPr>
          <p:cNvSpPr/>
          <p:nvPr/>
        </p:nvSpPr>
        <p:spPr>
          <a:xfrm>
            <a:off x="6211904" y="5602300"/>
            <a:ext cx="679432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9AB4F1-FCAF-1D4F-A188-12ADB802249E}"/>
              </a:ext>
            </a:extLst>
          </p:cNvPr>
          <p:cNvSpPr/>
          <p:nvPr/>
        </p:nvSpPr>
        <p:spPr>
          <a:xfrm>
            <a:off x="7578234" y="4727229"/>
            <a:ext cx="2334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( 56 – 54 = 2)</a:t>
            </a:r>
            <a:endParaRPr lang="en-VN" sz="1600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F2A0C3-ED55-F540-857F-7EA9B1B00D5F}"/>
              </a:ext>
            </a:extLst>
          </p:cNvPr>
          <p:cNvSpPr/>
          <p:nvPr/>
        </p:nvSpPr>
        <p:spPr>
          <a:xfrm>
            <a:off x="7659553" y="5718464"/>
            <a:ext cx="2334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( 59 – 54 </a:t>
            </a:r>
            <a:r>
              <a:rPr lang="vi-VN" sz="2800">
                <a:solidFill>
                  <a:srgbClr val="FF0000"/>
                </a:solidFill>
              </a:rPr>
              <a:t>= 5)</a:t>
            </a:r>
            <a:endParaRPr lang="en-VN" sz="1600" dirty="0">
              <a:solidFill>
                <a:srgbClr val="FF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22BB62-6683-4221-B4A4-A51E842668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15" r="35341"/>
          <a:stretch/>
        </p:blipFill>
        <p:spPr>
          <a:xfrm>
            <a:off x="4570550" y="1191671"/>
            <a:ext cx="2363524" cy="33410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AF2BE3-9205-44F7-BE31-5AE99B654A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633"/>
          <a:stretch/>
        </p:blipFill>
        <p:spPr>
          <a:xfrm>
            <a:off x="7578234" y="1183023"/>
            <a:ext cx="2067443" cy="33410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808CBE-6DFE-4559-B584-4592599591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3369"/>
          <a:stretch/>
        </p:blipFill>
        <p:spPr>
          <a:xfrm>
            <a:off x="1924004" y="1210709"/>
            <a:ext cx="2088159" cy="33410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6AB2C21-EE81-7A4E-8AC5-943DE2B9B8C5}"/>
              </a:ext>
            </a:extLst>
          </p:cNvPr>
          <p:cNvSpPr txBox="1"/>
          <p:nvPr/>
        </p:nvSpPr>
        <p:spPr>
          <a:xfrm>
            <a:off x="2630138" y="4414037"/>
            <a:ext cx="671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0A5EBB-41B6-2247-BDA0-D1A15C230996}"/>
              </a:ext>
            </a:extLst>
          </p:cNvPr>
          <p:cNvSpPr txBox="1"/>
          <p:nvPr/>
        </p:nvSpPr>
        <p:spPr>
          <a:xfrm>
            <a:off x="5491000" y="4365670"/>
            <a:ext cx="671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21B39A-E855-9547-BA00-E318EB9E39AF}"/>
              </a:ext>
            </a:extLst>
          </p:cNvPr>
          <p:cNvSpPr txBox="1"/>
          <p:nvPr/>
        </p:nvSpPr>
        <p:spPr>
          <a:xfrm>
            <a:off x="8451366" y="4347336"/>
            <a:ext cx="671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802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2F7A48-E5AA-CF44-A68C-F499F88FCFD6}"/>
              </a:ext>
            </a:extLst>
          </p:cNvPr>
          <p:cNvGrpSpPr/>
          <p:nvPr/>
        </p:nvGrpSpPr>
        <p:grpSpPr>
          <a:xfrm>
            <a:off x="859650" y="271482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E1A2683-229D-964B-A207-BB22FEB2ECE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FCAABA-DEFD-5A42-9A2F-93385FB8EBB5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E6D5B09-138A-4C4A-A27B-DEECAEAF38A3}"/>
              </a:ext>
            </a:extLst>
          </p:cNvPr>
          <p:cNvSpPr txBox="1"/>
          <p:nvPr/>
        </p:nvSpPr>
        <p:spPr>
          <a:xfrm>
            <a:off x="1468085" y="492097"/>
            <a:ext cx="9812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 </a:t>
            </a:r>
            <a:r>
              <a:rPr lang="vi-VN" sz="2800" dirty="0"/>
              <a:t>Mai và Nam gấp được các thuyền giấy như hình dưới đây:</a:t>
            </a:r>
            <a:endParaRPr lang="en-VN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CCD75A-4C1E-4F42-9CB2-CA04FC216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1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269" y="1185220"/>
            <a:ext cx="6008058" cy="296376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8E5EF23-286F-E240-987D-FFF69B4AFADB}"/>
              </a:ext>
            </a:extLst>
          </p:cNvPr>
          <p:cNvSpPr/>
          <p:nvPr/>
        </p:nvSpPr>
        <p:spPr>
          <a:xfrm>
            <a:off x="914019" y="4153402"/>
            <a:ext cx="9368668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Mai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gấp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Nam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mấy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thuyền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VN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11BEA0-9851-BE47-99AD-F24A87FA5873}"/>
              </a:ext>
            </a:extLst>
          </p:cNvPr>
          <p:cNvSpPr/>
          <p:nvPr/>
        </p:nvSpPr>
        <p:spPr>
          <a:xfrm rot="1216043">
            <a:off x="3994590" y="2064064"/>
            <a:ext cx="1544370" cy="18754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Rounded Rectangular Callout 23">
            <a:extLst>
              <a:ext uri="{FF2B5EF4-FFF2-40B4-BE49-F238E27FC236}">
                <a16:creationId xmlns:a16="http://schemas.microsoft.com/office/drawing/2014/main" id="{6BC1CB6C-E566-2640-9469-0C517F92F379}"/>
              </a:ext>
            </a:extLst>
          </p:cNvPr>
          <p:cNvSpPr/>
          <p:nvPr/>
        </p:nvSpPr>
        <p:spPr>
          <a:xfrm>
            <a:off x="672532" y="2596828"/>
            <a:ext cx="2023498" cy="1051575"/>
          </a:xfrm>
          <a:prstGeom prst="wedgeRoundRectCallout">
            <a:avLst>
              <a:gd name="adj1" fmla="val 114034"/>
              <a:gd name="adj2" fmla="val -2385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D59E6"/>
                </a:solidFill>
              </a:rPr>
              <a:t>8 cái thuyền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1A7DEBC-46F1-A647-B513-179C1CA7496A}"/>
              </a:ext>
            </a:extLst>
          </p:cNvPr>
          <p:cNvSpPr/>
          <p:nvPr/>
        </p:nvSpPr>
        <p:spPr>
          <a:xfrm rot="20043691">
            <a:off x="6089017" y="2027060"/>
            <a:ext cx="1623751" cy="187549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" name="Rounded Rectangular Callout 25">
            <a:extLst>
              <a:ext uri="{FF2B5EF4-FFF2-40B4-BE49-F238E27FC236}">
                <a16:creationId xmlns:a16="http://schemas.microsoft.com/office/drawing/2014/main" id="{30CBC20E-360E-5245-AB75-6F44B60E01FA}"/>
              </a:ext>
            </a:extLst>
          </p:cNvPr>
          <p:cNvSpPr/>
          <p:nvPr/>
        </p:nvSpPr>
        <p:spPr>
          <a:xfrm>
            <a:off x="8619531" y="2928968"/>
            <a:ext cx="2280533" cy="1084076"/>
          </a:xfrm>
          <a:prstGeom prst="wedgeRoundRectCallout">
            <a:avLst>
              <a:gd name="adj1" fmla="val -86916"/>
              <a:gd name="adj2" fmla="val -4914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00B050"/>
                </a:solidFill>
              </a:rPr>
              <a:t>6 cái thuyền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EDE81-CED7-424E-A3C3-BB4743387E50}"/>
              </a:ext>
            </a:extLst>
          </p:cNvPr>
          <p:cNvCxnSpPr>
            <a:cxnSpLocks/>
          </p:cNvCxnSpPr>
          <p:nvPr/>
        </p:nvCxnSpPr>
        <p:spPr>
          <a:xfrm>
            <a:off x="5963000" y="5023056"/>
            <a:ext cx="82018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0579BCB-22F8-1449-A44D-2D33A60227ED}"/>
              </a:ext>
            </a:extLst>
          </p:cNvPr>
          <p:cNvSpPr txBox="1"/>
          <p:nvPr/>
        </p:nvSpPr>
        <p:spPr>
          <a:xfrm>
            <a:off x="6039958" y="4953822"/>
            <a:ext cx="753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số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E51805-4173-6645-B5CC-0C9D7F1A20EC}"/>
              </a:ext>
            </a:extLst>
          </p:cNvPr>
          <p:cNvCxnSpPr>
            <a:cxnSpLocks/>
          </p:cNvCxnSpPr>
          <p:nvPr/>
        </p:nvCxnSpPr>
        <p:spPr>
          <a:xfrm>
            <a:off x="8790327" y="5023056"/>
            <a:ext cx="220671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18CF99C-96AD-3948-ACBC-552441AF1DEB}"/>
              </a:ext>
            </a:extLst>
          </p:cNvPr>
          <p:cNvSpPr txBox="1"/>
          <p:nvPr/>
        </p:nvSpPr>
        <p:spPr>
          <a:xfrm>
            <a:off x="8634156" y="4938279"/>
            <a:ext cx="753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l</a:t>
            </a:r>
            <a:r>
              <a:rPr lang="en-VN" sz="3200" dirty="0">
                <a:solidFill>
                  <a:srgbClr val="FF0000"/>
                </a:solidFill>
              </a:rPr>
              <a:t>à: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C317DD1-F73D-834A-B71B-32DA8A2AF676}"/>
              </a:ext>
            </a:extLst>
          </p:cNvPr>
          <p:cNvSpPr/>
          <p:nvPr/>
        </p:nvSpPr>
        <p:spPr>
          <a:xfrm>
            <a:off x="1101964" y="5594555"/>
            <a:ext cx="9368668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Mai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gấp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thuyền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VN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40F2AAE-4EAD-2F40-AB38-32D6B944A2E5}"/>
              </a:ext>
            </a:extLst>
          </p:cNvPr>
          <p:cNvSpPr/>
          <p:nvPr/>
        </p:nvSpPr>
        <p:spPr>
          <a:xfrm rot="5400000">
            <a:off x="4160164" y="4335134"/>
            <a:ext cx="694232" cy="96652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5050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3" grpId="0" animBg="1"/>
      <p:bldP spid="24" grpId="0" animBg="1"/>
      <p:bldP spid="25" grpId="0" animBg="1"/>
      <p:bldP spid="26" grpId="0" animBg="1"/>
      <p:bldP spid="9" grpId="0"/>
      <p:bldP spid="29" grpId="0"/>
      <p:bldP spid="31" grpId="0"/>
      <p:bldP spid="32" grpId="0" animBg="1"/>
      <p:bldP spid="3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8F9AAB-6BF0-AA41-8F06-91073F657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21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B248BC-5235-9B45-B10F-F1B26A4B7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77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BBD0F8-1AA4-DA40-8AB2-86F1DC91D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02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2F7A48-E5AA-CF44-A68C-F499F88FCFD6}"/>
              </a:ext>
            </a:extLst>
          </p:cNvPr>
          <p:cNvGrpSpPr/>
          <p:nvPr/>
        </p:nvGrpSpPr>
        <p:grpSpPr>
          <a:xfrm>
            <a:off x="859650" y="271482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E1A2683-229D-964B-A207-BB22FEB2ECE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FCAABA-DEFD-5A42-9A2F-93385FB8EBB5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E6D5B09-138A-4C4A-A27B-DEECAEAF38A3}"/>
              </a:ext>
            </a:extLst>
          </p:cNvPr>
          <p:cNvSpPr txBox="1"/>
          <p:nvPr/>
        </p:nvSpPr>
        <p:spPr>
          <a:xfrm>
            <a:off x="1468085" y="492097"/>
            <a:ext cx="9812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 </a:t>
            </a:r>
            <a:r>
              <a:rPr lang="vi-VN" sz="2800" dirty="0"/>
              <a:t>Mai và Nam gấp được các thuyền giấy như hình dưới đây:</a:t>
            </a:r>
            <a:endParaRPr lang="en-VN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CCD75A-4C1E-4F42-9CB2-CA04FC216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1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116" y="1102479"/>
            <a:ext cx="6008058" cy="296376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8E5EF23-286F-E240-987D-FFF69B4AFADB}"/>
              </a:ext>
            </a:extLst>
          </p:cNvPr>
          <p:cNvSpPr/>
          <p:nvPr/>
        </p:nvSpPr>
        <p:spPr>
          <a:xfrm>
            <a:off x="914019" y="4153402"/>
            <a:ext cx="9368668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Nam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gấp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kém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Mai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mấy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thuyền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VN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11BEA0-9851-BE47-99AD-F24A87FA5873}"/>
              </a:ext>
            </a:extLst>
          </p:cNvPr>
          <p:cNvSpPr/>
          <p:nvPr/>
        </p:nvSpPr>
        <p:spPr>
          <a:xfrm rot="1216043">
            <a:off x="3994590" y="2064064"/>
            <a:ext cx="1544370" cy="18754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1A7DEBC-46F1-A647-B513-179C1CA7496A}"/>
              </a:ext>
            </a:extLst>
          </p:cNvPr>
          <p:cNvSpPr/>
          <p:nvPr/>
        </p:nvSpPr>
        <p:spPr>
          <a:xfrm rot="20043691">
            <a:off x="6089017" y="2027060"/>
            <a:ext cx="1623751" cy="187549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C989D39-E1C7-C14F-804E-2AEF8AC78DA8}"/>
              </a:ext>
            </a:extLst>
          </p:cNvPr>
          <p:cNvCxnSpPr/>
          <p:nvPr/>
        </p:nvCxnSpPr>
        <p:spPr>
          <a:xfrm>
            <a:off x="6096000" y="5089556"/>
            <a:ext cx="587433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CBBED0E-0BF2-9D4D-891C-1D55D9999E32}"/>
              </a:ext>
            </a:extLst>
          </p:cNvPr>
          <p:cNvSpPr txBox="1"/>
          <p:nvPr/>
        </p:nvSpPr>
        <p:spPr>
          <a:xfrm>
            <a:off x="6058454" y="5063663"/>
            <a:ext cx="753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số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FB708C-B82D-EE49-844F-0A88762C169B}"/>
              </a:ext>
            </a:extLst>
          </p:cNvPr>
          <p:cNvCxnSpPr>
            <a:cxnSpLocks/>
          </p:cNvCxnSpPr>
          <p:nvPr/>
        </p:nvCxnSpPr>
        <p:spPr>
          <a:xfrm>
            <a:off x="8828116" y="5023056"/>
            <a:ext cx="266004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4AF0FA1-A530-7648-A35E-ACAC9D9241BF}"/>
              </a:ext>
            </a:extLst>
          </p:cNvPr>
          <p:cNvSpPr txBox="1"/>
          <p:nvPr/>
        </p:nvSpPr>
        <p:spPr>
          <a:xfrm>
            <a:off x="8719281" y="4956556"/>
            <a:ext cx="871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l</a:t>
            </a:r>
            <a:r>
              <a:rPr lang="en-VN" sz="3200" dirty="0">
                <a:solidFill>
                  <a:srgbClr val="FF0000"/>
                </a:solidFill>
              </a:rPr>
              <a:t>à: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8499EE1-0CF8-CC41-9A84-1C8CD06C9303}"/>
              </a:ext>
            </a:extLst>
          </p:cNvPr>
          <p:cNvSpPr/>
          <p:nvPr/>
        </p:nvSpPr>
        <p:spPr>
          <a:xfrm>
            <a:off x="1076292" y="5442131"/>
            <a:ext cx="9368668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gấp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kém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Mai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thuyền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VN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ounded Rectangular Callout 29">
            <a:extLst>
              <a:ext uri="{FF2B5EF4-FFF2-40B4-BE49-F238E27FC236}">
                <a16:creationId xmlns:a16="http://schemas.microsoft.com/office/drawing/2014/main" id="{4358F60E-1718-1E43-88B7-D21BAFB31791}"/>
              </a:ext>
            </a:extLst>
          </p:cNvPr>
          <p:cNvSpPr/>
          <p:nvPr/>
        </p:nvSpPr>
        <p:spPr>
          <a:xfrm>
            <a:off x="597604" y="2399148"/>
            <a:ext cx="2098426" cy="1029852"/>
          </a:xfrm>
          <a:prstGeom prst="wedgeRoundRectCallout">
            <a:avLst>
              <a:gd name="adj1" fmla="val 114034"/>
              <a:gd name="adj2" fmla="val -2385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D59E6"/>
                </a:solidFill>
              </a:rPr>
              <a:t>8 cái thuyền</a:t>
            </a:r>
          </a:p>
        </p:txBody>
      </p:sp>
      <p:sp>
        <p:nvSpPr>
          <p:cNvPr id="31" name="Rounded Rectangular Callout 30">
            <a:extLst>
              <a:ext uri="{FF2B5EF4-FFF2-40B4-BE49-F238E27FC236}">
                <a16:creationId xmlns:a16="http://schemas.microsoft.com/office/drawing/2014/main" id="{D91AE4DB-169F-2545-AEEB-A2612C693089}"/>
              </a:ext>
            </a:extLst>
          </p:cNvPr>
          <p:cNvSpPr/>
          <p:nvPr/>
        </p:nvSpPr>
        <p:spPr>
          <a:xfrm>
            <a:off x="8619531" y="2928968"/>
            <a:ext cx="2280533" cy="1084076"/>
          </a:xfrm>
          <a:prstGeom prst="wedgeRoundRectCallout">
            <a:avLst>
              <a:gd name="adj1" fmla="val -86916"/>
              <a:gd name="adj2" fmla="val -4914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00B050"/>
                </a:solidFill>
              </a:rPr>
              <a:t>6 cái thuyền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DFCBD56-8A94-A845-A889-6B66FEC94CB5}"/>
              </a:ext>
            </a:extLst>
          </p:cNvPr>
          <p:cNvSpPr/>
          <p:nvPr/>
        </p:nvSpPr>
        <p:spPr>
          <a:xfrm>
            <a:off x="4239491" y="4466505"/>
            <a:ext cx="982146" cy="66663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3592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7" grpId="0"/>
      <p:bldP spid="29" grpId="0"/>
      <p:bldP spid="32" grpId="0" animBg="1"/>
      <p:bldP spid="3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A57AFE-75B9-5B4F-B8D7-73F49309D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05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Ong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non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668215" y="464198"/>
            <a:ext cx="8675077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bi, Nam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chục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bi.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bi?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5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6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40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41 </a:t>
            </a:r>
          </a:p>
        </p:txBody>
      </p:sp>
    </p:spTree>
    <p:extLst>
      <p:ext uri="{BB962C8B-B14F-4D97-AF65-F5344CB8AC3E}">
        <p14:creationId xmlns:p14="http://schemas.microsoft.com/office/powerpoint/2010/main" val="276184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794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272794" y="484145"/>
            <a:ext cx="848080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Bút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18 cm,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bút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 cm.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bút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ngắn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bút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xăng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mét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1541554" y="5724063"/>
            <a:ext cx="2246671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29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5089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4431905" y="5724063"/>
            <a:ext cx="2128547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7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7384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7365798" y="5724063"/>
            <a:ext cx="2082995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11</a:t>
            </a:r>
          </a:p>
        </p:txBody>
      </p:sp>
    </p:spTree>
    <p:extLst>
      <p:ext uri="{BB962C8B-B14F-4D97-AF65-F5344CB8AC3E}">
        <p14:creationId xmlns:p14="http://schemas.microsoft.com/office/powerpoint/2010/main" val="174593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265339" y="317237"/>
            <a:ext cx="616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ÔN TẬP VÀ BỔ SUNG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160194" y="2268499"/>
            <a:ext cx="7492628" cy="269240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4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HƠN, KÉM NHAU </a:t>
            </a:r>
            <a:r>
              <a:rPr lang="vi-VN" sz="480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BAO NHIÊU</a:t>
            </a:r>
          </a:p>
          <a:p>
            <a:pPr algn="ctr">
              <a:lnSpc>
                <a:spcPct val="120000"/>
              </a:lnSpc>
            </a:pPr>
            <a:r>
              <a:rPr lang="vi-VN" sz="480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(Tiết 2)</a:t>
            </a:r>
            <a:endParaRPr lang="vi-VN" sz="48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6ED2B6-F973-2B4D-ADC5-438449486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2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C7E7-CE21-8C41-8751-E791DA616CF0}"/>
              </a:ext>
            </a:extLst>
          </p:cNvPr>
          <p:cNvGrpSpPr/>
          <p:nvPr/>
        </p:nvGrpSpPr>
        <p:grpSpPr>
          <a:xfrm>
            <a:off x="865668" y="4451125"/>
            <a:ext cx="6096000" cy="1872239"/>
            <a:chOff x="865668" y="4451125"/>
            <a:chExt cx="6096000" cy="1872239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6528279D-54E8-0A47-B428-E2A91C575E88}"/>
                </a:ext>
              </a:extLst>
            </p:cNvPr>
            <p:cNvGrpSpPr/>
            <p:nvPr/>
          </p:nvGrpSpPr>
          <p:grpSpPr>
            <a:xfrm>
              <a:off x="865668" y="4451125"/>
              <a:ext cx="6096000" cy="1845565"/>
              <a:chOff x="839789" y="2418248"/>
              <a:chExt cx="6096000" cy="1845565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740A9F3F-B6AF-D842-AB6E-9D673CD7755E}"/>
                  </a:ext>
                </a:extLst>
              </p:cNvPr>
              <p:cNvSpPr/>
              <p:nvPr/>
            </p:nvSpPr>
            <p:spPr>
              <a:xfrm>
                <a:off x="839789" y="2418248"/>
                <a:ext cx="6096000" cy="179728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b)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Băng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giấy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xanh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ngắn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hơn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băng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giấy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đỏ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mấy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xăng-ti-mét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VN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cm –             cm =           cm</a:t>
                </a:r>
                <a:endParaRPr lang="en-VN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Rounded Rectangle 65">
                <a:extLst>
                  <a:ext uri="{FF2B5EF4-FFF2-40B4-BE49-F238E27FC236}">
                    <a16:creationId xmlns:a16="http://schemas.microsoft.com/office/drawing/2014/main" id="{77959CC9-B2B8-5342-B548-12B920DEDDC1}"/>
                  </a:ext>
                </a:extLst>
              </p:cNvPr>
              <p:cNvSpPr/>
              <p:nvPr/>
            </p:nvSpPr>
            <p:spPr>
              <a:xfrm>
                <a:off x="4764735" y="3542771"/>
                <a:ext cx="679431" cy="72104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6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C6158A4D-1B0C-B64C-8736-23BB98263823}"/>
                </a:ext>
              </a:extLst>
            </p:cNvPr>
            <p:cNvSpPr/>
            <p:nvPr/>
          </p:nvSpPr>
          <p:spPr>
            <a:xfrm>
              <a:off x="3132316" y="5602322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C25F49FF-C867-4F4D-AF66-C298660BE704}"/>
                </a:ext>
              </a:extLst>
            </p:cNvPr>
            <p:cNvSpPr/>
            <p:nvPr/>
          </p:nvSpPr>
          <p:spPr>
            <a:xfrm>
              <a:off x="1417094" y="5602322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FDFBFC1-EB09-7443-B29F-D86F517A4ECA}"/>
              </a:ext>
            </a:extLst>
          </p:cNvPr>
          <p:cNvGrpSpPr/>
          <p:nvPr/>
        </p:nvGrpSpPr>
        <p:grpSpPr>
          <a:xfrm>
            <a:off x="4955247" y="18204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359B04-F9EC-C049-9C91-D6C7C8829FB7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0DF4DF-D09F-4B4D-8E78-B596B0E6182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5615442" y="407154"/>
            <a:ext cx="4895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pic>
        <p:nvPicPr>
          <p:cNvPr id="58" name="Picture 57" descr="C:\Users\TUAN\Downloads\Luyện tập 1.png">
            <a:extLst>
              <a:ext uri="{FF2B5EF4-FFF2-40B4-BE49-F238E27FC236}">
                <a16:creationId xmlns:a16="http://schemas.microsoft.com/office/drawing/2014/main" id="{D9A25732-3FE0-E74A-8507-85B02CEA8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62" y="-142876"/>
            <a:ext cx="2237784" cy="863493"/>
          </a:xfrm>
          <a:prstGeom prst="rect">
            <a:avLst/>
          </a:prstGeom>
          <a:noFill/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78EFFC3-B612-4D4D-992C-7EA9D5710A89}"/>
              </a:ext>
            </a:extLst>
          </p:cNvPr>
          <p:cNvGrpSpPr/>
          <p:nvPr/>
        </p:nvGrpSpPr>
        <p:grpSpPr>
          <a:xfrm>
            <a:off x="7433198" y="1967784"/>
            <a:ext cx="3727860" cy="3535360"/>
            <a:chOff x="6615953" y="1375818"/>
            <a:chExt cx="4329952" cy="410636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E9B194A-5668-3541-995C-36F6C6DC6AFC}"/>
                </a:ext>
              </a:extLst>
            </p:cNvPr>
            <p:cNvSpPr/>
            <p:nvPr/>
          </p:nvSpPr>
          <p:spPr>
            <a:xfrm>
              <a:off x="6615953" y="1899040"/>
              <a:ext cx="4329952" cy="75303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3A74495-3854-4740-ACB0-8C7A80A6317C}"/>
                </a:ext>
              </a:extLst>
            </p:cNvPr>
            <p:cNvSpPr/>
            <p:nvPr/>
          </p:nvSpPr>
          <p:spPr>
            <a:xfrm>
              <a:off x="6615953" y="3289649"/>
              <a:ext cx="2675964" cy="75303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2D65F51-495D-CD44-93FC-9B46C4CB1989}"/>
                </a:ext>
              </a:extLst>
            </p:cNvPr>
            <p:cNvSpPr/>
            <p:nvPr/>
          </p:nvSpPr>
          <p:spPr>
            <a:xfrm>
              <a:off x="6615953" y="4729147"/>
              <a:ext cx="3671047" cy="753035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260A99-0D62-C343-9B28-636224978375}"/>
                </a:ext>
              </a:extLst>
            </p:cNvPr>
            <p:cNvSpPr txBox="1"/>
            <p:nvPr/>
          </p:nvSpPr>
          <p:spPr>
            <a:xfrm>
              <a:off x="7826188" y="1375818"/>
              <a:ext cx="17077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800" dirty="0"/>
                <a:t>7 cm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4A8AAF1-9962-0742-B7E0-50FAB3E91FD3}"/>
                </a:ext>
              </a:extLst>
            </p:cNvPr>
            <p:cNvSpPr txBox="1"/>
            <p:nvPr/>
          </p:nvSpPr>
          <p:spPr>
            <a:xfrm>
              <a:off x="7100047" y="2803241"/>
              <a:ext cx="1707777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800" dirty="0"/>
                <a:t>4 cm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E955208-6800-4043-88A9-A2A359EBC367}"/>
                </a:ext>
              </a:extLst>
            </p:cNvPr>
            <p:cNvSpPr txBox="1"/>
            <p:nvPr/>
          </p:nvSpPr>
          <p:spPr>
            <a:xfrm>
              <a:off x="7597587" y="4232143"/>
              <a:ext cx="1707777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800" dirty="0"/>
                <a:t>6 cm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DCA4992-839F-0345-8DA2-D4633C6C01B2}"/>
              </a:ext>
            </a:extLst>
          </p:cNvPr>
          <p:cNvSpPr/>
          <p:nvPr/>
        </p:nvSpPr>
        <p:spPr>
          <a:xfrm>
            <a:off x="789629" y="1131208"/>
            <a:ext cx="10612741" cy="586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mấy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xăng-ti-mét</a:t>
            </a:r>
            <a:r>
              <a:rPr lang="en-US" sz="24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8D8769-EAEC-DB4E-87BF-731EF7E121B1}"/>
              </a:ext>
            </a:extLst>
          </p:cNvPr>
          <p:cNvGrpSpPr/>
          <p:nvPr/>
        </p:nvGrpSpPr>
        <p:grpSpPr>
          <a:xfrm>
            <a:off x="865668" y="2271843"/>
            <a:ext cx="6096000" cy="1991970"/>
            <a:chOff x="865668" y="2271843"/>
            <a:chExt cx="6096000" cy="1991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61BE4A-6B8B-5145-B720-E61C03FA491B}"/>
                </a:ext>
              </a:extLst>
            </p:cNvPr>
            <p:cNvSpPr/>
            <p:nvPr/>
          </p:nvSpPr>
          <p:spPr>
            <a:xfrm>
              <a:off x="865668" y="2271843"/>
              <a:ext cx="6096000" cy="17972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a)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Băng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giấy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màu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đỏ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dài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hơn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băng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giấy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màu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vàng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mấy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xăng-ti-mét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V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  <a:spcAft>
                  <a:spcPts val="800"/>
                </a:spcAft>
              </a:pP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7 cm – 4 cm =           cm</a:t>
              </a:r>
              <a:endParaRPr lang="en-V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02E34F80-607E-2340-8D88-78726A0F61C7}"/>
                </a:ext>
              </a:extLst>
            </p:cNvPr>
            <p:cNvSpPr/>
            <p:nvPr/>
          </p:nvSpPr>
          <p:spPr>
            <a:xfrm>
              <a:off x="4316157" y="3542771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EEF4504B-5954-E84B-9892-FCBF054F1DF1}"/>
              </a:ext>
            </a:extLst>
          </p:cNvPr>
          <p:cNvSpPr/>
          <p:nvPr/>
        </p:nvSpPr>
        <p:spPr>
          <a:xfrm>
            <a:off x="4316738" y="3535557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30CBFAC-8353-DD48-A727-C90E9710DC19}"/>
              </a:ext>
            </a:extLst>
          </p:cNvPr>
          <p:cNvSpPr/>
          <p:nvPr/>
        </p:nvSpPr>
        <p:spPr>
          <a:xfrm>
            <a:off x="1417094" y="5602322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28C03646-45FD-B344-AAC6-A97AF4E8FE66}"/>
              </a:ext>
            </a:extLst>
          </p:cNvPr>
          <p:cNvSpPr/>
          <p:nvPr/>
        </p:nvSpPr>
        <p:spPr>
          <a:xfrm>
            <a:off x="3132316" y="5602322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35291C4C-1B93-FB46-9740-19A77EB6C314}"/>
              </a:ext>
            </a:extLst>
          </p:cNvPr>
          <p:cNvSpPr/>
          <p:nvPr/>
        </p:nvSpPr>
        <p:spPr>
          <a:xfrm>
            <a:off x="4790613" y="5582099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760908-0A64-4DCC-B708-3F1BC2FB35E5}"/>
              </a:ext>
            </a:extLst>
          </p:cNvPr>
          <p:cNvSpPr/>
          <p:nvPr/>
        </p:nvSpPr>
        <p:spPr>
          <a:xfrm>
            <a:off x="1030942" y="1522371"/>
            <a:ext cx="10612741" cy="586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0" indent="-762000">
              <a:lnSpc>
                <a:spcPct val="150000"/>
              </a:lnSpc>
              <a:spcAft>
                <a:spcPts val="800"/>
              </a:spcAft>
            </a:pPr>
            <a:r>
              <a:rPr lang="en-US" sz="24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5BAF12A-9902-4079-AEBC-A9853A9B0569}"/>
              </a:ext>
            </a:extLst>
          </p:cNvPr>
          <p:cNvSpPr/>
          <p:nvPr/>
        </p:nvSpPr>
        <p:spPr>
          <a:xfrm>
            <a:off x="1551164" y="1656440"/>
            <a:ext cx="10612741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8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6cm – 4cm = 2cm</a:t>
            </a:r>
            <a:endParaRPr lang="en-VN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063C29C-9ECA-4816-B044-16F30CD8138E}"/>
              </a:ext>
            </a:extLst>
          </p:cNvPr>
          <p:cNvCxnSpPr>
            <a:cxnSpLocks/>
          </p:cNvCxnSpPr>
          <p:nvPr/>
        </p:nvCxnSpPr>
        <p:spPr>
          <a:xfrm>
            <a:off x="1240222" y="2808525"/>
            <a:ext cx="273745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CEA2ACFE-AE8B-4A90-9FED-B0CE51B08CE3}"/>
              </a:ext>
            </a:extLst>
          </p:cNvPr>
          <p:cNvSpPr/>
          <p:nvPr/>
        </p:nvSpPr>
        <p:spPr>
          <a:xfrm>
            <a:off x="4142311" y="2241767"/>
            <a:ext cx="1348843" cy="7078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4D4B38A-8A3F-46F2-8A41-E15A16AC08DA}"/>
              </a:ext>
            </a:extLst>
          </p:cNvPr>
          <p:cNvCxnSpPr>
            <a:cxnSpLocks/>
          </p:cNvCxnSpPr>
          <p:nvPr/>
        </p:nvCxnSpPr>
        <p:spPr>
          <a:xfrm>
            <a:off x="5462497" y="2808525"/>
            <a:ext cx="1292866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CA0ADE6-0356-4046-A544-B027DF71BD36}"/>
              </a:ext>
            </a:extLst>
          </p:cNvPr>
          <p:cNvCxnSpPr>
            <a:cxnSpLocks/>
          </p:cNvCxnSpPr>
          <p:nvPr/>
        </p:nvCxnSpPr>
        <p:spPr>
          <a:xfrm>
            <a:off x="915556" y="3373017"/>
            <a:ext cx="1292866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FB31D44-0212-4901-BFCC-90A78A19E4DD}"/>
              </a:ext>
            </a:extLst>
          </p:cNvPr>
          <p:cNvCxnSpPr>
            <a:cxnSpLocks/>
          </p:cNvCxnSpPr>
          <p:nvPr/>
        </p:nvCxnSpPr>
        <p:spPr>
          <a:xfrm>
            <a:off x="1240222" y="4976335"/>
            <a:ext cx="219344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4BE5FD89-5A90-4AD3-B6B8-859E5D332F06}"/>
              </a:ext>
            </a:extLst>
          </p:cNvPr>
          <p:cNvSpPr/>
          <p:nvPr/>
        </p:nvSpPr>
        <p:spPr>
          <a:xfrm>
            <a:off x="3525282" y="4426927"/>
            <a:ext cx="1470306" cy="7078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CA57C7B-A1D9-49F3-9F65-50E62079322A}"/>
              </a:ext>
            </a:extLst>
          </p:cNvPr>
          <p:cNvCxnSpPr>
            <a:cxnSpLocks/>
          </p:cNvCxnSpPr>
          <p:nvPr/>
        </p:nvCxnSpPr>
        <p:spPr>
          <a:xfrm>
            <a:off x="5073750" y="4976335"/>
            <a:ext cx="1887918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5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0" grpId="1"/>
          <p:bldP spid="63" grpId="0" animBg="1"/>
          <p:bldP spid="67" grpId="0" animBg="1"/>
          <p:bldP spid="70" grpId="0" animBg="1"/>
          <p:bldP spid="71" grpId="0" animBg="1"/>
          <p:bldP spid="28" grpId="0"/>
          <p:bldP spid="30" grpId="0"/>
          <p:bldP spid="30" grpId="1"/>
          <p:bldP spid="32" grpId="0" animBg="1"/>
          <p:bldP spid="3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0" grpId="1"/>
          <p:bldP spid="63" grpId="0" animBg="1"/>
          <p:bldP spid="67" grpId="0" animBg="1"/>
          <p:bldP spid="70" grpId="0" animBg="1"/>
          <p:bldP spid="71" grpId="0" animBg="1"/>
          <p:bldP spid="28" grpId="0"/>
          <p:bldP spid="30" grpId="0"/>
          <p:bldP spid="30" grpId="1"/>
          <p:bldP spid="32" grpId="0" animBg="1"/>
          <p:bldP spid="38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1A7B28-40DA-8A40-96AB-573C2E3C5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2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09" y="636007"/>
            <a:ext cx="9519280" cy="353479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2624FEB-1092-544E-9B6B-B6B2E84CA84A}"/>
              </a:ext>
            </a:extLst>
          </p:cNvPr>
          <p:cNvGrpSpPr/>
          <p:nvPr/>
        </p:nvGrpSpPr>
        <p:grpSpPr>
          <a:xfrm>
            <a:off x="847681" y="280918"/>
            <a:ext cx="605826" cy="830997"/>
            <a:chOff x="3174278" y="237323"/>
            <a:chExt cx="605826" cy="83099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A291B-F14B-CE45-B143-8397FA43E4E0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FE8885-CFBB-9740-81D1-4F5D4A4E162B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59ADF68-49A9-AB44-9CAD-A192C700FDE5}"/>
              </a:ext>
            </a:extLst>
          </p:cNvPr>
          <p:cNvSpPr txBox="1"/>
          <p:nvPr/>
        </p:nvSpPr>
        <p:spPr>
          <a:xfrm>
            <a:off x="1507876" y="486396"/>
            <a:ext cx="9284353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/>
              <a:t>a) Bút nào ngắn nhất? </a:t>
            </a:r>
            <a:endParaRPr lang="en-VN" sz="3200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852FF29-715D-2B43-ABAE-55EF7C136380}"/>
              </a:ext>
            </a:extLst>
          </p:cNvPr>
          <p:cNvSpPr/>
          <p:nvPr/>
        </p:nvSpPr>
        <p:spPr>
          <a:xfrm>
            <a:off x="1117471" y="4844148"/>
            <a:ext cx="2623738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A.  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Bút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chì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6F74C14-E0A4-9B4E-8D77-596404359AA0}"/>
              </a:ext>
            </a:extLst>
          </p:cNvPr>
          <p:cNvSpPr/>
          <p:nvPr/>
        </p:nvSpPr>
        <p:spPr>
          <a:xfrm>
            <a:off x="4591335" y="4839473"/>
            <a:ext cx="2704168" cy="759171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Bút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mực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4C7E83A-BD2C-474C-AF4B-CEC0FCDAF138}"/>
              </a:ext>
            </a:extLst>
          </p:cNvPr>
          <p:cNvSpPr/>
          <p:nvPr/>
        </p:nvSpPr>
        <p:spPr>
          <a:xfrm>
            <a:off x="8272457" y="4839473"/>
            <a:ext cx="2431465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C.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Bút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sáp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21E9F71-9B19-5544-AAE9-E1853ADE7162}"/>
              </a:ext>
            </a:extLst>
          </p:cNvPr>
          <p:cNvSpPr/>
          <p:nvPr/>
        </p:nvSpPr>
        <p:spPr>
          <a:xfrm>
            <a:off x="1106263" y="4844148"/>
            <a:ext cx="739642" cy="78770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15D90F9-18D8-D749-A83C-FA953F5D3589}"/>
              </a:ext>
            </a:extLst>
          </p:cNvPr>
          <p:cNvSpPr/>
          <p:nvPr/>
        </p:nvSpPr>
        <p:spPr>
          <a:xfrm>
            <a:off x="4600529" y="4829738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E23E53-B2CD-EE4A-AF3B-2C44319BDD33}"/>
              </a:ext>
            </a:extLst>
          </p:cNvPr>
          <p:cNvSpPr/>
          <p:nvPr/>
        </p:nvSpPr>
        <p:spPr>
          <a:xfrm>
            <a:off x="8272457" y="4853883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114EE0-C8BE-384A-8023-48B1F7C7892F}"/>
              </a:ext>
            </a:extLst>
          </p:cNvPr>
          <p:cNvCxnSpPr/>
          <p:nvPr/>
        </p:nvCxnSpPr>
        <p:spPr>
          <a:xfrm>
            <a:off x="3641459" y="1128540"/>
            <a:ext cx="17784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15F32778-85B7-984E-A094-98FA488BE688}"/>
              </a:ext>
            </a:extLst>
          </p:cNvPr>
          <p:cNvSpPr/>
          <p:nvPr/>
        </p:nvSpPr>
        <p:spPr>
          <a:xfrm>
            <a:off x="5720404" y="1432084"/>
            <a:ext cx="759546" cy="5211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977A2EF-B9D4-9E47-B0B5-8A182372049D}"/>
              </a:ext>
            </a:extLst>
          </p:cNvPr>
          <p:cNvSpPr/>
          <p:nvPr/>
        </p:nvSpPr>
        <p:spPr>
          <a:xfrm>
            <a:off x="7892684" y="2745715"/>
            <a:ext cx="759546" cy="5211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7EC318-2A44-F34D-BA2D-4749D54DCC82}"/>
              </a:ext>
            </a:extLst>
          </p:cNvPr>
          <p:cNvSpPr/>
          <p:nvPr/>
        </p:nvSpPr>
        <p:spPr>
          <a:xfrm>
            <a:off x="3574959" y="2418657"/>
            <a:ext cx="759546" cy="5211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49B2651-F10E-164A-B995-E45F207B0A68}"/>
              </a:ext>
            </a:extLst>
          </p:cNvPr>
          <p:cNvSpPr/>
          <p:nvPr/>
        </p:nvSpPr>
        <p:spPr>
          <a:xfrm>
            <a:off x="8272456" y="4853883"/>
            <a:ext cx="2431465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C.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Bút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sáp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3442FA2-3C4B-8F46-AF63-8001B73456D7}"/>
              </a:ext>
            </a:extLst>
          </p:cNvPr>
          <p:cNvSpPr/>
          <p:nvPr/>
        </p:nvSpPr>
        <p:spPr>
          <a:xfrm>
            <a:off x="8282409" y="4851209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3684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38B289E-62ED-4A40-B613-F5E57A622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2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0" y="777272"/>
            <a:ext cx="9519280" cy="353479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4399B42-355A-FD44-9B01-C1299CE4544D}"/>
              </a:ext>
            </a:extLst>
          </p:cNvPr>
          <p:cNvGrpSpPr/>
          <p:nvPr/>
        </p:nvGrpSpPr>
        <p:grpSpPr>
          <a:xfrm>
            <a:off x="847681" y="280918"/>
            <a:ext cx="605826" cy="830997"/>
            <a:chOff x="3174278" y="237323"/>
            <a:chExt cx="605826" cy="83099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520FA72-6BA0-3E4E-827A-2739FB315832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3EA08D-7D8F-F34C-8CC9-D73F3CAEC3FC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2EE7C89-1FC7-994A-8FFC-506F65D99842}"/>
              </a:ext>
            </a:extLst>
          </p:cNvPr>
          <p:cNvSpPr txBox="1"/>
          <p:nvPr/>
        </p:nvSpPr>
        <p:spPr>
          <a:xfrm>
            <a:off x="1507876" y="285910"/>
            <a:ext cx="9284353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/>
              <a:t>b) Số? </a:t>
            </a:r>
            <a:endParaRPr lang="en-VN" sz="3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54412E-B5B9-9845-B3CD-25997C929EFC}"/>
              </a:ext>
            </a:extLst>
          </p:cNvPr>
          <p:cNvGrpSpPr/>
          <p:nvPr/>
        </p:nvGrpSpPr>
        <p:grpSpPr>
          <a:xfrm>
            <a:off x="571633" y="4224254"/>
            <a:ext cx="9284353" cy="1909305"/>
            <a:chOff x="847681" y="4172495"/>
            <a:chExt cx="9284353" cy="190930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606B67-8877-B64E-BCC2-1746C0BFE45F}"/>
                </a:ext>
              </a:extLst>
            </p:cNvPr>
            <p:cNvSpPr txBox="1"/>
            <p:nvPr/>
          </p:nvSpPr>
          <p:spPr>
            <a:xfrm>
              <a:off x="847681" y="4172495"/>
              <a:ext cx="9284353" cy="1909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200000"/>
                </a:lnSpc>
                <a:buFontTx/>
                <a:buChar char="-"/>
              </a:pPr>
              <a:r>
                <a:rPr lang="vi-VN" sz="3200" dirty="0"/>
                <a:t>Bút chì dài hơn bút mực          cm.</a:t>
              </a:r>
            </a:p>
            <a:p>
              <a:pPr marL="457200" indent="-457200">
                <a:lnSpc>
                  <a:spcPct val="200000"/>
                </a:lnSpc>
                <a:buFontTx/>
                <a:buChar char="-"/>
              </a:pPr>
              <a:r>
                <a:rPr lang="vi-VN" sz="3200" dirty="0"/>
                <a:t>Bút sáp ngắn hơn bút chì           cm. </a:t>
              </a:r>
              <a:endParaRPr lang="en-VN" sz="3200" dirty="0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70B88A98-65A8-C04A-9F64-01E4F8D7B6AA}"/>
                </a:ext>
              </a:extLst>
            </p:cNvPr>
            <p:cNvSpPr/>
            <p:nvPr/>
          </p:nvSpPr>
          <p:spPr>
            <a:xfrm>
              <a:off x="5973009" y="4386776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D871B51F-8CE4-DB47-9818-4EEBE2B2410D}"/>
                </a:ext>
              </a:extLst>
            </p:cNvPr>
            <p:cNvSpPr/>
            <p:nvPr/>
          </p:nvSpPr>
          <p:spPr>
            <a:xfrm>
              <a:off x="6263670" y="5360758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B81091D1-FAC3-1744-8C0F-8AE75D266869}"/>
              </a:ext>
            </a:extLst>
          </p:cNvPr>
          <p:cNvSpPr/>
          <p:nvPr/>
        </p:nvSpPr>
        <p:spPr>
          <a:xfrm>
            <a:off x="5696960" y="4440611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C9270DA-BE17-E84A-8BB1-DAAE8A7AE9A0}"/>
              </a:ext>
            </a:extLst>
          </p:cNvPr>
          <p:cNvSpPr/>
          <p:nvPr/>
        </p:nvSpPr>
        <p:spPr>
          <a:xfrm>
            <a:off x="5849599" y="5412517"/>
            <a:ext cx="913509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4DE9CA-C4C1-7C45-9BC9-FC3EDAB73CEB}"/>
              </a:ext>
            </a:extLst>
          </p:cNvPr>
          <p:cNvSpPr/>
          <p:nvPr/>
        </p:nvSpPr>
        <p:spPr>
          <a:xfrm>
            <a:off x="7302188" y="4537446"/>
            <a:ext cx="25330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( 25 – 20  = 5) </a:t>
            </a:r>
            <a:endParaRPr lang="en-VN" sz="1600" dirty="0">
              <a:solidFill>
                <a:srgbClr val="FF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40CDBFC-1A4A-654F-8EEA-9CFF28EBF532}"/>
              </a:ext>
            </a:extLst>
          </p:cNvPr>
          <p:cNvSpPr/>
          <p:nvPr/>
        </p:nvSpPr>
        <p:spPr>
          <a:xfrm>
            <a:off x="7506347" y="5546803"/>
            <a:ext cx="26132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( 25 – 10  = 15)</a:t>
            </a:r>
            <a:endParaRPr lang="en-VN" sz="1600" dirty="0">
              <a:solidFill>
                <a:srgbClr val="FF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F7911D2-C258-4CEA-8695-D2179384B8E8}"/>
              </a:ext>
            </a:extLst>
          </p:cNvPr>
          <p:cNvSpPr/>
          <p:nvPr/>
        </p:nvSpPr>
        <p:spPr>
          <a:xfrm>
            <a:off x="2399142" y="4471020"/>
            <a:ext cx="1557037" cy="7078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9F4B0-4292-4F18-B636-19EB2E3FA5EB}"/>
              </a:ext>
            </a:extLst>
          </p:cNvPr>
          <p:cNvSpPr/>
          <p:nvPr/>
        </p:nvSpPr>
        <p:spPr>
          <a:xfrm>
            <a:off x="2509503" y="5516832"/>
            <a:ext cx="1823549" cy="7078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0575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 animBg="1"/>
      <p:bldP spid="28" grpId="0" animBg="1"/>
      <p:bldP spid="9" grpId="0"/>
      <p:bldP spid="29" grpId="0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438</Words>
  <Application>Microsoft Macintosh PowerPoint</Application>
  <PresentationFormat>Widescreen</PresentationFormat>
  <Paragraphs>104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UTM Cookies</vt:lpstr>
      <vt:lpstr>Office Theme</vt:lpstr>
      <vt:lpstr>1_Office Theme</vt:lpstr>
      <vt:lpstr>2_Office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145</cp:revision>
  <dcterms:created xsi:type="dcterms:W3CDTF">2021-06-02T01:34:28Z</dcterms:created>
  <dcterms:modified xsi:type="dcterms:W3CDTF">2021-09-16T15:35:32Z</dcterms:modified>
</cp:coreProperties>
</file>