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 id="2147483704" r:id="rId3"/>
    <p:sldMasterId id="2147483733" r:id="rId4"/>
  </p:sldMasterIdLst>
  <p:notesMasterIdLst>
    <p:notesMasterId r:id="rId43"/>
  </p:notesMasterIdLst>
  <p:sldIdLst>
    <p:sldId id="256" r:id="rId5"/>
    <p:sldId id="320" r:id="rId6"/>
    <p:sldId id="281" r:id="rId7"/>
    <p:sldId id="263" r:id="rId8"/>
    <p:sldId id="321" r:id="rId9"/>
    <p:sldId id="265" r:id="rId10"/>
    <p:sldId id="282" r:id="rId11"/>
    <p:sldId id="266" r:id="rId12"/>
    <p:sldId id="398" r:id="rId13"/>
    <p:sldId id="268" r:id="rId14"/>
    <p:sldId id="269" r:id="rId15"/>
    <p:sldId id="283" r:id="rId16"/>
    <p:sldId id="388" r:id="rId17"/>
    <p:sldId id="387" r:id="rId18"/>
    <p:sldId id="322" r:id="rId19"/>
    <p:sldId id="389" r:id="rId20"/>
    <p:sldId id="257" r:id="rId21"/>
    <p:sldId id="390" r:id="rId22"/>
    <p:sldId id="258" r:id="rId23"/>
    <p:sldId id="267" r:id="rId24"/>
    <p:sldId id="271" r:id="rId25"/>
    <p:sldId id="399" r:id="rId26"/>
    <p:sldId id="272" r:id="rId27"/>
    <p:sldId id="284" r:id="rId28"/>
    <p:sldId id="273" r:id="rId29"/>
    <p:sldId id="285" r:id="rId30"/>
    <p:sldId id="392" r:id="rId31"/>
    <p:sldId id="393" r:id="rId32"/>
    <p:sldId id="391" r:id="rId33"/>
    <p:sldId id="395" r:id="rId34"/>
    <p:sldId id="288" r:id="rId35"/>
    <p:sldId id="286" r:id="rId36"/>
    <p:sldId id="394" r:id="rId37"/>
    <p:sldId id="396" r:id="rId38"/>
    <p:sldId id="290" r:id="rId39"/>
    <p:sldId id="400" r:id="rId40"/>
    <p:sldId id="291" r:id="rId41"/>
    <p:sldId id="397" r:id="rId42"/>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F3FC"/>
    <a:srgbClr val="FFF89A"/>
    <a:srgbClr val="EA85B9"/>
    <a:srgbClr val="D34CD6"/>
    <a:srgbClr val="9CDCF8"/>
    <a:srgbClr val="F2D6C6"/>
    <a:srgbClr val="FDE59B"/>
    <a:srgbClr val="E07235"/>
    <a:srgbClr val="EB54E9"/>
    <a:srgbClr val="E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11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FF6424-3115-4E57-9281-9AEC360292B7}" type="datetimeFigureOut">
              <a:rPr lang="vi-VN" smtClean="0"/>
              <a:t>19/09/2021</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881D1A-B4E8-4A96-9DF0-352B6D8E2D19}" type="slidenum">
              <a:rPr lang="vi-VN" smtClean="0"/>
              <a:t>‹#›</a:t>
            </a:fld>
            <a:endParaRPr lang="vi-VN"/>
          </a:p>
        </p:txBody>
      </p:sp>
    </p:spTree>
    <p:extLst>
      <p:ext uri="{BB962C8B-B14F-4D97-AF65-F5344CB8AC3E}">
        <p14:creationId xmlns:p14="http://schemas.microsoft.com/office/powerpoint/2010/main" val="691433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fld id="{21B2AA4F-B828-4D7C-AFD3-893933DAFCB4}" type="slidenum">
              <a:rPr lang="en-US" smtClean="0"/>
              <a:t>2</a:t>
            </a:fld>
            <a:endParaRPr lang="en-US"/>
          </a:p>
        </p:txBody>
      </p:sp>
    </p:spTree>
    <p:extLst>
      <p:ext uri="{BB962C8B-B14F-4D97-AF65-F5344CB8AC3E}">
        <p14:creationId xmlns:p14="http://schemas.microsoft.com/office/powerpoint/2010/main" val="3715997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fld id="{21B2AA4F-B828-4D7C-AFD3-893933DAFCB4}" type="slidenum">
              <a:rPr lang="en-US" smtClean="0"/>
              <a:t>9</a:t>
            </a:fld>
            <a:endParaRPr lang="en-US"/>
          </a:p>
        </p:txBody>
      </p:sp>
    </p:spTree>
    <p:extLst>
      <p:ext uri="{BB962C8B-B14F-4D97-AF65-F5344CB8AC3E}">
        <p14:creationId xmlns:p14="http://schemas.microsoft.com/office/powerpoint/2010/main" val="2098292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5741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fld id="{21B2AA4F-B828-4D7C-AFD3-893933DAFCB4}" type="slidenum">
              <a:rPr lang="en-US" smtClean="0"/>
              <a:t>16</a:t>
            </a:fld>
            <a:endParaRPr lang="en-US"/>
          </a:p>
        </p:txBody>
      </p:sp>
    </p:spTree>
    <p:extLst>
      <p:ext uri="{BB962C8B-B14F-4D97-AF65-F5344CB8AC3E}">
        <p14:creationId xmlns:p14="http://schemas.microsoft.com/office/powerpoint/2010/main" val="2300177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2568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6873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fld id="{21B2AA4F-B828-4D7C-AFD3-893933DAFCB4}" type="slidenum">
              <a:rPr lang="en-US" smtClean="0"/>
              <a:t>30</a:t>
            </a:fld>
            <a:endParaRPr lang="en-US"/>
          </a:p>
        </p:txBody>
      </p:sp>
    </p:spTree>
    <p:extLst>
      <p:ext uri="{BB962C8B-B14F-4D97-AF65-F5344CB8AC3E}">
        <p14:creationId xmlns:p14="http://schemas.microsoft.com/office/powerpoint/2010/main" val="770920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fld id="{21B2AA4F-B828-4D7C-AFD3-893933DAFCB4}" type="slidenum">
              <a:rPr lang="en-US" smtClean="0"/>
              <a:t>34</a:t>
            </a:fld>
            <a:endParaRPr lang="en-US"/>
          </a:p>
        </p:txBody>
      </p:sp>
    </p:spTree>
    <p:extLst>
      <p:ext uri="{BB962C8B-B14F-4D97-AF65-F5344CB8AC3E}">
        <p14:creationId xmlns:p14="http://schemas.microsoft.com/office/powerpoint/2010/main" val="177447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fld id="{21B2AA4F-B828-4D7C-AFD3-893933DAFCB4}" type="slidenum">
              <a:rPr lang="en-US" smtClean="0"/>
              <a:t>36</a:t>
            </a:fld>
            <a:endParaRPr lang="en-US"/>
          </a:p>
        </p:txBody>
      </p:sp>
    </p:spTree>
    <p:extLst>
      <p:ext uri="{BB962C8B-B14F-4D97-AF65-F5344CB8AC3E}">
        <p14:creationId xmlns:p14="http://schemas.microsoft.com/office/powerpoint/2010/main" val="2136307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62560" tIns="81280" rIns="162560" bIns="81280" numCol="1" anchor="t" anchorCtr="0" compatLnSpc="1">
            <a:prstTxWarp prst="textNoShape">
              <a:avLst/>
            </a:prstTxWarp>
          </a:bodyPr>
          <a:lstStyle/>
          <a:p>
            <a:endParaRPr lang="en-US" sz="2489"/>
          </a:p>
        </p:txBody>
      </p:sp>
    </p:spTree>
    <p:extLst>
      <p:ext uri="{BB962C8B-B14F-4D97-AF65-F5344CB8AC3E}">
        <p14:creationId xmlns:p14="http://schemas.microsoft.com/office/powerpoint/2010/main" val="31090072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7CAB675-0451-46BA-B838-2996E7357EA3}"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64AD2-069D-416A-AF7A-E600FA375D8A}" type="slidenum">
              <a:rPr lang="en-US" smtClean="0"/>
              <a:t>‹#›</a:t>
            </a:fld>
            <a:endParaRPr lang="en-US"/>
          </a:p>
        </p:txBody>
      </p:sp>
    </p:spTree>
    <p:extLst>
      <p:ext uri="{BB962C8B-B14F-4D97-AF65-F5344CB8AC3E}">
        <p14:creationId xmlns:p14="http://schemas.microsoft.com/office/powerpoint/2010/main" val="39592773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CAB675-0451-46BA-B838-2996E7357EA3}"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64AD2-069D-416A-AF7A-E600FA375D8A}" type="slidenum">
              <a:rPr lang="en-US" smtClean="0"/>
              <a:t>‹#›</a:t>
            </a:fld>
            <a:endParaRPr lang="en-US"/>
          </a:p>
        </p:txBody>
      </p:sp>
    </p:spTree>
    <p:extLst>
      <p:ext uri="{BB962C8B-B14F-4D97-AF65-F5344CB8AC3E}">
        <p14:creationId xmlns:p14="http://schemas.microsoft.com/office/powerpoint/2010/main" val="27613524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CAB675-0451-46BA-B838-2996E7357EA3}"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64AD2-069D-416A-AF7A-E600FA375D8A}" type="slidenum">
              <a:rPr lang="en-US" smtClean="0"/>
              <a:t>‹#›</a:t>
            </a:fld>
            <a:endParaRPr lang="en-US"/>
          </a:p>
        </p:txBody>
      </p:sp>
    </p:spTree>
    <p:extLst>
      <p:ext uri="{BB962C8B-B14F-4D97-AF65-F5344CB8AC3E}">
        <p14:creationId xmlns:p14="http://schemas.microsoft.com/office/powerpoint/2010/main" val="1867452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7CAB675-0451-46BA-B838-2996E7357EA3}" type="datetimeFigureOut">
              <a:rPr lang="en-US" smtClean="0"/>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664AD2-069D-416A-AF7A-E600FA375D8A}" type="slidenum">
              <a:rPr lang="en-US" smtClean="0"/>
              <a:t>‹#›</a:t>
            </a:fld>
            <a:endParaRPr lang="en-US"/>
          </a:p>
        </p:txBody>
      </p:sp>
    </p:spTree>
    <p:extLst>
      <p:ext uri="{BB962C8B-B14F-4D97-AF65-F5344CB8AC3E}">
        <p14:creationId xmlns:p14="http://schemas.microsoft.com/office/powerpoint/2010/main" val="3347294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7CAB675-0451-46BA-B838-2996E7357EA3}" type="datetimeFigureOut">
              <a:rPr lang="en-US" smtClean="0"/>
              <a:t>9/19/2021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664AD2-069D-416A-AF7A-E600FA375D8A}" type="slidenum">
              <a:rPr lang="en-US" smtClean="0"/>
              <a:t>‹#›</a:t>
            </a:fld>
            <a:endParaRPr lang="en-US"/>
          </a:p>
        </p:txBody>
      </p:sp>
    </p:spTree>
    <p:extLst>
      <p:ext uri="{BB962C8B-B14F-4D97-AF65-F5344CB8AC3E}">
        <p14:creationId xmlns:p14="http://schemas.microsoft.com/office/powerpoint/2010/main" val="18643814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CAB675-0451-46BA-B838-2996E7357EA3}" type="datetimeFigureOut">
              <a:rPr lang="en-US" smtClean="0"/>
              <a:t>9/19/2021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664AD2-069D-416A-AF7A-E600FA375D8A}" type="slidenum">
              <a:rPr lang="en-US" smtClean="0"/>
              <a:t>‹#›</a:t>
            </a:fld>
            <a:endParaRPr lang="en-US"/>
          </a:p>
        </p:txBody>
      </p:sp>
    </p:spTree>
    <p:extLst>
      <p:ext uri="{BB962C8B-B14F-4D97-AF65-F5344CB8AC3E}">
        <p14:creationId xmlns:p14="http://schemas.microsoft.com/office/powerpoint/2010/main" val="31369105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CAB675-0451-46BA-B838-2996E7357EA3}" type="datetimeFigureOut">
              <a:rPr lang="en-US" smtClean="0"/>
              <a:t>9/19/2021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664AD2-069D-416A-AF7A-E600FA375D8A}" type="slidenum">
              <a:rPr lang="en-US" smtClean="0"/>
              <a:t>‹#›</a:t>
            </a:fld>
            <a:endParaRPr lang="en-US"/>
          </a:p>
        </p:txBody>
      </p:sp>
    </p:spTree>
    <p:extLst>
      <p:ext uri="{BB962C8B-B14F-4D97-AF65-F5344CB8AC3E}">
        <p14:creationId xmlns:p14="http://schemas.microsoft.com/office/powerpoint/2010/main" val="39627162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67CAB675-0451-46BA-B838-2996E7357EA3}" type="datetimeFigureOut">
              <a:rPr lang="en-US" smtClean="0"/>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664AD2-069D-416A-AF7A-E600FA375D8A}" type="slidenum">
              <a:rPr lang="en-US" smtClean="0"/>
              <a:t>‹#›</a:t>
            </a:fld>
            <a:endParaRPr lang="en-US"/>
          </a:p>
        </p:txBody>
      </p:sp>
    </p:spTree>
    <p:extLst>
      <p:ext uri="{BB962C8B-B14F-4D97-AF65-F5344CB8AC3E}">
        <p14:creationId xmlns:p14="http://schemas.microsoft.com/office/powerpoint/2010/main" val="40084877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67CAB675-0451-46BA-B838-2996E7357EA3}" type="datetimeFigureOut">
              <a:rPr lang="en-US" smtClean="0"/>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664AD2-069D-416A-AF7A-E600FA375D8A}" type="slidenum">
              <a:rPr lang="en-US" smtClean="0"/>
              <a:t>‹#›</a:t>
            </a:fld>
            <a:endParaRPr lang="en-US"/>
          </a:p>
        </p:txBody>
      </p:sp>
    </p:spTree>
    <p:extLst>
      <p:ext uri="{BB962C8B-B14F-4D97-AF65-F5344CB8AC3E}">
        <p14:creationId xmlns:p14="http://schemas.microsoft.com/office/powerpoint/2010/main" val="13879770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CAB675-0451-46BA-B838-2996E7357EA3}"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64AD2-069D-416A-AF7A-E600FA375D8A}" type="slidenum">
              <a:rPr lang="en-US" smtClean="0"/>
              <a:t>‹#›</a:t>
            </a:fld>
            <a:endParaRPr lang="en-US"/>
          </a:p>
        </p:txBody>
      </p:sp>
    </p:spTree>
    <p:extLst>
      <p:ext uri="{BB962C8B-B14F-4D97-AF65-F5344CB8AC3E}">
        <p14:creationId xmlns:p14="http://schemas.microsoft.com/office/powerpoint/2010/main" val="1133377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CAB675-0451-46BA-B838-2996E7357EA3}"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64AD2-069D-416A-AF7A-E600FA375D8A}" type="slidenum">
              <a:rPr lang="en-US" smtClean="0"/>
              <a:t>‹#›</a:t>
            </a:fld>
            <a:endParaRPr lang="en-US"/>
          </a:p>
        </p:txBody>
      </p:sp>
    </p:spTree>
    <p:extLst>
      <p:ext uri="{BB962C8B-B14F-4D97-AF65-F5344CB8AC3E}">
        <p14:creationId xmlns:p14="http://schemas.microsoft.com/office/powerpoint/2010/main" val="16065574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87564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110909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056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95614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96968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730187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1604434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90392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422213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01527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20181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91436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86763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1510435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75614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15818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196566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95722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94482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86573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13910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003580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10828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448779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111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hasCustomPrompt="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19/09/2021</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extLst>
      <p:ext uri="{BB962C8B-B14F-4D97-AF65-F5344CB8AC3E}">
        <p14:creationId xmlns:p14="http://schemas.microsoft.com/office/powerpoint/2010/main" val="4088203172"/>
      </p:ext>
    </p:extLst>
  </p:cSld>
  <p:clrMapOvr>
    <a:masterClrMapping/>
  </p:clrMapOvr>
  <p:transition spd="slow">
    <p:wipe dir="d"/>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1F7B06EF-739C-484D-9386-5BD244BF7DC3}"/>
              </a:ext>
            </a:extLst>
          </p:cNvPr>
          <p:cNvSpPr>
            <a:spLocks noGrp="1"/>
          </p:cNvSpPr>
          <p:nvPr>
            <p:ph type="dt" sz="half" idx="10"/>
          </p:nvPr>
        </p:nvSpPr>
        <p:spPr/>
        <p:txBody>
          <a:bodyPr/>
          <a:lstStyle/>
          <a:p>
            <a:fld id="{C6EF2163-3C4C-4B55-A699-9178E85E8A42}" type="datetimeFigureOut">
              <a:rPr lang="vi-VN" smtClean="0"/>
              <a:pPr/>
              <a:t>19/09/2021</a:t>
            </a:fld>
            <a:endParaRPr lang="vi-VN"/>
          </a:p>
        </p:txBody>
      </p:sp>
      <p:sp>
        <p:nvSpPr>
          <p:cNvPr id="3" name="Chỗ dành sẵn cho Chân trang 2">
            <a:extLst>
              <a:ext uri="{FF2B5EF4-FFF2-40B4-BE49-F238E27FC236}">
                <a16:creationId xmlns:a16="http://schemas.microsoft.com/office/drawing/2014/main" id="{5A93A1AE-83DD-41E7-A254-EEB70267545C}"/>
              </a:ext>
            </a:extLst>
          </p:cNvPr>
          <p:cNvSpPr>
            <a:spLocks noGrp="1"/>
          </p:cNvSpPr>
          <p:nvPr>
            <p:ph type="ftr" sz="quarter" idx="11"/>
          </p:nvPr>
        </p:nvSpPr>
        <p:spPr/>
        <p:txBody>
          <a:bodyPr/>
          <a:lstStyle/>
          <a:p>
            <a:endParaRPr lang="vi-VN"/>
          </a:p>
        </p:txBody>
      </p:sp>
      <p:sp>
        <p:nvSpPr>
          <p:cNvPr id="4" name="Chỗ dành sẵn cho Số hiệu Bản chiếu 3">
            <a:extLst>
              <a:ext uri="{FF2B5EF4-FFF2-40B4-BE49-F238E27FC236}">
                <a16:creationId xmlns:a16="http://schemas.microsoft.com/office/drawing/2014/main" id="{75AAFE15-561C-43CD-870B-AFB7CBF950E9}"/>
              </a:ext>
            </a:extLst>
          </p:cNvPr>
          <p:cNvSpPr>
            <a:spLocks noGrp="1"/>
          </p:cNvSpPr>
          <p:nvPr>
            <p:ph type="sldNum" sz="quarter" idx="12"/>
          </p:nvPr>
        </p:nvSpPr>
        <p:spPr/>
        <p:txBody>
          <a:bodyPr/>
          <a:lstStyle/>
          <a:p>
            <a:fld id="{D9F4C694-AE86-47D3-9ECA-69B67159F27C}" type="slidenum">
              <a:rPr lang="vi-VN" smtClean="0"/>
              <a:pPr/>
              <a:t>‹#›</a:t>
            </a:fld>
            <a:endParaRPr lang="vi-VN"/>
          </a:p>
        </p:txBody>
      </p:sp>
    </p:spTree>
    <p:extLst>
      <p:ext uri="{BB962C8B-B14F-4D97-AF65-F5344CB8AC3E}">
        <p14:creationId xmlns:p14="http://schemas.microsoft.com/office/powerpoint/2010/main" val="26661356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9/19/2021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711121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9ED9BB-C5C2-4D0B-BADC-05C391420FE7}"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BEA6A-7083-41CE-B6AF-18CD83095C55}" type="slidenum">
              <a:rPr lang="en-US" smtClean="0"/>
              <a:t>‹#›</a:t>
            </a:fld>
            <a:endParaRPr lang="en-US"/>
          </a:p>
        </p:txBody>
      </p:sp>
    </p:spTree>
    <p:extLst>
      <p:ext uri="{BB962C8B-B14F-4D97-AF65-F5344CB8AC3E}">
        <p14:creationId xmlns:p14="http://schemas.microsoft.com/office/powerpoint/2010/main" val="26201772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9ED9BB-C5C2-4D0B-BADC-05C391420FE7}"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BEA6A-7083-41CE-B6AF-18CD83095C55}" type="slidenum">
              <a:rPr lang="en-US" smtClean="0"/>
              <a:t>‹#›</a:t>
            </a:fld>
            <a:endParaRPr lang="en-US"/>
          </a:p>
        </p:txBody>
      </p:sp>
    </p:spTree>
    <p:extLst>
      <p:ext uri="{BB962C8B-B14F-4D97-AF65-F5344CB8AC3E}">
        <p14:creationId xmlns:p14="http://schemas.microsoft.com/office/powerpoint/2010/main" val="30068182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9ED9BB-C5C2-4D0B-BADC-05C391420FE7}"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BEA6A-7083-41CE-B6AF-18CD83095C55}" type="slidenum">
              <a:rPr lang="en-US" smtClean="0"/>
              <a:t>‹#›</a:t>
            </a:fld>
            <a:endParaRPr lang="en-US"/>
          </a:p>
        </p:txBody>
      </p:sp>
    </p:spTree>
    <p:extLst>
      <p:ext uri="{BB962C8B-B14F-4D97-AF65-F5344CB8AC3E}">
        <p14:creationId xmlns:p14="http://schemas.microsoft.com/office/powerpoint/2010/main" val="16035155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9ED9BB-C5C2-4D0B-BADC-05C391420FE7}" type="datetimeFigureOut">
              <a:rPr lang="en-US" smtClean="0"/>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BEA6A-7083-41CE-B6AF-18CD83095C55}" type="slidenum">
              <a:rPr lang="en-US" smtClean="0"/>
              <a:t>‹#›</a:t>
            </a:fld>
            <a:endParaRPr lang="en-US"/>
          </a:p>
        </p:txBody>
      </p:sp>
    </p:spTree>
    <p:extLst>
      <p:ext uri="{BB962C8B-B14F-4D97-AF65-F5344CB8AC3E}">
        <p14:creationId xmlns:p14="http://schemas.microsoft.com/office/powerpoint/2010/main" val="1063026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9ED9BB-C5C2-4D0B-BADC-05C391420FE7}" type="datetimeFigureOut">
              <a:rPr lang="en-US" smtClean="0"/>
              <a:t>9/19/2021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7BEA6A-7083-41CE-B6AF-18CD83095C55}" type="slidenum">
              <a:rPr lang="en-US" smtClean="0"/>
              <a:t>‹#›</a:t>
            </a:fld>
            <a:endParaRPr lang="en-US"/>
          </a:p>
        </p:txBody>
      </p:sp>
    </p:spTree>
    <p:extLst>
      <p:ext uri="{BB962C8B-B14F-4D97-AF65-F5344CB8AC3E}">
        <p14:creationId xmlns:p14="http://schemas.microsoft.com/office/powerpoint/2010/main" val="285441463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9ED9BB-C5C2-4D0B-BADC-05C391420FE7}" type="datetimeFigureOut">
              <a:rPr lang="en-US" smtClean="0"/>
              <a:t>9/19/2021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7BEA6A-7083-41CE-B6AF-18CD83095C55}" type="slidenum">
              <a:rPr lang="en-US" smtClean="0"/>
              <a:t>‹#›</a:t>
            </a:fld>
            <a:endParaRPr lang="en-US"/>
          </a:p>
        </p:txBody>
      </p:sp>
    </p:spTree>
    <p:extLst>
      <p:ext uri="{BB962C8B-B14F-4D97-AF65-F5344CB8AC3E}">
        <p14:creationId xmlns:p14="http://schemas.microsoft.com/office/powerpoint/2010/main" val="18337855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ED9BB-C5C2-4D0B-BADC-05C391420FE7}" type="datetimeFigureOut">
              <a:rPr lang="en-US" smtClean="0"/>
              <a:t>9/19/2021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7BEA6A-7083-41CE-B6AF-18CD83095C55}" type="slidenum">
              <a:rPr lang="en-US" smtClean="0"/>
              <a:t>‹#›</a:t>
            </a:fld>
            <a:endParaRPr lang="en-US"/>
          </a:p>
        </p:txBody>
      </p:sp>
    </p:spTree>
    <p:extLst>
      <p:ext uri="{BB962C8B-B14F-4D97-AF65-F5344CB8AC3E}">
        <p14:creationId xmlns:p14="http://schemas.microsoft.com/office/powerpoint/2010/main" val="27904656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9ED9BB-C5C2-4D0B-BADC-05C391420FE7}" type="datetimeFigureOut">
              <a:rPr lang="en-US" smtClean="0"/>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BEA6A-7083-41CE-B6AF-18CD83095C55}" type="slidenum">
              <a:rPr lang="en-US" smtClean="0"/>
              <a:t>‹#›</a:t>
            </a:fld>
            <a:endParaRPr lang="en-US"/>
          </a:p>
        </p:txBody>
      </p:sp>
    </p:spTree>
    <p:extLst>
      <p:ext uri="{BB962C8B-B14F-4D97-AF65-F5344CB8AC3E}">
        <p14:creationId xmlns:p14="http://schemas.microsoft.com/office/powerpoint/2010/main" val="37492695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9ED9BB-C5C2-4D0B-BADC-05C391420FE7}" type="datetimeFigureOut">
              <a:rPr lang="en-US" smtClean="0"/>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BEA6A-7083-41CE-B6AF-18CD83095C55}" type="slidenum">
              <a:rPr lang="en-US" smtClean="0"/>
              <a:t>‹#›</a:t>
            </a:fld>
            <a:endParaRPr lang="en-US"/>
          </a:p>
        </p:txBody>
      </p:sp>
    </p:spTree>
    <p:extLst>
      <p:ext uri="{BB962C8B-B14F-4D97-AF65-F5344CB8AC3E}">
        <p14:creationId xmlns:p14="http://schemas.microsoft.com/office/powerpoint/2010/main" val="33326591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9ED9BB-C5C2-4D0B-BADC-05C391420FE7}"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BEA6A-7083-41CE-B6AF-18CD83095C55}" type="slidenum">
              <a:rPr lang="en-US" smtClean="0"/>
              <a:t>‹#›</a:t>
            </a:fld>
            <a:endParaRPr lang="en-US"/>
          </a:p>
        </p:txBody>
      </p:sp>
    </p:spTree>
    <p:extLst>
      <p:ext uri="{BB962C8B-B14F-4D97-AF65-F5344CB8AC3E}">
        <p14:creationId xmlns:p14="http://schemas.microsoft.com/office/powerpoint/2010/main" val="27366339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9ED9BB-C5C2-4D0B-BADC-05C391420FE7}" type="datetimeFigureOut">
              <a:rPr lang="en-US" smtClean="0"/>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BEA6A-7083-41CE-B6AF-18CD83095C55}" type="slidenum">
              <a:rPr lang="en-US" smtClean="0"/>
              <a:t>‹#›</a:t>
            </a:fld>
            <a:endParaRPr lang="en-US"/>
          </a:p>
        </p:txBody>
      </p:sp>
    </p:spTree>
    <p:extLst>
      <p:ext uri="{BB962C8B-B14F-4D97-AF65-F5344CB8AC3E}">
        <p14:creationId xmlns:p14="http://schemas.microsoft.com/office/powerpoint/2010/main" val="2710184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2.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theme" Target="../theme/theme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4.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4" r:id="rId5"/>
    <p:sldLayoutId id="2147483662" r:id="rId6"/>
    <p:sldLayoutId id="2147483663" r:id="rId7"/>
    <p:sldLayoutId id="2147483664" r:id="rId8"/>
    <p:sldLayoutId id="2147483665"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1"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67CAB675-0451-46BA-B838-2996E7357EA3}" type="datetimeFigureOut">
              <a:rPr lang="en-US" smtClean="0"/>
              <a:t>9/19/2021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2A664AD2-069D-416A-AF7A-E600FA375D8A}" type="slidenum">
              <a:rPr lang="en-US" smtClean="0"/>
              <a:t>‹#›</a:t>
            </a:fld>
            <a:endParaRPr lang="en-US"/>
          </a:p>
        </p:txBody>
      </p:sp>
    </p:spTree>
    <p:extLst>
      <p:ext uri="{BB962C8B-B14F-4D97-AF65-F5344CB8AC3E}">
        <p14:creationId xmlns:p14="http://schemas.microsoft.com/office/powerpoint/2010/main" val="213687228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ctr" defTabSz="1219170" rtl="0" eaLnBrk="1" latinLnBrk="0" hangingPunct="1">
        <a:spcBef>
          <a:spcPct val="0"/>
        </a:spcBef>
        <a:buNone/>
        <a:defRPr sz="5867" b="0" i="0" u="none"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b="0" i="0" u="none"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132476585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9ED9BB-C5C2-4D0B-BADC-05C391420FE7}" type="datetimeFigureOut">
              <a:rPr lang="en-US" smtClean="0"/>
              <a:t>9/19/2021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7BEA6A-7083-41CE-B6AF-18CD83095C55}" type="slidenum">
              <a:rPr lang="en-US" smtClean="0"/>
              <a:t>‹#›</a:t>
            </a:fld>
            <a:endParaRPr lang="en-US"/>
          </a:p>
        </p:txBody>
      </p:sp>
    </p:spTree>
    <p:extLst>
      <p:ext uri="{BB962C8B-B14F-4D97-AF65-F5344CB8AC3E}">
        <p14:creationId xmlns:p14="http://schemas.microsoft.com/office/powerpoint/2010/main" val="4074967095"/>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13" Type="http://schemas.microsoft.com/office/2007/relationships/hdphoto" Target="../media/hdphoto29.wdp"/><Relationship Id="rId18" Type="http://schemas.microsoft.com/office/2007/relationships/hdphoto" Target="../media/hdphoto23.wdp"/><Relationship Id="rId3" Type="http://schemas.microsoft.com/office/2007/relationships/hdphoto" Target="../media/hdphoto24.wdp"/><Relationship Id="rId7" Type="http://schemas.microsoft.com/office/2007/relationships/hdphoto" Target="../media/hdphoto26.wdp"/><Relationship Id="rId12" Type="http://schemas.openxmlformats.org/officeDocument/2006/relationships/image" Target="../media/image35.png"/><Relationship Id="rId17" Type="http://schemas.openxmlformats.org/officeDocument/2006/relationships/image" Target="../media/image29.png"/><Relationship Id="rId2" Type="http://schemas.openxmlformats.org/officeDocument/2006/relationships/image" Target="../media/image30.png"/><Relationship Id="rId16" Type="http://schemas.openxmlformats.org/officeDocument/2006/relationships/slide" Target="slide5.xml"/><Relationship Id="rId1" Type="http://schemas.openxmlformats.org/officeDocument/2006/relationships/slideLayout" Target="../slideLayouts/slideLayout5.xml"/><Relationship Id="rId6" Type="http://schemas.openxmlformats.org/officeDocument/2006/relationships/image" Target="../media/image32.png"/><Relationship Id="rId11" Type="http://schemas.microsoft.com/office/2007/relationships/hdphoto" Target="../media/hdphoto28.wdp"/><Relationship Id="rId5" Type="http://schemas.microsoft.com/office/2007/relationships/hdphoto" Target="../media/hdphoto25.wdp"/><Relationship Id="rId15" Type="http://schemas.microsoft.com/office/2007/relationships/hdphoto" Target="../media/hdphoto30.wdp"/><Relationship Id="rId10" Type="http://schemas.openxmlformats.org/officeDocument/2006/relationships/image" Target="../media/image34.png"/><Relationship Id="rId4" Type="http://schemas.openxmlformats.org/officeDocument/2006/relationships/image" Target="../media/image31.png"/><Relationship Id="rId9" Type="http://schemas.microsoft.com/office/2007/relationships/hdphoto" Target="../media/hdphoto27.wdp"/><Relationship Id="rId1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 Target="slide5.xml"/><Relationship Id="rId1" Type="http://schemas.openxmlformats.org/officeDocument/2006/relationships/slideLayout" Target="../slideLayouts/slideLayout5.xml"/><Relationship Id="rId4" Type="http://schemas.microsoft.com/office/2007/relationships/hdphoto" Target="../media/hdphoto23.wdp"/></Relationships>
</file>

<file path=ppt/slides/_rels/slide12.xml.rels><?xml version="1.0" encoding="UTF-8" standalone="yes"?>
<Relationships xmlns="http://schemas.openxmlformats.org/package/2006/relationships"><Relationship Id="rId3" Type="http://schemas.microsoft.com/office/2007/relationships/hdphoto" Target="../media/hdphoto31.wdp"/><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26.xml"/><Relationship Id="rId5" Type="http://schemas.microsoft.com/office/2007/relationships/hdphoto" Target="../media/hdphoto23.wdp"/><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slideLayout" Target="../slideLayouts/slideLayout72.xml"/><Relationship Id="rId7" Type="http://schemas.microsoft.com/office/2007/relationships/hdphoto" Target="../media/hdphoto3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9.png"/><Relationship Id="rId11" Type="http://schemas.openxmlformats.org/officeDocument/2006/relationships/image" Target="../media/image5.png"/><Relationship Id="rId5" Type="http://schemas.openxmlformats.org/officeDocument/2006/relationships/slide" Target="slide18.xml"/><Relationship Id="rId10" Type="http://schemas.microsoft.com/office/2007/relationships/hdphoto" Target="../media/hdphoto33.wdp"/><Relationship Id="rId4" Type="http://schemas.openxmlformats.org/officeDocument/2006/relationships/image" Target="../media/image38.jpg"/><Relationship Id="rId9"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41.jpg"/><Relationship Id="rId1" Type="http://schemas.openxmlformats.org/officeDocument/2006/relationships/slideLayout" Target="../slideLayouts/slideLayout66.xml"/></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47.png"/><Relationship Id="rId18" Type="http://schemas.openxmlformats.org/officeDocument/2006/relationships/image" Target="../media/image50.png"/><Relationship Id="rId26" Type="http://schemas.openxmlformats.org/officeDocument/2006/relationships/slide" Target="slide28.xml"/><Relationship Id="rId3" Type="http://schemas.microsoft.com/office/2007/relationships/hdphoto" Target="../media/hdphoto34.wdp"/><Relationship Id="rId21" Type="http://schemas.openxmlformats.org/officeDocument/2006/relationships/image" Target="../media/image52.png"/><Relationship Id="rId7" Type="http://schemas.openxmlformats.org/officeDocument/2006/relationships/slide" Target="slide20.xml"/><Relationship Id="rId12" Type="http://schemas.openxmlformats.org/officeDocument/2006/relationships/slide" Target="slide23.xml"/><Relationship Id="rId17" Type="http://schemas.openxmlformats.org/officeDocument/2006/relationships/image" Target="../media/image49.png"/><Relationship Id="rId25" Type="http://schemas.openxmlformats.org/officeDocument/2006/relationships/slide" Target="slide27.xml"/><Relationship Id="rId2" Type="http://schemas.openxmlformats.org/officeDocument/2006/relationships/image" Target="../media/image42.png"/><Relationship Id="rId16" Type="http://schemas.openxmlformats.org/officeDocument/2006/relationships/slide" Target="slide25.xml"/><Relationship Id="rId20" Type="http://schemas.openxmlformats.org/officeDocument/2006/relationships/image" Target="../media/image51.png"/><Relationship Id="rId29" Type="http://schemas.microsoft.com/office/2007/relationships/hdphoto" Target="../media/hdphoto40.wdp"/><Relationship Id="rId1" Type="http://schemas.openxmlformats.org/officeDocument/2006/relationships/slideLayout" Target="../slideLayouts/slideLayout67.xml"/><Relationship Id="rId6" Type="http://schemas.openxmlformats.org/officeDocument/2006/relationships/image" Target="../media/image44.png"/><Relationship Id="rId11" Type="http://schemas.openxmlformats.org/officeDocument/2006/relationships/image" Target="../media/image46.png"/><Relationship Id="rId24" Type="http://schemas.microsoft.com/office/2007/relationships/hdphoto" Target="../media/hdphoto39.wdp"/><Relationship Id="rId5" Type="http://schemas.microsoft.com/office/2007/relationships/hdphoto" Target="../media/hdphoto35.wdp"/><Relationship Id="rId15" Type="http://schemas.openxmlformats.org/officeDocument/2006/relationships/image" Target="../media/image48.png"/><Relationship Id="rId23" Type="http://schemas.openxmlformats.org/officeDocument/2006/relationships/image" Target="../media/image53.png"/><Relationship Id="rId28" Type="http://schemas.openxmlformats.org/officeDocument/2006/relationships/image" Target="../media/image54.png"/><Relationship Id="rId10" Type="http://schemas.openxmlformats.org/officeDocument/2006/relationships/slide" Target="slide21.xml"/><Relationship Id="rId19" Type="http://schemas.microsoft.com/office/2007/relationships/hdphoto" Target="../media/hdphoto37.wdp"/><Relationship Id="rId4" Type="http://schemas.openxmlformats.org/officeDocument/2006/relationships/image" Target="../media/image43.png"/><Relationship Id="rId9" Type="http://schemas.microsoft.com/office/2007/relationships/hdphoto" Target="../media/hdphoto36.wdp"/><Relationship Id="rId14" Type="http://schemas.openxmlformats.org/officeDocument/2006/relationships/slide" Target="slide24.xml"/><Relationship Id="rId22" Type="http://schemas.microsoft.com/office/2007/relationships/hdphoto" Target="../media/hdphoto38.wdp"/><Relationship Id="rId27" Type="http://schemas.openxmlformats.org/officeDocument/2006/relationships/slide" Target="slide19.xml"/><Relationship Id="rId30" Type="http://schemas.openxmlformats.org/officeDocument/2006/relationships/slide" Target="slide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audio" Target="../media/audio1.wav"/><Relationship Id="rId1" Type="http://schemas.openxmlformats.org/officeDocument/2006/relationships/slideLayout" Target="../slideLayouts/slideLayout5.xml"/><Relationship Id="rId6" Type="http://schemas.microsoft.com/office/2007/relationships/hdphoto" Target="../media/hdphoto41.wdp"/><Relationship Id="rId5" Type="http://schemas.openxmlformats.org/officeDocument/2006/relationships/image" Target="../media/image56.png"/><Relationship Id="rId4" Type="http://schemas.openxmlformats.org/officeDocument/2006/relationships/slide" Target="slide19.xml"/></Relationships>
</file>

<file path=ppt/slides/_rels/slide2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5.xml"/><Relationship Id="rId5" Type="http://schemas.openxmlformats.org/officeDocument/2006/relationships/image" Target="../media/image60.jpe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microsoft.com/office/2007/relationships/hdphoto" Target="../media/hdphoto41.wdp"/><Relationship Id="rId5" Type="http://schemas.openxmlformats.org/officeDocument/2006/relationships/image" Target="../media/image56.png"/><Relationship Id="rId4" Type="http://schemas.openxmlformats.org/officeDocument/2006/relationships/slide" Target="slide19.xml"/></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audio" Target="../media/audio2.wav"/><Relationship Id="rId1" Type="http://schemas.openxmlformats.org/officeDocument/2006/relationships/slideLayout" Target="../slideLayouts/slideLayout5.xml"/><Relationship Id="rId6" Type="http://schemas.microsoft.com/office/2007/relationships/hdphoto" Target="../media/hdphoto41.wdp"/><Relationship Id="rId5" Type="http://schemas.openxmlformats.org/officeDocument/2006/relationships/image" Target="../media/image56.png"/><Relationship Id="rId4" Type="http://schemas.openxmlformats.org/officeDocument/2006/relationships/slide" Target="slide19.xml"/></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audio" Target="../media/audio3.wav"/><Relationship Id="rId1" Type="http://schemas.openxmlformats.org/officeDocument/2006/relationships/slideLayout" Target="../slideLayouts/slideLayout5.xml"/><Relationship Id="rId6" Type="http://schemas.microsoft.com/office/2007/relationships/hdphoto" Target="../media/hdphoto41.wdp"/><Relationship Id="rId5" Type="http://schemas.openxmlformats.org/officeDocument/2006/relationships/image" Target="../media/image56.png"/><Relationship Id="rId4" Type="http://schemas.openxmlformats.org/officeDocument/2006/relationships/slide" Target="slide19.xml"/></Relationships>
</file>

<file path=ppt/slides/_rels/slide25.xml.rels><?xml version="1.0" encoding="UTF-8" standalone="yes"?>
<Relationships xmlns="http://schemas.openxmlformats.org/package/2006/relationships"><Relationship Id="rId8" Type="http://schemas.microsoft.com/office/2007/relationships/hdphoto" Target="../media/hdphoto44.wdp"/><Relationship Id="rId13" Type="http://schemas.microsoft.com/office/2007/relationships/hdphoto" Target="../media/hdphoto41.wdp"/><Relationship Id="rId3" Type="http://schemas.microsoft.com/office/2007/relationships/hdphoto" Target="../media/hdphoto42.wdp"/><Relationship Id="rId7" Type="http://schemas.openxmlformats.org/officeDocument/2006/relationships/image" Target="../media/image65.png"/><Relationship Id="rId12" Type="http://schemas.openxmlformats.org/officeDocument/2006/relationships/image" Target="../media/image56.png"/><Relationship Id="rId2" Type="http://schemas.openxmlformats.org/officeDocument/2006/relationships/image" Target="../media/image62.png"/><Relationship Id="rId1" Type="http://schemas.openxmlformats.org/officeDocument/2006/relationships/slideLayout" Target="../slideLayouts/slideLayout5.xml"/><Relationship Id="rId6" Type="http://schemas.microsoft.com/office/2007/relationships/hdphoto" Target="../media/hdphoto43.wdp"/><Relationship Id="rId11" Type="http://schemas.openxmlformats.org/officeDocument/2006/relationships/slide" Target="slide19.xml"/><Relationship Id="rId5" Type="http://schemas.openxmlformats.org/officeDocument/2006/relationships/image" Target="../media/image64.png"/><Relationship Id="rId10" Type="http://schemas.openxmlformats.org/officeDocument/2006/relationships/image" Target="../media/image66.jpeg"/><Relationship Id="rId4" Type="http://schemas.openxmlformats.org/officeDocument/2006/relationships/image" Target="../media/image63.jpeg"/><Relationship Id="rId9" Type="http://schemas.microsoft.com/office/2007/relationships/hdphoto" Target="../media/hdphoto45.wdp"/></Relationships>
</file>

<file path=ppt/slides/_rels/slide26.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67.png"/><Relationship Id="rId1" Type="http://schemas.openxmlformats.org/officeDocument/2006/relationships/slideLayout" Target="../slideLayouts/slideLayout5.xml"/><Relationship Id="rId5" Type="http://schemas.microsoft.com/office/2007/relationships/hdphoto" Target="../media/hdphoto41.wdp"/><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26.xml"/><Relationship Id="rId5" Type="http://schemas.microsoft.com/office/2007/relationships/hdphoto" Target="../media/hdphoto23.wdp"/><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8" Type="http://schemas.microsoft.com/office/2007/relationships/hdphoto" Target="../media/hdphoto49.wdp"/><Relationship Id="rId3" Type="http://schemas.microsoft.com/office/2007/relationships/hdphoto" Target="../media/hdphoto46.wdp"/><Relationship Id="rId7"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5.xml"/><Relationship Id="rId6" Type="http://schemas.openxmlformats.org/officeDocument/2006/relationships/image" Target="../media/image55.png"/><Relationship Id="rId5" Type="http://schemas.microsoft.com/office/2007/relationships/hdphoto" Target="../media/hdphoto48.wdp"/><Relationship Id="rId4" Type="http://schemas.microsoft.com/office/2007/relationships/hdphoto" Target="../media/hdphoto47.wdp"/></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7.xml"/><Relationship Id="rId7" Type="http://schemas.openxmlformats.org/officeDocument/2006/relationships/slide" Target="slide5.xml"/><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5" Type="http://schemas.openxmlformats.org/officeDocument/2006/relationships/image" Target="../media/image3.png"/><Relationship Id="rId10" Type="http://schemas.openxmlformats.org/officeDocument/2006/relationships/image" Target="../media/image5.png"/><Relationship Id="rId4" Type="http://schemas.openxmlformats.org/officeDocument/2006/relationships/image" Target="../media/image2.png"/><Relationship Id="rId9" Type="http://schemas.microsoft.com/office/2007/relationships/hdphoto" Target="../media/hdphoto2.wdp"/></Relationships>
</file>

<file path=ppt/slides/_rels/slide5.xml.rels><?xml version="1.0" encoding="UTF-8" standalone="yes"?>
<Relationships xmlns="http://schemas.openxmlformats.org/package/2006/relationships"><Relationship Id="rId13" Type="http://schemas.openxmlformats.org/officeDocument/2006/relationships/image" Target="../media/image12.png"/><Relationship Id="rId18" Type="http://schemas.microsoft.com/office/2007/relationships/hdphoto" Target="../media/hdphoto10.wdp"/><Relationship Id="rId26" Type="http://schemas.openxmlformats.org/officeDocument/2006/relationships/image" Target="../media/image19.png"/><Relationship Id="rId39" Type="http://schemas.openxmlformats.org/officeDocument/2006/relationships/slide" Target="slide7.xml"/><Relationship Id="rId3" Type="http://schemas.openxmlformats.org/officeDocument/2006/relationships/image" Target="../media/image7.png"/><Relationship Id="rId21" Type="http://schemas.microsoft.com/office/2007/relationships/hdphoto" Target="../media/hdphoto11.wdp"/><Relationship Id="rId34" Type="http://schemas.openxmlformats.org/officeDocument/2006/relationships/image" Target="../media/image23.png"/><Relationship Id="rId42" Type="http://schemas.openxmlformats.org/officeDocument/2006/relationships/slide" Target="slide8.xml"/><Relationship Id="rId47" Type="http://schemas.microsoft.com/office/2007/relationships/hdphoto" Target="../media/hdphoto21.wdp"/><Relationship Id="rId50" Type="http://schemas.microsoft.com/office/2007/relationships/hdphoto" Target="../media/hdphoto22.wdp"/><Relationship Id="rId7" Type="http://schemas.openxmlformats.org/officeDocument/2006/relationships/image" Target="../media/image9.png"/><Relationship Id="rId12" Type="http://schemas.microsoft.com/office/2007/relationships/hdphoto" Target="../media/hdphoto7.wdp"/><Relationship Id="rId17" Type="http://schemas.openxmlformats.org/officeDocument/2006/relationships/image" Target="../media/image14.png"/><Relationship Id="rId25" Type="http://schemas.microsoft.com/office/2007/relationships/hdphoto" Target="../media/hdphoto13.wdp"/><Relationship Id="rId33" Type="http://schemas.openxmlformats.org/officeDocument/2006/relationships/slide" Target="slide12.xml"/><Relationship Id="rId38" Type="http://schemas.microsoft.com/office/2007/relationships/hdphoto" Target="../media/hdphoto18.wdp"/><Relationship Id="rId46" Type="http://schemas.openxmlformats.org/officeDocument/2006/relationships/image" Target="../media/image27.png"/><Relationship Id="rId2" Type="http://schemas.openxmlformats.org/officeDocument/2006/relationships/image" Target="../media/image6.jpg"/><Relationship Id="rId16" Type="http://schemas.microsoft.com/office/2007/relationships/hdphoto" Target="../media/hdphoto9.wdp"/><Relationship Id="rId20" Type="http://schemas.openxmlformats.org/officeDocument/2006/relationships/image" Target="../media/image16.png"/><Relationship Id="rId29" Type="http://schemas.openxmlformats.org/officeDocument/2006/relationships/image" Target="../media/image21.png"/><Relationship Id="rId41" Type="http://schemas.microsoft.com/office/2007/relationships/hdphoto" Target="../media/hdphoto19.wdp"/><Relationship Id="rId1" Type="http://schemas.openxmlformats.org/officeDocument/2006/relationships/slideLayout" Target="../slideLayouts/slideLayout27.xml"/><Relationship Id="rId6" Type="http://schemas.microsoft.com/office/2007/relationships/hdphoto" Target="../media/hdphoto4.wdp"/><Relationship Id="rId11" Type="http://schemas.openxmlformats.org/officeDocument/2006/relationships/image" Target="../media/image11.png"/><Relationship Id="rId24" Type="http://schemas.openxmlformats.org/officeDocument/2006/relationships/image" Target="../media/image18.png"/><Relationship Id="rId32" Type="http://schemas.microsoft.com/office/2007/relationships/hdphoto" Target="../media/hdphoto16.wdp"/><Relationship Id="rId37" Type="http://schemas.openxmlformats.org/officeDocument/2006/relationships/image" Target="../media/image24.png"/><Relationship Id="rId40" Type="http://schemas.openxmlformats.org/officeDocument/2006/relationships/image" Target="../media/image25.png"/><Relationship Id="rId45" Type="http://schemas.openxmlformats.org/officeDocument/2006/relationships/slide" Target="slide10.xml"/><Relationship Id="rId5" Type="http://schemas.openxmlformats.org/officeDocument/2006/relationships/image" Target="../media/image8.png"/><Relationship Id="rId15" Type="http://schemas.openxmlformats.org/officeDocument/2006/relationships/image" Target="../media/image13.png"/><Relationship Id="rId23" Type="http://schemas.microsoft.com/office/2007/relationships/hdphoto" Target="../media/hdphoto12.wdp"/><Relationship Id="rId28" Type="http://schemas.openxmlformats.org/officeDocument/2006/relationships/image" Target="../media/image20.png"/><Relationship Id="rId36" Type="http://schemas.openxmlformats.org/officeDocument/2006/relationships/slide" Target="slide6.xml"/><Relationship Id="rId49" Type="http://schemas.openxmlformats.org/officeDocument/2006/relationships/image" Target="../media/image28.png"/><Relationship Id="rId10" Type="http://schemas.microsoft.com/office/2007/relationships/hdphoto" Target="../media/hdphoto6.wdp"/><Relationship Id="rId19" Type="http://schemas.openxmlformats.org/officeDocument/2006/relationships/image" Target="../media/image15.png"/><Relationship Id="rId31" Type="http://schemas.openxmlformats.org/officeDocument/2006/relationships/image" Target="../media/image22.png"/><Relationship Id="rId44" Type="http://schemas.microsoft.com/office/2007/relationships/hdphoto" Target="../media/hdphoto20.wdp"/><Relationship Id="rId4" Type="http://schemas.microsoft.com/office/2007/relationships/hdphoto" Target="../media/hdphoto3.wdp"/><Relationship Id="rId9" Type="http://schemas.openxmlformats.org/officeDocument/2006/relationships/image" Target="../media/image10.png"/><Relationship Id="rId14" Type="http://schemas.microsoft.com/office/2007/relationships/hdphoto" Target="../media/hdphoto8.wdp"/><Relationship Id="rId22" Type="http://schemas.openxmlformats.org/officeDocument/2006/relationships/image" Target="../media/image17.png"/><Relationship Id="rId27" Type="http://schemas.microsoft.com/office/2007/relationships/hdphoto" Target="../media/hdphoto14.wdp"/><Relationship Id="rId30" Type="http://schemas.microsoft.com/office/2007/relationships/hdphoto" Target="../media/hdphoto15.wdp"/><Relationship Id="rId35" Type="http://schemas.microsoft.com/office/2007/relationships/hdphoto" Target="../media/hdphoto17.wdp"/><Relationship Id="rId43" Type="http://schemas.openxmlformats.org/officeDocument/2006/relationships/image" Target="../media/image26.png"/><Relationship Id="rId48" Type="http://schemas.openxmlformats.org/officeDocument/2006/relationships/slide" Target="slide11.xml"/><Relationship Id="rId8" Type="http://schemas.microsoft.com/office/2007/relationships/hdphoto" Target="../media/hdphoto5.wdp"/><Relationship Id="rId51" Type="http://schemas.openxmlformats.org/officeDocument/2006/relationships/slide" Target="slide14.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 Target="slide5.xml"/><Relationship Id="rId1" Type="http://schemas.openxmlformats.org/officeDocument/2006/relationships/slideLayout" Target="../slideLayouts/slideLayout5.xml"/><Relationship Id="rId4" Type="http://schemas.microsoft.com/office/2007/relationships/hdphoto" Target="../media/hdphoto23.wdp"/></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 Target="slide5.xml"/><Relationship Id="rId1" Type="http://schemas.openxmlformats.org/officeDocument/2006/relationships/slideLayout" Target="../slideLayouts/slideLayout5.xml"/><Relationship Id="rId4" Type="http://schemas.microsoft.com/office/2007/relationships/hdphoto" Target="../media/hdphoto23.wd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26.xml"/><Relationship Id="rId5" Type="http://schemas.microsoft.com/office/2007/relationships/hdphoto" Target="../media/hdphoto23.wdp"/><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dirty="0">
                  <a:solidFill>
                    <a:schemeClr val="accent6">
                      <a:lumMod val="75000"/>
                    </a:schemeClr>
                  </a:solidFill>
                  <a:latin typeface="+mj-lt"/>
                </a:rPr>
                <a:t>CHỦ ĐỀ 1</a:t>
              </a:r>
            </a:p>
          </p:txBody>
        </p:sp>
      </p:grpSp>
      <p:sp>
        <p:nvSpPr>
          <p:cNvPr id="7" name="TextBox 6">
            <a:extLst>
              <a:ext uri="{FF2B5EF4-FFF2-40B4-BE49-F238E27FC236}">
                <a16:creationId xmlns:a16="http://schemas.microsoft.com/office/drawing/2014/main" id="{D049F577-F92A-4405-A19E-48EB947980F5}"/>
              </a:ext>
            </a:extLst>
          </p:cNvPr>
          <p:cNvSpPr txBox="1"/>
          <p:nvPr/>
        </p:nvSpPr>
        <p:spPr>
          <a:xfrm>
            <a:off x="2651702" y="417360"/>
            <a:ext cx="6888595" cy="646331"/>
          </a:xfrm>
          <a:prstGeom prst="rect">
            <a:avLst/>
          </a:prstGeom>
          <a:noFill/>
        </p:spPr>
        <p:txBody>
          <a:bodyPr wrap="square" rtlCol="0">
            <a:spAutoFit/>
          </a:bodyPr>
          <a:lstStyle/>
          <a:p>
            <a:pPr algn="ctr"/>
            <a:r>
              <a:rPr lang="vi-VN" sz="3600" dirty="0">
                <a:solidFill>
                  <a:schemeClr val="accent6">
                    <a:lumMod val="75000"/>
                  </a:schemeClr>
                </a:solidFill>
                <a:latin typeface="+mj-lt"/>
              </a:rPr>
              <a:t>ÔN TẬP VÀ BỔ SUNG</a:t>
            </a:r>
          </a:p>
        </p:txBody>
      </p:sp>
      <p:sp>
        <p:nvSpPr>
          <p:cNvPr id="8" name="TextBox 7">
            <a:extLst>
              <a:ext uri="{FF2B5EF4-FFF2-40B4-BE49-F238E27FC236}">
                <a16:creationId xmlns:a16="http://schemas.microsoft.com/office/drawing/2014/main" id="{D05E2FA4-701D-4C92-898E-7EE4AF07FEBA}"/>
              </a:ext>
            </a:extLst>
          </p:cNvPr>
          <p:cNvSpPr txBox="1"/>
          <p:nvPr/>
        </p:nvSpPr>
        <p:spPr>
          <a:xfrm>
            <a:off x="1841994" y="1639600"/>
            <a:ext cx="8302752" cy="3578800"/>
          </a:xfrm>
          <a:prstGeom prst="rect">
            <a:avLst/>
          </a:prstGeom>
          <a:noFill/>
          <a:ln>
            <a:noFill/>
          </a:ln>
        </p:spPr>
        <p:txBody>
          <a:bodyPr wrap="square" rtlCol="0">
            <a:spAutoFit/>
          </a:bodyPr>
          <a:lstStyle/>
          <a:p>
            <a:pPr algn="ctr">
              <a:lnSpc>
                <a:spcPct val="120000"/>
              </a:lnSpc>
            </a:pPr>
            <a:r>
              <a:rPr lang="vi-VN" sz="4800" dirty="0">
                <a:ln>
                  <a:solidFill>
                    <a:schemeClr val="accent6">
                      <a:lumMod val="50000"/>
                    </a:schemeClr>
                  </a:solidFill>
                </a:ln>
                <a:solidFill>
                  <a:srgbClr val="FF0000"/>
                </a:solidFill>
                <a:latin typeface="+mj-lt"/>
              </a:rPr>
              <a:t>BÀI 5</a:t>
            </a:r>
          </a:p>
          <a:p>
            <a:pPr algn="ctr">
              <a:lnSpc>
                <a:spcPct val="120000"/>
              </a:lnSpc>
            </a:pPr>
            <a:r>
              <a:rPr lang="vi-VN" sz="4800" dirty="0">
                <a:ln>
                  <a:solidFill>
                    <a:schemeClr val="accent6">
                      <a:lumMod val="50000"/>
                    </a:schemeClr>
                  </a:solidFill>
                </a:ln>
                <a:solidFill>
                  <a:srgbClr val="FF0000"/>
                </a:solidFill>
                <a:latin typeface="+mj-lt"/>
              </a:rPr>
              <a:t>ÔN TẬP PHÉP CỘNG PHÉP TRỪ (KHÔNG NHỚ) </a:t>
            </a:r>
          </a:p>
          <a:p>
            <a:pPr algn="ctr">
              <a:lnSpc>
                <a:spcPct val="120000"/>
              </a:lnSpc>
            </a:pPr>
            <a:r>
              <a:rPr lang="vi-VN" sz="4800" dirty="0">
                <a:ln>
                  <a:solidFill>
                    <a:schemeClr val="accent6">
                      <a:lumMod val="50000"/>
                    </a:schemeClr>
                  </a:solidFill>
                </a:ln>
                <a:solidFill>
                  <a:srgbClr val="FF0000"/>
                </a:solidFill>
                <a:latin typeface="+mj-lt"/>
              </a:rPr>
              <a:t>TRONG </a:t>
            </a:r>
            <a:r>
              <a:rPr lang="vi-VN" sz="4800">
                <a:ln>
                  <a:solidFill>
                    <a:schemeClr val="accent6">
                      <a:lumMod val="50000"/>
                    </a:schemeClr>
                  </a:solidFill>
                </a:ln>
                <a:solidFill>
                  <a:srgbClr val="FF0000"/>
                </a:solidFill>
                <a:latin typeface="+mj-lt"/>
              </a:rPr>
              <a:t>PHẠM VI 100</a:t>
            </a:r>
            <a:endParaRPr lang="vi-VN" sz="4800" dirty="0">
              <a:ln>
                <a:solidFill>
                  <a:schemeClr val="accent6">
                    <a:lumMod val="50000"/>
                  </a:schemeClr>
                </a:solidFill>
              </a:ln>
              <a:solidFill>
                <a:srgbClr val="FF0000"/>
              </a:solidFill>
              <a:latin typeface="+mj-lt"/>
            </a:endParaRP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4C15DA4-6EE5-AC4D-9EF1-B714A4C98CEA}"/>
              </a:ext>
            </a:extLst>
          </p:cNvPr>
          <p:cNvGrpSpPr/>
          <p:nvPr/>
        </p:nvGrpSpPr>
        <p:grpSpPr>
          <a:xfrm>
            <a:off x="1021015" y="287087"/>
            <a:ext cx="605826" cy="830997"/>
            <a:chOff x="3174278" y="237323"/>
            <a:chExt cx="605826" cy="830997"/>
          </a:xfrm>
        </p:grpSpPr>
        <p:sp>
          <p:nvSpPr>
            <p:cNvPr id="3" name="Oval 2">
              <a:extLst>
                <a:ext uri="{FF2B5EF4-FFF2-40B4-BE49-F238E27FC236}">
                  <a16:creationId xmlns:a16="http://schemas.microsoft.com/office/drawing/2014/main" id="{33297B0C-C39A-904B-AA4C-6BBAD1D93323}"/>
                </a:ext>
              </a:extLst>
            </p:cNvPr>
            <p:cNvSpPr/>
            <p:nvPr/>
          </p:nvSpPr>
          <p:spPr>
            <a:xfrm>
              <a:off x="3174278" y="379826"/>
              <a:ext cx="605826" cy="605826"/>
            </a:xfrm>
            <a:prstGeom prst="ellipse">
              <a:avLst/>
            </a:prstGeom>
            <a:solidFill>
              <a:schemeClr val="accent5">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C8F48572-7CEF-8746-B02A-881F5B54B044}"/>
                </a:ext>
              </a:extLst>
            </p:cNvPr>
            <p:cNvSpPr txBox="1"/>
            <p:nvPr/>
          </p:nvSpPr>
          <p:spPr>
            <a:xfrm>
              <a:off x="3228647" y="237323"/>
              <a:ext cx="301686" cy="830997"/>
            </a:xfrm>
            <a:prstGeom prst="rect">
              <a:avLst/>
            </a:prstGeom>
            <a:noFill/>
          </p:spPr>
          <p:txBody>
            <a:bodyPr wrap="square" rtlCol="0">
              <a:spAutoFit/>
            </a:bodyPr>
            <a:lstStyle/>
            <a:p>
              <a:r>
                <a:rPr lang="en-VN" sz="4800" b="1" i="1" dirty="0">
                  <a:solidFill>
                    <a:schemeClr val="bg1"/>
                  </a:solidFill>
                  <a:latin typeface="Times New Roman" panose="02020603050405020304" pitchFamily="18" charset="0"/>
                  <a:cs typeface="Times New Roman" panose="02020603050405020304" pitchFamily="18" charset="0"/>
                </a:rPr>
                <a:t>3</a:t>
              </a:r>
            </a:p>
          </p:txBody>
        </p:sp>
      </p:grpSp>
      <p:sp>
        <p:nvSpPr>
          <p:cNvPr id="5" name="TextBox 4">
            <a:extLst>
              <a:ext uri="{FF2B5EF4-FFF2-40B4-BE49-F238E27FC236}">
                <a16:creationId xmlns:a16="http://schemas.microsoft.com/office/drawing/2014/main" id="{1F502DB3-C6FC-2C4A-9D59-129650BB3DE5}"/>
              </a:ext>
            </a:extLst>
          </p:cNvPr>
          <p:cNvSpPr txBox="1"/>
          <p:nvPr/>
        </p:nvSpPr>
        <p:spPr>
          <a:xfrm>
            <a:off x="1681210" y="512196"/>
            <a:ext cx="8986790" cy="523220"/>
          </a:xfrm>
          <a:prstGeom prst="rect">
            <a:avLst/>
          </a:prstGeom>
          <a:noFill/>
        </p:spPr>
        <p:txBody>
          <a:bodyPr wrap="square" rtlCol="0">
            <a:spAutoFit/>
          </a:bodyPr>
          <a:lstStyle/>
          <a:p>
            <a:r>
              <a:rPr lang="en-VN" sz="2800" dirty="0"/>
              <a:t>Hai phép tính nào dưới đây có cùng kết quả?</a:t>
            </a:r>
          </a:p>
        </p:txBody>
      </p:sp>
      <p:grpSp>
        <p:nvGrpSpPr>
          <p:cNvPr id="28" name="Group 27">
            <a:extLst>
              <a:ext uri="{FF2B5EF4-FFF2-40B4-BE49-F238E27FC236}">
                <a16:creationId xmlns:a16="http://schemas.microsoft.com/office/drawing/2014/main" id="{0EBD1885-0D9C-204F-B8EF-6A9415A9E754}"/>
              </a:ext>
            </a:extLst>
          </p:cNvPr>
          <p:cNvGrpSpPr/>
          <p:nvPr/>
        </p:nvGrpSpPr>
        <p:grpSpPr>
          <a:xfrm>
            <a:off x="852435" y="2820660"/>
            <a:ext cx="3213624" cy="1476921"/>
            <a:chOff x="548959" y="3083251"/>
            <a:chExt cx="1808980" cy="751142"/>
          </a:xfrm>
        </p:grpSpPr>
        <p:pic>
          <p:nvPicPr>
            <p:cNvPr id="29" name="Picture 2" descr="Blue Cute Cloud Clipart, Cute, Cloud, Clipart PNG and Vector with  Transparent Background for Free Download | Cloud vector png, Cloud vector,  Image cloud">
              <a:extLst>
                <a:ext uri="{FF2B5EF4-FFF2-40B4-BE49-F238E27FC236}">
                  <a16:creationId xmlns:a16="http://schemas.microsoft.com/office/drawing/2014/main" id="{30C7680A-0F85-A242-B5AF-97DC91F060A8}"/>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8611" r="90556">
                          <a14:foregroundMark x1="90833" y1="59444" x2="90833" y2="59444"/>
                          <a14:foregroundMark x1="8611" y1="58056" x2="8611" y2="58056"/>
                        </a14:backgroundRemoval>
                      </a14:imgEffect>
                      <a14:imgEffect>
                        <a14:sharpenSoften amount="47000"/>
                      </a14:imgEffect>
                      <a14:imgEffect>
                        <a14:colorTemperature colorTemp="11200"/>
                      </a14:imgEffect>
                      <a14:imgEffect>
                        <a14:brightnessContrast bright="2000" contrast="5000"/>
                      </a14:imgEffect>
                    </a14:imgLayer>
                  </a14:imgProps>
                </a:ext>
                <a:ext uri="{28A0092B-C50C-407E-A947-70E740481C1C}">
                  <a14:useLocalDpi xmlns:a14="http://schemas.microsoft.com/office/drawing/2010/main" val="0"/>
                </a:ext>
              </a:extLst>
            </a:blip>
            <a:srcRect l="2960" t="28036" r="2346" b="25434"/>
            <a:stretch/>
          </p:blipFill>
          <p:spPr bwMode="auto">
            <a:xfrm>
              <a:off x="548959" y="3083251"/>
              <a:ext cx="1808980" cy="751142"/>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9A3B0E2A-BAED-2E4D-B963-8CACFAC1C838}"/>
                </a:ext>
              </a:extLst>
            </p:cNvPr>
            <p:cNvSpPr txBox="1"/>
            <p:nvPr/>
          </p:nvSpPr>
          <p:spPr>
            <a:xfrm>
              <a:off x="946263" y="3318692"/>
              <a:ext cx="915159" cy="360021"/>
            </a:xfrm>
            <a:prstGeom prst="rect">
              <a:avLst/>
            </a:prstGeom>
            <a:noFill/>
          </p:spPr>
          <p:txBody>
            <a:bodyPr wrap="none" rtlCol="0">
              <a:spAutoFit/>
            </a:bodyPr>
            <a:lstStyle/>
            <a:p>
              <a:r>
                <a:rPr lang="en-US" sz="4000" dirty="0">
                  <a:latin typeface="Arial" panose="020B0604020202020204" pitchFamily="34" charset="0"/>
                  <a:cs typeface="Arial" panose="020B0604020202020204" pitchFamily="34" charset="0"/>
                </a:rPr>
                <a:t>30 + 5</a:t>
              </a:r>
              <a:endParaRPr lang="en-VN" sz="4000" dirty="0">
                <a:latin typeface="Arial" panose="020B0604020202020204" pitchFamily="34" charset="0"/>
                <a:cs typeface="Arial" panose="020B0604020202020204" pitchFamily="34" charset="0"/>
              </a:endParaRPr>
            </a:p>
          </p:txBody>
        </p:sp>
      </p:grpSp>
      <p:grpSp>
        <p:nvGrpSpPr>
          <p:cNvPr id="31" name="Group 30">
            <a:extLst>
              <a:ext uri="{FF2B5EF4-FFF2-40B4-BE49-F238E27FC236}">
                <a16:creationId xmlns:a16="http://schemas.microsoft.com/office/drawing/2014/main" id="{8EBC5D94-C3B8-C14D-9EB6-5645D60CF9AA}"/>
              </a:ext>
            </a:extLst>
          </p:cNvPr>
          <p:cNvGrpSpPr/>
          <p:nvPr/>
        </p:nvGrpSpPr>
        <p:grpSpPr>
          <a:xfrm>
            <a:off x="1696518" y="1035416"/>
            <a:ext cx="2968275" cy="1577496"/>
            <a:chOff x="3018088" y="3566909"/>
            <a:chExt cx="1670870" cy="802294"/>
          </a:xfrm>
        </p:grpSpPr>
        <p:pic>
          <p:nvPicPr>
            <p:cNvPr id="32" name="Picture 2" descr="Blue Cute Cloud Clipart, Cute, Cloud, Clipart PNG and Vector with  Transparent Background for Free Download | Cloud vector png, Cloud vector,  Image cloud">
              <a:extLst>
                <a:ext uri="{FF2B5EF4-FFF2-40B4-BE49-F238E27FC236}">
                  <a16:creationId xmlns:a16="http://schemas.microsoft.com/office/drawing/2014/main" id="{93D37EE4-E68D-0244-8496-5EB0DC7D704A}"/>
                </a:ext>
              </a:extLst>
            </p:cNvPr>
            <p:cNvPicPr>
              <a:picLocks noChangeAspect="1" noChangeArrowheads="1"/>
            </p:cNvPicPr>
            <p:nvPr/>
          </p:nvPicPr>
          <p:blipFill rotWithShape="1">
            <a:blip r:embed="rId4">
              <a:duotone>
                <a:prstClr val="black"/>
                <a:schemeClr val="accent2">
                  <a:tint val="45000"/>
                  <a:satMod val="400000"/>
                </a:schemeClr>
              </a:duotone>
              <a:extLst>
                <a:ext uri="{BEBA8EAE-BF5A-486C-A8C5-ECC9F3942E4B}">
                  <a14:imgProps xmlns:a14="http://schemas.microsoft.com/office/drawing/2010/main">
                    <a14:imgLayer r:embed="rId5">
                      <a14:imgEffect>
                        <a14:backgroundRemoval t="10000" b="90000" l="8611" r="90556">
                          <a14:foregroundMark x1="90833" y1="59444" x2="90833" y2="59444"/>
                          <a14:foregroundMark x1="8611" y1="58056" x2="8611" y2="58056"/>
                        </a14:backgroundRemoval>
                      </a14:imgEffect>
                      <a14:imgEffect>
                        <a14:sharpenSoften amount="46000"/>
                      </a14:imgEffect>
                      <a14:imgEffect>
                        <a14:brightnessContrast bright="19000"/>
                      </a14:imgEffect>
                    </a14:imgLayer>
                  </a14:imgProps>
                </a:ext>
                <a:ext uri="{28A0092B-C50C-407E-A947-70E740481C1C}">
                  <a14:useLocalDpi xmlns:a14="http://schemas.microsoft.com/office/drawing/2010/main" val="0"/>
                </a:ext>
              </a:extLst>
            </a:blip>
            <a:srcRect l="2960" t="28036" r="2346" b="25434"/>
            <a:stretch/>
          </p:blipFill>
          <p:spPr bwMode="auto">
            <a:xfrm>
              <a:off x="3018088" y="3566909"/>
              <a:ext cx="1670870" cy="802294"/>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FF68AD75-DDF4-F94A-A76E-3A41543717DE}"/>
                </a:ext>
              </a:extLst>
            </p:cNvPr>
            <p:cNvSpPr txBox="1"/>
            <p:nvPr/>
          </p:nvSpPr>
          <p:spPr>
            <a:xfrm>
              <a:off x="3401014" y="3833333"/>
              <a:ext cx="912452" cy="328716"/>
            </a:xfrm>
            <a:prstGeom prst="rect">
              <a:avLst/>
            </a:prstGeom>
            <a:noFill/>
          </p:spPr>
          <p:txBody>
            <a:bodyPr wrap="none" rtlCol="0">
              <a:spAutoFit/>
            </a:bodyPr>
            <a:lstStyle/>
            <a:p>
              <a:r>
                <a:rPr lang="vi-VN" sz="3600" dirty="0">
                  <a:latin typeface="Arial" panose="020B0604020202020204" pitchFamily="34" charset="0"/>
                  <a:cs typeface="Arial" panose="020B0604020202020204" pitchFamily="34" charset="0"/>
                </a:rPr>
                <a:t>60 - 30</a:t>
              </a:r>
              <a:endParaRPr lang="en-VN" sz="3600" dirty="0">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F383140A-59AA-EB46-876E-1FE75F6F3302}"/>
              </a:ext>
            </a:extLst>
          </p:cNvPr>
          <p:cNvGrpSpPr/>
          <p:nvPr/>
        </p:nvGrpSpPr>
        <p:grpSpPr>
          <a:xfrm>
            <a:off x="7875084" y="1011380"/>
            <a:ext cx="2813679" cy="1536122"/>
            <a:chOff x="4780150" y="2978288"/>
            <a:chExt cx="1583847" cy="781252"/>
          </a:xfrm>
        </p:grpSpPr>
        <p:pic>
          <p:nvPicPr>
            <p:cNvPr id="35" name="Picture 2" descr="Blue Cute Cloud Clipart, Cute, Cloud, Clipart PNG and Vector with  Transparent Background for Free Download | Cloud vector png, Cloud vector,  Image cloud">
              <a:extLst>
                <a:ext uri="{FF2B5EF4-FFF2-40B4-BE49-F238E27FC236}">
                  <a16:creationId xmlns:a16="http://schemas.microsoft.com/office/drawing/2014/main" id="{052ED5EE-C3A5-C74F-BFF2-717074770DBC}"/>
                </a:ext>
              </a:extLst>
            </p:cNvPr>
            <p:cNvPicPr>
              <a:picLocks noChangeAspect="1" noChangeArrowheads="1"/>
            </p:cNvPicPr>
            <p:nvPr/>
          </p:nvPicPr>
          <p:blipFill rotWithShape="1">
            <a:blip r:embed="rId6">
              <a:duotone>
                <a:prstClr val="black"/>
                <a:schemeClr val="accent6">
                  <a:tint val="45000"/>
                  <a:satMod val="400000"/>
                </a:schemeClr>
              </a:duotone>
              <a:extLst>
                <a:ext uri="{BEBA8EAE-BF5A-486C-A8C5-ECC9F3942E4B}">
                  <a14:imgProps xmlns:a14="http://schemas.microsoft.com/office/drawing/2010/main">
                    <a14:imgLayer r:embed="rId7">
                      <a14:imgEffect>
                        <a14:backgroundRemoval t="10000" b="90000" l="8611" r="90556">
                          <a14:foregroundMark x1="90833" y1="59444" x2="90833" y2="59444"/>
                          <a14:foregroundMark x1="8611" y1="58056" x2="8611" y2="58056"/>
                        </a14:backgroundRemoval>
                      </a14:imgEffect>
                      <a14:imgEffect>
                        <a14:sharpenSoften amount="39000"/>
                      </a14:imgEffect>
                      <a14:imgEffect>
                        <a14:brightnessContrast bright="12000"/>
                      </a14:imgEffect>
                    </a14:imgLayer>
                  </a14:imgProps>
                </a:ext>
                <a:ext uri="{28A0092B-C50C-407E-A947-70E740481C1C}">
                  <a14:useLocalDpi xmlns:a14="http://schemas.microsoft.com/office/drawing/2010/main" val="0"/>
                </a:ext>
              </a:extLst>
            </a:blip>
            <a:srcRect l="2960" t="28036" r="2346" b="25434"/>
            <a:stretch/>
          </p:blipFill>
          <p:spPr bwMode="auto">
            <a:xfrm>
              <a:off x="4780150" y="2978288"/>
              <a:ext cx="1583847" cy="781252"/>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B29B503D-ACE3-894F-89A2-4213A16C33F0}"/>
                </a:ext>
              </a:extLst>
            </p:cNvPr>
            <p:cNvSpPr txBox="1"/>
            <p:nvPr/>
          </p:nvSpPr>
          <p:spPr>
            <a:xfrm>
              <a:off x="5111000" y="3222935"/>
              <a:ext cx="833045" cy="328716"/>
            </a:xfrm>
            <a:prstGeom prst="rect">
              <a:avLst/>
            </a:prstGeom>
            <a:noFill/>
          </p:spPr>
          <p:txBody>
            <a:bodyPr wrap="none" rtlCol="0">
              <a:spAutoFit/>
            </a:bodyPr>
            <a:lstStyle/>
            <a:p>
              <a:r>
                <a:rPr lang="vi-VN" sz="3600" dirty="0">
                  <a:latin typeface="Arial" panose="020B0604020202020204" pitchFamily="34" charset="0"/>
                  <a:cs typeface="Arial" panose="020B0604020202020204" pitchFamily="34" charset="0"/>
                </a:rPr>
                <a:t>34 + 1</a:t>
              </a:r>
              <a:endParaRPr lang="en-VN" sz="3600" dirty="0">
                <a:latin typeface="Arial" panose="020B0604020202020204" pitchFamily="34" charset="0"/>
                <a:cs typeface="Arial" panose="020B0604020202020204" pitchFamily="34" charset="0"/>
              </a:endParaRPr>
            </a:p>
          </p:txBody>
        </p:sp>
      </p:grpSp>
      <p:grpSp>
        <p:nvGrpSpPr>
          <p:cNvPr id="37" name="Group 36">
            <a:extLst>
              <a:ext uri="{FF2B5EF4-FFF2-40B4-BE49-F238E27FC236}">
                <a16:creationId xmlns:a16="http://schemas.microsoft.com/office/drawing/2014/main" id="{DAFDCE76-FDF3-AB48-8374-C70A9F9ABE28}"/>
              </a:ext>
            </a:extLst>
          </p:cNvPr>
          <p:cNvGrpSpPr/>
          <p:nvPr/>
        </p:nvGrpSpPr>
        <p:grpSpPr>
          <a:xfrm>
            <a:off x="1711758" y="4662159"/>
            <a:ext cx="2855555" cy="1622175"/>
            <a:chOff x="1296209" y="4151193"/>
            <a:chExt cx="1607419" cy="825017"/>
          </a:xfrm>
        </p:grpSpPr>
        <p:pic>
          <p:nvPicPr>
            <p:cNvPr id="38" name="Picture 2" descr="Blue Cute Cloud Clipart, Cute, Cloud, Clipart PNG and Vector with  Transparent Background for Free Download | Cloud vector png, Cloud vector,  Image cloud">
              <a:extLst>
                <a:ext uri="{FF2B5EF4-FFF2-40B4-BE49-F238E27FC236}">
                  <a16:creationId xmlns:a16="http://schemas.microsoft.com/office/drawing/2014/main" id="{0AD73648-0F59-0746-850C-31185EBDDDA4}"/>
                </a:ext>
              </a:extLst>
            </p:cNvPr>
            <p:cNvPicPr>
              <a:picLocks noChangeAspect="1" noChangeArrowheads="1"/>
            </p:cNvPicPr>
            <p:nvPr/>
          </p:nvPicPr>
          <p:blipFill rotWithShape="1">
            <a:blip r:embed="rId8">
              <a:biLevel thresh="75000"/>
              <a:extLst>
                <a:ext uri="{BEBA8EAE-BF5A-486C-A8C5-ECC9F3942E4B}">
                  <a14:imgProps xmlns:a14="http://schemas.microsoft.com/office/drawing/2010/main">
                    <a14:imgLayer r:embed="rId9">
                      <a14:imgEffect>
                        <a14:backgroundRemoval t="10000" b="90000" l="8611" r="90556">
                          <a14:foregroundMark x1="90833" y1="59444" x2="90833" y2="59444"/>
                          <a14:foregroundMark x1="8611" y1="58056" x2="8611" y2="58056"/>
                        </a14:backgroundRemoval>
                      </a14:imgEffect>
                      <a14:imgEffect>
                        <a14:sharpenSoften amount="56000"/>
                      </a14:imgEffect>
                    </a14:imgLayer>
                  </a14:imgProps>
                </a:ext>
                <a:ext uri="{28A0092B-C50C-407E-A947-70E740481C1C}">
                  <a14:useLocalDpi xmlns:a14="http://schemas.microsoft.com/office/drawing/2010/main" val="0"/>
                </a:ext>
              </a:extLst>
            </a:blip>
            <a:srcRect l="2960" t="28036" r="2346" b="25434"/>
            <a:stretch/>
          </p:blipFill>
          <p:spPr bwMode="auto">
            <a:xfrm>
              <a:off x="1296209" y="4151193"/>
              <a:ext cx="1607419" cy="825017"/>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084D7F59-8927-174F-B147-553E0478266D}"/>
                </a:ext>
              </a:extLst>
            </p:cNvPr>
            <p:cNvSpPr txBox="1"/>
            <p:nvPr/>
          </p:nvSpPr>
          <p:spPr>
            <a:xfrm>
              <a:off x="1546463" y="4435690"/>
              <a:ext cx="1075777" cy="360022"/>
            </a:xfrm>
            <a:prstGeom prst="rect">
              <a:avLst/>
            </a:prstGeom>
            <a:noFill/>
          </p:spPr>
          <p:txBody>
            <a:bodyPr wrap="none" rtlCol="0">
              <a:spAutoFit/>
            </a:bodyPr>
            <a:lstStyle/>
            <a:p>
              <a:r>
                <a:rPr lang="vi-VN" sz="4000" dirty="0">
                  <a:latin typeface="Arial" panose="020B0604020202020204" pitchFamily="34" charset="0"/>
                  <a:cs typeface="Arial" panose="020B0604020202020204" pitchFamily="34" charset="0"/>
                </a:rPr>
                <a:t>20 + 40</a:t>
              </a:r>
              <a:endParaRPr lang="en-VN" sz="4000" dirty="0">
                <a:latin typeface="Arial" panose="020B0604020202020204" pitchFamily="34" charset="0"/>
                <a:cs typeface="Arial" panose="020B0604020202020204" pitchFamily="34" charset="0"/>
              </a:endParaRPr>
            </a:p>
          </p:txBody>
        </p:sp>
      </p:grpSp>
      <p:grpSp>
        <p:nvGrpSpPr>
          <p:cNvPr id="40" name="Group 39">
            <a:extLst>
              <a:ext uri="{FF2B5EF4-FFF2-40B4-BE49-F238E27FC236}">
                <a16:creationId xmlns:a16="http://schemas.microsoft.com/office/drawing/2014/main" id="{498A04E6-F519-9248-A7C6-ECF9D9F19D8E}"/>
              </a:ext>
            </a:extLst>
          </p:cNvPr>
          <p:cNvGrpSpPr/>
          <p:nvPr/>
        </p:nvGrpSpPr>
        <p:grpSpPr>
          <a:xfrm>
            <a:off x="7180127" y="4690092"/>
            <a:ext cx="2860861" cy="1627853"/>
            <a:chOff x="4739992" y="4151355"/>
            <a:chExt cx="1610406" cy="827905"/>
          </a:xfrm>
        </p:grpSpPr>
        <p:pic>
          <p:nvPicPr>
            <p:cNvPr id="41" name="Picture 2" descr="Blue Cute Cloud Clipart, Cute, Cloud, Clipart PNG and Vector with  Transparent Background for Free Download | Cloud vector png, Cloud vector,  Image cloud">
              <a:extLst>
                <a:ext uri="{FF2B5EF4-FFF2-40B4-BE49-F238E27FC236}">
                  <a16:creationId xmlns:a16="http://schemas.microsoft.com/office/drawing/2014/main" id="{9F51C9C6-A9A2-0644-9A14-9153DAEB0D18}"/>
                </a:ext>
              </a:extLst>
            </p:cNvPr>
            <p:cNvPicPr>
              <a:picLocks noChangeAspect="1" noChangeArrowheads="1"/>
            </p:cNvPicPr>
            <p:nvPr/>
          </p:nvPicPr>
          <p:blipFill rotWithShape="1">
            <a:blip r:embed="rId10">
              <a:duotone>
                <a:prstClr val="black"/>
                <a:schemeClr val="accent4">
                  <a:tint val="45000"/>
                  <a:satMod val="400000"/>
                </a:schemeClr>
              </a:duotone>
              <a:extLst>
                <a:ext uri="{BEBA8EAE-BF5A-486C-A8C5-ECC9F3942E4B}">
                  <a14:imgProps xmlns:a14="http://schemas.microsoft.com/office/drawing/2010/main">
                    <a14:imgLayer r:embed="rId11">
                      <a14:imgEffect>
                        <a14:backgroundRemoval t="10000" b="90000" l="8611" r="90556">
                          <a14:foregroundMark x1="90833" y1="59444" x2="90833" y2="59444"/>
                          <a14:foregroundMark x1="8611" y1="58056" x2="8611" y2="58056"/>
                        </a14:backgroundRemoval>
                      </a14:imgEffect>
                      <a14:imgEffect>
                        <a14:sharpenSoften amount="48000"/>
                      </a14:imgEffect>
                      <a14:imgEffect>
                        <a14:brightnessContrast bright="17000"/>
                      </a14:imgEffect>
                    </a14:imgLayer>
                  </a14:imgProps>
                </a:ext>
                <a:ext uri="{28A0092B-C50C-407E-A947-70E740481C1C}">
                  <a14:useLocalDpi xmlns:a14="http://schemas.microsoft.com/office/drawing/2010/main" val="0"/>
                </a:ext>
              </a:extLst>
            </a:blip>
            <a:srcRect l="2960" t="28036" r="2346" b="25434"/>
            <a:stretch/>
          </p:blipFill>
          <p:spPr bwMode="auto">
            <a:xfrm>
              <a:off x="4739992" y="4151355"/>
              <a:ext cx="1610406" cy="827905"/>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E6EDC063-0CAE-3140-9F00-C18B63942E8D}"/>
                </a:ext>
              </a:extLst>
            </p:cNvPr>
            <p:cNvSpPr txBox="1"/>
            <p:nvPr/>
          </p:nvSpPr>
          <p:spPr>
            <a:xfrm>
              <a:off x="5088831" y="4445201"/>
              <a:ext cx="912452" cy="328716"/>
            </a:xfrm>
            <a:prstGeom prst="rect">
              <a:avLst/>
            </a:prstGeom>
            <a:noFill/>
          </p:spPr>
          <p:txBody>
            <a:bodyPr wrap="none" rtlCol="0">
              <a:spAutoFit/>
            </a:bodyPr>
            <a:lstStyle/>
            <a:p>
              <a:r>
                <a:rPr lang="vi-VN" sz="3600" dirty="0">
                  <a:latin typeface="Arial" panose="020B0604020202020204" pitchFamily="34" charset="0"/>
                  <a:cs typeface="Arial" panose="020B0604020202020204" pitchFamily="34" charset="0"/>
                </a:rPr>
                <a:t>80 - 50</a:t>
              </a:r>
              <a:endParaRPr lang="en-VN" sz="3600" dirty="0">
                <a:latin typeface="Arial" panose="020B0604020202020204" pitchFamily="34" charset="0"/>
                <a:cs typeface="Arial" panose="020B0604020202020204" pitchFamily="34" charset="0"/>
              </a:endParaRPr>
            </a:p>
          </p:txBody>
        </p:sp>
      </p:grpSp>
      <p:grpSp>
        <p:nvGrpSpPr>
          <p:cNvPr id="43" name="Group 42">
            <a:extLst>
              <a:ext uri="{FF2B5EF4-FFF2-40B4-BE49-F238E27FC236}">
                <a16:creationId xmlns:a16="http://schemas.microsoft.com/office/drawing/2014/main" id="{34C567A8-A0D0-7E41-8345-EFFA526DFDBC}"/>
              </a:ext>
            </a:extLst>
          </p:cNvPr>
          <p:cNvGrpSpPr/>
          <p:nvPr/>
        </p:nvGrpSpPr>
        <p:grpSpPr>
          <a:xfrm>
            <a:off x="8125942" y="2820660"/>
            <a:ext cx="3028664" cy="1541726"/>
            <a:chOff x="1193891" y="4197349"/>
            <a:chExt cx="1704864" cy="784102"/>
          </a:xfrm>
        </p:grpSpPr>
        <p:pic>
          <p:nvPicPr>
            <p:cNvPr id="44" name="Picture 2" descr="Blue Cute Cloud Clipart, Cute, Cloud, Clipart PNG and Vector with  Transparent Background for Free Download | Cloud vector png, Cloud vector,  Image cloud">
              <a:extLst>
                <a:ext uri="{FF2B5EF4-FFF2-40B4-BE49-F238E27FC236}">
                  <a16:creationId xmlns:a16="http://schemas.microsoft.com/office/drawing/2014/main" id="{8C27FD59-73D8-934B-B283-8B83F0F1E6DA}"/>
                </a:ext>
              </a:extLst>
            </p:cNvPr>
            <p:cNvPicPr>
              <a:picLocks noChangeAspect="1" noChangeArrowheads="1"/>
            </p:cNvPicPr>
            <p:nvPr/>
          </p:nvPicPr>
          <p:blipFill rotWithShape="1">
            <a:blip r:embed="rId12">
              <a:duotone>
                <a:prstClr val="black"/>
                <a:schemeClr val="accent5">
                  <a:tint val="45000"/>
                  <a:satMod val="400000"/>
                </a:schemeClr>
              </a:duotone>
              <a:extLst>
                <a:ext uri="{BEBA8EAE-BF5A-486C-A8C5-ECC9F3942E4B}">
                  <a14:imgProps xmlns:a14="http://schemas.microsoft.com/office/drawing/2010/main">
                    <a14:imgLayer r:embed="rId13">
                      <a14:imgEffect>
                        <a14:backgroundRemoval t="10000" b="90000" l="8611" r="90556">
                          <a14:foregroundMark x1="90833" y1="59444" x2="90833" y2="59444"/>
                          <a14:foregroundMark x1="8611" y1="58056" x2="8611" y2="58056"/>
                        </a14:backgroundRemoval>
                      </a14:imgEffect>
                      <a14:imgEffect>
                        <a14:sharpenSoften amount="45000"/>
                      </a14:imgEffect>
                      <a14:imgEffect>
                        <a14:brightnessContrast bright="8000"/>
                      </a14:imgEffect>
                    </a14:imgLayer>
                  </a14:imgProps>
                </a:ext>
                <a:ext uri="{28A0092B-C50C-407E-A947-70E740481C1C}">
                  <a14:useLocalDpi xmlns:a14="http://schemas.microsoft.com/office/drawing/2010/main" val="0"/>
                </a:ext>
              </a:extLst>
            </a:blip>
            <a:srcRect l="2960" t="28036" r="2346" b="25434"/>
            <a:stretch/>
          </p:blipFill>
          <p:spPr bwMode="auto">
            <a:xfrm>
              <a:off x="1193891" y="4197349"/>
              <a:ext cx="1704864" cy="784102"/>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1859061B-7C37-ED45-B4FF-6951A92281D8}"/>
                </a:ext>
              </a:extLst>
            </p:cNvPr>
            <p:cNvSpPr txBox="1"/>
            <p:nvPr/>
          </p:nvSpPr>
          <p:spPr>
            <a:xfrm>
              <a:off x="1544529" y="4432790"/>
              <a:ext cx="1075777" cy="360022"/>
            </a:xfrm>
            <a:prstGeom prst="rect">
              <a:avLst/>
            </a:prstGeom>
            <a:noFill/>
          </p:spPr>
          <p:txBody>
            <a:bodyPr wrap="none" rtlCol="0">
              <a:spAutoFit/>
            </a:bodyPr>
            <a:lstStyle/>
            <a:p>
              <a:r>
                <a:rPr lang="vi-VN" sz="4000" dirty="0">
                  <a:latin typeface="Arial" panose="020B0604020202020204" pitchFamily="34" charset="0"/>
                  <a:cs typeface="Arial" panose="020B0604020202020204" pitchFamily="34" charset="0"/>
                </a:rPr>
                <a:t>40 + 20</a:t>
              </a:r>
              <a:endParaRPr lang="en-VN" sz="4000" dirty="0">
                <a:latin typeface="Arial" panose="020B0604020202020204" pitchFamily="34" charset="0"/>
                <a:cs typeface="Arial" panose="020B0604020202020204" pitchFamily="34" charset="0"/>
              </a:endParaRPr>
            </a:p>
          </p:txBody>
        </p:sp>
      </p:grpSp>
      <p:pic>
        <p:nvPicPr>
          <p:cNvPr id="10" name="Picture 9">
            <a:extLst>
              <a:ext uri="{FF2B5EF4-FFF2-40B4-BE49-F238E27FC236}">
                <a16:creationId xmlns:a16="http://schemas.microsoft.com/office/drawing/2014/main" id="{E7EF1869-90A8-9246-B64D-0E3C93AABCE9}"/>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9537" b="89918" l="9953" r="94076">
                        <a14:foregroundMark x1="33175" y1="32970" x2="54739" y2="33243"/>
                        <a14:foregroundMark x1="54739" y1="33243" x2="61137" y2="32970"/>
                        <a14:foregroundMark x1="61137" y1="32698" x2="54265" y2="25613"/>
                        <a14:foregroundMark x1="54265" y1="25613" x2="44787" y2="23433"/>
                        <a14:foregroundMark x1="44787" y1="23433" x2="34834" y2="29155"/>
                        <a14:foregroundMark x1="34834" y1="29155" x2="34360" y2="30518"/>
                        <a14:foregroundMark x1="34360" y1="29973" x2="43839" y2="31063"/>
                        <a14:foregroundMark x1="43839" y1="31063" x2="46919" y2="38692"/>
                        <a14:foregroundMark x1="46919" y1="38147" x2="45261" y2="27520"/>
                        <a14:foregroundMark x1="45261" y1="27520" x2="35782" y2="23978"/>
                        <a14:foregroundMark x1="35782" y1="23978" x2="58531" y2="19619"/>
                        <a14:foregroundMark x1="58531" y1="19619" x2="61137" y2="30518"/>
                        <a14:foregroundMark x1="61137" y1="30518" x2="50474" y2="35695"/>
                        <a14:foregroundMark x1="50474" y1="35695" x2="36967" y2="36240"/>
                        <a14:foregroundMark x1="36967" y1="35967" x2="50000" y2="36240"/>
                        <a14:foregroundMark x1="50000" y1="36240" x2="59242" y2="35967"/>
                        <a14:foregroundMark x1="59242" y1="35967" x2="61137" y2="35967"/>
                        <a14:foregroundMark x1="61137" y1="35695" x2="63270" y2="32698"/>
                        <a14:foregroundMark x1="73223" y1="24251" x2="83886" y2="28065"/>
                        <a14:foregroundMark x1="83886" y1="28065" x2="91706" y2="33787"/>
                        <a14:foregroundMark x1="91706" y1="33787" x2="94076" y2="41417"/>
                        <a14:foregroundMark x1="92654" y1="36512" x2="90758" y2="25886"/>
                        <a14:foregroundMark x1="90758" y1="25886" x2="74171" y2="16621"/>
                        <a14:foregroundMark x1="74171" y1="16621" x2="64929" y2="18256"/>
                        <a14:foregroundMark x1="64929" y1="18256" x2="63744" y2="19346"/>
                        <a14:foregroundMark x1="63744" y1="19074" x2="72512" y2="16621"/>
                        <a14:foregroundMark x1="72512" y1="16621" x2="75829" y2="16621"/>
                        <a14:foregroundMark x1="75829" y1="16349" x2="66588" y2="16076"/>
                        <a14:foregroundMark x1="66588" y1="16076" x2="59716" y2="23161"/>
                        <a14:foregroundMark x1="59716" y1="23161" x2="59479" y2="23978"/>
                        <a14:foregroundMark x1="60427" y1="57221" x2="62559" y2="88828"/>
                        <a14:foregroundMark x1="65877" y1="64033" x2="68009" y2="88828"/>
                        <a14:foregroundMark x1="68009" y1="88828" x2="68483" y2="89918"/>
                        <a14:foregroundMark x1="68483" y1="89646" x2="67536" y2="84741"/>
                        <a14:foregroundMark x1="66588" y1="83924" x2="65640" y2="71662"/>
                        <a14:foregroundMark x1="57346" y1="70027" x2="50000" y2="67030"/>
                        <a14:foregroundMark x1="50000" y1="66757" x2="48104" y2="65668"/>
                        <a14:foregroundMark x1="48104" y1="63488" x2="51896" y2="63760"/>
                        <a14:foregroundMark x1="52607" y1="59401" x2="65640" y2="60218"/>
                        <a14:foregroundMark x1="65640" y1="59946" x2="64218" y2="56131"/>
                        <a14:foregroundMark x1="45498" y1="32153" x2="50948" y2="31608"/>
                        <a14:foregroundMark x1="59953" y1="67030" x2="65877" y2="71662"/>
                        <a14:foregroundMark x1="65877" y1="53951" x2="68483" y2="43597"/>
                        <a14:foregroundMark x1="68483" y1="43597" x2="71801" y2="38965"/>
                        <a14:foregroundMark x1="68009" y1="58583" x2="82938" y2="41144"/>
                        <a14:foregroundMark x1="74645" y1="59128" x2="82938" y2="55041"/>
                        <a14:foregroundMark x1="82938" y1="55041" x2="84360" y2="53678"/>
                        <a14:foregroundMark x1="71090" y1="50409" x2="72512" y2="42234"/>
                        <a14:foregroundMark x1="60427" y1="41144" x2="63744" y2="44414"/>
                        <a14:foregroundMark x1="63744" y1="44142" x2="64692" y2="47684"/>
                      </a14:backgroundRemoval>
                    </a14:imgEffect>
                  </a14:imgLayer>
                </a14:imgProps>
              </a:ext>
              <a:ext uri="{28A0092B-C50C-407E-A947-70E740481C1C}">
                <a14:useLocalDpi xmlns:a14="http://schemas.microsoft.com/office/drawing/2010/main" val="0"/>
              </a:ext>
            </a:extLst>
          </a:blip>
          <a:stretch>
            <a:fillRect/>
          </a:stretch>
        </p:blipFill>
        <p:spPr>
          <a:xfrm>
            <a:off x="8558428" y="3700980"/>
            <a:ext cx="3849401" cy="3347702"/>
          </a:xfrm>
          <a:prstGeom prst="rect">
            <a:avLst/>
          </a:prstGeom>
        </p:spPr>
      </p:pic>
      <p:cxnSp>
        <p:nvCxnSpPr>
          <p:cNvPr id="48" name="Straight Connector 47">
            <a:extLst>
              <a:ext uri="{FF2B5EF4-FFF2-40B4-BE49-F238E27FC236}">
                <a16:creationId xmlns:a16="http://schemas.microsoft.com/office/drawing/2014/main" id="{55EE052E-10FF-BA4D-A0D0-96CA1CD29F62}"/>
              </a:ext>
            </a:extLst>
          </p:cNvPr>
          <p:cNvCxnSpPr>
            <a:cxnSpLocks/>
          </p:cNvCxnSpPr>
          <p:nvPr/>
        </p:nvCxnSpPr>
        <p:spPr>
          <a:xfrm>
            <a:off x="4445463" y="2138745"/>
            <a:ext cx="2915457" cy="357625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8F7E4C3-E662-1B4A-BCEA-F707661CC84B}"/>
              </a:ext>
            </a:extLst>
          </p:cNvPr>
          <p:cNvCxnSpPr>
            <a:cxnSpLocks/>
          </p:cNvCxnSpPr>
          <p:nvPr/>
        </p:nvCxnSpPr>
        <p:spPr>
          <a:xfrm flipV="1">
            <a:off x="3849613" y="2052919"/>
            <a:ext cx="4205492" cy="166332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C5D5E4A-C14D-D74A-870A-E9A367755F33}"/>
              </a:ext>
            </a:extLst>
          </p:cNvPr>
          <p:cNvCxnSpPr>
            <a:cxnSpLocks/>
          </p:cNvCxnSpPr>
          <p:nvPr/>
        </p:nvCxnSpPr>
        <p:spPr>
          <a:xfrm flipV="1">
            <a:off x="4352936" y="3883959"/>
            <a:ext cx="3901249" cy="1707069"/>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pic>
        <p:nvPicPr>
          <p:cNvPr id="46" name="Picture 4" descr="C:\Users\ADMIN\Desktop\Tai nguyen thiet ke tro choi\Bảng gỗ\1a.png">
            <a:hlinkClick r:id="rId16" action="ppaction://hlinksldjump"/>
            <a:extLst>
              <a:ext uri="{FF2B5EF4-FFF2-40B4-BE49-F238E27FC236}">
                <a16:creationId xmlns:a16="http://schemas.microsoft.com/office/drawing/2014/main" id="{A6F93FF2-399C-4D8C-9E46-E68F24F50879}"/>
              </a:ext>
            </a:extLst>
          </p:cNvPr>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10104185" y="-15653"/>
            <a:ext cx="2133599" cy="906861"/>
          </a:xfrm>
          <a:prstGeom prst="rect">
            <a:avLst/>
          </a:prstGeom>
          <a:noFill/>
          <a:extLst>
            <a:ext uri="{909E8E84-426E-40DD-AFC4-6F175D3DCCD1}">
              <a14:hiddenFill xmlns:a14="http://schemas.microsoft.com/office/drawing/2010/main">
                <a:solidFill>
                  <a:srgbClr val="FFFFFF"/>
                </a:solidFill>
              </a14:hiddenFill>
            </a:ext>
          </a:extLst>
        </p:spPr>
      </p:pic>
      <p:cxnSp>
        <p:nvCxnSpPr>
          <p:cNvPr id="47" name="Straight Connector 46">
            <a:extLst>
              <a:ext uri="{FF2B5EF4-FFF2-40B4-BE49-F238E27FC236}">
                <a16:creationId xmlns:a16="http://schemas.microsoft.com/office/drawing/2014/main" id="{F699E864-5251-4E90-9E9C-27E1CB59C7FA}"/>
              </a:ext>
            </a:extLst>
          </p:cNvPr>
          <p:cNvCxnSpPr>
            <a:cxnSpLocks/>
          </p:cNvCxnSpPr>
          <p:nvPr/>
        </p:nvCxnSpPr>
        <p:spPr>
          <a:xfrm flipV="1">
            <a:off x="1779705" y="1011380"/>
            <a:ext cx="2069908" cy="264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F4E7ACB-9F23-48AB-A7DE-DC817DD6BB32}"/>
              </a:ext>
            </a:extLst>
          </p:cNvPr>
          <p:cNvCxnSpPr>
            <a:cxnSpLocks/>
          </p:cNvCxnSpPr>
          <p:nvPr/>
        </p:nvCxnSpPr>
        <p:spPr>
          <a:xfrm flipV="1">
            <a:off x="6764880" y="1011380"/>
            <a:ext cx="2069908" cy="264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831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utoRev="1" fill="hold" nodeType="withEffect">
                                  <p:stCondLst>
                                    <p:cond delay="0"/>
                                  </p:stCondLst>
                                  <p:childTnLst>
                                    <p:animMotion origin="layout" path="M 4.375E-6 -4.81481E-6 L 0.00403 0.02084 " pathEditMode="relative" rAng="0" ptsTypes="AA">
                                      <p:cBhvr>
                                        <p:cTn id="6" dur="750" fill="hold"/>
                                        <p:tgtEl>
                                          <p:spTgt spid="10"/>
                                        </p:tgtEl>
                                        <p:attrNameLst>
                                          <p:attrName>ppt_x</p:attrName>
                                          <p:attrName>ppt_y</p:attrName>
                                        </p:attrNameLst>
                                      </p:cBhvr>
                                      <p:rCtr x="195" y="1042"/>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500"/>
                                        <p:tgtEl>
                                          <p:spTgt spid="31"/>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fade">
                                      <p:cBhvr>
                                        <p:cTn id="24" dur="500"/>
                                        <p:tgtEl>
                                          <p:spTgt spid="43"/>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500"/>
                                        <p:tgtEl>
                                          <p:spTgt spid="37"/>
                                        </p:tgtEl>
                                      </p:cBhvr>
                                    </p:animEffect>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childTnLst>
                                </p:cTn>
                              </p:par>
                            </p:childTnLst>
                          </p:cTn>
                        </p:par>
                        <p:par>
                          <p:cTn id="33" fill="hold">
                            <p:stCondLst>
                              <p:cond delay="2000"/>
                            </p:stCondLst>
                            <p:childTnLst>
                              <p:par>
                                <p:cTn id="34" presetID="10" presetClass="entr" presetSubtype="0" fill="hold" nodeType="after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cTn>
                              </p:par>
                            </p:childTnLst>
                          </p:cTn>
                        </p:par>
                        <p:par>
                          <p:cTn id="37" fill="hold">
                            <p:stCondLst>
                              <p:cond delay="2500"/>
                            </p:stCondLst>
                            <p:childTnLst>
                              <p:par>
                                <p:cTn id="38" presetID="10" presetClass="entr" presetSubtype="0" fill="hold"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circle(in)">
                                      <p:cBhvr>
                                        <p:cTn id="45" dur="2000"/>
                                        <p:tgtEl>
                                          <p:spTgt spid="47"/>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circle(in)">
                                      <p:cBhvr>
                                        <p:cTn id="50" dur="2000"/>
                                        <p:tgtEl>
                                          <p:spTgt spid="4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wipe(left)">
                                      <p:cBhvr>
                                        <p:cTn id="55" dur="500"/>
                                        <p:tgtEl>
                                          <p:spTgt spid="4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50"/>
                                        </p:tgtEl>
                                        <p:attrNameLst>
                                          <p:attrName>style.visibility</p:attrName>
                                        </p:attrNameLst>
                                      </p:cBhvr>
                                      <p:to>
                                        <p:strVal val="visible"/>
                                      </p:to>
                                    </p:set>
                                    <p:animEffect transition="in" filter="wipe(left)">
                                      <p:cBhvr>
                                        <p:cTn id="60" dur="500"/>
                                        <p:tgtEl>
                                          <p:spTgt spid="50"/>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wipe(left)">
                                      <p:cBhvr>
                                        <p:cTn id="65"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DC26333A-9A3D-4647-AA01-0072B846D6AD}"/>
              </a:ext>
            </a:extLst>
          </p:cNvPr>
          <p:cNvGrpSpPr/>
          <p:nvPr/>
        </p:nvGrpSpPr>
        <p:grpSpPr>
          <a:xfrm>
            <a:off x="601783" y="358306"/>
            <a:ext cx="1048343" cy="1037048"/>
            <a:chOff x="3174278" y="333440"/>
            <a:chExt cx="605826" cy="652212"/>
          </a:xfrm>
        </p:grpSpPr>
        <p:sp>
          <p:nvSpPr>
            <p:cNvPr id="27" name="Oval 26">
              <a:extLst>
                <a:ext uri="{FF2B5EF4-FFF2-40B4-BE49-F238E27FC236}">
                  <a16:creationId xmlns:a16="http://schemas.microsoft.com/office/drawing/2014/main" id="{A67D4FAF-FA47-8244-8249-A484D9D5490B}"/>
                </a:ext>
              </a:extLst>
            </p:cNvPr>
            <p:cNvSpPr/>
            <p:nvPr/>
          </p:nvSpPr>
          <p:spPr>
            <a:xfrm>
              <a:off x="3174278" y="379826"/>
              <a:ext cx="605826" cy="605826"/>
            </a:xfrm>
            <a:prstGeom prst="ellipse">
              <a:avLst/>
            </a:prstGeom>
            <a:solidFill>
              <a:schemeClr val="accent4">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8" name="TextBox 27">
              <a:extLst>
                <a:ext uri="{FF2B5EF4-FFF2-40B4-BE49-F238E27FC236}">
                  <a16:creationId xmlns:a16="http://schemas.microsoft.com/office/drawing/2014/main" id="{A795C056-7A4B-B64C-A4A7-B645B165997B}"/>
                </a:ext>
              </a:extLst>
            </p:cNvPr>
            <p:cNvSpPr txBox="1"/>
            <p:nvPr/>
          </p:nvSpPr>
          <p:spPr>
            <a:xfrm>
              <a:off x="3278862" y="333440"/>
              <a:ext cx="301686" cy="638763"/>
            </a:xfrm>
            <a:prstGeom prst="rect">
              <a:avLst/>
            </a:prstGeom>
            <a:noFill/>
          </p:spPr>
          <p:txBody>
            <a:bodyPr wrap="square" rtlCol="0">
              <a:spAutoFit/>
            </a:bodyPr>
            <a:lstStyle/>
            <a:p>
              <a:r>
                <a:rPr lang="en-VN" sz="6000" b="1" i="1" dirty="0">
                  <a:solidFill>
                    <a:schemeClr val="bg1"/>
                  </a:solidFill>
                  <a:latin typeface="Times New Roman" panose="02020603050405020304" pitchFamily="18" charset="0"/>
                  <a:cs typeface="Times New Roman" panose="02020603050405020304" pitchFamily="18" charset="0"/>
                </a:rPr>
                <a:t>4</a:t>
              </a:r>
            </a:p>
          </p:txBody>
        </p:sp>
      </p:grpSp>
      <p:sp>
        <p:nvSpPr>
          <p:cNvPr id="29" name="TextBox 28">
            <a:extLst>
              <a:ext uri="{FF2B5EF4-FFF2-40B4-BE49-F238E27FC236}">
                <a16:creationId xmlns:a16="http://schemas.microsoft.com/office/drawing/2014/main" id="{4836166D-8495-824E-A1E6-2F52978E3999}"/>
              </a:ext>
            </a:extLst>
          </p:cNvPr>
          <p:cNvSpPr txBox="1"/>
          <p:nvPr/>
        </p:nvSpPr>
        <p:spPr>
          <a:xfrm>
            <a:off x="1681211" y="512196"/>
            <a:ext cx="1480082" cy="707886"/>
          </a:xfrm>
          <a:prstGeom prst="rect">
            <a:avLst/>
          </a:prstGeom>
          <a:noFill/>
        </p:spPr>
        <p:txBody>
          <a:bodyPr wrap="square" rtlCol="0">
            <a:spAutoFit/>
          </a:bodyPr>
          <a:lstStyle/>
          <a:p>
            <a:r>
              <a:rPr lang="en-VN" sz="4000" dirty="0"/>
              <a:t>Số?</a:t>
            </a:r>
          </a:p>
        </p:txBody>
      </p:sp>
      <p:grpSp>
        <p:nvGrpSpPr>
          <p:cNvPr id="65" name="Group 64">
            <a:extLst>
              <a:ext uri="{FF2B5EF4-FFF2-40B4-BE49-F238E27FC236}">
                <a16:creationId xmlns:a16="http://schemas.microsoft.com/office/drawing/2014/main" id="{284B23DE-4836-8E43-A332-593216066097}"/>
              </a:ext>
            </a:extLst>
          </p:cNvPr>
          <p:cNvGrpSpPr/>
          <p:nvPr/>
        </p:nvGrpSpPr>
        <p:grpSpPr>
          <a:xfrm>
            <a:off x="777240" y="1763742"/>
            <a:ext cx="10163418" cy="3485846"/>
            <a:chOff x="777240" y="1763742"/>
            <a:chExt cx="10163418" cy="3485846"/>
          </a:xfrm>
        </p:grpSpPr>
        <p:sp>
          <p:nvSpPr>
            <p:cNvPr id="2" name="Oval 1">
              <a:extLst>
                <a:ext uri="{FF2B5EF4-FFF2-40B4-BE49-F238E27FC236}">
                  <a16:creationId xmlns:a16="http://schemas.microsoft.com/office/drawing/2014/main" id="{79C5474F-CF36-D644-B5CD-6C024DD71F1B}"/>
                </a:ext>
              </a:extLst>
            </p:cNvPr>
            <p:cNvSpPr/>
            <p:nvPr/>
          </p:nvSpPr>
          <p:spPr>
            <a:xfrm>
              <a:off x="777240" y="3503815"/>
              <a:ext cx="1745773" cy="1745773"/>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400" dirty="0">
                  <a:solidFill>
                    <a:schemeClr val="tx1"/>
                  </a:solidFill>
                </a:rPr>
                <a:t>50</a:t>
              </a:r>
            </a:p>
          </p:txBody>
        </p:sp>
        <p:sp>
          <p:nvSpPr>
            <p:cNvPr id="46" name="Rounded Rectangle 45">
              <a:extLst>
                <a:ext uri="{FF2B5EF4-FFF2-40B4-BE49-F238E27FC236}">
                  <a16:creationId xmlns:a16="http://schemas.microsoft.com/office/drawing/2014/main" id="{C233A4FC-FF68-074D-85B4-39A00BC7298B}"/>
                </a:ext>
              </a:extLst>
            </p:cNvPr>
            <p:cNvSpPr/>
            <p:nvPr/>
          </p:nvSpPr>
          <p:spPr>
            <a:xfrm>
              <a:off x="3367953" y="1763742"/>
              <a:ext cx="1594731" cy="1594731"/>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400" dirty="0">
                  <a:solidFill>
                    <a:schemeClr val="tx1"/>
                  </a:solidFill>
                </a:rPr>
                <a:t>?</a:t>
              </a:r>
            </a:p>
          </p:txBody>
        </p:sp>
        <p:sp>
          <p:nvSpPr>
            <p:cNvPr id="47" name="Rounded Rectangle 46">
              <a:extLst>
                <a:ext uri="{FF2B5EF4-FFF2-40B4-BE49-F238E27FC236}">
                  <a16:creationId xmlns:a16="http://schemas.microsoft.com/office/drawing/2014/main" id="{AF1578B8-8BCF-8A4F-A909-BE98A141D0BB}"/>
                </a:ext>
              </a:extLst>
            </p:cNvPr>
            <p:cNvSpPr/>
            <p:nvPr/>
          </p:nvSpPr>
          <p:spPr>
            <a:xfrm>
              <a:off x="6446522" y="3491504"/>
              <a:ext cx="1496291" cy="1496291"/>
            </a:xfrm>
            <a:prstGeom prst="roundRect">
              <a:avLst/>
            </a:prstGeom>
            <a:solidFill>
              <a:srgbClr val="EA85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400" dirty="0">
                  <a:solidFill>
                    <a:schemeClr val="tx1"/>
                  </a:solidFill>
                </a:rPr>
                <a:t>?</a:t>
              </a:r>
            </a:p>
          </p:txBody>
        </p:sp>
        <p:sp>
          <p:nvSpPr>
            <p:cNvPr id="48" name="Triangle 47">
              <a:extLst>
                <a:ext uri="{FF2B5EF4-FFF2-40B4-BE49-F238E27FC236}">
                  <a16:creationId xmlns:a16="http://schemas.microsoft.com/office/drawing/2014/main" id="{B4696ADA-A776-2F40-8076-D0720490D8F2}"/>
                </a:ext>
              </a:extLst>
            </p:cNvPr>
            <p:cNvSpPr/>
            <p:nvPr/>
          </p:nvSpPr>
          <p:spPr>
            <a:xfrm>
              <a:off x="9044248" y="1868979"/>
              <a:ext cx="1896410" cy="1634836"/>
            </a:xfrm>
            <a:prstGeom prst="triangl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400" dirty="0">
                  <a:solidFill>
                    <a:schemeClr val="tx1"/>
                  </a:solidFill>
                </a:rPr>
                <a:t>?</a:t>
              </a:r>
            </a:p>
          </p:txBody>
        </p:sp>
        <p:cxnSp>
          <p:nvCxnSpPr>
            <p:cNvPr id="50" name="Straight Arrow Connector 49">
              <a:extLst>
                <a:ext uri="{FF2B5EF4-FFF2-40B4-BE49-F238E27FC236}">
                  <a16:creationId xmlns:a16="http://schemas.microsoft.com/office/drawing/2014/main" id="{CAECB4F1-E78D-884F-B3AE-8E782D597E71}"/>
                </a:ext>
              </a:extLst>
            </p:cNvPr>
            <p:cNvCxnSpPr>
              <a:stCxn id="2" idx="7"/>
              <a:endCxn id="46" idx="1"/>
            </p:cNvCxnSpPr>
            <p:nvPr/>
          </p:nvCxnSpPr>
          <p:spPr>
            <a:xfrm flipV="1">
              <a:off x="2267350" y="2561108"/>
              <a:ext cx="1100603" cy="1198370"/>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0290FFAD-68FD-D942-A63E-3D60B14AE2FF}"/>
                </a:ext>
              </a:extLst>
            </p:cNvPr>
            <p:cNvCxnSpPr>
              <a:cxnSpLocks/>
              <a:stCxn id="46" idx="3"/>
              <a:endCxn id="47" idx="1"/>
            </p:cNvCxnSpPr>
            <p:nvPr/>
          </p:nvCxnSpPr>
          <p:spPr>
            <a:xfrm>
              <a:off x="4962684" y="2561108"/>
              <a:ext cx="1483838" cy="1678542"/>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8BCD4518-7218-8D44-8067-A679B8EB1E01}"/>
                </a:ext>
              </a:extLst>
            </p:cNvPr>
            <p:cNvCxnSpPr>
              <a:cxnSpLocks/>
              <a:stCxn id="47" idx="3"/>
              <a:endCxn id="48" idx="1"/>
            </p:cNvCxnSpPr>
            <p:nvPr/>
          </p:nvCxnSpPr>
          <p:spPr>
            <a:xfrm flipV="1">
              <a:off x="7942813" y="2686397"/>
              <a:ext cx="1575538" cy="1553253"/>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5B9BB4B7-5BCC-334B-A38F-B6544458E0D6}"/>
                </a:ext>
              </a:extLst>
            </p:cNvPr>
            <p:cNvSpPr txBox="1"/>
            <p:nvPr/>
          </p:nvSpPr>
          <p:spPr>
            <a:xfrm rot="18766909">
              <a:off x="1895869" y="2652547"/>
              <a:ext cx="1197764" cy="707886"/>
            </a:xfrm>
            <a:prstGeom prst="rect">
              <a:avLst/>
            </a:prstGeom>
            <a:noFill/>
          </p:spPr>
          <p:txBody>
            <a:bodyPr wrap="none" rtlCol="0">
              <a:spAutoFit/>
            </a:bodyPr>
            <a:lstStyle/>
            <a:p>
              <a:r>
                <a:rPr lang="en-VN" sz="4000" dirty="0"/>
                <a:t>+ 30</a:t>
              </a:r>
            </a:p>
          </p:txBody>
        </p:sp>
        <p:sp>
          <p:nvSpPr>
            <p:cNvPr id="63" name="TextBox 62">
              <a:extLst>
                <a:ext uri="{FF2B5EF4-FFF2-40B4-BE49-F238E27FC236}">
                  <a16:creationId xmlns:a16="http://schemas.microsoft.com/office/drawing/2014/main" id="{95973EE3-D343-FA43-B585-A6E7170B543B}"/>
                </a:ext>
              </a:extLst>
            </p:cNvPr>
            <p:cNvSpPr txBox="1"/>
            <p:nvPr/>
          </p:nvSpPr>
          <p:spPr>
            <a:xfrm rot="2853281">
              <a:off x="5264108" y="2709626"/>
              <a:ext cx="1212191" cy="707886"/>
            </a:xfrm>
            <a:prstGeom prst="rect">
              <a:avLst/>
            </a:prstGeom>
            <a:noFill/>
          </p:spPr>
          <p:txBody>
            <a:bodyPr wrap="none" rtlCol="0">
              <a:spAutoFit/>
            </a:bodyPr>
            <a:lstStyle/>
            <a:p>
              <a:r>
                <a:rPr lang="en-VN" sz="4000" dirty="0"/>
                <a:t>- 40 </a:t>
              </a:r>
            </a:p>
          </p:txBody>
        </p:sp>
        <p:sp>
          <p:nvSpPr>
            <p:cNvPr id="64" name="TextBox 63">
              <a:extLst>
                <a:ext uri="{FF2B5EF4-FFF2-40B4-BE49-F238E27FC236}">
                  <a16:creationId xmlns:a16="http://schemas.microsoft.com/office/drawing/2014/main" id="{6370A544-C4BD-E140-8D7D-401BBFDB5A04}"/>
                </a:ext>
              </a:extLst>
            </p:cNvPr>
            <p:cNvSpPr txBox="1"/>
            <p:nvPr/>
          </p:nvSpPr>
          <p:spPr>
            <a:xfrm rot="18893561">
              <a:off x="7920251" y="2786339"/>
              <a:ext cx="1197764" cy="707886"/>
            </a:xfrm>
            <a:prstGeom prst="rect">
              <a:avLst/>
            </a:prstGeom>
            <a:noFill/>
          </p:spPr>
          <p:txBody>
            <a:bodyPr wrap="none" rtlCol="0">
              <a:spAutoFit/>
            </a:bodyPr>
            <a:lstStyle/>
            <a:p>
              <a:r>
                <a:rPr lang="en-VN" sz="4000" dirty="0"/>
                <a:t>+ 15</a:t>
              </a:r>
            </a:p>
          </p:txBody>
        </p:sp>
      </p:grpSp>
      <p:sp>
        <p:nvSpPr>
          <p:cNvPr id="66" name="TextBox 65">
            <a:extLst>
              <a:ext uri="{FF2B5EF4-FFF2-40B4-BE49-F238E27FC236}">
                <a16:creationId xmlns:a16="http://schemas.microsoft.com/office/drawing/2014/main" id="{B39C329D-F7D4-3E40-A0AC-90BAA0C397B7}"/>
              </a:ext>
            </a:extLst>
          </p:cNvPr>
          <p:cNvSpPr txBox="1"/>
          <p:nvPr/>
        </p:nvSpPr>
        <p:spPr>
          <a:xfrm>
            <a:off x="3686870" y="2176386"/>
            <a:ext cx="929640" cy="769441"/>
          </a:xfrm>
          <a:prstGeom prst="rect">
            <a:avLst/>
          </a:prstGeom>
          <a:solidFill>
            <a:srgbClr val="FFC000"/>
          </a:solidFill>
        </p:spPr>
        <p:txBody>
          <a:bodyPr wrap="square" rtlCol="0">
            <a:spAutoFit/>
          </a:bodyPr>
          <a:lstStyle/>
          <a:p>
            <a:pPr algn="ctr"/>
            <a:r>
              <a:rPr lang="en-VN" sz="4400" dirty="0">
                <a:solidFill>
                  <a:srgbClr val="FF0000"/>
                </a:solidFill>
              </a:rPr>
              <a:t>80</a:t>
            </a:r>
          </a:p>
        </p:txBody>
      </p:sp>
      <p:sp>
        <p:nvSpPr>
          <p:cNvPr id="67" name="TextBox 66">
            <a:extLst>
              <a:ext uri="{FF2B5EF4-FFF2-40B4-BE49-F238E27FC236}">
                <a16:creationId xmlns:a16="http://schemas.microsoft.com/office/drawing/2014/main" id="{40D9CE07-AB04-764E-8A72-92FB1C585046}"/>
              </a:ext>
            </a:extLst>
          </p:cNvPr>
          <p:cNvSpPr txBox="1"/>
          <p:nvPr/>
        </p:nvSpPr>
        <p:spPr>
          <a:xfrm>
            <a:off x="6713498" y="3854928"/>
            <a:ext cx="929640" cy="769441"/>
          </a:xfrm>
          <a:prstGeom prst="rect">
            <a:avLst/>
          </a:prstGeom>
          <a:solidFill>
            <a:srgbClr val="EA85B9"/>
          </a:solidFill>
        </p:spPr>
        <p:txBody>
          <a:bodyPr wrap="square" rtlCol="0">
            <a:spAutoFit/>
          </a:bodyPr>
          <a:lstStyle/>
          <a:p>
            <a:pPr algn="ctr"/>
            <a:r>
              <a:rPr lang="en-VN" sz="4400" dirty="0">
                <a:solidFill>
                  <a:srgbClr val="FF0000"/>
                </a:solidFill>
              </a:rPr>
              <a:t>40</a:t>
            </a:r>
          </a:p>
        </p:txBody>
      </p:sp>
      <p:sp>
        <p:nvSpPr>
          <p:cNvPr id="68" name="TextBox 67">
            <a:extLst>
              <a:ext uri="{FF2B5EF4-FFF2-40B4-BE49-F238E27FC236}">
                <a16:creationId xmlns:a16="http://schemas.microsoft.com/office/drawing/2014/main" id="{4C05BA1D-23E1-9244-8A88-429622C976DD}"/>
              </a:ext>
            </a:extLst>
          </p:cNvPr>
          <p:cNvSpPr txBox="1"/>
          <p:nvPr/>
        </p:nvSpPr>
        <p:spPr>
          <a:xfrm>
            <a:off x="9559873" y="2678848"/>
            <a:ext cx="929640" cy="769441"/>
          </a:xfrm>
          <a:prstGeom prst="rect">
            <a:avLst/>
          </a:prstGeom>
          <a:solidFill>
            <a:schemeClr val="accent5">
              <a:lumMod val="60000"/>
              <a:lumOff val="40000"/>
            </a:schemeClr>
          </a:solidFill>
        </p:spPr>
        <p:txBody>
          <a:bodyPr wrap="square" rtlCol="0">
            <a:spAutoFit/>
          </a:bodyPr>
          <a:lstStyle/>
          <a:p>
            <a:pPr algn="ctr"/>
            <a:r>
              <a:rPr lang="en-VN" sz="4400" dirty="0">
                <a:solidFill>
                  <a:srgbClr val="FF0000"/>
                </a:solidFill>
              </a:rPr>
              <a:t>55</a:t>
            </a:r>
          </a:p>
        </p:txBody>
      </p:sp>
      <p:pic>
        <p:nvPicPr>
          <p:cNvPr id="20" name="Picture 4" descr="C:\Users\ADMIN\Desktop\Tai nguyen thiet ke tro choi\Bảng gỗ\1a.png">
            <a:hlinkClick r:id="rId2" action="ppaction://hlinksldjump"/>
            <a:extLst>
              <a:ext uri="{FF2B5EF4-FFF2-40B4-BE49-F238E27FC236}">
                <a16:creationId xmlns:a16="http://schemas.microsoft.com/office/drawing/2014/main" id="{9C498BBC-F377-4357-BEC8-99D59D6C78BA}"/>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10104185" y="-23841"/>
            <a:ext cx="2133599" cy="90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06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nodeType="clickEffect">
                                  <p:stCondLst>
                                    <p:cond delay="0"/>
                                  </p:stCondLst>
                                  <p:childTnLst>
                                    <p:set>
                                      <p:cBhvr>
                                        <p:cTn id="15" dur="1" fill="hold">
                                          <p:stCondLst>
                                            <p:cond delay="0"/>
                                          </p:stCondLst>
                                        </p:cTn>
                                        <p:tgtEl>
                                          <p:spTgt spid="65"/>
                                        </p:tgtEl>
                                        <p:attrNameLst>
                                          <p:attrName>style.visibility</p:attrName>
                                        </p:attrNameLst>
                                      </p:cBhvr>
                                      <p:to>
                                        <p:strVal val="visible"/>
                                      </p:to>
                                    </p:set>
                                    <p:animEffect transition="in" filter="wipe(down)">
                                      <p:cBhvr>
                                        <p:cTn id="16" dur="580">
                                          <p:stCondLst>
                                            <p:cond delay="0"/>
                                          </p:stCondLst>
                                        </p:cTn>
                                        <p:tgtEl>
                                          <p:spTgt spid="65"/>
                                        </p:tgtEl>
                                      </p:cBhvr>
                                    </p:animEffect>
                                    <p:anim calcmode="lin" valueType="num">
                                      <p:cBhvr>
                                        <p:cTn id="17" dur="1822" tmFilter="0,0; 0.14,0.36; 0.43,0.73; 0.71,0.91; 1.0,1.0">
                                          <p:stCondLst>
                                            <p:cond delay="0"/>
                                          </p:stCondLst>
                                        </p:cTn>
                                        <p:tgtEl>
                                          <p:spTgt spid="65"/>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65"/>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65"/>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65"/>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65"/>
                                        </p:tgtEl>
                                        <p:attrNameLst>
                                          <p:attrName>ppt_y</p:attrName>
                                        </p:attrNameLst>
                                      </p:cBhvr>
                                      <p:tavLst>
                                        <p:tav tm="0" fmla="#ppt_y-sin(pi*$)/81">
                                          <p:val>
                                            <p:fltVal val="0"/>
                                          </p:val>
                                        </p:tav>
                                        <p:tav tm="100000">
                                          <p:val>
                                            <p:fltVal val="1"/>
                                          </p:val>
                                        </p:tav>
                                      </p:tavLst>
                                    </p:anim>
                                    <p:animScale>
                                      <p:cBhvr>
                                        <p:cTn id="22" dur="26">
                                          <p:stCondLst>
                                            <p:cond delay="650"/>
                                          </p:stCondLst>
                                        </p:cTn>
                                        <p:tgtEl>
                                          <p:spTgt spid="65"/>
                                        </p:tgtEl>
                                      </p:cBhvr>
                                      <p:to x="100000" y="60000"/>
                                    </p:animScale>
                                    <p:animScale>
                                      <p:cBhvr>
                                        <p:cTn id="23" dur="166" decel="50000">
                                          <p:stCondLst>
                                            <p:cond delay="676"/>
                                          </p:stCondLst>
                                        </p:cTn>
                                        <p:tgtEl>
                                          <p:spTgt spid="65"/>
                                        </p:tgtEl>
                                      </p:cBhvr>
                                      <p:to x="100000" y="100000"/>
                                    </p:animScale>
                                    <p:animScale>
                                      <p:cBhvr>
                                        <p:cTn id="24" dur="26">
                                          <p:stCondLst>
                                            <p:cond delay="1312"/>
                                          </p:stCondLst>
                                        </p:cTn>
                                        <p:tgtEl>
                                          <p:spTgt spid="65"/>
                                        </p:tgtEl>
                                      </p:cBhvr>
                                      <p:to x="100000" y="80000"/>
                                    </p:animScale>
                                    <p:animScale>
                                      <p:cBhvr>
                                        <p:cTn id="25" dur="166" decel="50000">
                                          <p:stCondLst>
                                            <p:cond delay="1338"/>
                                          </p:stCondLst>
                                        </p:cTn>
                                        <p:tgtEl>
                                          <p:spTgt spid="65"/>
                                        </p:tgtEl>
                                      </p:cBhvr>
                                      <p:to x="100000" y="100000"/>
                                    </p:animScale>
                                    <p:animScale>
                                      <p:cBhvr>
                                        <p:cTn id="26" dur="26">
                                          <p:stCondLst>
                                            <p:cond delay="1642"/>
                                          </p:stCondLst>
                                        </p:cTn>
                                        <p:tgtEl>
                                          <p:spTgt spid="65"/>
                                        </p:tgtEl>
                                      </p:cBhvr>
                                      <p:to x="100000" y="90000"/>
                                    </p:animScale>
                                    <p:animScale>
                                      <p:cBhvr>
                                        <p:cTn id="27" dur="166" decel="50000">
                                          <p:stCondLst>
                                            <p:cond delay="1668"/>
                                          </p:stCondLst>
                                        </p:cTn>
                                        <p:tgtEl>
                                          <p:spTgt spid="65"/>
                                        </p:tgtEl>
                                      </p:cBhvr>
                                      <p:to x="100000" y="100000"/>
                                    </p:animScale>
                                    <p:animScale>
                                      <p:cBhvr>
                                        <p:cTn id="28" dur="26">
                                          <p:stCondLst>
                                            <p:cond delay="1808"/>
                                          </p:stCondLst>
                                        </p:cTn>
                                        <p:tgtEl>
                                          <p:spTgt spid="65"/>
                                        </p:tgtEl>
                                      </p:cBhvr>
                                      <p:to x="100000" y="95000"/>
                                    </p:animScale>
                                    <p:animScale>
                                      <p:cBhvr>
                                        <p:cTn id="29" dur="166" decel="50000">
                                          <p:stCondLst>
                                            <p:cond delay="1834"/>
                                          </p:stCondLst>
                                        </p:cTn>
                                        <p:tgtEl>
                                          <p:spTgt spid="6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6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6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66" grpId="0" animBg="1"/>
      <p:bldP spid="67" grpId="0" animBg="1"/>
      <p:bldP spid="6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D4A10F6-052A-2941-9046-992D6545CD9B}"/>
              </a:ext>
            </a:extLst>
          </p:cNvPr>
          <p:cNvGrpSpPr/>
          <p:nvPr/>
        </p:nvGrpSpPr>
        <p:grpSpPr>
          <a:xfrm>
            <a:off x="445300" y="544432"/>
            <a:ext cx="605826" cy="830997"/>
            <a:chOff x="3174278" y="237323"/>
            <a:chExt cx="605826" cy="830997"/>
          </a:xfrm>
        </p:grpSpPr>
        <p:sp>
          <p:nvSpPr>
            <p:cNvPr id="3" name="Oval 2">
              <a:extLst>
                <a:ext uri="{FF2B5EF4-FFF2-40B4-BE49-F238E27FC236}">
                  <a16:creationId xmlns:a16="http://schemas.microsoft.com/office/drawing/2014/main" id="{17D54613-D3B2-7640-B73F-A9405CDC3408}"/>
                </a:ext>
              </a:extLst>
            </p:cNvPr>
            <p:cNvSpPr/>
            <p:nvPr/>
          </p:nvSpPr>
          <p:spPr>
            <a:xfrm>
              <a:off x="3174278" y="379826"/>
              <a:ext cx="605826" cy="60582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03FA3E0A-85E9-264A-B719-69D619A57822}"/>
                </a:ext>
              </a:extLst>
            </p:cNvPr>
            <p:cNvSpPr txBox="1"/>
            <p:nvPr/>
          </p:nvSpPr>
          <p:spPr>
            <a:xfrm>
              <a:off x="3228647" y="237323"/>
              <a:ext cx="301686" cy="830997"/>
            </a:xfrm>
            <a:prstGeom prst="rect">
              <a:avLst/>
            </a:prstGeom>
            <a:noFill/>
          </p:spPr>
          <p:txBody>
            <a:bodyPr wrap="square" rtlCol="0">
              <a:spAutoFit/>
            </a:bodyPr>
            <a:lstStyle/>
            <a:p>
              <a:r>
                <a:rPr lang="en-VN" sz="4800" b="1" i="1" dirty="0">
                  <a:solidFill>
                    <a:schemeClr val="bg1"/>
                  </a:solidFill>
                  <a:latin typeface="Times New Roman" panose="02020603050405020304" pitchFamily="18" charset="0"/>
                  <a:cs typeface="Times New Roman" panose="02020603050405020304" pitchFamily="18" charset="0"/>
                </a:rPr>
                <a:t>5</a:t>
              </a:r>
            </a:p>
          </p:txBody>
        </p:sp>
      </p:grpSp>
      <p:sp>
        <p:nvSpPr>
          <p:cNvPr id="5" name="TextBox 4">
            <a:extLst>
              <a:ext uri="{FF2B5EF4-FFF2-40B4-BE49-F238E27FC236}">
                <a16:creationId xmlns:a16="http://schemas.microsoft.com/office/drawing/2014/main" id="{97AA6B62-4791-7745-9AB4-FE69454E9DA7}"/>
              </a:ext>
            </a:extLst>
          </p:cNvPr>
          <p:cNvSpPr txBox="1"/>
          <p:nvPr/>
        </p:nvSpPr>
        <p:spPr>
          <a:xfrm>
            <a:off x="1051126" y="544432"/>
            <a:ext cx="10250401" cy="1305165"/>
          </a:xfrm>
          <a:prstGeom prst="rect">
            <a:avLst/>
          </a:prstGeom>
          <a:noFill/>
        </p:spPr>
        <p:txBody>
          <a:bodyPr wrap="square" rtlCol="0">
            <a:spAutoFit/>
          </a:bodyPr>
          <a:lstStyle/>
          <a:p>
            <a:pPr>
              <a:lnSpc>
                <a:spcPct val="150000"/>
              </a:lnSpc>
            </a:pPr>
            <a:r>
              <a:rPr lang="en-US" sz="2800" dirty="0" err="1"/>
              <a:t>Trên</a:t>
            </a:r>
            <a:r>
              <a:rPr lang="en-US" sz="2800" dirty="0"/>
              <a:t> </a:t>
            </a:r>
            <a:r>
              <a:rPr lang="en-US" sz="2800" dirty="0" err="1"/>
              <a:t>thuyền</a:t>
            </a:r>
            <a:r>
              <a:rPr lang="en-US" sz="2800" dirty="0"/>
              <a:t> </a:t>
            </a:r>
            <a:r>
              <a:rPr lang="en-US" sz="2800" dirty="0" err="1"/>
              <a:t>có</a:t>
            </a:r>
            <a:r>
              <a:rPr lang="en-US" sz="2800" dirty="0"/>
              <a:t> 12 </a:t>
            </a:r>
            <a:r>
              <a:rPr lang="en-US" sz="2800" dirty="0" err="1"/>
              <a:t>hành</a:t>
            </a:r>
            <a:r>
              <a:rPr lang="en-US" sz="2800" dirty="0"/>
              <a:t> </a:t>
            </a:r>
            <a:r>
              <a:rPr lang="en-US" sz="2800" dirty="0" err="1"/>
              <a:t>khách</a:t>
            </a:r>
            <a:r>
              <a:rPr lang="en-US" sz="2800" dirty="0"/>
              <a:t>, </a:t>
            </a:r>
            <a:r>
              <a:rPr lang="en-US" sz="2800" dirty="0" err="1"/>
              <a:t>đến</a:t>
            </a:r>
            <a:r>
              <a:rPr lang="en-US" sz="2800" dirty="0"/>
              <a:t> </a:t>
            </a:r>
            <a:r>
              <a:rPr lang="en-US" sz="2800" dirty="0" err="1"/>
              <a:t>bến</a:t>
            </a:r>
            <a:r>
              <a:rPr lang="en-US" sz="2800" dirty="0"/>
              <a:t> </a:t>
            </a:r>
            <a:r>
              <a:rPr lang="en-US" sz="2800" dirty="0" err="1"/>
              <a:t>có</a:t>
            </a:r>
            <a:r>
              <a:rPr lang="en-US" sz="2800" dirty="0"/>
              <a:t> 3 </a:t>
            </a:r>
            <a:r>
              <a:rPr lang="en-US" sz="2800" dirty="0" err="1"/>
              <a:t>hành</a:t>
            </a:r>
            <a:r>
              <a:rPr lang="en-US" sz="2800" dirty="0"/>
              <a:t> </a:t>
            </a:r>
            <a:r>
              <a:rPr lang="en-US" sz="2800" dirty="0" err="1"/>
              <a:t>khách</a:t>
            </a:r>
            <a:r>
              <a:rPr lang="en-US" sz="2800" dirty="0"/>
              <a:t> </a:t>
            </a:r>
            <a:r>
              <a:rPr lang="en-US" sz="2800" dirty="0" err="1"/>
              <a:t>lên</a:t>
            </a:r>
            <a:r>
              <a:rPr lang="en-US" sz="2800" dirty="0"/>
              <a:t> </a:t>
            </a:r>
            <a:r>
              <a:rPr lang="en-US" sz="2800" dirty="0" err="1"/>
              <a:t>thuyền</a:t>
            </a:r>
            <a:r>
              <a:rPr lang="en-US" sz="2800" dirty="0"/>
              <a:t>. </a:t>
            </a:r>
            <a:r>
              <a:rPr lang="en-US" sz="2800" dirty="0" err="1"/>
              <a:t>Hỏi</a:t>
            </a:r>
            <a:r>
              <a:rPr lang="en-US" sz="2800" dirty="0"/>
              <a:t> </a:t>
            </a:r>
            <a:r>
              <a:rPr lang="en-US" sz="2800" dirty="0" err="1"/>
              <a:t>lúc</a:t>
            </a:r>
            <a:r>
              <a:rPr lang="en-US" sz="2800" dirty="0"/>
              <a:t> </a:t>
            </a:r>
            <a:r>
              <a:rPr lang="en-US" sz="2800" dirty="0" err="1"/>
              <a:t>đó</a:t>
            </a:r>
            <a:r>
              <a:rPr lang="en-US" sz="2800" dirty="0"/>
              <a:t> </a:t>
            </a:r>
            <a:r>
              <a:rPr lang="en-US" sz="2800" dirty="0" err="1"/>
              <a:t>trên</a:t>
            </a:r>
            <a:r>
              <a:rPr lang="en-US" sz="2800" dirty="0"/>
              <a:t> </a:t>
            </a:r>
            <a:r>
              <a:rPr lang="en-US" sz="2800" dirty="0" err="1"/>
              <a:t>thuyền</a:t>
            </a:r>
            <a:r>
              <a:rPr lang="en-US" sz="2800" dirty="0"/>
              <a:t> </a:t>
            </a:r>
            <a:r>
              <a:rPr lang="en-US" sz="2800" dirty="0" err="1"/>
              <a:t>có</a:t>
            </a:r>
            <a:r>
              <a:rPr lang="en-US" sz="2800" dirty="0"/>
              <a:t> </a:t>
            </a:r>
            <a:r>
              <a:rPr lang="en-US" sz="2800" dirty="0" err="1"/>
              <a:t>tất</a:t>
            </a:r>
            <a:r>
              <a:rPr lang="en-US" sz="2800" dirty="0"/>
              <a:t> </a:t>
            </a:r>
            <a:r>
              <a:rPr lang="en-US" sz="2800" dirty="0" err="1"/>
              <a:t>cả</a:t>
            </a:r>
            <a:r>
              <a:rPr lang="en-US" sz="2800" dirty="0"/>
              <a:t> bao </a:t>
            </a:r>
            <a:r>
              <a:rPr lang="en-US" sz="2800" dirty="0" err="1"/>
              <a:t>nhiêu</a:t>
            </a:r>
            <a:r>
              <a:rPr lang="en-US" sz="2800" dirty="0"/>
              <a:t> </a:t>
            </a:r>
            <a:r>
              <a:rPr lang="en-US" sz="2800" dirty="0" err="1"/>
              <a:t>hành</a:t>
            </a:r>
            <a:r>
              <a:rPr lang="en-US" sz="2800" dirty="0"/>
              <a:t> </a:t>
            </a:r>
            <a:r>
              <a:rPr lang="en-US" sz="2800" dirty="0" err="1"/>
              <a:t>khách</a:t>
            </a:r>
            <a:r>
              <a:rPr lang="en-US" sz="2800" dirty="0"/>
              <a:t>?</a:t>
            </a:r>
            <a:r>
              <a:rPr lang="en-VN" sz="2800" dirty="0"/>
              <a:t> </a:t>
            </a:r>
          </a:p>
        </p:txBody>
      </p:sp>
      <p:pic>
        <p:nvPicPr>
          <p:cNvPr id="7" name="Picture 6">
            <a:extLst>
              <a:ext uri="{FF2B5EF4-FFF2-40B4-BE49-F238E27FC236}">
                <a16:creationId xmlns:a16="http://schemas.microsoft.com/office/drawing/2014/main" id="{9E481F80-751F-D344-AC5D-E1B8BD042C2D}"/>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6000"/>
                    </a14:imgEffect>
                    <a14:imgEffect>
                      <a14:brightnessContrast bright="11000"/>
                    </a14:imgEffect>
                  </a14:imgLayer>
                </a14:imgProps>
              </a:ext>
              <a:ext uri="{28A0092B-C50C-407E-A947-70E740481C1C}">
                <a14:useLocalDpi xmlns:a14="http://schemas.microsoft.com/office/drawing/2010/main" val="0"/>
              </a:ext>
            </a:extLst>
          </a:blip>
          <a:srcRect l="3190" r="2446" b="1687"/>
          <a:stretch/>
        </p:blipFill>
        <p:spPr>
          <a:xfrm>
            <a:off x="1617306" y="2378374"/>
            <a:ext cx="8957388" cy="4082433"/>
          </a:xfrm>
          <a:prstGeom prst="roundRect">
            <a:avLst>
              <a:gd name="adj" fmla="val 23556"/>
            </a:avLst>
          </a:prstGeom>
        </p:spPr>
      </p:pic>
      <p:cxnSp>
        <p:nvCxnSpPr>
          <p:cNvPr id="19" name="Straight Connector 18">
            <a:extLst>
              <a:ext uri="{FF2B5EF4-FFF2-40B4-BE49-F238E27FC236}">
                <a16:creationId xmlns:a16="http://schemas.microsoft.com/office/drawing/2014/main" id="{9235FCCB-2417-4C56-B1B7-C177BA56855A}"/>
              </a:ext>
            </a:extLst>
          </p:cNvPr>
          <p:cNvCxnSpPr>
            <a:cxnSpLocks/>
          </p:cNvCxnSpPr>
          <p:nvPr/>
        </p:nvCxnSpPr>
        <p:spPr>
          <a:xfrm>
            <a:off x="6438122" y="1795649"/>
            <a:ext cx="914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FF4B996-46E5-4F5F-9454-820A02951B43}"/>
              </a:ext>
            </a:extLst>
          </p:cNvPr>
          <p:cNvCxnSpPr>
            <a:cxnSpLocks/>
          </p:cNvCxnSpPr>
          <p:nvPr/>
        </p:nvCxnSpPr>
        <p:spPr>
          <a:xfrm>
            <a:off x="2369976" y="1792699"/>
            <a:ext cx="50385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83B38B4-32E4-45B9-9B0D-87ECDA81003F}"/>
              </a:ext>
            </a:extLst>
          </p:cNvPr>
          <p:cNvCxnSpPr>
            <a:cxnSpLocks/>
          </p:cNvCxnSpPr>
          <p:nvPr/>
        </p:nvCxnSpPr>
        <p:spPr>
          <a:xfrm>
            <a:off x="7463453" y="1778063"/>
            <a:ext cx="154888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A0A251B2-7069-4A5E-BCA6-8FF42221E97D}"/>
              </a:ext>
            </a:extLst>
          </p:cNvPr>
          <p:cNvSpPr txBox="1"/>
          <p:nvPr/>
        </p:nvSpPr>
        <p:spPr>
          <a:xfrm>
            <a:off x="7778829" y="1792699"/>
            <a:ext cx="918127" cy="584775"/>
          </a:xfrm>
          <a:prstGeom prst="rect">
            <a:avLst/>
          </a:prstGeom>
          <a:noFill/>
        </p:spPr>
        <p:txBody>
          <a:bodyPr wrap="square" rtlCol="0">
            <a:spAutoFit/>
          </a:bodyPr>
          <a:lstStyle/>
          <a:p>
            <a:r>
              <a:rPr lang="en-US" sz="3200">
                <a:solidFill>
                  <a:srgbClr val="FF0000"/>
                </a:solidFill>
              </a:rPr>
              <a:t>số</a:t>
            </a:r>
            <a:endParaRPr lang="vi-VN" sz="3200">
              <a:solidFill>
                <a:srgbClr val="FF0000"/>
              </a:solidFill>
            </a:endParaRPr>
          </a:p>
        </p:txBody>
      </p:sp>
      <p:sp>
        <p:nvSpPr>
          <p:cNvPr id="30" name="TextBox 29">
            <a:extLst>
              <a:ext uri="{FF2B5EF4-FFF2-40B4-BE49-F238E27FC236}">
                <a16:creationId xmlns:a16="http://schemas.microsoft.com/office/drawing/2014/main" id="{A3EB9584-DCB8-414A-AF7C-35BD431C87B1}"/>
              </a:ext>
            </a:extLst>
          </p:cNvPr>
          <p:cNvSpPr txBox="1"/>
          <p:nvPr/>
        </p:nvSpPr>
        <p:spPr>
          <a:xfrm>
            <a:off x="10717764" y="1759402"/>
            <a:ext cx="617477" cy="584775"/>
          </a:xfrm>
          <a:prstGeom prst="rect">
            <a:avLst/>
          </a:prstGeom>
          <a:noFill/>
        </p:spPr>
        <p:txBody>
          <a:bodyPr wrap="none" rtlCol="0">
            <a:spAutoFit/>
          </a:bodyPr>
          <a:lstStyle/>
          <a:p>
            <a:r>
              <a:rPr lang="en-US" sz="3200">
                <a:solidFill>
                  <a:srgbClr val="FF0000"/>
                </a:solidFill>
              </a:rPr>
              <a:t>là:</a:t>
            </a:r>
            <a:endParaRPr lang="vi-VN" sz="3200">
              <a:solidFill>
                <a:srgbClr val="FF0000"/>
              </a:solidFill>
            </a:endParaRPr>
          </a:p>
        </p:txBody>
      </p:sp>
      <p:cxnSp>
        <p:nvCxnSpPr>
          <p:cNvPr id="32" name="Straight Connector 31">
            <a:extLst>
              <a:ext uri="{FF2B5EF4-FFF2-40B4-BE49-F238E27FC236}">
                <a16:creationId xmlns:a16="http://schemas.microsoft.com/office/drawing/2014/main" id="{5F8156A3-747B-45A7-A00D-C52C5E0156EE}"/>
              </a:ext>
            </a:extLst>
          </p:cNvPr>
          <p:cNvCxnSpPr>
            <a:cxnSpLocks/>
          </p:cNvCxnSpPr>
          <p:nvPr/>
        </p:nvCxnSpPr>
        <p:spPr>
          <a:xfrm>
            <a:off x="10916815" y="1759402"/>
            <a:ext cx="27058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39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circle(in)">
                                      <p:cBhvr>
                                        <p:cTn id="20" dur="20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9"/>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circle(in)">
                                      <p:cBhvr>
                                        <p:cTn id="33" dur="20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9"/>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9" grpId="0"/>
      <p:bldP spid="3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201577" y="1192696"/>
            <a:ext cx="734906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Thứ Hai ngày 20 </a:t>
            </a: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tháng 9 năm 2021</a:t>
            </a:r>
          </a:p>
        </p:txBody>
      </p:sp>
      <p:sp>
        <p:nvSpPr>
          <p:cNvPr id="3" name="TextBox 2">
            <a:extLst>
              <a:ext uri="{FF2B5EF4-FFF2-40B4-BE49-F238E27FC236}">
                <a16:creationId xmlns:a16="http://schemas.microsoft.com/office/drawing/2014/main" id="{80E529EE-C7D4-4A3F-924C-EE937BB5D701}"/>
              </a:ext>
            </a:extLst>
          </p:cNvPr>
          <p:cNvSpPr txBox="1"/>
          <p:nvPr/>
        </p:nvSpPr>
        <p:spPr>
          <a:xfrm>
            <a:off x="3385933" y="1843731"/>
            <a:ext cx="245827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Toán</a:t>
            </a:r>
          </a:p>
        </p:txBody>
      </p:sp>
      <p:sp>
        <p:nvSpPr>
          <p:cNvPr id="6" name="TextBox 5">
            <a:extLst>
              <a:ext uri="{FF2B5EF4-FFF2-40B4-BE49-F238E27FC236}">
                <a16:creationId xmlns:a16="http://schemas.microsoft.com/office/drawing/2014/main" id="{294D5C60-A0BF-41B3-B2AF-979B6C6833F1}"/>
              </a:ext>
            </a:extLst>
          </p:cNvPr>
          <p:cNvSpPr txBox="1"/>
          <p:nvPr/>
        </p:nvSpPr>
        <p:spPr>
          <a:xfrm>
            <a:off x="767288" y="2464670"/>
            <a:ext cx="1142471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Bài 5: Ôn tập phép cộng, phép trừ (không</a:t>
            </a:r>
            <a:r>
              <a:rPr kumimoji="0" lang="en-US" sz="3200" b="1" i="0" u="none" strike="noStrike" kern="1200" cap="none" spc="0" normalizeH="0" noProof="0">
                <a:ln>
                  <a:noFill/>
                </a:ln>
                <a:solidFill>
                  <a:srgbClr val="FFFF00"/>
                </a:solidFill>
                <a:effectLst/>
                <a:uLnTx/>
                <a:uFillTx/>
                <a:latin typeface="HP001 4 hàng" panose="020B0603050302020204" pitchFamily="34" charset="0"/>
                <a:ea typeface="+mn-ea"/>
                <a:cs typeface="+mn-cs"/>
              </a:rPr>
              <a:t> nhớ) trong </a:t>
            </a:r>
            <a:r>
              <a:rPr kumimoji="0" lang="en-US" sz="3200" b="1" i="0" u="none" strike="noStrike" kern="1200" cap="none" spc="0" normalizeH="0" noProof="0">
                <a:ln>
                  <a:noFill/>
                </a:ln>
                <a:solidFill>
                  <a:srgbClr val="FFFF00"/>
                </a:solidFill>
                <a:effectLst/>
                <a:uLnTx/>
                <a:uFillTx/>
                <a:ea typeface="+mn-ea"/>
                <a:cs typeface="+mn-cs"/>
              </a:rPr>
              <a:t>PV</a:t>
            </a:r>
            <a:r>
              <a:rPr kumimoji="0" lang="en-US" sz="3200" b="1" i="0" u="none" strike="noStrike" kern="1200" cap="none" spc="0" normalizeH="0" noProof="0">
                <a:ln>
                  <a:noFill/>
                </a:ln>
                <a:solidFill>
                  <a:srgbClr val="FFFF00"/>
                </a:solidFill>
                <a:effectLst/>
                <a:uLnTx/>
                <a:uFillTx/>
                <a:latin typeface="HP001 4 hàng" panose="020B0603050302020204" pitchFamily="34" charset="0"/>
                <a:ea typeface="+mn-ea"/>
                <a:cs typeface="+mn-cs"/>
              </a:rPr>
              <a:t> 100</a:t>
            </a: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9" name="TextBox 8">
            <a:extLst>
              <a:ext uri="{FF2B5EF4-FFF2-40B4-BE49-F238E27FC236}">
                <a16:creationId xmlns:a16="http://schemas.microsoft.com/office/drawing/2014/main" id="{4CE3E934-21E4-433C-B6FC-C4843800CA6B}"/>
              </a:ext>
            </a:extLst>
          </p:cNvPr>
          <p:cNvSpPr txBox="1"/>
          <p:nvPr/>
        </p:nvSpPr>
        <p:spPr>
          <a:xfrm>
            <a:off x="151959" y="3160606"/>
            <a:ext cx="76397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chemeClr val="bg1"/>
                </a:solidFill>
                <a:latin typeface="HP001 4 hàng" panose="020B0603050302020204" pitchFamily="34" charset="0"/>
              </a:rPr>
              <a:t>Bài 5 ( tr 20)</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1" name="TextBox 10">
            <a:extLst>
              <a:ext uri="{FF2B5EF4-FFF2-40B4-BE49-F238E27FC236}">
                <a16:creationId xmlns:a16="http://schemas.microsoft.com/office/drawing/2014/main" id="{24E789DD-E8B9-4C78-9D23-A909814CC508}"/>
              </a:ext>
            </a:extLst>
          </p:cNvPr>
          <p:cNvSpPr txBox="1"/>
          <p:nvPr/>
        </p:nvSpPr>
        <p:spPr>
          <a:xfrm>
            <a:off x="3385933" y="3830647"/>
            <a:ext cx="6682382" cy="584775"/>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Bài giải</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2" name="TextBox 11">
            <a:extLst>
              <a:ext uri="{FF2B5EF4-FFF2-40B4-BE49-F238E27FC236}">
                <a16:creationId xmlns:a16="http://schemas.microsoft.com/office/drawing/2014/main" id="{37D2C6AC-92D2-4E4E-B373-AA5211B51450}"/>
              </a:ext>
            </a:extLst>
          </p:cNvPr>
          <p:cNvSpPr txBox="1"/>
          <p:nvPr/>
        </p:nvSpPr>
        <p:spPr>
          <a:xfrm>
            <a:off x="653407" y="4471192"/>
            <a:ext cx="8515256" cy="584775"/>
          </a:xfrm>
          <a:prstGeom prst="rect">
            <a:avLst/>
          </a:prstGeom>
          <a:noFill/>
        </p:spPr>
        <p:txBody>
          <a:bodyPr wrap="square" rtlCol="0">
            <a:spAutoFit/>
          </a:bodyPr>
          <a:lstStyle/>
          <a:p>
            <a:pPr>
              <a:defRPr/>
            </a:pPr>
            <a:r>
              <a:rPr lang="en-US" sz="3200" b="1" noProof="0">
                <a:solidFill>
                  <a:schemeClr val="bg1"/>
                </a:solidFill>
                <a:latin typeface="HP001 4 hàng" panose="020B0603050302020204" pitchFamily="34" charset="0"/>
              </a:rPr>
              <a:t> </a:t>
            </a:r>
            <a:r>
              <a:rPr lang="en-US" sz="3200" b="1">
                <a:solidFill>
                  <a:schemeClr val="bg1"/>
                </a:solidFill>
                <a:latin typeface="HP001 4 hàng" panose="020B0603050302020204" pitchFamily="34" charset="0"/>
                <a:ea typeface="Calibri" panose="020F0502020204030204" pitchFamily="34" charset="0"/>
                <a:cs typeface="Times New Roman" panose="02020603050405020304" pitchFamily="18" charset="0"/>
              </a:rPr>
              <a:t>Trên thuyền có tất cả số hành khách </a:t>
            </a:r>
            <a:r>
              <a:rPr lang="en-US" sz="3200" b="1" noProof="0">
                <a:solidFill>
                  <a:schemeClr val="bg1"/>
                </a:solidFill>
                <a:latin typeface="HP001 4 hàng" panose="020B0603050302020204" pitchFamily="34" charset="0"/>
              </a:rPr>
              <a:t>là:</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3" name="TextBox 12">
            <a:extLst>
              <a:ext uri="{FF2B5EF4-FFF2-40B4-BE49-F238E27FC236}">
                <a16:creationId xmlns:a16="http://schemas.microsoft.com/office/drawing/2014/main" id="{C23BB344-084C-4D1B-B28B-BA1A36F47E47}"/>
              </a:ext>
            </a:extLst>
          </p:cNvPr>
          <p:cNvSpPr txBox="1"/>
          <p:nvPr/>
        </p:nvSpPr>
        <p:spPr>
          <a:xfrm>
            <a:off x="3424213" y="5793955"/>
            <a:ext cx="8515256" cy="584775"/>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Đáp số : ….. người</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4" name="TextBox 13">
            <a:extLst>
              <a:ext uri="{FF2B5EF4-FFF2-40B4-BE49-F238E27FC236}">
                <a16:creationId xmlns:a16="http://schemas.microsoft.com/office/drawing/2014/main" id="{E564C4F9-5C29-4465-BA40-006902D072B9}"/>
              </a:ext>
            </a:extLst>
          </p:cNvPr>
          <p:cNvSpPr txBox="1"/>
          <p:nvPr/>
        </p:nvSpPr>
        <p:spPr>
          <a:xfrm>
            <a:off x="3413879" y="5784997"/>
            <a:ext cx="8515256" cy="584775"/>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Đáp số: 15 người</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5" name="TextBox 14">
            <a:extLst>
              <a:ext uri="{FF2B5EF4-FFF2-40B4-BE49-F238E27FC236}">
                <a16:creationId xmlns:a16="http://schemas.microsoft.com/office/drawing/2014/main" id="{7AF02D3A-19F7-4C5D-B824-8FC96AAE9967}"/>
              </a:ext>
            </a:extLst>
          </p:cNvPr>
          <p:cNvSpPr txBox="1"/>
          <p:nvPr/>
        </p:nvSpPr>
        <p:spPr>
          <a:xfrm>
            <a:off x="7104743" y="5776039"/>
            <a:ext cx="326414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16" name="Rectangle 15">
            <a:extLst>
              <a:ext uri="{FF2B5EF4-FFF2-40B4-BE49-F238E27FC236}">
                <a16:creationId xmlns:a16="http://schemas.microsoft.com/office/drawing/2014/main" id="{B69C9EBB-6D91-47D6-B78E-8E55E3BAC3F0}"/>
              </a:ext>
            </a:extLst>
          </p:cNvPr>
          <p:cNvSpPr/>
          <p:nvPr/>
        </p:nvSpPr>
        <p:spPr>
          <a:xfrm>
            <a:off x="8627532" y="3106755"/>
            <a:ext cx="3320241" cy="233062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7" name="TextBox 16">
            <a:extLst>
              <a:ext uri="{FF2B5EF4-FFF2-40B4-BE49-F238E27FC236}">
                <a16:creationId xmlns:a16="http://schemas.microsoft.com/office/drawing/2014/main" id="{0F62BFAB-613E-4901-84FA-DE2FA52F59CA}"/>
              </a:ext>
            </a:extLst>
          </p:cNvPr>
          <p:cNvSpPr txBox="1"/>
          <p:nvPr/>
        </p:nvSpPr>
        <p:spPr>
          <a:xfrm>
            <a:off x="2222015" y="4986006"/>
            <a:ext cx="8515256" cy="830997"/>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  +</a:t>
            </a:r>
            <a:r>
              <a:rPr lang="en-US" sz="4800" b="1">
                <a:solidFill>
                  <a:schemeClr val="bg1"/>
                </a:solidFill>
                <a:latin typeface="HP001 4 hàng" panose="020B0603050302020204" pitchFamily="34" charset="0"/>
              </a:rPr>
              <a:t> </a:t>
            </a:r>
            <a:r>
              <a:rPr lang="en-US" sz="3200" b="1">
                <a:solidFill>
                  <a:schemeClr val="bg1"/>
                </a:solidFill>
                <a:latin typeface="HP001 4 hàng" panose="020B0603050302020204" pitchFamily="34" charset="0"/>
              </a:rPr>
              <a:t>…..  =  ….. ( người)</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8" name="TextBox 17">
            <a:extLst>
              <a:ext uri="{FF2B5EF4-FFF2-40B4-BE49-F238E27FC236}">
                <a16:creationId xmlns:a16="http://schemas.microsoft.com/office/drawing/2014/main" id="{ABCCCF05-78B2-425F-B644-99AEF159BDE2}"/>
              </a:ext>
            </a:extLst>
          </p:cNvPr>
          <p:cNvSpPr txBox="1"/>
          <p:nvPr/>
        </p:nvSpPr>
        <p:spPr>
          <a:xfrm>
            <a:off x="2136291" y="4996026"/>
            <a:ext cx="8515256" cy="830997"/>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12  +</a:t>
            </a:r>
            <a:r>
              <a:rPr lang="en-US" sz="4800" b="1">
                <a:solidFill>
                  <a:schemeClr val="bg1"/>
                </a:solidFill>
                <a:latin typeface="HP001 4 hàng" panose="020B0603050302020204" pitchFamily="34" charset="0"/>
              </a:rPr>
              <a:t> </a:t>
            </a:r>
            <a:r>
              <a:rPr lang="en-US" sz="3200" b="1">
                <a:solidFill>
                  <a:schemeClr val="bg1"/>
                </a:solidFill>
                <a:latin typeface="HP001 4 hàng" panose="020B0603050302020204" pitchFamily="34" charset="0"/>
              </a:rPr>
              <a:t>3    =  15 ( người)</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21" name="TextBox 20">
            <a:extLst>
              <a:ext uri="{FF2B5EF4-FFF2-40B4-BE49-F238E27FC236}">
                <a16:creationId xmlns:a16="http://schemas.microsoft.com/office/drawing/2014/main" id="{E82CD6FC-60C8-4E91-9982-32C86DD6064B}"/>
              </a:ext>
            </a:extLst>
          </p:cNvPr>
          <p:cNvSpPr txBox="1"/>
          <p:nvPr/>
        </p:nvSpPr>
        <p:spPr>
          <a:xfrm>
            <a:off x="6915520" y="5144994"/>
            <a:ext cx="326414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22" name="TextBox 21">
            <a:extLst>
              <a:ext uri="{FF2B5EF4-FFF2-40B4-BE49-F238E27FC236}">
                <a16:creationId xmlns:a16="http://schemas.microsoft.com/office/drawing/2014/main" id="{DD65629D-B245-4960-B0F6-A82FBC643A1F}"/>
              </a:ext>
            </a:extLst>
          </p:cNvPr>
          <p:cNvSpPr txBox="1"/>
          <p:nvPr/>
        </p:nvSpPr>
        <p:spPr>
          <a:xfrm>
            <a:off x="8666369" y="3175903"/>
            <a:ext cx="3269866" cy="2308324"/>
          </a:xfrm>
          <a:prstGeom prst="rect">
            <a:avLst/>
          </a:prstGeom>
          <a:noFill/>
        </p:spPr>
        <p:txBody>
          <a:bodyPr wrap="square" rtlCol="0">
            <a:spAutoFit/>
          </a:bodyPr>
          <a:lstStyle/>
          <a:p>
            <a:pPr algn="just"/>
            <a:r>
              <a:rPr lang="vi-VN" sz="2400">
                <a:solidFill>
                  <a:schemeClr val="bg1"/>
                </a:solidFill>
              </a:rPr>
              <a:t>Trên thuyền có 12 hành khách, đến bến có 3 hành khách lên thuyền. Hỏi lúc đó trên thuyền có tất cả bao nhiêu hành khách?</a:t>
            </a:r>
          </a:p>
        </p:txBody>
      </p:sp>
      <p:pic>
        <p:nvPicPr>
          <p:cNvPr id="23" name="Picture 4" descr="C:\Users\ADMIN\Desktop\Tai nguyen thiet ke tro choi\Bảng gỗ\1a.png">
            <a:hlinkClick r:id="rId3" action="ppaction://hlinksldjump"/>
            <a:extLst>
              <a:ext uri="{FF2B5EF4-FFF2-40B4-BE49-F238E27FC236}">
                <a16:creationId xmlns:a16="http://schemas.microsoft.com/office/drawing/2014/main" id="{C4B29042-CBDD-4557-9F6D-0D2337B1F56F}"/>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9994871" y="174178"/>
            <a:ext cx="2133599" cy="90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78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500" fill="hold"/>
                                        <p:tgtEl>
                                          <p:spTgt spid="17"/>
                                        </p:tgtEl>
                                        <p:attrNameLst>
                                          <p:attrName>ppt_w</p:attrName>
                                        </p:attrNameLst>
                                      </p:cBhvr>
                                      <p:tavLst>
                                        <p:tav tm="0">
                                          <p:val>
                                            <p:fltVal val="0"/>
                                          </p:val>
                                        </p:tav>
                                        <p:tav tm="100000">
                                          <p:val>
                                            <p:strVal val="#ppt_w"/>
                                          </p:val>
                                        </p:tav>
                                      </p:tavLst>
                                    </p:anim>
                                    <p:anim calcmode="lin" valueType="num">
                                      <p:cBhvr>
                                        <p:cTn id="29" dur="500" fill="hold"/>
                                        <p:tgtEl>
                                          <p:spTgt spid="17"/>
                                        </p:tgtEl>
                                        <p:attrNameLst>
                                          <p:attrName>ppt_h</p:attrName>
                                        </p:attrNameLst>
                                      </p:cBhvr>
                                      <p:tavLst>
                                        <p:tav tm="0">
                                          <p:val>
                                            <p:fltVal val="0"/>
                                          </p:val>
                                        </p:tav>
                                        <p:tav tm="100000">
                                          <p:val>
                                            <p:strVal val="#ppt_h"/>
                                          </p:val>
                                        </p:tav>
                                      </p:tavLst>
                                    </p:anim>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7"/>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3"/>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p:cTn id="48" dur="500" fill="hold"/>
                                        <p:tgtEl>
                                          <p:spTgt spid="18"/>
                                        </p:tgtEl>
                                        <p:attrNameLst>
                                          <p:attrName>ppt_w</p:attrName>
                                        </p:attrNameLst>
                                      </p:cBhvr>
                                      <p:tavLst>
                                        <p:tav tm="0">
                                          <p:val>
                                            <p:fltVal val="0"/>
                                          </p:val>
                                        </p:tav>
                                        <p:tav tm="100000">
                                          <p:val>
                                            <p:strVal val="#ppt_w"/>
                                          </p:val>
                                        </p:tav>
                                      </p:tavLst>
                                    </p:anim>
                                    <p:anim calcmode="lin" valueType="num">
                                      <p:cBhvr>
                                        <p:cTn id="49" dur="500" fill="hold"/>
                                        <p:tgtEl>
                                          <p:spTgt spid="18"/>
                                        </p:tgtEl>
                                        <p:attrNameLst>
                                          <p:attrName>ppt_h</p:attrName>
                                        </p:attrNameLst>
                                      </p:cBhvr>
                                      <p:tavLst>
                                        <p:tav tm="0">
                                          <p:val>
                                            <p:fltVal val="0"/>
                                          </p:val>
                                        </p:tav>
                                        <p:tav tm="100000">
                                          <p:val>
                                            <p:strVal val="#ppt_h"/>
                                          </p:val>
                                        </p:tav>
                                      </p:tavLst>
                                    </p:anim>
                                    <p:animEffect transition="in" filter="fade">
                                      <p:cBhvr>
                                        <p:cTn id="50" dur="500"/>
                                        <p:tgtEl>
                                          <p:spTgt spid="18"/>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p:cTn id="53" dur="500" fill="hold"/>
                                        <p:tgtEl>
                                          <p:spTgt spid="14"/>
                                        </p:tgtEl>
                                        <p:attrNameLst>
                                          <p:attrName>ppt_w</p:attrName>
                                        </p:attrNameLst>
                                      </p:cBhvr>
                                      <p:tavLst>
                                        <p:tav tm="0">
                                          <p:val>
                                            <p:fltVal val="0"/>
                                          </p:val>
                                        </p:tav>
                                        <p:tav tm="100000">
                                          <p:val>
                                            <p:strVal val="#ppt_w"/>
                                          </p:val>
                                        </p:tav>
                                      </p:tavLst>
                                    </p:anim>
                                    <p:anim calcmode="lin" valueType="num">
                                      <p:cBhvr>
                                        <p:cTn id="54" dur="500" fill="hold"/>
                                        <p:tgtEl>
                                          <p:spTgt spid="14"/>
                                        </p:tgtEl>
                                        <p:attrNameLst>
                                          <p:attrName>ppt_h</p:attrName>
                                        </p:attrNameLst>
                                      </p:cBhvr>
                                      <p:tavLst>
                                        <p:tav tm="0">
                                          <p:val>
                                            <p:fltVal val="0"/>
                                          </p:val>
                                        </p:tav>
                                        <p:tav tm="100000">
                                          <p:val>
                                            <p:strVal val="#ppt_h"/>
                                          </p:val>
                                        </p:tav>
                                      </p:tavLst>
                                    </p:anim>
                                    <p:animEffect transition="in" filter="fade">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 calcmode="lin" valueType="num">
                                      <p:cBhvr>
                                        <p:cTn id="60" dur="500" fill="hold"/>
                                        <p:tgtEl>
                                          <p:spTgt spid="21"/>
                                        </p:tgtEl>
                                        <p:attrNameLst>
                                          <p:attrName>ppt_w</p:attrName>
                                        </p:attrNameLst>
                                      </p:cBhvr>
                                      <p:tavLst>
                                        <p:tav tm="0">
                                          <p:val>
                                            <p:fltVal val="0"/>
                                          </p:val>
                                        </p:tav>
                                        <p:tav tm="100000">
                                          <p:val>
                                            <p:strVal val="#ppt_w"/>
                                          </p:val>
                                        </p:tav>
                                      </p:tavLst>
                                    </p:anim>
                                    <p:anim calcmode="lin" valueType="num">
                                      <p:cBhvr>
                                        <p:cTn id="61" dur="500" fill="hold"/>
                                        <p:tgtEl>
                                          <p:spTgt spid="21"/>
                                        </p:tgtEl>
                                        <p:attrNameLst>
                                          <p:attrName>ppt_h</p:attrName>
                                        </p:attrNameLst>
                                      </p:cBhvr>
                                      <p:tavLst>
                                        <p:tav tm="0">
                                          <p:val>
                                            <p:fltVal val="0"/>
                                          </p:val>
                                        </p:tav>
                                        <p:tav tm="100000">
                                          <p:val>
                                            <p:strVal val="#ppt_h"/>
                                          </p:val>
                                        </p:tav>
                                      </p:tavLst>
                                    </p:anim>
                                    <p:animEffect transition="in" filter="fade">
                                      <p:cBhvr>
                                        <p:cTn id="62" dur="500"/>
                                        <p:tgtEl>
                                          <p:spTgt spid="21"/>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Effect transition="in" filter="fade">
                                      <p:cBhvr>
                                        <p:cTn id="6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P spid="13" grpId="1"/>
      <p:bldP spid="14" grpId="0"/>
      <p:bldP spid="15" grpId="0"/>
      <p:bldP spid="17" grpId="0"/>
      <p:bldP spid="17" grpId="1"/>
      <p:bldP spid="18"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9" name="TextBox 8">
            <a:extLst>
              <a:ext uri="{FF2B5EF4-FFF2-40B4-BE49-F238E27FC236}">
                <a16:creationId xmlns:a16="http://schemas.microsoft.com/office/drawing/2014/main" id="{9C65E73E-5BA3-4B4D-8755-FB074395EEDF}"/>
              </a:ext>
            </a:extLst>
          </p:cNvPr>
          <p:cNvSpPr txBox="1"/>
          <p:nvPr/>
        </p:nvSpPr>
        <p:spPr>
          <a:xfrm>
            <a:off x="271176" y="2336401"/>
            <a:ext cx="788317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rPr>
              <a:t>Làm </a:t>
            </a:r>
            <a:r>
              <a:rPr kumimoji="0" lang="vi-VN" sz="3200" b="1" i="0" u="none" strike="noStrike" kern="1200" cap="none" spc="0" normalizeH="0" baseline="0" noProof="0" dirty="0">
                <a:ln>
                  <a:noFill/>
                </a:ln>
                <a:solidFill>
                  <a:srgbClr val="FFFF00"/>
                </a:solidFill>
                <a:effectLst/>
                <a:uLnTx/>
                <a:uFillTx/>
                <a:latin typeface="UTM Cookies"/>
                <a:ea typeface="+mn-ea"/>
                <a:cs typeface="+mn-cs"/>
              </a:rPr>
              <a:t>VBT</a:t>
            </a:r>
            <a:r>
              <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Tiếng Việt</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12" name="TextBox 11">
            <a:extLst>
              <a:ext uri="{FF2B5EF4-FFF2-40B4-BE49-F238E27FC236}">
                <a16:creationId xmlns:a16="http://schemas.microsoft.com/office/drawing/2014/main" id="{9C65E73E-5BA3-4B4D-8755-FB074395EEDF}"/>
              </a:ext>
            </a:extLst>
          </p:cNvPr>
          <p:cNvSpPr txBox="1"/>
          <p:nvPr/>
        </p:nvSpPr>
        <p:spPr>
          <a:xfrm>
            <a:off x="298523" y="1851046"/>
            <a:ext cx="4020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1. Tiếng Việt    </a:t>
            </a:r>
          </a:p>
        </p:txBody>
      </p:sp>
      <p:sp>
        <p:nvSpPr>
          <p:cNvPr id="8" name="TextBox 7">
            <a:extLst>
              <a:ext uri="{FF2B5EF4-FFF2-40B4-BE49-F238E27FC236}">
                <a16:creationId xmlns:a16="http://schemas.microsoft.com/office/drawing/2014/main" id="{9C65E73E-5BA3-4B4D-8755-FB074395EEDF}"/>
              </a:ext>
            </a:extLst>
          </p:cNvPr>
          <p:cNvSpPr txBox="1"/>
          <p:nvPr/>
        </p:nvSpPr>
        <p:spPr>
          <a:xfrm>
            <a:off x="4701713" y="1189873"/>
            <a:ext cx="4020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Ngày 20/9/2021    </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1" name="TextBox 10">
            <a:extLst>
              <a:ext uri="{FF2B5EF4-FFF2-40B4-BE49-F238E27FC236}">
                <a16:creationId xmlns:a16="http://schemas.microsoft.com/office/drawing/2014/main" id="{9638EA11-1AAE-4C1B-AC8F-90AB071EB35E}"/>
              </a:ext>
            </a:extLst>
          </p:cNvPr>
          <p:cNvSpPr txBox="1"/>
          <p:nvPr/>
        </p:nvSpPr>
        <p:spPr>
          <a:xfrm>
            <a:off x="298523" y="3164748"/>
            <a:ext cx="4020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2</a:t>
            </a: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 Toán   </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3" name="TextBox 12">
            <a:extLst>
              <a:ext uri="{FF2B5EF4-FFF2-40B4-BE49-F238E27FC236}">
                <a16:creationId xmlns:a16="http://schemas.microsoft.com/office/drawing/2014/main" id="{8CA3130B-7B5E-4F3F-A5F7-EE4780D91184}"/>
              </a:ext>
            </a:extLst>
          </p:cNvPr>
          <p:cNvSpPr txBox="1"/>
          <p:nvPr/>
        </p:nvSpPr>
        <p:spPr>
          <a:xfrm>
            <a:off x="252563" y="3652753"/>
            <a:ext cx="877947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Làm </a:t>
            </a:r>
            <a:r>
              <a:rPr kumimoji="0" lang="vi-VN" sz="3200" b="1" i="0" u="none" strike="noStrike" kern="1200" cap="none" spc="0" normalizeH="0" baseline="0" noProof="0">
                <a:ln>
                  <a:noFill/>
                </a:ln>
                <a:solidFill>
                  <a:srgbClr val="FFFF00"/>
                </a:solidFill>
                <a:effectLst/>
                <a:uLnTx/>
                <a:uFillTx/>
                <a:latin typeface="UTM Cookies"/>
                <a:ea typeface="+mn-ea"/>
                <a:cs typeface="+mn-cs"/>
              </a:rPr>
              <a:t>VBT</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Toán bài 1, 2, 3, 4, 5 ( Tiết 1)</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14" name="TextBox 13">
            <a:extLst>
              <a:ext uri="{FF2B5EF4-FFF2-40B4-BE49-F238E27FC236}">
                <a16:creationId xmlns:a16="http://schemas.microsoft.com/office/drawing/2014/main" id="{1AA7D5AB-1E5B-45B7-AE8E-5420563D2027}"/>
              </a:ext>
            </a:extLst>
          </p:cNvPr>
          <p:cNvSpPr txBox="1"/>
          <p:nvPr/>
        </p:nvSpPr>
        <p:spPr>
          <a:xfrm>
            <a:off x="3409731" y="5141849"/>
            <a:ext cx="76497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EEECE1"/>
                </a:solidFill>
                <a:effectLst/>
                <a:uLnTx/>
                <a:uFillTx/>
                <a:latin typeface="HP001 4 hàng" panose="020B0603050302020204" pitchFamily="34" charset="0"/>
                <a:ea typeface="+mn-ea"/>
                <a:cs typeface="+mn-cs"/>
              </a:rPr>
              <a:t>Chữ ký phụ huynh   </a:t>
            </a:r>
            <a:endParaRPr kumimoji="0" lang="vi-VN" sz="3200" b="1" i="0" u="none" strike="noStrike" kern="1200" cap="none" spc="0" normalizeH="0" baseline="0" noProof="0" dirty="0">
              <a:ln>
                <a:noFill/>
              </a:ln>
              <a:solidFill>
                <a:srgbClr val="EEECE1"/>
              </a:solidFill>
              <a:effectLst/>
              <a:uLnTx/>
              <a:uFillTx/>
              <a:latin typeface="HP001 4 hàng" panose="020B0603050302020204" pitchFamily="34" charset="0"/>
              <a:ea typeface="+mn-ea"/>
              <a:cs typeface="+mn-cs"/>
            </a:endParaRPr>
          </a:p>
        </p:txBody>
      </p:sp>
      <p:sp>
        <p:nvSpPr>
          <p:cNvPr id="10" name="TextBox 9">
            <a:extLst>
              <a:ext uri="{FF2B5EF4-FFF2-40B4-BE49-F238E27FC236}">
                <a16:creationId xmlns:a16="http://schemas.microsoft.com/office/drawing/2014/main" id="{5F9D314E-AB61-4EE4-8BE2-11B4CDEDA2AC}"/>
              </a:ext>
            </a:extLst>
          </p:cNvPr>
          <p:cNvSpPr txBox="1"/>
          <p:nvPr/>
        </p:nvSpPr>
        <p:spPr>
          <a:xfrm>
            <a:off x="252563" y="4297998"/>
            <a:ext cx="877947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srgbClr val="FFFF00"/>
                </a:solidFill>
                <a:latin typeface="HP001 4 hàng" panose="020B0603050302020204" pitchFamily="34" charset="0"/>
              </a:rPr>
              <a:t>t</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rang 22 +</a:t>
            </a:r>
            <a:r>
              <a:rPr kumimoji="0" lang="vi-VN" sz="3200" b="1" i="0" u="none" strike="noStrike" kern="1200" cap="none" spc="0" normalizeH="0" noProof="0">
                <a:ln>
                  <a:noFill/>
                </a:ln>
                <a:solidFill>
                  <a:srgbClr val="FFFF00"/>
                </a:solidFill>
                <a:effectLst/>
                <a:uLnTx/>
                <a:uFillTx/>
                <a:latin typeface="HP001 4 hàng" panose="020B0603050302020204" pitchFamily="34" charset="0"/>
                <a:ea typeface="+mn-ea"/>
                <a:cs typeface="+mn-cs"/>
              </a:rPr>
              <a:t> 23</a:t>
            </a:r>
            <a:r>
              <a:rPr kumimoji="0" lang="vi-VN" sz="4800" b="1" i="0" u="none" strike="noStrike" kern="1200" cap="none" spc="0" normalizeH="0" noProof="0">
                <a:ln>
                  <a:noFill/>
                </a:ln>
                <a:solidFill>
                  <a:srgbClr val="FFFF00"/>
                </a:solidFill>
                <a:effectLst/>
                <a:uLnTx/>
                <a:uFillTx/>
                <a:latin typeface="HP001 4 hàng" panose="020B0603050302020204" pitchFamily="34" charset="0"/>
                <a:ea typeface="+mn-ea"/>
                <a:cs typeface="+mn-cs"/>
              </a:rPr>
              <a:t>.</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cxnSp>
        <p:nvCxnSpPr>
          <p:cNvPr id="15" name="Straight Connector 14">
            <a:extLst>
              <a:ext uri="{FF2B5EF4-FFF2-40B4-BE49-F238E27FC236}">
                <a16:creationId xmlns:a16="http://schemas.microsoft.com/office/drawing/2014/main" id="{5AA01EF0-4C8E-469A-B9D7-205C92CA2DE9}"/>
              </a:ext>
            </a:extLst>
          </p:cNvPr>
          <p:cNvCxnSpPr>
            <a:cxnSpLocks/>
          </p:cNvCxnSpPr>
          <p:nvPr/>
        </p:nvCxnSpPr>
        <p:spPr>
          <a:xfrm>
            <a:off x="8717276" y="432083"/>
            <a:ext cx="0" cy="587541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4455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fltVal val="0"/>
                                          </p:val>
                                        </p:tav>
                                        <p:tav tm="100000">
                                          <p:val>
                                            <p:strVal val="#ppt_w"/>
                                          </p:val>
                                        </p:tav>
                                      </p:tavLst>
                                    </p:anim>
                                    <p:anim calcmode="lin" valueType="num">
                                      <p:cBhvr>
                                        <p:cTn id="16" dur="1000" fill="hold"/>
                                        <p:tgtEl>
                                          <p:spTgt spid="13"/>
                                        </p:tgtEl>
                                        <p:attrNameLst>
                                          <p:attrName>ppt_h</p:attrName>
                                        </p:attrNameLst>
                                      </p:cBhvr>
                                      <p:tavLst>
                                        <p:tav tm="0">
                                          <p:val>
                                            <p:fltVal val="0"/>
                                          </p:val>
                                        </p:tav>
                                        <p:tav tm="100000">
                                          <p:val>
                                            <p:strVal val="#ppt_h"/>
                                          </p:val>
                                        </p:tav>
                                      </p:tavLst>
                                    </p:anim>
                                    <p:anim calcmode="lin" valueType="num">
                                      <p:cBhvr>
                                        <p:cTn id="17" dur="1000" fill="hold"/>
                                        <p:tgtEl>
                                          <p:spTgt spid="13"/>
                                        </p:tgtEl>
                                        <p:attrNameLst>
                                          <p:attrName>style.rotation</p:attrName>
                                        </p:attrNameLst>
                                      </p:cBhvr>
                                      <p:tavLst>
                                        <p:tav tm="0">
                                          <p:val>
                                            <p:fltVal val="90"/>
                                          </p:val>
                                        </p:tav>
                                        <p:tav tm="100000">
                                          <p:val>
                                            <p:fltVal val="0"/>
                                          </p:val>
                                        </p:tav>
                                      </p:tavLst>
                                    </p:anim>
                                    <p:animEffect transition="in" filter="fade">
                                      <p:cBhvr>
                                        <p:cTn id="18" dur="1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iterate type="lt">
                                    <p:tmPct val="5000"/>
                                  </p:iterate>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style.rotation</p:attrName>
                                        </p:attrNameLst>
                                      </p:cBhvr>
                                      <p:tavLst>
                                        <p:tav tm="0">
                                          <p:val>
                                            <p:fltVal val="90"/>
                                          </p:val>
                                        </p:tav>
                                        <p:tav tm="100000">
                                          <p:val>
                                            <p:fltVal val="0"/>
                                          </p:val>
                                        </p:tav>
                                      </p:tavLst>
                                    </p:anim>
                                    <p:animEffect transition="in" filter="fade">
                                      <p:cBhvr>
                                        <p:cTn id="26" dur="10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iterate type="lt">
                                    <p:tmPct val="5000"/>
                                  </p:iterate>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fltVal val="0"/>
                                          </p:val>
                                        </p:tav>
                                        <p:tav tm="100000">
                                          <p:val>
                                            <p:strVal val="#ppt_h"/>
                                          </p:val>
                                        </p:tav>
                                      </p:tavLst>
                                    </p:anim>
                                    <p:anim calcmode="lin" valueType="num">
                                      <p:cBhvr>
                                        <p:cTn id="33" dur="1000" fill="hold"/>
                                        <p:tgtEl>
                                          <p:spTgt spid="14"/>
                                        </p:tgtEl>
                                        <p:attrNameLst>
                                          <p:attrName>style.rotation</p:attrName>
                                        </p:attrNameLst>
                                      </p:cBhvr>
                                      <p:tavLst>
                                        <p:tav tm="0">
                                          <p:val>
                                            <p:fltVal val="90"/>
                                          </p:val>
                                        </p:tav>
                                        <p:tav tm="100000">
                                          <p:val>
                                            <p:fltVal val="0"/>
                                          </p:val>
                                        </p:tav>
                                      </p:tavLst>
                                    </p:anim>
                                    <p:animEffect transition="in" filter="fade">
                                      <p:cBhvr>
                                        <p:cTn id="3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504BAE-69D5-4FC2-9EEF-D77C11665073}"/>
              </a:ext>
            </a:extLst>
          </p:cNvPr>
          <p:cNvSpPr/>
          <p:nvPr/>
        </p:nvSpPr>
        <p:spPr>
          <a:xfrm>
            <a:off x="4156364" y="1537853"/>
            <a:ext cx="4024745" cy="3505202"/>
          </a:xfrm>
          <a:prstGeom prst="rect">
            <a:avLst/>
          </a:prstGeom>
          <a:solidFill>
            <a:srgbClr val="B7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8800" b="0" i="0" u="none" strike="noStrike" kern="1200" cap="none" spc="0" normalizeH="0" baseline="0" noProof="0">
                <a:ln>
                  <a:noFill/>
                </a:ln>
                <a:solidFill>
                  <a:srgbClr val="002060"/>
                </a:solidFill>
                <a:effectLst/>
                <a:uLnTx/>
                <a:uFillTx/>
                <a:latin typeface="Arial"/>
                <a:ea typeface="+mn-ea"/>
                <a:cs typeface="+mn-cs"/>
              </a:rPr>
              <a:t>LUYỆN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8800" b="0" i="0" u="none" strike="noStrike" kern="1200" cap="none" spc="0" normalizeH="0" baseline="0" noProof="0">
                <a:ln>
                  <a:noFill/>
                </a:ln>
                <a:solidFill>
                  <a:srgbClr val="002060"/>
                </a:solidFill>
                <a:effectLst/>
                <a:uLnTx/>
                <a:uFillTx/>
                <a:latin typeface="Arial"/>
                <a:ea typeface="+mn-ea"/>
                <a:cs typeface="+mn-cs"/>
              </a:rPr>
              <a:t>TẬP</a:t>
            </a:r>
          </a:p>
        </p:txBody>
      </p:sp>
    </p:spTree>
    <p:extLst>
      <p:ext uri="{BB962C8B-B14F-4D97-AF65-F5344CB8AC3E}">
        <p14:creationId xmlns:p14="http://schemas.microsoft.com/office/powerpoint/2010/main" val="3297183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a:t>
            </a:r>
            <a:r>
              <a:rPr kumimoji="0" lang="vi-VN" sz="320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a:t>
            </a: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201577" y="1192696"/>
            <a:ext cx="729879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Thứ </a:t>
            </a:r>
            <a:r>
              <a:rPr lang="vi-VN" sz="3200" b="1">
                <a:solidFill>
                  <a:schemeClr val="bg1"/>
                </a:solidFill>
                <a:latin typeface="HP001 4 hàng" panose="020B0603050302020204" pitchFamily="34" charset="0"/>
              </a:rPr>
              <a:t>Ba</a:t>
            </a: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 ngày </a:t>
            </a:r>
            <a:r>
              <a:rPr lang="vi-VN" sz="3200" b="1">
                <a:solidFill>
                  <a:schemeClr val="bg1"/>
                </a:solidFill>
                <a:latin typeface="HP001 4 hàng" panose="020B0603050302020204" pitchFamily="34" charset="0"/>
              </a:rPr>
              <a:t>21</a:t>
            </a: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rPr>
              <a:t>tháng 9 năm 2021</a:t>
            </a:r>
          </a:p>
        </p:txBody>
      </p:sp>
      <p:sp>
        <p:nvSpPr>
          <p:cNvPr id="3" name="TextBox 2">
            <a:extLst>
              <a:ext uri="{FF2B5EF4-FFF2-40B4-BE49-F238E27FC236}">
                <a16:creationId xmlns:a16="http://schemas.microsoft.com/office/drawing/2014/main" id="{80E529EE-C7D4-4A3F-924C-EE937BB5D701}"/>
              </a:ext>
            </a:extLst>
          </p:cNvPr>
          <p:cNvSpPr txBox="1"/>
          <p:nvPr/>
        </p:nvSpPr>
        <p:spPr>
          <a:xfrm>
            <a:off x="3385933" y="1843731"/>
            <a:ext cx="2458278" cy="584775"/>
          </a:xfrm>
          <a:prstGeom prst="rect">
            <a:avLst/>
          </a:prstGeom>
          <a:noFill/>
        </p:spPr>
        <p:txBody>
          <a:bodyPr wrap="square" rtlCol="0">
            <a:spAutoFit/>
          </a:bodyPr>
          <a:lstStyle/>
          <a:p>
            <a:pPr>
              <a:defRPr/>
            </a:pPr>
            <a:r>
              <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rPr>
              <a:t>Toán</a:t>
            </a:r>
          </a:p>
        </p:txBody>
      </p:sp>
      <p:sp>
        <p:nvSpPr>
          <p:cNvPr id="6" name="TextBox 5">
            <a:extLst>
              <a:ext uri="{FF2B5EF4-FFF2-40B4-BE49-F238E27FC236}">
                <a16:creationId xmlns:a16="http://schemas.microsoft.com/office/drawing/2014/main" id="{294D5C60-A0BF-41B3-B2AF-979B6C6833F1}"/>
              </a:ext>
            </a:extLst>
          </p:cNvPr>
          <p:cNvSpPr txBox="1"/>
          <p:nvPr/>
        </p:nvSpPr>
        <p:spPr>
          <a:xfrm>
            <a:off x="1513738" y="2494766"/>
            <a:ext cx="6682382" cy="584775"/>
          </a:xfrm>
          <a:prstGeom prst="rect">
            <a:avLst/>
          </a:prstGeom>
          <a:noFill/>
        </p:spPr>
        <p:txBody>
          <a:bodyPr wrap="square" rtlCol="0">
            <a:spAutoFit/>
          </a:bodyPr>
          <a:lstStyle/>
          <a:p>
            <a:pPr>
              <a:defRPr/>
            </a:pPr>
            <a:r>
              <a:rPr lang="en-US" sz="3200" b="1">
                <a:solidFill>
                  <a:srgbClr val="FFFF00"/>
                </a:solidFill>
                <a:latin typeface="HP001 4 hàng" panose="020B0603050302020204" pitchFamily="34" charset="0"/>
              </a:rPr>
              <a:t>Bài 5: Luyện tập ( Tiết 2)</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Tree>
    <p:extLst>
      <p:ext uri="{BB962C8B-B14F-4D97-AF65-F5344CB8AC3E}">
        <p14:creationId xmlns:p14="http://schemas.microsoft.com/office/powerpoint/2010/main" val="952791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9000" r="-9000"/>
          </a:stretch>
        </a:blipFill>
        <a:effectLst/>
      </p:bgPr>
    </p:bg>
    <p:spTree>
      <p:nvGrpSpPr>
        <p:cNvPr id="1" name=""/>
        <p:cNvGrpSpPr/>
        <p:nvPr/>
      </p:nvGrpSpPr>
      <p:grpSpPr>
        <a:xfrm>
          <a:off x="0" y="0"/>
          <a:ext cx="0" cy="0"/>
          <a:chOff x="0" y="0"/>
          <a:chExt cx="0" cy="0"/>
        </a:xfrm>
      </p:grpSpPr>
      <p:pic>
        <p:nvPicPr>
          <p:cNvPr id="3" name="Picture 6" descr="C:\Users\ADMIN\Desktop\Tai nguyen thiet ke tro choi\Bảng gỗ\Huong dan 3.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30139" y1="79636" x2="73416" y2="79636"/>
                        <a14:foregroundMark x1="73107" y1="78182" x2="85162" y2="92727"/>
                        <a14:foregroundMark x1="87017" y1="93455" x2="95981" y2="92000"/>
                        <a14:foregroundMark x1="3864" y1="57818" x2="19320" y2="92727"/>
                      </a14:backgroundRemoval>
                    </a14:imgEffect>
                  </a14:imgLayer>
                </a14:imgProps>
              </a:ext>
              <a:ext uri="{28A0092B-C50C-407E-A947-70E740481C1C}">
                <a14:useLocalDpi xmlns:a14="http://schemas.microsoft.com/office/drawing/2010/main" val="0"/>
              </a:ext>
            </a:extLst>
          </a:blip>
          <a:srcRect/>
          <a:stretch>
            <a:fillRect/>
          </a:stretch>
        </p:blipFill>
        <p:spPr bwMode="auto">
          <a:xfrm>
            <a:off x="1562102" y="102870"/>
            <a:ext cx="1641959" cy="6281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C:\Users\ADMIN\Desktop\Tai nguyen thiet ke tro choi\Bảng gỗ\choi.png">
            <a:hlinkClick r:id="rId8" action="ppaction://hlinksldjump"/>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25193" y1="73818" x2="14065" y2="92727"/>
                      </a14:backgroundRemoval>
                    </a14:imgEffect>
                  </a14:imgLayer>
                </a14:imgProps>
              </a:ext>
              <a:ext uri="{28A0092B-C50C-407E-A947-70E740481C1C}">
                <a14:useLocalDpi xmlns:a14="http://schemas.microsoft.com/office/drawing/2010/main" val="0"/>
              </a:ext>
            </a:extLst>
          </a:blip>
          <a:srcRect/>
          <a:stretch>
            <a:fillRect/>
          </a:stretch>
        </p:blipFill>
        <p:spPr bwMode="auto">
          <a:xfrm>
            <a:off x="8763000" y="38426"/>
            <a:ext cx="1747960" cy="668655"/>
          </a:xfrm>
          <a:prstGeom prst="rect">
            <a:avLst/>
          </a:prstGeom>
          <a:noFill/>
          <a:extLst>
            <a:ext uri="{909E8E84-426E-40DD-AFC4-6F175D3DCCD1}">
              <a14:hiddenFill xmlns:a14="http://schemas.microsoft.com/office/drawing/2010/main">
                <a:solidFill>
                  <a:srgbClr val="FFFFFF"/>
                </a:solidFill>
              </a14:hiddenFill>
            </a:ext>
          </a:extLst>
        </p:spPr>
      </p:pic>
      <p:pic>
        <p:nvPicPr>
          <p:cNvPr id="2" name="KhuVuonTrenMay-Dangcapnhat_vfb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4097000" y="365825"/>
            <a:ext cx="609600" cy="609600"/>
          </a:xfrm>
          <a:prstGeom prst="rect">
            <a:avLst/>
          </a:prstGeom>
        </p:spPr>
      </p:pic>
    </p:spTree>
    <p:extLst>
      <p:ext uri="{BB962C8B-B14F-4D97-AF65-F5344CB8AC3E}">
        <p14:creationId xmlns:p14="http://schemas.microsoft.com/office/powerpoint/2010/main" val="367761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mute="1" numSld="999">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TextBox 1"/>
          <p:cNvSpPr txBox="1"/>
          <p:nvPr/>
        </p:nvSpPr>
        <p:spPr>
          <a:xfrm>
            <a:off x="3581400" y="2438400"/>
            <a:ext cx="5257800" cy="163121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500">
                <a:solidFill>
                  <a:prstClr val="black"/>
                </a:solidFill>
                <a:latin typeface="Times New Roman" pitchFamily="18" charset="0"/>
                <a:cs typeface="Times New Roman" pitchFamily="18" charset="0"/>
              </a:rPr>
              <a:t>Những chậu hoa đang rất cần được tưới nước để có thể phát triển.Các con hãy tưới nước cho chúng bằng cách cùng nhau trả lời những câu hỏi nhé.</a:t>
            </a:r>
          </a:p>
        </p:txBody>
      </p:sp>
      <p:sp>
        <p:nvSpPr>
          <p:cNvPr id="3" name="Left Arrow 2">
            <a:hlinkClick r:id="rId3" action="ppaction://hlinksldjump"/>
          </p:cNvPr>
          <p:cNvSpPr/>
          <p:nvPr/>
        </p:nvSpPr>
        <p:spPr>
          <a:xfrm>
            <a:off x="1524000" y="0"/>
            <a:ext cx="1295400" cy="685800"/>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4" name="TextBox 3">
            <a:hlinkClick r:id="rId3" action="ppaction://hlinksldjump"/>
          </p:cNvPr>
          <p:cNvSpPr txBox="1"/>
          <p:nvPr/>
        </p:nvSpPr>
        <p:spPr>
          <a:xfrm>
            <a:off x="1759527" y="158234"/>
            <a:ext cx="1066800" cy="369332"/>
          </a:xfrm>
          <a:prstGeom prst="rect">
            <a:avLst/>
          </a:prstGeom>
          <a:noFill/>
        </p:spPr>
        <p:txBody>
          <a:bodyPr wrap="square" rtlCol="0">
            <a:spAutoFit/>
          </a:bodyPr>
          <a:lstStyle/>
          <a:p>
            <a:r>
              <a:rPr lang="en-US">
                <a:solidFill>
                  <a:prstClr val="black"/>
                </a:solidFill>
                <a:latin typeface="Calibri"/>
              </a:rPr>
              <a:t>Quay lại</a:t>
            </a:r>
          </a:p>
        </p:txBody>
      </p:sp>
    </p:spTree>
    <p:extLst>
      <p:ext uri="{BB962C8B-B14F-4D97-AF65-F5344CB8AC3E}">
        <p14:creationId xmlns:p14="http://schemas.microsoft.com/office/powerpoint/2010/main" val="384430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21481" b="90556" l="6250" r="93542"/>
                    </a14:imgEffect>
                  </a14:imgLayer>
                </a14:imgProps>
              </a:ext>
              <a:ext uri="{28A0092B-C50C-407E-A947-70E740481C1C}">
                <a14:useLocalDpi xmlns:a14="http://schemas.microsoft.com/office/drawing/2010/main" val="0"/>
              </a:ext>
            </a:extLst>
          </a:blip>
          <a:srcRect l="5985" t="28822" r="6591" b="41818"/>
          <a:stretch/>
        </p:blipFill>
        <p:spPr>
          <a:xfrm>
            <a:off x="2154382" y="1697182"/>
            <a:ext cx="7994072" cy="1510146"/>
          </a:xfrm>
          <a:prstGeom prst="rect">
            <a:avLst/>
          </a:prstGeom>
        </p:spPr>
      </p:pic>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backgroundRemoval t="21481" b="90556" l="6250" r="93542"/>
                    </a14:imgEffect>
                  </a14:imgLayer>
                </a14:imgProps>
              </a:ext>
              <a:ext uri="{28A0092B-C50C-407E-A947-70E740481C1C}">
                <a14:useLocalDpi xmlns:a14="http://schemas.microsoft.com/office/drawing/2010/main" val="0"/>
              </a:ext>
            </a:extLst>
          </a:blip>
          <a:srcRect l="5985" t="28822" r="6591" b="41818"/>
          <a:stretch/>
        </p:blipFill>
        <p:spPr>
          <a:xfrm>
            <a:off x="2105891" y="4419600"/>
            <a:ext cx="7994072" cy="1510146"/>
          </a:xfrm>
          <a:prstGeom prst="rect">
            <a:avLst/>
          </a:prstGeom>
        </p:spPr>
      </p:pic>
      <p:pic>
        <p:nvPicPr>
          <p:cNvPr id="15" name="Picture 14"/>
          <p:cNvPicPr>
            <a:picLocks noChangeAspect="1"/>
          </p:cNvPicPr>
          <p:nvPr/>
        </p:nvPicPr>
        <p:blipFill rotWithShape="1">
          <a:blip r:embed="rId4">
            <a:extLst>
              <a:ext uri="{BEBA8EAE-BF5A-486C-A8C5-ECC9F3942E4B}">
                <a14:imgProps xmlns:a14="http://schemas.microsoft.com/office/drawing/2010/main">
                  <a14:imgLayer r:embed="rId5">
                    <a14:imgEffect>
                      <a14:backgroundRemoval t="33640" b="55515" l="10000" r="31429"/>
                    </a14:imgEffect>
                  </a14:imgLayer>
                </a14:imgProps>
              </a:ext>
              <a:ext uri="{28A0092B-C50C-407E-A947-70E740481C1C}">
                <a14:useLocalDpi xmlns:a14="http://schemas.microsoft.com/office/drawing/2010/main" val="0"/>
              </a:ext>
            </a:extLst>
          </a:blip>
          <a:srcRect l="11536" t="32823" r="70871" b="45909"/>
          <a:stretch/>
        </p:blipFill>
        <p:spPr>
          <a:xfrm>
            <a:off x="1946565" y="2900800"/>
            <a:ext cx="1551709" cy="1859975"/>
          </a:xfrm>
          <a:prstGeom prst="rect">
            <a:avLst/>
          </a:prstGeom>
        </p:spPr>
      </p:pic>
      <p:pic>
        <p:nvPicPr>
          <p:cNvPr id="16" name="Picture 15"/>
          <p:cNvPicPr>
            <a:picLocks noChangeAspect="1"/>
          </p:cNvPicPr>
          <p:nvPr/>
        </p:nvPicPr>
        <p:blipFill rotWithShape="1">
          <a:blip r:embed="rId4">
            <a:extLst>
              <a:ext uri="{BEBA8EAE-BF5A-486C-A8C5-ECC9F3942E4B}">
                <a14:imgProps xmlns:a14="http://schemas.microsoft.com/office/drawing/2010/main">
                  <a14:imgLayer r:embed="rId5">
                    <a14:imgEffect>
                      <a14:backgroundRemoval t="33640" b="55515" l="10000" r="31429"/>
                    </a14:imgEffect>
                  </a14:imgLayer>
                </a14:imgProps>
              </a:ext>
              <a:ext uri="{28A0092B-C50C-407E-A947-70E740481C1C}">
                <a14:useLocalDpi xmlns:a14="http://schemas.microsoft.com/office/drawing/2010/main" val="0"/>
              </a:ext>
            </a:extLst>
          </a:blip>
          <a:srcRect l="11536" t="32823" r="70871" b="45909"/>
          <a:stretch/>
        </p:blipFill>
        <p:spPr>
          <a:xfrm>
            <a:off x="1932710" y="5562601"/>
            <a:ext cx="1551709" cy="1378527"/>
          </a:xfrm>
          <a:prstGeom prst="rect">
            <a:avLst/>
          </a:prstGeom>
        </p:spPr>
      </p:pic>
      <p:pic>
        <p:nvPicPr>
          <p:cNvPr id="17" name="Picture 16"/>
          <p:cNvPicPr>
            <a:picLocks noChangeAspect="1"/>
          </p:cNvPicPr>
          <p:nvPr/>
        </p:nvPicPr>
        <p:blipFill rotWithShape="1">
          <a:blip r:embed="rId6">
            <a:extLst>
              <a:ext uri="{BEBA8EAE-BF5A-486C-A8C5-ECC9F3942E4B}">
                <a14:imgProps xmlns:a14="http://schemas.microsoft.com/office/drawing/2010/main">
                  <a14:imgLayer r:embed="rId5">
                    <a14:imgEffect>
                      <a14:backgroundRemoval t="3309" b="21875" l="10000" r="31746"/>
                    </a14:imgEffect>
                  </a14:imgLayer>
                </a14:imgProps>
              </a:ext>
              <a:ext uri="{28A0092B-C50C-407E-A947-70E740481C1C}">
                <a14:useLocalDpi xmlns:a14="http://schemas.microsoft.com/office/drawing/2010/main" val="0"/>
              </a:ext>
            </a:extLst>
          </a:blip>
          <a:srcRect l="10635" t="2540" r="69856" b="77407"/>
          <a:stretch/>
        </p:blipFill>
        <p:spPr>
          <a:xfrm>
            <a:off x="1641765" y="-252845"/>
            <a:ext cx="1932709" cy="3276600"/>
          </a:xfrm>
          <a:prstGeom prst="rect">
            <a:avLst/>
          </a:prstGeom>
        </p:spPr>
      </p:pic>
      <p:pic>
        <p:nvPicPr>
          <p:cNvPr id="18" name="Chậu 1">
            <a:hlinkClick r:id="rId7" action="ppaction://hlinksldjump"/>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0000" b="34833" l="67000" r="80556"/>
                    </a14:imgEffect>
                  </a14:imgLayer>
                </a14:imgProps>
              </a:ext>
              <a:ext uri="{28A0092B-C50C-407E-A947-70E740481C1C}">
                <a14:useLocalDpi xmlns:a14="http://schemas.microsoft.com/office/drawing/2010/main" val="0"/>
              </a:ext>
            </a:extLst>
          </a:blip>
          <a:srcRect l="66970" t="14242" r="21313" b="65636"/>
          <a:stretch/>
        </p:blipFill>
        <p:spPr>
          <a:xfrm>
            <a:off x="3657601" y="1385455"/>
            <a:ext cx="1004455" cy="1149927"/>
          </a:xfrm>
          <a:prstGeom prst="rect">
            <a:avLst/>
          </a:prstGeom>
        </p:spPr>
      </p:pic>
      <p:pic>
        <p:nvPicPr>
          <p:cNvPr id="19" name="Chậu 2">
            <a:hlinkClick r:id="rId10" action="ppaction://hlinksldjump"/>
          </p:cNvPr>
          <p:cNvPicPr>
            <a:picLocks noChangeAspect="1"/>
          </p:cNvPicPr>
          <p:nvPr/>
        </p:nvPicPr>
        <p:blipFill rotWithShape="1">
          <a:blip r:embed="rId11">
            <a:extLst>
              <a:ext uri="{BEBA8EAE-BF5A-486C-A8C5-ECC9F3942E4B}">
                <a14:imgProps xmlns:a14="http://schemas.microsoft.com/office/drawing/2010/main">
                  <a14:imgLayer r:embed="rId9">
                    <a14:imgEffect>
                      <a14:backgroundRemoval t="10000" b="90000" l="1222" r="16000"/>
                    </a14:imgEffect>
                  </a14:imgLayer>
                </a14:imgProps>
              </a:ext>
              <a:ext uri="{28A0092B-C50C-407E-A947-70E740481C1C}">
                <a14:useLocalDpi xmlns:a14="http://schemas.microsoft.com/office/drawing/2010/main" val="0"/>
              </a:ext>
            </a:extLst>
          </a:blip>
          <a:srcRect t="14242" r="84909" b="62485"/>
          <a:stretch/>
        </p:blipFill>
        <p:spPr>
          <a:xfrm>
            <a:off x="5631023" y="1409864"/>
            <a:ext cx="1219200" cy="1239981"/>
          </a:xfrm>
          <a:prstGeom prst="rect">
            <a:avLst/>
          </a:prstGeom>
        </p:spPr>
      </p:pic>
      <p:pic>
        <p:nvPicPr>
          <p:cNvPr id="20" name="Chậu 3">
            <a:hlinkClick r:id="rId12" action="ppaction://hlinksldjump"/>
          </p:cNvPr>
          <p:cNvPicPr>
            <a:picLocks noChangeAspect="1"/>
          </p:cNvPicPr>
          <p:nvPr/>
        </p:nvPicPr>
        <p:blipFill rotWithShape="1">
          <a:blip r:embed="rId13">
            <a:extLst>
              <a:ext uri="{BEBA8EAE-BF5A-486C-A8C5-ECC9F3942E4B}">
                <a14:imgProps xmlns:a14="http://schemas.microsoft.com/office/drawing/2010/main">
                  <a14:imgLayer r:embed="rId9">
                    <a14:imgEffect>
                      <a14:backgroundRemoval t="10000" b="90000" l="5333" r="19778"/>
                    </a14:imgEffect>
                  </a14:imgLayer>
                </a14:imgProps>
              </a:ext>
              <a:ext uri="{28A0092B-C50C-407E-A947-70E740481C1C}">
                <a14:useLocalDpi xmlns:a14="http://schemas.microsoft.com/office/drawing/2010/main" val="0"/>
              </a:ext>
            </a:extLst>
          </a:blip>
          <a:srcRect l="5301" t="45587" r="80307" b="35273"/>
          <a:stretch/>
        </p:blipFill>
        <p:spPr>
          <a:xfrm>
            <a:off x="7843934" y="1538514"/>
            <a:ext cx="1233715" cy="1093848"/>
          </a:xfrm>
          <a:prstGeom prst="rect">
            <a:avLst/>
          </a:prstGeom>
        </p:spPr>
      </p:pic>
      <p:pic>
        <p:nvPicPr>
          <p:cNvPr id="22" name="Chậu 5">
            <a:hlinkClick r:id="rId14" action="ppaction://hlinksldjump"/>
          </p:cNvPr>
          <p:cNvPicPr>
            <a:picLocks noChangeAspect="1"/>
          </p:cNvPicPr>
          <p:nvPr/>
        </p:nvPicPr>
        <p:blipFill rotWithShape="1">
          <a:blip r:embed="rId15">
            <a:extLst>
              <a:ext uri="{BEBA8EAE-BF5A-486C-A8C5-ECC9F3942E4B}">
                <a14:imgProps xmlns:a14="http://schemas.microsoft.com/office/drawing/2010/main">
                  <a14:imgLayer r:embed="rId9">
                    <a14:imgEffect>
                      <a14:backgroundRemoval t="8500" b="88500" l="26000" r="40556"/>
                    </a14:imgEffect>
                  </a14:imgLayer>
                </a14:imgProps>
              </a:ext>
              <a:ext uri="{28A0092B-C50C-407E-A947-70E740481C1C}">
                <a14:useLocalDpi xmlns:a14="http://schemas.microsoft.com/office/drawing/2010/main" val="0"/>
              </a:ext>
            </a:extLst>
          </a:blip>
          <a:srcRect l="27333" t="16121" r="59859" b="65270"/>
          <a:stretch/>
        </p:blipFill>
        <p:spPr>
          <a:xfrm>
            <a:off x="3782206" y="4229025"/>
            <a:ext cx="1097973" cy="1063499"/>
          </a:xfrm>
          <a:prstGeom prst="rect">
            <a:avLst/>
          </a:prstGeom>
        </p:spPr>
      </p:pic>
      <p:pic>
        <p:nvPicPr>
          <p:cNvPr id="23" name="Chậu 6">
            <a:hlinkClick r:id="rId16" action="ppaction://hlinksldjump"/>
          </p:cNvPr>
          <p:cNvPicPr>
            <a:picLocks noChangeAspect="1"/>
          </p:cNvPicPr>
          <p:nvPr/>
        </p:nvPicPr>
        <p:blipFill rotWithShape="1">
          <a:blip r:embed="rId17">
            <a:extLst>
              <a:ext uri="{BEBA8EAE-BF5A-486C-A8C5-ECC9F3942E4B}">
                <a14:imgProps xmlns:a14="http://schemas.microsoft.com/office/drawing/2010/main">
                  <a14:imgLayer r:embed="rId9">
                    <a14:imgEffect>
                      <a14:backgroundRemoval t="10000" b="67167" l="33556" r="48111"/>
                    </a14:imgEffect>
                  </a14:imgLayer>
                </a14:imgProps>
              </a:ext>
              <a:ext uri="{28A0092B-C50C-407E-A947-70E740481C1C}">
                <a14:useLocalDpi xmlns:a14="http://schemas.microsoft.com/office/drawing/2010/main" val="0"/>
              </a:ext>
            </a:extLst>
          </a:blip>
          <a:srcRect l="33273" t="46121" r="53879" b="36001"/>
          <a:stretch/>
        </p:blipFill>
        <p:spPr>
          <a:xfrm>
            <a:off x="5889585" y="4270827"/>
            <a:ext cx="1101437" cy="1021696"/>
          </a:xfrm>
          <a:prstGeom prst="rect">
            <a:avLst/>
          </a:prstGeom>
        </p:spPr>
      </p:pic>
      <p:pic>
        <p:nvPicPr>
          <p:cNvPr id="5" name="Picture 4"/>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18692" b="37103" l="43136" r="50864">
                        <a14:backgroundMark x1="48909" y1="35981" x2="48909" y2="35981"/>
                      </a14:backgroundRemoval>
                    </a14:imgEffect>
                  </a14:imgLayer>
                </a14:imgProps>
              </a:ext>
              <a:ext uri="{28A0092B-C50C-407E-A947-70E740481C1C}">
                <a14:useLocalDpi xmlns:a14="http://schemas.microsoft.com/office/drawing/2010/main" val="0"/>
              </a:ext>
            </a:extLst>
          </a:blip>
          <a:srcRect l="41889" t="19093" r="49349" b="61814"/>
          <a:stretch/>
        </p:blipFill>
        <p:spPr>
          <a:xfrm>
            <a:off x="3478794" y="3201262"/>
            <a:ext cx="1592943" cy="1688379"/>
          </a:xfrm>
          <a:prstGeom prst="rect">
            <a:avLst/>
          </a:prstGeom>
        </p:spPr>
      </p:pic>
      <p:pic>
        <p:nvPicPr>
          <p:cNvPr id="26" name="Picture 25"/>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18692" b="37103" l="43136" r="50864">
                        <a14:backgroundMark x1="48909" y1="35981" x2="48909" y2="35981"/>
                      </a14:backgroundRemoval>
                    </a14:imgEffect>
                  </a14:imgLayer>
                </a14:imgProps>
              </a:ext>
              <a:ext uri="{28A0092B-C50C-407E-A947-70E740481C1C}">
                <a14:useLocalDpi xmlns:a14="http://schemas.microsoft.com/office/drawing/2010/main" val="0"/>
              </a:ext>
            </a:extLst>
          </a:blip>
          <a:srcRect l="41889" t="19093" r="49349" b="61814"/>
          <a:stretch/>
        </p:blipFill>
        <p:spPr>
          <a:xfrm>
            <a:off x="5547937" y="3155449"/>
            <a:ext cx="1592943" cy="1688379"/>
          </a:xfrm>
          <a:prstGeom prst="rect">
            <a:avLst/>
          </a:prstGeom>
        </p:spPr>
      </p:pic>
      <p:pic>
        <p:nvPicPr>
          <p:cNvPr id="6" name="Picture 5"/>
          <p:cNvPicPr>
            <a:picLocks noChangeAspect="1"/>
          </p:cNvPicPr>
          <p:nvPr/>
        </p:nvPicPr>
        <p:blipFill rotWithShape="1">
          <a:blip r:embed="rId20" cstate="print">
            <a:extLst>
              <a:ext uri="{BEBA8EAE-BF5A-486C-A8C5-ECC9F3942E4B}">
                <a14:imgProps xmlns:a14="http://schemas.microsoft.com/office/drawing/2010/main">
                  <a14:imgLayer r:embed="rId19">
                    <a14:imgEffect>
                      <a14:backgroundRemoval t="51682" b="82430" l="49409" r="57682"/>
                    </a14:imgEffect>
                  </a14:imgLayer>
                </a14:imgProps>
              </a:ext>
              <a:ext uri="{28A0092B-C50C-407E-A947-70E740481C1C}">
                <a14:useLocalDpi xmlns:a14="http://schemas.microsoft.com/office/drawing/2010/main" val="0"/>
              </a:ext>
            </a:extLst>
          </a:blip>
          <a:srcRect l="50075" t="62249" r="42493" b="16200"/>
          <a:stretch/>
        </p:blipFill>
        <p:spPr>
          <a:xfrm>
            <a:off x="5627889" y="309552"/>
            <a:ext cx="1222334" cy="1724031"/>
          </a:xfrm>
          <a:prstGeom prst="rect">
            <a:avLst/>
          </a:prstGeom>
        </p:spPr>
      </p:pic>
      <p:pic>
        <p:nvPicPr>
          <p:cNvPr id="30" name="Picture 29"/>
          <p:cNvPicPr>
            <a:picLocks noChangeAspect="1"/>
          </p:cNvPicPr>
          <p:nvPr/>
        </p:nvPicPr>
        <p:blipFill rotWithShape="1">
          <a:blip r:embed="rId20" cstate="print">
            <a:extLst>
              <a:ext uri="{BEBA8EAE-BF5A-486C-A8C5-ECC9F3942E4B}">
                <a14:imgProps xmlns:a14="http://schemas.microsoft.com/office/drawing/2010/main">
                  <a14:imgLayer r:embed="rId19">
                    <a14:imgEffect>
                      <a14:backgroundRemoval t="51682" b="82430" l="49409" r="57682"/>
                    </a14:imgEffect>
                  </a14:imgLayer>
                </a14:imgProps>
              </a:ext>
              <a:ext uri="{28A0092B-C50C-407E-A947-70E740481C1C}">
                <a14:useLocalDpi xmlns:a14="http://schemas.microsoft.com/office/drawing/2010/main" val="0"/>
              </a:ext>
            </a:extLst>
          </a:blip>
          <a:srcRect l="50075" t="62249" r="42493" b="16200"/>
          <a:stretch/>
        </p:blipFill>
        <p:spPr>
          <a:xfrm>
            <a:off x="3661723" y="385487"/>
            <a:ext cx="1222334" cy="1724031"/>
          </a:xfrm>
          <a:prstGeom prst="rect">
            <a:avLst/>
          </a:prstGeom>
        </p:spPr>
      </p:pic>
      <p:pic>
        <p:nvPicPr>
          <p:cNvPr id="31" name="Picture 30"/>
          <p:cNvPicPr>
            <a:picLocks noChangeAspect="1"/>
          </p:cNvPicPr>
          <p:nvPr/>
        </p:nvPicPr>
        <p:blipFill rotWithShape="1">
          <a:blip r:embed="rId20" cstate="print">
            <a:extLst>
              <a:ext uri="{BEBA8EAE-BF5A-486C-A8C5-ECC9F3942E4B}">
                <a14:imgProps xmlns:a14="http://schemas.microsoft.com/office/drawing/2010/main">
                  <a14:imgLayer r:embed="rId19">
                    <a14:imgEffect>
                      <a14:backgroundRemoval t="51682" b="82430" l="49409" r="57682"/>
                    </a14:imgEffect>
                  </a14:imgLayer>
                </a14:imgProps>
              </a:ext>
              <a:ext uri="{28A0092B-C50C-407E-A947-70E740481C1C}">
                <a14:useLocalDpi xmlns:a14="http://schemas.microsoft.com/office/drawing/2010/main" val="0"/>
              </a:ext>
            </a:extLst>
          </a:blip>
          <a:srcRect l="50075" t="62249" r="42493" b="16200"/>
          <a:stretch/>
        </p:blipFill>
        <p:spPr>
          <a:xfrm>
            <a:off x="7855314" y="455882"/>
            <a:ext cx="1222334" cy="1724031"/>
          </a:xfrm>
          <a:prstGeom prst="rect">
            <a:avLst/>
          </a:prstGeom>
        </p:spPr>
      </p:pic>
      <p:pic>
        <p:nvPicPr>
          <p:cNvPr id="7" name="Picture 6"/>
          <p:cNvPicPr>
            <a:picLocks noChangeAspect="1"/>
          </p:cNvPicPr>
          <p:nvPr/>
        </p:nvPicPr>
        <p:blipFill>
          <a:blip r:embed="rId21" cstate="print">
            <a:extLst>
              <a:ext uri="{BEBA8EAE-BF5A-486C-A8C5-ECC9F3942E4B}">
                <a14:imgProps xmlns:a14="http://schemas.microsoft.com/office/drawing/2010/main">
                  <a14:imgLayer r:embed="rId22">
                    <a14:imgEffect>
                      <a14:backgroundRemoval t="2759" b="98276" l="625" r="96875">
                        <a14:foregroundMark x1="13125" y1="46897" x2="13125" y2="46897"/>
                        <a14:foregroundMark x1="13542" y1="54138" x2="13542" y2="54138"/>
                        <a14:foregroundMark x1="16042" y1="63793" x2="16042" y2="63793"/>
                        <a14:foregroundMark x1="9792" y1="67931" x2="9792" y2="67931"/>
                        <a14:foregroundMark x1="7500" y1="56897" x2="9167" y2="55172"/>
                        <a14:foregroundMark x1="6875" y1="59310" x2="7292" y2="56897"/>
                        <a14:foregroundMark x1="8750" y1="46207" x2="5208" y2="51724"/>
                        <a14:foregroundMark x1="15417" y1="44138" x2="12083" y2="46897"/>
                        <a14:foregroundMark x1="16667" y1="53793" x2="12500" y2="54828"/>
                        <a14:foregroundMark x1="17917" y1="61724" x2="15417" y2="66897"/>
                        <a14:foregroundMark x1="5208" y1="60345" x2="2083" y2="64828"/>
                      </a14:backgroundRemoval>
                    </a14:imgEffect>
                  </a14:imgLayer>
                </a14:imgProps>
              </a:ext>
              <a:ext uri="{28A0092B-C50C-407E-A947-70E740481C1C}">
                <a14:useLocalDpi xmlns:a14="http://schemas.microsoft.com/office/drawing/2010/main" val="0"/>
              </a:ext>
            </a:extLst>
          </a:blip>
          <a:stretch>
            <a:fillRect/>
          </a:stretch>
        </p:blipFill>
        <p:spPr>
          <a:xfrm>
            <a:off x="4213844" y="-15174"/>
            <a:ext cx="1362140" cy="822960"/>
          </a:xfrm>
          <a:prstGeom prst="rect">
            <a:avLst/>
          </a:prstGeom>
        </p:spPr>
      </p:pic>
      <p:pic>
        <p:nvPicPr>
          <p:cNvPr id="33" name="Picture 32"/>
          <p:cNvPicPr>
            <a:picLocks noChangeAspect="1"/>
          </p:cNvPicPr>
          <p:nvPr/>
        </p:nvPicPr>
        <p:blipFill>
          <a:blip r:embed="rId23" cstate="print">
            <a:extLst>
              <a:ext uri="{BEBA8EAE-BF5A-486C-A8C5-ECC9F3942E4B}">
                <a14:imgProps xmlns:a14="http://schemas.microsoft.com/office/drawing/2010/main">
                  <a14:imgLayer r:embed="rId24">
                    <a14:imgEffect>
                      <a14:backgroundRemoval t="2759" b="98276" l="625" r="96875">
                        <a14:foregroundMark x1="13125" y1="46897" x2="13125" y2="46897"/>
                        <a14:foregroundMark x1="13542" y1="54138" x2="13542" y2="54138"/>
                        <a14:foregroundMark x1="16042" y1="63793" x2="16042" y2="63793"/>
                        <a14:foregroundMark x1="9792" y1="67931" x2="9792" y2="67931"/>
                        <a14:foregroundMark x1="7500" y1="56897" x2="9167" y2="55172"/>
                        <a14:foregroundMark x1="6875" y1="59310" x2="7292" y2="56897"/>
                        <a14:foregroundMark x1="8750" y1="46207" x2="5208" y2="51724"/>
                        <a14:foregroundMark x1="15417" y1="44138" x2="12083" y2="46897"/>
                        <a14:foregroundMark x1="16667" y1="53793" x2="12500" y2="54828"/>
                        <a14:foregroundMark x1="17917" y1="61724" x2="15417" y2="66897"/>
                        <a14:foregroundMark x1="5208" y1="60345" x2="2083" y2="64828"/>
                      </a14:backgroundRemoval>
                    </a14:imgEffect>
                  </a14:imgLayer>
                </a14:imgProps>
              </a:ext>
              <a:ext uri="{28A0092B-C50C-407E-A947-70E740481C1C}">
                <a14:useLocalDpi xmlns:a14="http://schemas.microsoft.com/office/drawing/2010/main" val="0"/>
              </a:ext>
            </a:extLst>
          </a:blip>
          <a:stretch>
            <a:fillRect/>
          </a:stretch>
        </p:blipFill>
        <p:spPr>
          <a:xfrm>
            <a:off x="6053751" y="0"/>
            <a:ext cx="1404340" cy="848456"/>
          </a:xfrm>
          <a:prstGeom prst="rect">
            <a:avLst/>
          </a:prstGeom>
        </p:spPr>
      </p:pic>
      <p:pic>
        <p:nvPicPr>
          <p:cNvPr id="34" name="Picture 33"/>
          <p:cNvPicPr>
            <a:picLocks noChangeAspect="1"/>
          </p:cNvPicPr>
          <p:nvPr/>
        </p:nvPicPr>
        <p:blipFill>
          <a:blip r:embed="rId23" cstate="print">
            <a:extLst>
              <a:ext uri="{BEBA8EAE-BF5A-486C-A8C5-ECC9F3942E4B}">
                <a14:imgProps xmlns:a14="http://schemas.microsoft.com/office/drawing/2010/main">
                  <a14:imgLayer r:embed="rId24">
                    <a14:imgEffect>
                      <a14:backgroundRemoval t="2759" b="98276" l="625" r="96875">
                        <a14:foregroundMark x1="13125" y1="46897" x2="13125" y2="46897"/>
                        <a14:foregroundMark x1="13542" y1="54138" x2="13542" y2="54138"/>
                        <a14:foregroundMark x1="16042" y1="63793" x2="16042" y2="63793"/>
                        <a14:foregroundMark x1="9792" y1="67931" x2="9792" y2="67931"/>
                        <a14:foregroundMark x1="7500" y1="56897" x2="9167" y2="55172"/>
                        <a14:foregroundMark x1="6875" y1="59310" x2="7292" y2="56897"/>
                        <a14:foregroundMark x1="8750" y1="46207" x2="5208" y2="51724"/>
                        <a14:foregroundMark x1="15417" y1="44138" x2="12083" y2="46897"/>
                        <a14:foregroundMark x1="16667" y1="53793" x2="12500" y2="54828"/>
                        <a14:foregroundMark x1="17917" y1="61724" x2="15417" y2="66897"/>
                        <a14:foregroundMark x1="5208" y1="60345" x2="2083" y2="64828"/>
                      </a14:backgroundRemoval>
                    </a14:imgEffect>
                  </a14:imgLayer>
                </a14:imgProps>
              </a:ext>
              <a:ext uri="{28A0092B-C50C-407E-A947-70E740481C1C}">
                <a14:useLocalDpi xmlns:a14="http://schemas.microsoft.com/office/drawing/2010/main" val="0"/>
              </a:ext>
            </a:extLst>
          </a:blip>
          <a:stretch>
            <a:fillRect/>
          </a:stretch>
        </p:blipFill>
        <p:spPr>
          <a:xfrm>
            <a:off x="8439762" y="0"/>
            <a:ext cx="1404340" cy="848456"/>
          </a:xfrm>
          <a:prstGeom prst="rect">
            <a:avLst/>
          </a:prstGeom>
        </p:spPr>
      </p:pic>
      <p:pic>
        <p:nvPicPr>
          <p:cNvPr id="38" name="Picture 37"/>
          <p:cNvPicPr>
            <a:picLocks noChangeAspect="1"/>
          </p:cNvPicPr>
          <p:nvPr/>
        </p:nvPicPr>
        <p:blipFill>
          <a:blip r:embed="rId23" cstate="print">
            <a:extLst>
              <a:ext uri="{BEBA8EAE-BF5A-486C-A8C5-ECC9F3942E4B}">
                <a14:imgProps xmlns:a14="http://schemas.microsoft.com/office/drawing/2010/main">
                  <a14:imgLayer r:embed="rId24">
                    <a14:imgEffect>
                      <a14:backgroundRemoval t="2759" b="98276" l="625" r="96875">
                        <a14:foregroundMark x1="13125" y1="46897" x2="13125" y2="46897"/>
                        <a14:foregroundMark x1="13542" y1="54138" x2="13542" y2="54138"/>
                        <a14:foregroundMark x1="16042" y1="63793" x2="16042" y2="63793"/>
                        <a14:foregroundMark x1="9792" y1="67931" x2="9792" y2="67931"/>
                        <a14:foregroundMark x1="7500" y1="56897" x2="9167" y2="55172"/>
                        <a14:foregroundMark x1="6875" y1="59310" x2="7292" y2="56897"/>
                        <a14:foregroundMark x1="8750" y1="46207" x2="5208" y2="51724"/>
                        <a14:foregroundMark x1="15417" y1="44138" x2="12083" y2="46897"/>
                        <a14:foregroundMark x1="16667" y1="53793" x2="12500" y2="54828"/>
                        <a14:foregroundMark x1="17917" y1="61724" x2="15417" y2="66897"/>
                        <a14:foregroundMark x1="5208" y1="60345" x2="2083" y2="64828"/>
                      </a14:backgroundRemoval>
                    </a14:imgEffect>
                  </a14:imgLayer>
                </a14:imgProps>
              </a:ext>
              <a:ext uri="{28A0092B-C50C-407E-A947-70E740481C1C}">
                <a14:useLocalDpi xmlns:a14="http://schemas.microsoft.com/office/drawing/2010/main" val="0"/>
              </a:ext>
            </a:extLst>
          </a:blip>
          <a:stretch>
            <a:fillRect/>
          </a:stretch>
        </p:blipFill>
        <p:spPr>
          <a:xfrm>
            <a:off x="6471867" y="2690785"/>
            <a:ext cx="1404340" cy="848456"/>
          </a:xfrm>
          <a:prstGeom prst="rect">
            <a:avLst/>
          </a:prstGeom>
        </p:spPr>
      </p:pic>
      <p:pic>
        <p:nvPicPr>
          <p:cNvPr id="39" name="Picture 38"/>
          <p:cNvPicPr>
            <a:picLocks noChangeAspect="1"/>
          </p:cNvPicPr>
          <p:nvPr/>
        </p:nvPicPr>
        <p:blipFill>
          <a:blip r:embed="rId23" cstate="print">
            <a:extLst>
              <a:ext uri="{BEBA8EAE-BF5A-486C-A8C5-ECC9F3942E4B}">
                <a14:imgProps xmlns:a14="http://schemas.microsoft.com/office/drawing/2010/main">
                  <a14:imgLayer r:embed="rId24">
                    <a14:imgEffect>
                      <a14:backgroundRemoval t="2759" b="98276" l="625" r="96875">
                        <a14:foregroundMark x1="13125" y1="46897" x2="13125" y2="46897"/>
                        <a14:foregroundMark x1="13542" y1="54138" x2="13542" y2="54138"/>
                        <a14:foregroundMark x1="16042" y1="63793" x2="16042" y2="63793"/>
                        <a14:foregroundMark x1="9792" y1="67931" x2="9792" y2="67931"/>
                        <a14:foregroundMark x1="7500" y1="56897" x2="9167" y2="55172"/>
                        <a14:foregroundMark x1="6875" y1="59310" x2="7292" y2="56897"/>
                        <a14:foregroundMark x1="8750" y1="46207" x2="5208" y2="51724"/>
                        <a14:foregroundMark x1="15417" y1="44138" x2="12083" y2="46897"/>
                        <a14:foregroundMark x1="16667" y1="53793" x2="12500" y2="54828"/>
                        <a14:foregroundMark x1="17917" y1="61724" x2="15417" y2="66897"/>
                        <a14:foregroundMark x1="5208" y1="60345" x2="2083" y2="64828"/>
                      </a14:backgroundRemoval>
                    </a14:imgEffect>
                  </a14:imgLayer>
                </a14:imgProps>
              </a:ext>
              <a:ext uri="{28A0092B-C50C-407E-A947-70E740481C1C}">
                <a14:useLocalDpi xmlns:a14="http://schemas.microsoft.com/office/drawing/2010/main" val="0"/>
              </a:ext>
            </a:extLst>
          </a:blip>
          <a:stretch>
            <a:fillRect/>
          </a:stretch>
        </p:blipFill>
        <p:spPr>
          <a:xfrm>
            <a:off x="4245207" y="2653080"/>
            <a:ext cx="1404340" cy="848456"/>
          </a:xfrm>
          <a:prstGeom prst="rect">
            <a:avLst/>
          </a:prstGeom>
        </p:spPr>
      </p:pic>
      <p:sp>
        <p:nvSpPr>
          <p:cNvPr id="40" name="Rounded Rectangle 39">
            <a:hlinkClick r:id="rId25" action="ppaction://hlinksldjump"/>
          </p:cNvPr>
          <p:cNvSpPr/>
          <p:nvPr/>
        </p:nvSpPr>
        <p:spPr>
          <a:xfrm>
            <a:off x="10706100" y="6235300"/>
            <a:ext cx="1485900" cy="559903"/>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2800">
                <a:solidFill>
                  <a:schemeClr val="tx1"/>
                </a:solidFill>
                <a:latin typeface="Times New Roman" pitchFamily="18" charset="0"/>
                <a:cs typeface="Times New Roman" pitchFamily="18" charset="0"/>
                <a:hlinkClick r:id="rId26" action="ppaction://hlinksldjump"/>
              </a:rPr>
              <a:t>Dặn dò</a:t>
            </a:r>
            <a:endParaRPr lang="en-US" sz="2800">
              <a:solidFill>
                <a:schemeClr val="tx1"/>
              </a:solidFill>
              <a:latin typeface="Times New Roman" pitchFamily="18" charset="0"/>
              <a:cs typeface="Times New Roman" pitchFamily="18" charset="0"/>
            </a:endParaRPr>
          </a:p>
        </p:txBody>
      </p:sp>
      <p:pic>
        <p:nvPicPr>
          <p:cNvPr id="41" name="Picture 40">
            <a:hlinkClick r:id="rId27" action="ppaction://hlinksldjump"/>
            <a:extLst>
              <a:ext uri="{FF2B5EF4-FFF2-40B4-BE49-F238E27FC236}">
                <a16:creationId xmlns:a16="http://schemas.microsoft.com/office/drawing/2014/main" id="{02386AAD-53D1-4E73-B328-9F77366B7E67}"/>
              </a:ext>
            </a:extLst>
          </p:cNvPr>
          <p:cNvPicPr>
            <a:picLocks noChangeAspect="1"/>
          </p:cNvPicPr>
          <p:nvPr/>
        </p:nvPicPr>
        <p:blipFill rotWithShape="1">
          <a:blip r:embed="rId28">
            <a:extLst>
              <a:ext uri="{BEBA8EAE-BF5A-486C-A8C5-ECC9F3942E4B}">
                <a14:imgProps xmlns:a14="http://schemas.microsoft.com/office/drawing/2010/main">
                  <a14:imgLayer r:embed="rId29">
                    <a14:imgEffect>
                      <a14:backgroundRemoval t="10000" b="72917" l="10000" r="71771"/>
                    </a14:imgEffect>
                  </a14:imgLayer>
                </a14:imgProps>
              </a:ext>
              <a:ext uri="{28A0092B-C50C-407E-A947-70E740481C1C}">
                <a14:useLocalDpi xmlns:a14="http://schemas.microsoft.com/office/drawing/2010/main" val="0"/>
              </a:ext>
            </a:extLst>
          </a:blip>
          <a:srcRect l="29090" t="24848" r="29900" b="27475"/>
          <a:stretch/>
        </p:blipFill>
        <p:spPr>
          <a:xfrm>
            <a:off x="10046352" y="2346546"/>
            <a:ext cx="2288113" cy="2660073"/>
          </a:xfrm>
          <a:prstGeom prst="rect">
            <a:avLst/>
          </a:prstGeom>
        </p:spPr>
      </p:pic>
      <p:pic>
        <p:nvPicPr>
          <p:cNvPr id="25" name="Chậu 6">
            <a:hlinkClick r:id="rId30" action="ppaction://hlinksldjump"/>
            <a:extLst>
              <a:ext uri="{FF2B5EF4-FFF2-40B4-BE49-F238E27FC236}">
                <a16:creationId xmlns:a16="http://schemas.microsoft.com/office/drawing/2014/main" id="{A8A3E139-4FCA-44A8-8A09-3A18B77ADBA9}"/>
              </a:ext>
            </a:extLst>
          </p:cNvPr>
          <p:cNvPicPr>
            <a:picLocks noChangeAspect="1"/>
          </p:cNvPicPr>
          <p:nvPr/>
        </p:nvPicPr>
        <p:blipFill rotWithShape="1">
          <a:blip r:embed="rId17">
            <a:extLst>
              <a:ext uri="{BEBA8EAE-BF5A-486C-A8C5-ECC9F3942E4B}">
                <a14:imgProps xmlns:a14="http://schemas.microsoft.com/office/drawing/2010/main">
                  <a14:imgLayer r:embed="rId9">
                    <a14:imgEffect>
                      <a14:backgroundRemoval t="10000" b="67167" l="33556" r="48111"/>
                    </a14:imgEffect>
                  </a14:imgLayer>
                </a14:imgProps>
              </a:ext>
              <a:ext uri="{28A0092B-C50C-407E-A947-70E740481C1C}">
                <a14:useLocalDpi xmlns:a14="http://schemas.microsoft.com/office/drawing/2010/main" val="0"/>
              </a:ext>
            </a:extLst>
          </a:blip>
          <a:srcRect l="33273" t="46121" r="53879" b="36001"/>
          <a:stretch/>
        </p:blipFill>
        <p:spPr>
          <a:xfrm>
            <a:off x="8198339" y="4232159"/>
            <a:ext cx="1101437" cy="1021696"/>
          </a:xfrm>
          <a:prstGeom prst="rect">
            <a:avLst/>
          </a:prstGeom>
        </p:spPr>
      </p:pic>
      <p:pic>
        <p:nvPicPr>
          <p:cNvPr id="27" name="Picture 26">
            <a:extLst>
              <a:ext uri="{FF2B5EF4-FFF2-40B4-BE49-F238E27FC236}">
                <a16:creationId xmlns:a16="http://schemas.microsoft.com/office/drawing/2014/main" id="{FE22973B-3AD4-4C30-B6EB-A9321EEBB64E}"/>
              </a:ext>
            </a:extLst>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18692" b="37103" l="43136" r="50864">
                        <a14:backgroundMark x1="48909" y1="35981" x2="48909" y2="35981"/>
                      </a14:backgroundRemoval>
                    </a14:imgEffect>
                  </a14:imgLayer>
                </a14:imgProps>
              </a:ext>
              <a:ext uri="{28A0092B-C50C-407E-A947-70E740481C1C}">
                <a14:useLocalDpi xmlns:a14="http://schemas.microsoft.com/office/drawing/2010/main" val="0"/>
              </a:ext>
            </a:extLst>
          </a:blip>
          <a:srcRect l="41889" t="19093" r="49349" b="61814"/>
          <a:stretch/>
        </p:blipFill>
        <p:spPr>
          <a:xfrm>
            <a:off x="7876207" y="3135231"/>
            <a:ext cx="1592943" cy="1688379"/>
          </a:xfrm>
          <a:prstGeom prst="rect">
            <a:avLst/>
          </a:prstGeom>
        </p:spPr>
      </p:pic>
      <p:pic>
        <p:nvPicPr>
          <p:cNvPr id="28" name="Picture 27">
            <a:extLst>
              <a:ext uri="{FF2B5EF4-FFF2-40B4-BE49-F238E27FC236}">
                <a16:creationId xmlns:a16="http://schemas.microsoft.com/office/drawing/2014/main" id="{853DB31B-25FC-46C1-BFC9-DB3ADE8C9076}"/>
              </a:ext>
            </a:extLst>
          </p:cNvPr>
          <p:cNvPicPr>
            <a:picLocks noChangeAspect="1"/>
          </p:cNvPicPr>
          <p:nvPr/>
        </p:nvPicPr>
        <p:blipFill>
          <a:blip r:embed="rId23" cstate="print">
            <a:extLst>
              <a:ext uri="{BEBA8EAE-BF5A-486C-A8C5-ECC9F3942E4B}">
                <a14:imgProps xmlns:a14="http://schemas.microsoft.com/office/drawing/2010/main">
                  <a14:imgLayer r:embed="rId24">
                    <a14:imgEffect>
                      <a14:backgroundRemoval t="2759" b="98276" l="625" r="96875">
                        <a14:foregroundMark x1="13125" y1="46897" x2="13125" y2="46897"/>
                        <a14:foregroundMark x1="13542" y1="54138" x2="13542" y2="54138"/>
                        <a14:foregroundMark x1="16042" y1="63793" x2="16042" y2="63793"/>
                        <a14:foregroundMark x1="9792" y1="67931" x2="9792" y2="67931"/>
                        <a14:foregroundMark x1="7500" y1="56897" x2="9167" y2="55172"/>
                        <a14:foregroundMark x1="6875" y1="59310" x2="7292" y2="56897"/>
                        <a14:foregroundMark x1="8750" y1="46207" x2="5208" y2="51724"/>
                        <a14:foregroundMark x1="15417" y1="44138" x2="12083" y2="46897"/>
                        <a14:foregroundMark x1="16667" y1="53793" x2="12500" y2="54828"/>
                        <a14:foregroundMark x1="17917" y1="61724" x2="15417" y2="66897"/>
                        <a14:foregroundMark x1="5208" y1="60345" x2="2083" y2="64828"/>
                      </a14:backgroundRemoval>
                    </a14:imgEffect>
                  </a14:imgLayer>
                </a14:imgProps>
              </a:ext>
              <a:ext uri="{28A0092B-C50C-407E-A947-70E740481C1C}">
                <a14:useLocalDpi xmlns:a14="http://schemas.microsoft.com/office/drawing/2010/main" val="0"/>
              </a:ext>
            </a:extLst>
          </a:blip>
          <a:stretch>
            <a:fillRect/>
          </a:stretch>
        </p:blipFill>
        <p:spPr>
          <a:xfrm>
            <a:off x="8700996" y="2574100"/>
            <a:ext cx="1404340" cy="848456"/>
          </a:xfrm>
          <a:prstGeom prst="rect">
            <a:avLst/>
          </a:prstGeom>
        </p:spPr>
      </p:pic>
    </p:spTree>
    <p:extLst>
      <p:ext uri="{BB962C8B-B14F-4D97-AF65-F5344CB8AC3E}">
        <p14:creationId xmlns:p14="http://schemas.microsoft.com/office/powerpoint/2010/main" val="22167857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2" presetClass="entr" presetSubtype="4"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1000"/>
                                        <p:tgtEl>
                                          <p:spTgt spid="30"/>
                                        </p:tgtEl>
                                      </p:cBhvr>
                                    </p:animEffect>
                                  </p:childTnLst>
                                </p:cTn>
                              </p:par>
                            </p:childTnLst>
                          </p:cTn>
                        </p:par>
                        <p:par>
                          <p:cTn id="14" fill="hold">
                            <p:stCondLst>
                              <p:cond delay="2500"/>
                            </p:stCondLst>
                            <p:childTnLst>
                              <p:par>
                                <p:cTn id="15" presetID="10" presetClass="exit" presetSubtype="0" fill="hold" nodeType="afterEffect">
                                  <p:stCondLst>
                                    <p:cond delay="0"/>
                                  </p:stCondLst>
                                  <p:childTnLst>
                                    <p:animEffect transition="out" filter="fad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8" restart="whenNotActive" fill="hold" evtFilter="cancelBubble" nodeType="interactiveSeq">
                <p:stCondLst>
                  <p:cond evt="onClick" delay="0">
                    <p:tgtEl>
                      <p:spTgt spid="19"/>
                    </p:tgtEl>
                  </p:cond>
                </p:stCondLst>
                <p:endSync evt="end" delay="0">
                  <p:rtn val="all"/>
                </p:endSync>
                <p:childTnLst>
                  <p:par>
                    <p:cTn id="19" fill="hold">
                      <p:stCondLst>
                        <p:cond delay="0"/>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1000"/>
                                        <p:tgtEl>
                                          <p:spTgt spid="33"/>
                                        </p:tgtEl>
                                      </p:cBhvr>
                                    </p:animEffect>
                                    <p:anim calcmode="lin" valueType="num">
                                      <p:cBhvr>
                                        <p:cTn id="24" dur="1000" fill="hold"/>
                                        <p:tgtEl>
                                          <p:spTgt spid="33"/>
                                        </p:tgtEl>
                                        <p:attrNameLst>
                                          <p:attrName>ppt_x</p:attrName>
                                        </p:attrNameLst>
                                      </p:cBhvr>
                                      <p:tavLst>
                                        <p:tav tm="0">
                                          <p:val>
                                            <p:strVal val="#ppt_x"/>
                                          </p:val>
                                        </p:tav>
                                        <p:tav tm="100000">
                                          <p:val>
                                            <p:strVal val="#ppt_x"/>
                                          </p:val>
                                        </p:tav>
                                      </p:tavLst>
                                    </p:anim>
                                    <p:anim calcmode="lin" valueType="num">
                                      <p:cBhvr>
                                        <p:cTn id="25" dur="1000" fill="hold"/>
                                        <p:tgtEl>
                                          <p:spTgt spid="33"/>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22" presetClass="entr" presetSubtype="4"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1000"/>
                                        <p:tgtEl>
                                          <p:spTgt spid="6"/>
                                        </p:tgtEl>
                                      </p:cBhvr>
                                    </p:animEffect>
                                  </p:childTnLst>
                                </p:cTn>
                              </p:par>
                            </p:childTnLst>
                          </p:cTn>
                        </p:par>
                        <p:par>
                          <p:cTn id="30" fill="hold">
                            <p:stCondLst>
                              <p:cond delay="2000"/>
                            </p:stCondLst>
                            <p:childTnLst>
                              <p:par>
                                <p:cTn id="31" presetID="10" presetClass="exit" presetSubtype="0" fill="hold" nodeType="afterEffect">
                                  <p:stCondLst>
                                    <p:cond delay="0"/>
                                  </p:stCondLst>
                                  <p:childTnLst>
                                    <p:animEffect transition="out" filter="fade">
                                      <p:cBhvr>
                                        <p:cTn id="32" dur="500"/>
                                        <p:tgtEl>
                                          <p:spTgt spid="33"/>
                                        </p:tgtEl>
                                      </p:cBhvr>
                                    </p:animEffect>
                                    <p:set>
                                      <p:cBhvr>
                                        <p:cTn id="33"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34" restart="whenNotActive" fill="hold" evtFilter="cancelBubble" nodeType="interactiveSeq">
                <p:stCondLst>
                  <p:cond evt="onClick" delay="0">
                    <p:tgtEl>
                      <p:spTgt spid="20"/>
                    </p:tgtEl>
                  </p:cond>
                </p:stCondLst>
                <p:endSync evt="end" delay="0">
                  <p:rtn val="all"/>
                </p:endSync>
                <p:childTnLst>
                  <p:par>
                    <p:cTn id="35" fill="hold">
                      <p:stCondLst>
                        <p:cond delay="0"/>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1000"/>
                                        <p:tgtEl>
                                          <p:spTgt spid="34"/>
                                        </p:tgtEl>
                                      </p:cBhvr>
                                    </p:animEffect>
                                    <p:anim calcmode="lin" valueType="num">
                                      <p:cBhvr>
                                        <p:cTn id="40" dur="1000" fill="hold"/>
                                        <p:tgtEl>
                                          <p:spTgt spid="34"/>
                                        </p:tgtEl>
                                        <p:attrNameLst>
                                          <p:attrName>ppt_x</p:attrName>
                                        </p:attrNameLst>
                                      </p:cBhvr>
                                      <p:tavLst>
                                        <p:tav tm="0">
                                          <p:val>
                                            <p:strVal val="#ppt_x"/>
                                          </p:val>
                                        </p:tav>
                                        <p:tav tm="100000">
                                          <p:val>
                                            <p:strVal val="#ppt_x"/>
                                          </p:val>
                                        </p:tav>
                                      </p:tavLst>
                                    </p:anim>
                                    <p:anim calcmode="lin" valueType="num">
                                      <p:cBhvr>
                                        <p:cTn id="41" dur="1000" fill="hold"/>
                                        <p:tgtEl>
                                          <p:spTgt spid="34"/>
                                        </p:tgtEl>
                                        <p:attrNameLst>
                                          <p:attrName>ppt_y</p:attrName>
                                        </p:attrNameLst>
                                      </p:cBhvr>
                                      <p:tavLst>
                                        <p:tav tm="0">
                                          <p:val>
                                            <p:strVal val="#ppt_y+.1"/>
                                          </p:val>
                                        </p:tav>
                                        <p:tav tm="100000">
                                          <p:val>
                                            <p:strVal val="#ppt_y"/>
                                          </p:val>
                                        </p:tav>
                                      </p:tavLst>
                                    </p:anim>
                                  </p:childTnLst>
                                </p:cTn>
                              </p:par>
                            </p:childTnLst>
                          </p:cTn>
                        </p:par>
                        <p:par>
                          <p:cTn id="42" fill="hold">
                            <p:stCondLst>
                              <p:cond delay="1000"/>
                            </p:stCondLst>
                            <p:childTnLst>
                              <p:par>
                                <p:cTn id="43" presetID="22" presetClass="entr" presetSubtype="4" fill="hold" nodeType="after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wipe(down)">
                                      <p:cBhvr>
                                        <p:cTn id="45" dur="1000"/>
                                        <p:tgtEl>
                                          <p:spTgt spid="31"/>
                                        </p:tgtEl>
                                      </p:cBhvr>
                                    </p:animEffect>
                                  </p:childTnLst>
                                </p:cTn>
                              </p:par>
                            </p:childTnLst>
                          </p:cTn>
                        </p:par>
                        <p:par>
                          <p:cTn id="46" fill="hold">
                            <p:stCondLst>
                              <p:cond delay="2000"/>
                            </p:stCondLst>
                            <p:childTnLst>
                              <p:par>
                                <p:cTn id="47" presetID="10" presetClass="exit" presetSubtype="0" fill="hold" nodeType="afterEffect">
                                  <p:stCondLst>
                                    <p:cond delay="0"/>
                                  </p:stCondLst>
                                  <p:childTnLst>
                                    <p:animEffect transition="out" filter="fade">
                                      <p:cBhvr>
                                        <p:cTn id="48" dur="500"/>
                                        <p:tgtEl>
                                          <p:spTgt spid="34"/>
                                        </p:tgtEl>
                                      </p:cBhvr>
                                    </p:animEffect>
                                    <p:set>
                                      <p:cBhvr>
                                        <p:cTn id="49"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0" restart="whenNotActive" fill="hold" evtFilter="cancelBubble" nodeType="interactiveSeq">
                <p:stCondLst>
                  <p:cond evt="onClick" delay="0">
                    <p:tgtEl>
                      <p:spTgt spid="22"/>
                    </p:tgtEl>
                  </p:cond>
                </p:stCondLst>
                <p:endSync evt="end" delay="0">
                  <p:rtn val="all"/>
                </p:endSync>
                <p:childTnLst>
                  <p:par>
                    <p:cTn id="51" fill="hold">
                      <p:stCondLst>
                        <p:cond delay="0"/>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fade">
                                      <p:cBhvr>
                                        <p:cTn id="55" dur="1000"/>
                                        <p:tgtEl>
                                          <p:spTgt spid="39"/>
                                        </p:tgtEl>
                                      </p:cBhvr>
                                    </p:animEffect>
                                    <p:anim calcmode="lin" valueType="num">
                                      <p:cBhvr>
                                        <p:cTn id="56" dur="1000" fill="hold"/>
                                        <p:tgtEl>
                                          <p:spTgt spid="39"/>
                                        </p:tgtEl>
                                        <p:attrNameLst>
                                          <p:attrName>ppt_x</p:attrName>
                                        </p:attrNameLst>
                                      </p:cBhvr>
                                      <p:tavLst>
                                        <p:tav tm="0">
                                          <p:val>
                                            <p:strVal val="#ppt_x"/>
                                          </p:val>
                                        </p:tav>
                                        <p:tav tm="100000">
                                          <p:val>
                                            <p:strVal val="#ppt_x"/>
                                          </p:val>
                                        </p:tav>
                                      </p:tavLst>
                                    </p:anim>
                                    <p:anim calcmode="lin" valueType="num">
                                      <p:cBhvr>
                                        <p:cTn id="57" dur="1000" fill="hold"/>
                                        <p:tgtEl>
                                          <p:spTgt spid="39"/>
                                        </p:tgtEl>
                                        <p:attrNameLst>
                                          <p:attrName>ppt_y</p:attrName>
                                        </p:attrNameLst>
                                      </p:cBhvr>
                                      <p:tavLst>
                                        <p:tav tm="0">
                                          <p:val>
                                            <p:strVal val="#ppt_y+.1"/>
                                          </p:val>
                                        </p:tav>
                                        <p:tav tm="100000">
                                          <p:val>
                                            <p:strVal val="#ppt_y"/>
                                          </p:val>
                                        </p:tav>
                                      </p:tavLst>
                                    </p:anim>
                                  </p:childTnLst>
                                </p:cTn>
                              </p:par>
                            </p:childTnLst>
                          </p:cTn>
                        </p:par>
                        <p:par>
                          <p:cTn id="58" fill="hold">
                            <p:stCondLst>
                              <p:cond delay="1000"/>
                            </p:stCondLst>
                            <p:childTnLst>
                              <p:par>
                                <p:cTn id="59" presetID="22" presetClass="entr" presetSubtype="4" fill="hold" nodeType="after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wipe(down)">
                                      <p:cBhvr>
                                        <p:cTn id="61" dur="1000"/>
                                        <p:tgtEl>
                                          <p:spTgt spid="5"/>
                                        </p:tgtEl>
                                      </p:cBhvr>
                                    </p:animEffect>
                                  </p:childTnLst>
                                </p:cTn>
                              </p:par>
                            </p:childTnLst>
                          </p:cTn>
                        </p:par>
                        <p:par>
                          <p:cTn id="62" fill="hold">
                            <p:stCondLst>
                              <p:cond delay="2000"/>
                            </p:stCondLst>
                            <p:childTnLst>
                              <p:par>
                                <p:cTn id="63" presetID="10" presetClass="exit" presetSubtype="0" fill="hold" nodeType="afterEffect">
                                  <p:stCondLst>
                                    <p:cond delay="0"/>
                                  </p:stCondLst>
                                  <p:childTnLst>
                                    <p:animEffect transition="out" filter="fade">
                                      <p:cBhvr>
                                        <p:cTn id="64" dur="500"/>
                                        <p:tgtEl>
                                          <p:spTgt spid="39"/>
                                        </p:tgtEl>
                                      </p:cBhvr>
                                    </p:animEffect>
                                    <p:set>
                                      <p:cBhvr>
                                        <p:cTn id="65"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6" restart="whenNotActive" fill="hold" evtFilter="cancelBubble" nodeType="interactiveSeq">
                <p:stCondLst>
                  <p:cond evt="onClick" delay="0">
                    <p:tgtEl>
                      <p:spTgt spid="23"/>
                    </p:tgtEl>
                  </p:cond>
                </p:stCondLst>
                <p:endSync evt="end" delay="0">
                  <p:rtn val="all"/>
                </p:endSync>
                <p:childTnLst>
                  <p:par>
                    <p:cTn id="67" fill="hold">
                      <p:stCondLst>
                        <p:cond delay="0"/>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38"/>
                                        </p:tgtEl>
                                        <p:attrNameLst>
                                          <p:attrName>style.visibility</p:attrName>
                                        </p:attrNameLst>
                                      </p:cBhvr>
                                      <p:to>
                                        <p:strVal val="visible"/>
                                      </p:to>
                                    </p:set>
                                    <p:animEffect transition="in" filter="fade">
                                      <p:cBhvr>
                                        <p:cTn id="71" dur="1000"/>
                                        <p:tgtEl>
                                          <p:spTgt spid="38"/>
                                        </p:tgtEl>
                                      </p:cBhvr>
                                    </p:animEffect>
                                    <p:anim calcmode="lin" valueType="num">
                                      <p:cBhvr>
                                        <p:cTn id="72" dur="1000" fill="hold"/>
                                        <p:tgtEl>
                                          <p:spTgt spid="38"/>
                                        </p:tgtEl>
                                        <p:attrNameLst>
                                          <p:attrName>ppt_x</p:attrName>
                                        </p:attrNameLst>
                                      </p:cBhvr>
                                      <p:tavLst>
                                        <p:tav tm="0">
                                          <p:val>
                                            <p:strVal val="#ppt_x"/>
                                          </p:val>
                                        </p:tav>
                                        <p:tav tm="100000">
                                          <p:val>
                                            <p:strVal val="#ppt_x"/>
                                          </p:val>
                                        </p:tav>
                                      </p:tavLst>
                                    </p:anim>
                                    <p:anim calcmode="lin" valueType="num">
                                      <p:cBhvr>
                                        <p:cTn id="73" dur="1000" fill="hold"/>
                                        <p:tgtEl>
                                          <p:spTgt spid="38"/>
                                        </p:tgtEl>
                                        <p:attrNameLst>
                                          <p:attrName>ppt_y</p:attrName>
                                        </p:attrNameLst>
                                      </p:cBhvr>
                                      <p:tavLst>
                                        <p:tav tm="0">
                                          <p:val>
                                            <p:strVal val="#ppt_y+.1"/>
                                          </p:val>
                                        </p:tav>
                                        <p:tav tm="100000">
                                          <p:val>
                                            <p:strVal val="#ppt_y"/>
                                          </p:val>
                                        </p:tav>
                                      </p:tavLst>
                                    </p:anim>
                                  </p:childTnLst>
                                </p:cTn>
                              </p:par>
                            </p:childTnLst>
                          </p:cTn>
                        </p:par>
                        <p:par>
                          <p:cTn id="74" fill="hold">
                            <p:stCondLst>
                              <p:cond delay="1000"/>
                            </p:stCondLst>
                            <p:childTnLst>
                              <p:par>
                                <p:cTn id="75" presetID="22" presetClass="entr" presetSubtype="4" fill="hold" nodeType="after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wipe(down)">
                                      <p:cBhvr>
                                        <p:cTn id="77" dur="1000"/>
                                        <p:tgtEl>
                                          <p:spTgt spid="26"/>
                                        </p:tgtEl>
                                      </p:cBhvr>
                                    </p:animEffect>
                                  </p:childTnLst>
                                </p:cTn>
                              </p:par>
                            </p:childTnLst>
                          </p:cTn>
                        </p:par>
                        <p:par>
                          <p:cTn id="78" fill="hold">
                            <p:stCondLst>
                              <p:cond delay="2000"/>
                            </p:stCondLst>
                            <p:childTnLst>
                              <p:par>
                                <p:cTn id="79" presetID="10" presetClass="exit" presetSubtype="0" fill="hold" nodeType="afterEffect">
                                  <p:stCondLst>
                                    <p:cond delay="0"/>
                                  </p:stCondLst>
                                  <p:childTnLst>
                                    <p:animEffect transition="out" filter="fade">
                                      <p:cBhvr>
                                        <p:cTn id="80" dur="500"/>
                                        <p:tgtEl>
                                          <p:spTgt spid="38"/>
                                        </p:tgtEl>
                                      </p:cBhvr>
                                    </p:animEffect>
                                    <p:set>
                                      <p:cBhvr>
                                        <p:cTn id="81"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82" restart="whenNotActive" fill="hold" evtFilter="cancelBubble" nodeType="interactiveSeq">
                <p:stCondLst>
                  <p:cond evt="onClick" delay="0">
                    <p:tgtEl>
                      <p:spTgt spid="25"/>
                    </p:tgtEl>
                  </p:cond>
                </p:stCondLst>
                <p:endSync evt="end" delay="0">
                  <p:rtn val="all"/>
                </p:endSync>
                <p:childTnLst>
                  <p:par>
                    <p:cTn id="83" fill="hold">
                      <p:stCondLst>
                        <p:cond delay="0"/>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fade">
                                      <p:cBhvr>
                                        <p:cTn id="87" dur="1000"/>
                                        <p:tgtEl>
                                          <p:spTgt spid="28"/>
                                        </p:tgtEl>
                                      </p:cBhvr>
                                    </p:animEffect>
                                    <p:anim calcmode="lin" valueType="num">
                                      <p:cBhvr>
                                        <p:cTn id="88" dur="1000" fill="hold"/>
                                        <p:tgtEl>
                                          <p:spTgt spid="28"/>
                                        </p:tgtEl>
                                        <p:attrNameLst>
                                          <p:attrName>ppt_x</p:attrName>
                                        </p:attrNameLst>
                                      </p:cBhvr>
                                      <p:tavLst>
                                        <p:tav tm="0">
                                          <p:val>
                                            <p:strVal val="#ppt_x"/>
                                          </p:val>
                                        </p:tav>
                                        <p:tav tm="100000">
                                          <p:val>
                                            <p:strVal val="#ppt_x"/>
                                          </p:val>
                                        </p:tav>
                                      </p:tavLst>
                                    </p:anim>
                                    <p:anim calcmode="lin" valueType="num">
                                      <p:cBhvr>
                                        <p:cTn id="89" dur="1000" fill="hold"/>
                                        <p:tgtEl>
                                          <p:spTgt spid="28"/>
                                        </p:tgtEl>
                                        <p:attrNameLst>
                                          <p:attrName>ppt_y</p:attrName>
                                        </p:attrNameLst>
                                      </p:cBhvr>
                                      <p:tavLst>
                                        <p:tav tm="0">
                                          <p:val>
                                            <p:strVal val="#ppt_y+.1"/>
                                          </p:val>
                                        </p:tav>
                                        <p:tav tm="100000">
                                          <p:val>
                                            <p:strVal val="#ppt_y"/>
                                          </p:val>
                                        </p:tav>
                                      </p:tavLst>
                                    </p:anim>
                                  </p:childTnLst>
                                </p:cTn>
                              </p:par>
                            </p:childTnLst>
                          </p:cTn>
                        </p:par>
                        <p:par>
                          <p:cTn id="90" fill="hold">
                            <p:stCondLst>
                              <p:cond delay="1000"/>
                            </p:stCondLst>
                            <p:childTnLst>
                              <p:par>
                                <p:cTn id="91" presetID="22" presetClass="entr" presetSubtype="4" fill="hold" nodeType="afterEffect">
                                  <p:stCondLst>
                                    <p:cond delay="0"/>
                                  </p:stCondLst>
                                  <p:childTnLst>
                                    <p:set>
                                      <p:cBhvr>
                                        <p:cTn id="92" dur="1" fill="hold">
                                          <p:stCondLst>
                                            <p:cond delay="0"/>
                                          </p:stCondLst>
                                        </p:cTn>
                                        <p:tgtEl>
                                          <p:spTgt spid="27"/>
                                        </p:tgtEl>
                                        <p:attrNameLst>
                                          <p:attrName>style.visibility</p:attrName>
                                        </p:attrNameLst>
                                      </p:cBhvr>
                                      <p:to>
                                        <p:strVal val="visible"/>
                                      </p:to>
                                    </p:set>
                                    <p:animEffect transition="in" filter="wipe(down)">
                                      <p:cBhvr>
                                        <p:cTn id="93" dur="1000"/>
                                        <p:tgtEl>
                                          <p:spTgt spid="27"/>
                                        </p:tgtEl>
                                      </p:cBhvr>
                                    </p:animEffect>
                                  </p:childTnLst>
                                </p:cTn>
                              </p:par>
                            </p:childTnLst>
                          </p:cTn>
                        </p:par>
                        <p:par>
                          <p:cTn id="94" fill="hold">
                            <p:stCondLst>
                              <p:cond delay="2000"/>
                            </p:stCondLst>
                            <p:childTnLst>
                              <p:par>
                                <p:cTn id="95" presetID="10" presetClass="exit" presetSubtype="0" fill="hold" nodeType="afterEffect">
                                  <p:stCondLst>
                                    <p:cond delay="0"/>
                                  </p:stCondLst>
                                  <p:childTnLst>
                                    <p:animEffect transition="out" filter="fade">
                                      <p:cBhvr>
                                        <p:cTn id="96" dur="500"/>
                                        <p:tgtEl>
                                          <p:spTgt spid="28"/>
                                        </p:tgtEl>
                                      </p:cBhvr>
                                    </p:animEffect>
                                    <p:set>
                                      <p:cBhvr>
                                        <p:cTn id="97"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a:t>
            </a:r>
            <a:r>
              <a:rPr kumimoji="0" lang="vi-VN" sz="320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a:t>
            </a: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201577" y="1192696"/>
            <a:ext cx="734906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Thứ </a:t>
            </a:r>
            <a:r>
              <a:rPr lang="vi-VN" sz="3200" b="1" noProof="0">
                <a:solidFill>
                  <a:schemeClr val="bg1"/>
                </a:solidFill>
                <a:latin typeface="HP001 4 hàng" panose="020B0603050302020204" pitchFamily="34" charset="0"/>
              </a:rPr>
              <a:t>Hai</a:t>
            </a: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 ngày </a:t>
            </a:r>
            <a:r>
              <a:rPr lang="vi-VN" sz="3200" b="1">
                <a:solidFill>
                  <a:schemeClr val="bg1"/>
                </a:solidFill>
                <a:latin typeface="HP001 4 hàng" panose="020B0603050302020204" pitchFamily="34" charset="0"/>
              </a:rPr>
              <a:t>20</a:t>
            </a: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rPr>
              <a:t>tháng 9 năm 2021</a:t>
            </a:r>
          </a:p>
        </p:txBody>
      </p:sp>
      <p:sp>
        <p:nvSpPr>
          <p:cNvPr id="3" name="TextBox 2">
            <a:extLst>
              <a:ext uri="{FF2B5EF4-FFF2-40B4-BE49-F238E27FC236}">
                <a16:creationId xmlns:a16="http://schemas.microsoft.com/office/drawing/2014/main" id="{80E529EE-C7D4-4A3F-924C-EE937BB5D701}"/>
              </a:ext>
            </a:extLst>
          </p:cNvPr>
          <p:cNvSpPr txBox="1"/>
          <p:nvPr/>
        </p:nvSpPr>
        <p:spPr>
          <a:xfrm>
            <a:off x="3385933" y="1843731"/>
            <a:ext cx="2458278" cy="584775"/>
          </a:xfrm>
          <a:prstGeom prst="rect">
            <a:avLst/>
          </a:prstGeom>
          <a:noFill/>
        </p:spPr>
        <p:txBody>
          <a:bodyPr wrap="square" rtlCol="0">
            <a:spAutoFit/>
          </a:bodyPr>
          <a:lstStyle/>
          <a:p>
            <a:pPr>
              <a:defRPr/>
            </a:pPr>
            <a:r>
              <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rPr>
              <a:t>Toán</a:t>
            </a:r>
          </a:p>
        </p:txBody>
      </p:sp>
      <p:sp>
        <p:nvSpPr>
          <p:cNvPr id="6" name="TextBox 5">
            <a:extLst>
              <a:ext uri="{FF2B5EF4-FFF2-40B4-BE49-F238E27FC236}">
                <a16:creationId xmlns:a16="http://schemas.microsoft.com/office/drawing/2014/main" id="{294D5C60-A0BF-41B3-B2AF-979B6C6833F1}"/>
              </a:ext>
            </a:extLst>
          </p:cNvPr>
          <p:cNvSpPr txBox="1"/>
          <p:nvPr/>
        </p:nvSpPr>
        <p:spPr>
          <a:xfrm>
            <a:off x="767289" y="2508914"/>
            <a:ext cx="6682382" cy="584775"/>
          </a:xfrm>
          <a:prstGeom prst="rect">
            <a:avLst/>
          </a:prstGeom>
          <a:noFill/>
        </p:spPr>
        <p:txBody>
          <a:bodyPr wrap="square" rtlCol="0">
            <a:spAutoFit/>
          </a:bodyPr>
          <a:lstStyle/>
          <a:p>
            <a:pPr>
              <a:defRPr/>
            </a:pPr>
            <a:r>
              <a:rPr lang="en-US" sz="3200" b="1">
                <a:solidFill>
                  <a:srgbClr val="FFFF00"/>
                </a:solidFill>
                <a:latin typeface="HP001 4 hàng" panose="020B0603050302020204" pitchFamily="34" charset="0"/>
              </a:rPr>
              <a:t>Bài 5: Ôn tập phép cộng, phép trừ </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7" name="TextBox 6">
            <a:extLst>
              <a:ext uri="{FF2B5EF4-FFF2-40B4-BE49-F238E27FC236}">
                <a16:creationId xmlns:a16="http://schemas.microsoft.com/office/drawing/2014/main" id="{0F5554B8-1E37-449C-854A-CAD9AEBE8E66}"/>
              </a:ext>
            </a:extLst>
          </p:cNvPr>
          <p:cNvSpPr txBox="1"/>
          <p:nvPr/>
        </p:nvSpPr>
        <p:spPr>
          <a:xfrm>
            <a:off x="795214" y="3153524"/>
            <a:ext cx="7639716" cy="584775"/>
          </a:xfrm>
          <a:prstGeom prst="rect">
            <a:avLst/>
          </a:prstGeom>
          <a:noFill/>
        </p:spPr>
        <p:txBody>
          <a:bodyPr wrap="square" rtlCol="0">
            <a:spAutoFit/>
          </a:bodyPr>
          <a:lstStyle/>
          <a:p>
            <a:pPr>
              <a:defRPr/>
            </a:pP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(không</a:t>
            </a:r>
            <a:r>
              <a:rPr kumimoji="0" lang="en-US" sz="3200" b="1" i="0" u="none" strike="noStrike" kern="1200" cap="none" spc="0" normalizeH="0" noProof="0">
                <a:ln>
                  <a:noFill/>
                </a:ln>
                <a:solidFill>
                  <a:srgbClr val="FFFF00"/>
                </a:solidFill>
                <a:effectLst/>
                <a:uLnTx/>
                <a:uFillTx/>
                <a:latin typeface="HP001 4 hàng" panose="020B0603050302020204" pitchFamily="34" charset="0"/>
                <a:ea typeface="+mn-ea"/>
                <a:cs typeface="+mn-cs"/>
              </a:rPr>
              <a:t> nhớ) trong phạm vi 100 ( Tiết 1)</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Tree>
    <p:extLst>
      <p:ext uri="{BB962C8B-B14F-4D97-AF65-F5344CB8AC3E}">
        <p14:creationId xmlns:p14="http://schemas.microsoft.com/office/powerpoint/2010/main" val="303856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UAN\Downloads\Luyện tập 1.png">
            <a:extLst>
              <a:ext uri="{FF2B5EF4-FFF2-40B4-BE49-F238E27FC236}">
                <a16:creationId xmlns:a16="http://schemas.microsoft.com/office/drawing/2014/main" id="{5A8B15EB-8170-7542-9D7F-591EDB3ED86C}"/>
              </a:ext>
            </a:extLst>
          </p:cNvPr>
          <p:cNvPicPr>
            <a:picLocks noChangeAspect="1" noChangeArrowheads="1"/>
          </p:cNvPicPr>
          <p:nvPr/>
        </p:nvPicPr>
        <p:blipFill>
          <a:blip r:embed="rId3" cstate="print"/>
          <a:srcRect/>
          <a:stretch>
            <a:fillRect/>
          </a:stretch>
        </p:blipFill>
        <p:spPr bwMode="auto">
          <a:xfrm>
            <a:off x="157014" y="43103"/>
            <a:ext cx="2834086" cy="1093588"/>
          </a:xfrm>
          <a:prstGeom prst="rect">
            <a:avLst/>
          </a:prstGeom>
          <a:noFill/>
        </p:spPr>
      </p:pic>
      <p:grpSp>
        <p:nvGrpSpPr>
          <p:cNvPr id="5" name="Group 4">
            <a:extLst>
              <a:ext uri="{FF2B5EF4-FFF2-40B4-BE49-F238E27FC236}">
                <a16:creationId xmlns:a16="http://schemas.microsoft.com/office/drawing/2014/main" id="{F32E460F-779C-9E46-AC89-A186E614BA2C}"/>
              </a:ext>
            </a:extLst>
          </p:cNvPr>
          <p:cNvGrpSpPr/>
          <p:nvPr/>
        </p:nvGrpSpPr>
        <p:grpSpPr>
          <a:xfrm>
            <a:off x="802432" y="998933"/>
            <a:ext cx="877915" cy="935317"/>
            <a:chOff x="3143325" y="295249"/>
            <a:chExt cx="605826" cy="620248"/>
          </a:xfrm>
        </p:grpSpPr>
        <p:sp>
          <p:nvSpPr>
            <p:cNvPr id="6" name="Oval 5">
              <a:extLst>
                <a:ext uri="{FF2B5EF4-FFF2-40B4-BE49-F238E27FC236}">
                  <a16:creationId xmlns:a16="http://schemas.microsoft.com/office/drawing/2014/main" id="{F805BE7E-B7F5-7148-A8AA-9ACD80E05C6A}"/>
                </a:ext>
              </a:extLst>
            </p:cNvPr>
            <p:cNvSpPr/>
            <p:nvPr/>
          </p:nvSpPr>
          <p:spPr>
            <a:xfrm>
              <a:off x="3143325" y="309671"/>
              <a:ext cx="605826" cy="605826"/>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7" name="TextBox 6">
              <a:extLst>
                <a:ext uri="{FF2B5EF4-FFF2-40B4-BE49-F238E27FC236}">
                  <a16:creationId xmlns:a16="http://schemas.microsoft.com/office/drawing/2014/main" id="{2E0E5AFF-5EC4-F946-A703-67A99F187A64}"/>
                </a:ext>
              </a:extLst>
            </p:cNvPr>
            <p:cNvSpPr txBox="1"/>
            <p:nvPr/>
          </p:nvSpPr>
          <p:spPr>
            <a:xfrm>
              <a:off x="3255594" y="295249"/>
              <a:ext cx="393478" cy="612299"/>
            </a:xfrm>
            <a:prstGeom prst="rect">
              <a:avLst/>
            </a:prstGeom>
            <a:noFill/>
          </p:spPr>
          <p:txBody>
            <a:bodyPr wrap="square" rtlCol="0">
              <a:spAutoFit/>
            </a:bodyPr>
            <a:lstStyle/>
            <a:p>
              <a:r>
                <a:rPr lang="en-VN" sz="5400" b="1" i="1" dirty="0">
                  <a:solidFill>
                    <a:schemeClr val="bg1"/>
                  </a:solidFill>
                  <a:latin typeface="Times New Roman" panose="02020603050405020304" pitchFamily="18" charset="0"/>
                  <a:cs typeface="Times New Roman" panose="02020603050405020304" pitchFamily="18" charset="0"/>
                </a:rPr>
                <a:t>1</a:t>
              </a:r>
            </a:p>
          </p:txBody>
        </p:sp>
      </p:grpSp>
      <p:sp>
        <p:nvSpPr>
          <p:cNvPr id="44" name="Rounded Rectangle 43">
            <a:extLst>
              <a:ext uri="{FF2B5EF4-FFF2-40B4-BE49-F238E27FC236}">
                <a16:creationId xmlns:a16="http://schemas.microsoft.com/office/drawing/2014/main" id="{666D02AC-79E3-8248-9840-6A37C58AFCA9}"/>
              </a:ext>
            </a:extLst>
          </p:cNvPr>
          <p:cNvSpPr/>
          <p:nvPr/>
        </p:nvSpPr>
        <p:spPr>
          <a:xfrm>
            <a:off x="1935231" y="1020681"/>
            <a:ext cx="2586620" cy="851036"/>
          </a:xfrm>
          <a:prstGeom prst="roundRect">
            <a:avLst/>
          </a:prstGeom>
          <a:solidFill>
            <a:srgbClr val="FFE285"/>
          </a:solidFill>
          <a:ln>
            <a:solidFill>
              <a:srgbClr val="FFE2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5" name="TextBox 44">
            <a:extLst>
              <a:ext uri="{FF2B5EF4-FFF2-40B4-BE49-F238E27FC236}">
                <a16:creationId xmlns:a16="http://schemas.microsoft.com/office/drawing/2014/main" id="{C6B3037E-AC3D-8441-A1CC-97DC8F82B4C6}"/>
              </a:ext>
            </a:extLst>
          </p:cNvPr>
          <p:cNvSpPr txBox="1"/>
          <p:nvPr/>
        </p:nvSpPr>
        <p:spPr>
          <a:xfrm>
            <a:off x="2128672" y="1030700"/>
            <a:ext cx="2393178" cy="830997"/>
          </a:xfrm>
          <a:prstGeom prst="rect">
            <a:avLst/>
          </a:prstGeom>
          <a:noFill/>
        </p:spPr>
        <p:txBody>
          <a:bodyPr wrap="square" rtlCol="0">
            <a:spAutoFit/>
          </a:bodyPr>
          <a:lstStyle/>
          <a:p>
            <a:pPr algn="ctr"/>
            <a:r>
              <a:rPr lang="en-VN" sz="4800" dirty="0"/>
              <a:t>Đ, S?</a:t>
            </a:r>
          </a:p>
        </p:txBody>
      </p:sp>
      <p:grpSp>
        <p:nvGrpSpPr>
          <p:cNvPr id="9" name="Group 8">
            <a:extLst>
              <a:ext uri="{FF2B5EF4-FFF2-40B4-BE49-F238E27FC236}">
                <a16:creationId xmlns:a16="http://schemas.microsoft.com/office/drawing/2014/main" id="{B35A33AA-B4FF-DB45-8B47-1748BA1643D5}"/>
              </a:ext>
            </a:extLst>
          </p:cNvPr>
          <p:cNvGrpSpPr/>
          <p:nvPr/>
        </p:nvGrpSpPr>
        <p:grpSpPr>
          <a:xfrm>
            <a:off x="2270364" y="2352136"/>
            <a:ext cx="8360490" cy="2386015"/>
            <a:chOff x="2270364" y="2352136"/>
            <a:chExt cx="8360490" cy="2386015"/>
          </a:xfrm>
        </p:grpSpPr>
        <p:grpSp>
          <p:nvGrpSpPr>
            <p:cNvPr id="4" name="Group 3">
              <a:extLst>
                <a:ext uri="{FF2B5EF4-FFF2-40B4-BE49-F238E27FC236}">
                  <a16:creationId xmlns:a16="http://schemas.microsoft.com/office/drawing/2014/main" id="{6ADD9B45-DEDD-4C49-B439-1A711C02D7FA}"/>
                </a:ext>
              </a:extLst>
            </p:cNvPr>
            <p:cNvGrpSpPr/>
            <p:nvPr/>
          </p:nvGrpSpPr>
          <p:grpSpPr>
            <a:xfrm>
              <a:off x="2270364" y="2352136"/>
              <a:ext cx="7319730" cy="2386015"/>
              <a:chOff x="2270364" y="2352136"/>
              <a:chExt cx="7319730" cy="2386015"/>
            </a:xfrm>
          </p:grpSpPr>
          <p:sp>
            <p:nvSpPr>
              <p:cNvPr id="46" name="Rectangle 45">
                <a:extLst>
                  <a:ext uri="{FF2B5EF4-FFF2-40B4-BE49-F238E27FC236}">
                    <a16:creationId xmlns:a16="http://schemas.microsoft.com/office/drawing/2014/main" id="{A493CE9F-241F-884B-92FF-A51D35C2B3F6}"/>
                  </a:ext>
                </a:extLst>
              </p:cNvPr>
              <p:cNvSpPr/>
              <p:nvPr/>
            </p:nvSpPr>
            <p:spPr>
              <a:xfrm>
                <a:off x="2586160" y="2352136"/>
                <a:ext cx="755335" cy="707886"/>
              </a:xfrm>
              <a:prstGeom prst="rect">
                <a:avLst/>
              </a:prstGeom>
            </p:spPr>
            <p:txBody>
              <a:bodyPr wrap="none">
                <a:spAutoFit/>
              </a:bodyPr>
              <a:lstStyle/>
              <a:p>
                <a:r>
                  <a:rPr lang="vi-VN" sz="4000" dirty="0"/>
                  <a:t>35</a:t>
                </a:r>
              </a:p>
            </p:txBody>
          </p:sp>
          <p:sp>
            <p:nvSpPr>
              <p:cNvPr id="47" name="Rectangle 46">
                <a:extLst>
                  <a:ext uri="{FF2B5EF4-FFF2-40B4-BE49-F238E27FC236}">
                    <a16:creationId xmlns:a16="http://schemas.microsoft.com/office/drawing/2014/main" id="{01E0F44A-0F60-3846-A88A-48829EB0E7B8}"/>
                  </a:ext>
                </a:extLst>
              </p:cNvPr>
              <p:cNvSpPr/>
              <p:nvPr/>
            </p:nvSpPr>
            <p:spPr>
              <a:xfrm>
                <a:off x="2270364" y="2801811"/>
                <a:ext cx="453970" cy="646331"/>
              </a:xfrm>
              <a:prstGeom prst="rect">
                <a:avLst/>
              </a:prstGeom>
            </p:spPr>
            <p:txBody>
              <a:bodyPr wrap="none">
                <a:spAutoFit/>
              </a:bodyPr>
              <a:lstStyle/>
              <a:p>
                <a:r>
                  <a:rPr lang="vi-VN" sz="3600" dirty="0"/>
                  <a:t>+</a:t>
                </a:r>
              </a:p>
            </p:txBody>
          </p:sp>
          <p:sp>
            <p:nvSpPr>
              <p:cNvPr id="48" name="Rectangle 47">
                <a:extLst>
                  <a:ext uri="{FF2B5EF4-FFF2-40B4-BE49-F238E27FC236}">
                    <a16:creationId xmlns:a16="http://schemas.microsoft.com/office/drawing/2014/main" id="{C4D336D7-8138-6C44-8236-4131DA8931F9}"/>
                  </a:ext>
                </a:extLst>
              </p:cNvPr>
              <p:cNvSpPr/>
              <p:nvPr/>
            </p:nvSpPr>
            <p:spPr>
              <a:xfrm>
                <a:off x="2598108" y="3181647"/>
                <a:ext cx="449442" cy="707886"/>
              </a:xfrm>
              <a:prstGeom prst="rect">
                <a:avLst/>
              </a:prstGeom>
            </p:spPr>
            <p:txBody>
              <a:bodyPr wrap="square">
                <a:spAutoFit/>
              </a:bodyPr>
              <a:lstStyle/>
              <a:p>
                <a:r>
                  <a:rPr lang="vi-VN" sz="4000" dirty="0"/>
                  <a:t>4</a:t>
                </a:r>
              </a:p>
            </p:txBody>
          </p:sp>
          <p:cxnSp>
            <p:nvCxnSpPr>
              <p:cNvPr id="49" name="Straight Connector 48">
                <a:extLst>
                  <a:ext uri="{FF2B5EF4-FFF2-40B4-BE49-F238E27FC236}">
                    <a16:creationId xmlns:a16="http://schemas.microsoft.com/office/drawing/2014/main" id="{D40CDBBF-3FC5-3846-A4DD-0812E7C2AC4F}"/>
                  </a:ext>
                </a:extLst>
              </p:cNvPr>
              <p:cNvCxnSpPr/>
              <p:nvPr/>
            </p:nvCxnSpPr>
            <p:spPr>
              <a:xfrm>
                <a:off x="2444626" y="3910019"/>
                <a:ext cx="88063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00626C49-AD48-5D45-80B3-04EDDAA1651C}"/>
                  </a:ext>
                </a:extLst>
              </p:cNvPr>
              <p:cNvSpPr/>
              <p:nvPr/>
            </p:nvSpPr>
            <p:spPr>
              <a:xfrm>
                <a:off x="2881125" y="4020860"/>
                <a:ext cx="470000" cy="707886"/>
              </a:xfrm>
              <a:prstGeom prst="rect">
                <a:avLst/>
              </a:prstGeom>
            </p:spPr>
            <p:txBody>
              <a:bodyPr wrap="none">
                <a:spAutoFit/>
              </a:bodyPr>
              <a:lstStyle/>
              <a:p>
                <a:r>
                  <a:rPr lang="vi-VN" sz="4000" dirty="0"/>
                  <a:t>5</a:t>
                </a:r>
              </a:p>
            </p:txBody>
          </p:sp>
          <p:sp>
            <p:nvSpPr>
              <p:cNvPr id="51" name="Rectangle 50">
                <a:extLst>
                  <a:ext uri="{FF2B5EF4-FFF2-40B4-BE49-F238E27FC236}">
                    <a16:creationId xmlns:a16="http://schemas.microsoft.com/office/drawing/2014/main" id="{AF38F6A9-9122-844E-9790-C093D79649E4}"/>
                  </a:ext>
                </a:extLst>
              </p:cNvPr>
              <p:cNvSpPr/>
              <p:nvPr/>
            </p:nvSpPr>
            <p:spPr>
              <a:xfrm>
                <a:off x="2600030" y="4020364"/>
                <a:ext cx="470000" cy="707886"/>
              </a:xfrm>
              <a:prstGeom prst="rect">
                <a:avLst/>
              </a:prstGeom>
            </p:spPr>
            <p:txBody>
              <a:bodyPr wrap="none">
                <a:spAutoFit/>
              </a:bodyPr>
              <a:lstStyle/>
              <a:p>
                <a:r>
                  <a:rPr lang="vi-VN" sz="4000" dirty="0"/>
                  <a:t>7</a:t>
                </a:r>
              </a:p>
            </p:txBody>
          </p:sp>
          <p:sp>
            <p:nvSpPr>
              <p:cNvPr id="52" name="Rectangle 51">
                <a:extLst>
                  <a:ext uri="{FF2B5EF4-FFF2-40B4-BE49-F238E27FC236}">
                    <a16:creationId xmlns:a16="http://schemas.microsoft.com/office/drawing/2014/main" id="{8D4A7FB0-62E6-9B4E-A119-ABAEC706FD2F}"/>
                  </a:ext>
                </a:extLst>
              </p:cNvPr>
              <p:cNvSpPr/>
              <p:nvPr/>
            </p:nvSpPr>
            <p:spPr>
              <a:xfrm>
                <a:off x="5692302" y="2361541"/>
                <a:ext cx="755335" cy="707886"/>
              </a:xfrm>
              <a:prstGeom prst="rect">
                <a:avLst/>
              </a:prstGeom>
            </p:spPr>
            <p:txBody>
              <a:bodyPr wrap="none">
                <a:spAutoFit/>
              </a:bodyPr>
              <a:lstStyle/>
              <a:p>
                <a:r>
                  <a:rPr lang="vi-VN" sz="4000" dirty="0"/>
                  <a:t>59</a:t>
                </a:r>
              </a:p>
            </p:txBody>
          </p:sp>
          <p:sp>
            <p:nvSpPr>
              <p:cNvPr id="53" name="Rectangle 52">
                <a:extLst>
                  <a:ext uri="{FF2B5EF4-FFF2-40B4-BE49-F238E27FC236}">
                    <a16:creationId xmlns:a16="http://schemas.microsoft.com/office/drawing/2014/main" id="{6C4A48F6-ED71-6043-BE22-BC68B604DAAA}"/>
                  </a:ext>
                </a:extLst>
              </p:cNvPr>
              <p:cNvSpPr/>
              <p:nvPr/>
            </p:nvSpPr>
            <p:spPr>
              <a:xfrm>
                <a:off x="5330012" y="2811216"/>
                <a:ext cx="338554" cy="646331"/>
              </a:xfrm>
              <a:prstGeom prst="rect">
                <a:avLst/>
              </a:prstGeom>
            </p:spPr>
            <p:txBody>
              <a:bodyPr wrap="none">
                <a:spAutoFit/>
              </a:bodyPr>
              <a:lstStyle/>
              <a:p>
                <a:r>
                  <a:rPr lang="vi-VN" sz="3600" dirty="0"/>
                  <a:t>-</a:t>
                </a:r>
              </a:p>
            </p:txBody>
          </p:sp>
          <p:sp>
            <p:nvSpPr>
              <p:cNvPr id="54" name="Rectangle 53">
                <a:extLst>
                  <a:ext uri="{FF2B5EF4-FFF2-40B4-BE49-F238E27FC236}">
                    <a16:creationId xmlns:a16="http://schemas.microsoft.com/office/drawing/2014/main" id="{CBC01C91-E34C-2448-89DF-4C57C1B94B3A}"/>
                  </a:ext>
                </a:extLst>
              </p:cNvPr>
              <p:cNvSpPr/>
              <p:nvPr/>
            </p:nvSpPr>
            <p:spPr>
              <a:xfrm>
                <a:off x="5921222" y="3191052"/>
                <a:ext cx="647420" cy="707886"/>
              </a:xfrm>
              <a:prstGeom prst="rect">
                <a:avLst/>
              </a:prstGeom>
            </p:spPr>
            <p:txBody>
              <a:bodyPr wrap="square">
                <a:spAutoFit/>
              </a:bodyPr>
              <a:lstStyle/>
              <a:p>
                <a:r>
                  <a:rPr lang="vi-VN" sz="4000" dirty="0"/>
                  <a:t>6</a:t>
                </a:r>
              </a:p>
            </p:txBody>
          </p:sp>
          <p:cxnSp>
            <p:nvCxnSpPr>
              <p:cNvPr id="55" name="Straight Connector 54">
                <a:extLst>
                  <a:ext uri="{FF2B5EF4-FFF2-40B4-BE49-F238E27FC236}">
                    <a16:creationId xmlns:a16="http://schemas.microsoft.com/office/drawing/2014/main" id="{5EC4CABC-2C3A-8D41-A524-82417D1E0D78}"/>
                  </a:ext>
                </a:extLst>
              </p:cNvPr>
              <p:cNvCxnSpPr/>
              <p:nvPr/>
            </p:nvCxnSpPr>
            <p:spPr>
              <a:xfrm>
                <a:off x="5550768" y="3919424"/>
                <a:ext cx="88063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E0BA263E-8477-F341-BBCD-99043C53662A}"/>
                  </a:ext>
                </a:extLst>
              </p:cNvPr>
              <p:cNvSpPr/>
              <p:nvPr/>
            </p:nvSpPr>
            <p:spPr>
              <a:xfrm>
                <a:off x="5987267" y="4030265"/>
                <a:ext cx="470000" cy="707886"/>
              </a:xfrm>
              <a:prstGeom prst="rect">
                <a:avLst/>
              </a:prstGeom>
            </p:spPr>
            <p:txBody>
              <a:bodyPr wrap="none">
                <a:spAutoFit/>
              </a:bodyPr>
              <a:lstStyle/>
              <a:p>
                <a:r>
                  <a:rPr lang="vi-VN" sz="4000" dirty="0"/>
                  <a:t>3</a:t>
                </a:r>
              </a:p>
            </p:txBody>
          </p:sp>
          <p:sp>
            <p:nvSpPr>
              <p:cNvPr id="57" name="Rectangle 56">
                <a:extLst>
                  <a:ext uri="{FF2B5EF4-FFF2-40B4-BE49-F238E27FC236}">
                    <a16:creationId xmlns:a16="http://schemas.microsoft.com/office/drawing/2014/main" id="{561C6053-9ED1-C64C-91EB-C54358C43139}"/>
                  </a:ext>
                </a:extLst>
              </p:cNvPr>
              <p:cNvSpPr/>
              <p:nvPr/>
            </p:nvSpPr>
            <p:spPr>
              <a:xfrm>
                <a:off x="5706172" y="4029769"/>
                <a:ext cx="470000" cy="707886"/>
              </a:xfrm>
              <a:prstGeom prst="rect">
                <a:avLst/>
              </a:prstGeom>
            </p:spPr>
            <p:txBody>
              <a:bodyPr wrap="none">
                <a:spAutoFit/>
              </a:bodyPr>
              <a:lstStyle/>
              <a:p>
                <a:r>
                  <a:rPr lang="vi-VN" sz="4000" dirty="0"/>
                  <a:t>5</a:t>
                </a:r>
              </a:p>
            </p:txBody>
          </p:sp>
          <p:sp>
            <p:nvSpPr>
              <p:cNvPr id="58" name="Rectangle 57">
                <a:extLst>
                  <a:ext uri="{FF2B5EF4-FFF2-40B4-BE49-F238E27FC236}">
                    <a16:creationId xmlns:a16="http://schemas.microsoft.com/office/drawing/2014/main" id="{C8E877C7-2E94-944C-A3B9-54F168A84490}"/>
                  </a:ext>
                </a:extLst>
              </p:cNvPr>
              <p:cNvSpPr/>
              <p:nvPr/>
            </p:nvSpPr>
            <p:spPr>
              <a:xfrm>
                <a:off x="8650039" y="2361541"/>
                <a:ext cx="755335" cy="707886"/>
              </a:xfrm>
              <a:prstGeom prst="rect">
                <a:avLst/>
              </a:prstGeom>
            </p:spPr>
            <p:txBody>
              <a:bodyPr wrap="none">
                <a:spAutoFit/>
              </a:bodyPr>
              <a:lstStyle/>
              <a:p>
                <a:r>
                  <a:rPr lang="vi-VN" sz="4000" dirty="0"/>
                  <a:t>87</a:t>
                </a:r>
              </a:p>
            </p:txBody>
          </p:sp>
          <p:sp>
            <p:nvSpPr>
              <p:cNvPr id="59" name="Rectangle 58">
                <a:extLst>
                  <a:ext uri="{FF2B5EF4-FFF2-40B4-BE49-F238E27FC236}">
                    <a16:creationId xmlns:a16="http://schemas.microsoft.com/office/drawing/2014/main" id="{B4640495-9202-624D-A7F0-B36A226C3B60}"/>
                  </a:ext>
                </a:extLst>
              </p:cNvPr>
              <p:cNvSpPr/>
              <p:nvPr/>
            </p:nvSpPr>
            <p:spPr>
              <a:xfrm>
                <a:off x="8334243" y="2811216"/>
                <a:ext cx="338554" cy="646331"/>
              </a:xfrm>
              <a:prstGeom prst="rect">
                <a:avLst/>
              </a:prstGeom>
            </p:spPr>
            <p:txBody>
              <a:bodyPr wrap="none">
                <a:spAutoFit/>
              </a:bodyPr>
              <a:lstStyle/>
              <a:p>
                <a:r>
                  <a:rPr lang="vi-VN" sz="3600" dirty="0"/>
                  <a:t>-</a:t>
                </a:r>
              </a:p>
            </p:txBody>
          </p:sp>
          <p:sp>
            <p:nvSpPr>
              <p:cNvPr id="60" name="Rectangle 59">
                <a:extLst>
                  <a:ext uri="{FF2B5EF4-FFF2-40B4-BE49-F238E27FC236}">
                    <a16:creationId xmlns:a16="http://schemas.microsoft.com/office/drawing/2014/main" id="{72197415-8D66-9D41-B6BB-C52EBA407058}"/>
                  </a:ext>
                </a:extLst>
              </p:cNvPr>
              <p:cNvSpPr/>
              <p:nvPr/>
            </p:nvSpPr>
            <p:spPr>
              <a:xfrm>
                <a:off x="8672797" y="3191052"/>
                <a:ext cx="880634" cy="707886"/>
              </a:xfrm>
              <a:prstGeom prst="rect">
                <a:avLst/>
              </a:prstGeom>
            </p:spPr>
            <p:txBody>
              <a:bodyPr wrap="square">
                <a:spAutoFit/>
              </a:bodyPr>
              <a:lstStyle/>
              <a:p>
                <a:r>
                  <a:rPr lang="vi-VN" sz="4000" dirty="0"/>
                  <a:t>32</a:t>
                </a:r>
              </a:p>
            </p:txBody>
          </p:sp>
          <p:cxnSp>
            <p:nvCxnSpPr>
              <p:cNvPr id="61" name="Straight Connector 60">
                <a:extLst>
                  <a:ext uri="{FF2B5EF4-FFF2-40B4-BE49-F238E27FC236}">
                    <a16:creationId xmlns:a16="http://schemas.microsoft.com/office/drawing/2014/main" id="{BAD9F156-8E23-4149-9EA6-ED50FCDD4ECA}"/>
                  </a:ext>
                </a:extLst>
              </p:cNvPr>
              <p:cNvCxnSpPr/>
              <p:nvPr/>
            </p:nvCxnSpPr>
            <p:spPr>
              <a:xfrm>
                <a:off x="8524525" y="3919424"/>
                <a:ext cx="106556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A03F70C8-2A9D-1843-AB9F-B1BA20C330B9}"/>
                  </a:ext>
                </a:extLst>
              </p:cNvPr>
              <p:cNvSpPr/>
              <p:nvPr/>
            </p:nvSpPr>
            <p:spPr>
              <a:xfrm>
                <a:off x="8945004" y="4030265"/>
                <a:ext cx="470000" cy="707886"/>
              </a:xfrm>
              <a:prstGeom prst="rect">
                <a:avLst/>
              </a:prstGeom>
            </p:spPr>
            <p:txBody>
              <a:bodyPr wrap="none">
                <a:spAutoFit/>
              </a:bodyPr>
              <a:lstStyle/>
              <a:p>
                <a:r>
                  <a:rPr lang="vi-VN" sz="4000" dirty="0"/>
                  <a:t>5</a:t>
                </a:r>
              </a:p>
            </p:txBody>
          </p:sp>
          <p:sp>
            <p:nvSpPr>
              <p:cNvPr id="63" name="Rectangle 62">
                <a:extLst>
                  <a:ext uri="{FF2B5EF4-FFF2-40B4-BE49-F238E27FC236}">
                    <a16:creationId xmlns:a16="http://schemas.microsoft.com/office/drawing/2014/main" id="{2AB503B3-C3F1-1B4C-9CE4-48D60FB0EB29}"/>
                  </a:ext>
                </a:extLst>
              </p:cNvPr>
              <p:cNvSpPr/>
              <p:nvPr/>
            </p:nvSpPr>
            <p:spPr>
              <a:xfrm>
                <a:off x="8663909" y="4029769"/>
                <a:ext cx="470000" cy="707886"/>
              </a:xfrm>
              <a:prstGeom prst="rect">
                <a:avLst/>
              </a:prstGeom>
            </p:spPr>
            <p:txBody>
              <a:bodyPr wrap="none">
                <a:spAutoFit/>
              </a:bodyPr>
              <a:lstStyle/>
              <a:p>
                <a:r>
                  <a:rPr lang="vi-VN" sz="4000" dirty="0"/>
                  <a:t>5</a:t>
                </a:r>
              </a:p>
            </p:txBody>
          </p:sp>
        </p:grpSp>
        <p:sp>
          <p:nvSpPr>
            <p:cNvPr id="64" name="Rounded Rectangle 63">
              <a:extLst>
                <a:ext uri="{FF2B5EF4-FFF2-40B4-BE49-F238E27FC236}">
                  <a16:creationId xmlns:a16="http://schemas.microsoft.com/office/drawing/2014/main" id="{83C81648-CE52-7F4F-A66D-09A8154D3B19}"/>
                </a:ext>
              </a:extLst>
            </p:cNvPr>
            <p:cNvSpPr/>
            <p:nvPr/>
          </p:nvSpPr>
          <p:spPr>
            <a:xfrm>
              <a:off x="3674962" y="3966483"/>
              <a:ext cx="787341" cy="675639"/>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600" dirty="0">
                  <a:solidFill>
                    <a:schemeClr val="tx1"/>
                  </a:solidFill>
                </a:rPr>
                <a:t>?</a:t>
              </a:r>
            </a:p>
          </p:txBody>
        </p:sp>
        <p:sp>
          <p:nvSpPr>
            <p:cNvPr id="65" name="Rounded Rectangle 64">
              <a:extLst>
                <a:ext uri="{FF2B5EF4-FFF2-40B4-BE49-F238E27FC236}">
                  <a16:creationId xmlns:a16="http://schemas.microsoft.com/office/drawing/2014/main" id="{DFAD27C4-2317-3844-9FD2-05C2363EC933}"/>
                </a:ext>
              </a:extLst>
            </p:cNvPr>
            <p:cNvSpPr/>
            <p:nvPr/>
          </p:nvSpPr>
          <p:spPr>
            <a:xfrm>
              <a:off x="6849530" y="3967985"/>
              <a:ext cx="787341" cy="675639"/>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600" dirty="0">
                  <a:solidFill>
                    <a:schemeClr val="tx1"/>
                  </a:solidFill>
                </a:rPr>
                <a:t>?</a:t>
              </a:r>
            </a:p>
          </p:txBody>
        </p:sp>
        <p:sp>
          <p:nvSpPr>
            <p:cNvPr id="66" name="Rounded Rectangle 65">
              <a:extLst>
                <a:ext uri="{FF2B5EF4-FFF2-40B4-BE49-F238E27FC236}">
                  <a16:creationId xmlns:a16="http://schemas.microsoft.com/office/drawing/2014/main" id="{87AFC15B-A847-B44F-8A24-9076727FC24D}"/>
                </a:ext>
              </a:extLst>
            </p:cNvPr>
            <p:cNvSpPr/>
            <p:nvPr/>
          </p:nvSpPr>
          <p:spPr>
            <a:xfrm>
              <a:off x="9843513" y="3952487"/>
              <a:ext cx="787341" cy="675639"/>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600" dirty="0">
                  <a:solidFill>
                    <a:schemeClr val="tx1"/>
                  </a:solidFill>
                </a:rPr>
                <a:t>?</a:t>
              </a:r>
            </a:p>
          </p:txBody>
        </p:sp>
      </p:grpSp>
      <p:sp>
        <p:nvSpPr>
          <p:cNvPr id="67" name="Rounded Rectangle 66">
            <a:extLst>
              <a:ext uri="{FF2B5EF4-FFF2-40B4-BE49-F238E27FC236}">
                <a16:creationId xmlns:a16="http://schemas.microsoft.com/office/drawing/2014/main" id="{9A897ABF-A379-7E48-9B4A-BAFBCA16E448}"/>
              </a:ext>
            </a:extLst>
          </p:cNvPr>
          <p:cNvSpPr/>
          <p:nvPr/>
        </p:nvSpPr>
        <p:spPr>
          <a:xfrm>
            <a:off x="3678584" y="3964167"/>
            <a:ext cx="787341" cy="675639"/>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600" dirty="0">
                <a:solidFill>
                  <a:srgbClr val="FF0000"/>
                </a:solidFill>
              </a:rPr>
              <a:t>S</a:t>
            </a:r>
          </a:p>
        </p:txBody>
      </p:sp>
      <p:sp>
        <p:nvSpPr>
          <p:cNvPr id="68" name="Rounded Rectangle 67">
            <a:extLst>
              <a:ext uri="{FF2B5EF4-FFF2-40B4-BE49-F238E27FC236}">
                <a16:creationId xmlns:a16="http://schemas.microsoft.com/office/drawing/2014/main" id="{F33CDDA7-9E9D-7040-9688-15CB99FC5DDD}"/>
              </a:ext>
            </a:extLst>
          </p:cNvPr>
          <p:cNvSpPr/>
          <p:nvPr/>
        </p:nvSpPr>
        <p:spPr>
          <a:xfrm>
            <a:off x="6853152" y="3965669"/>
            <a:ext cx="787341" cy="675639"/>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600" dirty="0">
                <a:solidFill>
                  <a:srgbClr val="FF0000"/>
                </a:solidFill>
              </a:rPr>
              <a:t>Đ</a:t>
            </a:r>
          </a:p>
        </p:txBody>
      </p:sp>
      <p:sp>
        <p:nvSpPr>
          <p:cNvPr id="69" name="Rounded Rectangle 68">
            <a:extLst>
              <a:ext uri="{FF2B5EF4-FFF2-40B4-BE49-F238E27FC236}">
                <a16:creationId xmlns:a16="http://schemas.microsoft.com/office/drawing/2014/main" id="{FE2857C2-C5F7-3149-B7B8-753B31C1AB24}"/>
              </a:ext>
            </a:extLst>
          </p:cNvPr>
          <p:cNvSpPr/>
          <p:nvPr/>
        </p:nvSpPr>
        <p:spPr>
          <a:xfrm>
            <a:off x="9847135" y="3950171"/>
            <a:ext cx="787341" cy="675639"/>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600" dirty="0">
                <a:solidFill>
                  <a:srgbClr val="FF0000"/>
                </a:solidFill>
              </a:rPr>
              <a:t>Đ</a:t>
            </a:r>
          </a:p>
        </p:txBody>
      </p:sp>
      <p:pic>
        <p:nvPicPr>
          <p:cNvPr id="35" name="Picture 34">
            <a:hlinkClick r:id="rId4" action="ppaction://hlinksldjump"/>
            <a:extLst>
              <a:ext uri="{FF2B5EF4-FFF2-40B4-BE49-F238E27FC236}">
                <a16:creationId xmlns:a16="http://schemas.microsoft.com/office/drawing/2014/main" id="{4D007619-3B15-4F92-9430-5F5B78A6A61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7667" b="100000" l="3667" r="26111"/>
                    </a14:imgEffect>
                  </a14:imgLayer>
                </a14:imgProps>
              </a:ext>
              <a:ext uri="{28A0092B-C50C-407E-A947-70E740481C1C}">
                <a14:useLocalDpi xmlns:a14="http://schemas.microsoft.com/office/drawing/2010/main" val="0"/>
              </a:ext>
            </a:extLst>
          </a:blip>
          <a:srcRect l="3454" t="58182" r="74243"/>
          <a:stretch/>
        </p:blipFill>
        <p:spPr>
          <a:xfrm>
            <a:off x="10630854" y="4963886"/>
            <a:ext cx="1662038" cy="1894114"/>
          </a:xfrm>
          <a:prstGeom prst="rect">
            <a:avLst/>
          </a:prstGeom>
        </p:spPr>
      </p:pic>
    </p:spTree>
    <p:extLst>
      <p:ext uri="{BB962C8B-B14F-4D97-AF65-F5344CB8AC3E}">
        <p14:creationId xmlns:p14="http://schemas.microsoft.com/office/powerpoint/2010/main" val="264397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wipe(left)">
                                      <p:cBhvr>
                                        <p:cTn id="16" dur="500"/>
                                        <p:tgtEl>
                                          <p:spTgt spid="45"/>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wipe(left)">
                                      <p:cBhvr>
                                        <p:cTn id="19" dur="500"/>
                                        <p:tgtEl>
                                          <p:spTgt spid="44"/>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900" decel="100000" fill="hold"/>
                                        <p:tgtEl>
                                          <p:spTgt spid="9"/>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chimes.wav"/>
                                        </p:tgtEl>
                                      </p:cMediaNode>
                                    </p:audio>
                                  </p:sub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p:bldP spid="67" grpId="0" animBg="1"/>
      <p:bldP spid="68" grpId="0" animBg="1"/>
      <p:bldP spid="6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84AA70F-7A0C-754E-9B95-F4497D10D194}"/>
              </a:ext>
            </a:extLst>
          </p:cNvPr>
          <p:cNvGrpSpPr/>
          <p:nvPr/>
        </p:nvGrpSpPr>
        <p:grpSpPr>
          <a:xfrm>
            <a:off x="812334" y="409668"/>
            <a:ext cx="1042074" cy="1015662"/>
            <a:chOff x="3174278" y="295625"/>
            <a:chExt cx="605826" cy="690027"/>
          </a:xfrm>
        </p:grpSpPr>
        <p:sp>
          <p:nvSpPr>
            <p:cNvPr id="3" name="Oval 2">
              <a:extLst>
                <a:ext uri="{FF2B5EF4-FFF2-40B4-BE49-F238E27FC236}">
                  <a16:creationId xmlns:a16="http://schemas.microsoft.com/office/drawing/2014/main" id="{5298F6CB-EAFD-4F44-8FC2-84FA62DD89A1}"/>
                </a:ext>
              </a:extLst>
            </p:cNvPr>
            <p:cNvSpPr/>
            <p:nvPr/>
          </p:nvSpPr>
          <p:spPr>
            <a:xfrm>
              <a:off x="3174278" y="379826"/>
              <a:ext cx="605826" cy="605826"/>
            </a:xfrm>
            <a:prstGeom prst="ellipse">
              <a:avLst/>
            </a:prstGeom>
            <a:solidFill>
              <a:srgbClr val="92D050"/>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FEE202EC-4C87-6242-9EB9-1DBA9BF98D2D}"/>
                </a:ext>
              </a:extLst>
            </p:cNvPr>
            <p:cNvSpPr txBox="1"/>
            <p:nvPr/>
          </p:nvSpPr>
          <p:spPr>
            <a:xfrm>
              <a:off x="3321440" y="295625"/>
              <a:ext cx="301686" cy="690027"/>
            </a:xfrm>
            <a:prstGeom prst="rect">
              <a:avLst/>
            </a:prstGeom>
            <a:noFill/>
          </p:spPr>
          <p:txBody>
            <a:bodyPr wrap="square" rtlCol="0">
              <a:spAutoFit/>
            </a:bodyPr>
            <a:lstStyle/>
            <a:p>
              <a:r>
                <a:rPr lang="en-VN" sz="6000" b="1" i="1" dirty="0">
                  <a:solidFill>
                    <a:schemeClr val="bg1"/>
                  </a:solidFill>
                  <a:latin typeface="Times New Roman" panose="02020603050405020304" pitchFamily="18" charset="0"/>
                  <a:cs typeface="Times New Roman" panose="02020603050405020304" pitchFamily="18" charset="0"/>
                </a:rPr>
                <a:t>2</a:t>
              </a:r>
            </a:p>
          </p:txBody>
        </p:sp>
      </p:grpSp>
      <p:sp>
        <p:nvSpPr>
          <p:cNvPr id="5" name="TextBox 4">
            <a:extLst>
              <a:ext uri="{FF2B5EF4-FFF2-40B4-BE49-F238E27FC236}">
                <a16:creationId xmlns:a16="http://schemas.microsoft.com/office/drawing/2014/main" id="{1E4425CD-1869-024A-8AFE-3AE25BF170F9}"/>
              </a:ext>
            </a:extLst>
          </p:cNvPr>
          <p:cNvSpPr txBox="1"/>
          <p:nvPr/>
        </p:nvSpPr>
        <p:spPr>
          <a:xfrm>
            <a:off x="1961799" y="409668"/>
            <a:ext cx="8372450" cy="1015663"/>
          </a:xfrm>
          <a:prstGeom prst="rect">
            <a:avLst/>
          </a:prstGeom>
          <a:noFill/>
        </p:spPr>
        <p:txBody>
          <a:bodyPr wrap="square" rtlCol="0">
            <a:spAutoFit/>
          </a:bodyPr>
          <a:lstStyle/>
          <a:p>
            <a:r>
              <a:rPr lang="en-VN" sz="6000" dirty="0"/>
              <a:t>Tính:</a:t>
            </a:r>
          </a:p>
        </p:txBody>
      </p:sp>
      <p:grpSp>
        <p:nvGrpSpPr>
          <p:cNvPr id="10" name="Group 9">
            <a:extLst>
              <a:ext uri="{FF2B5EF4-FFF2-40B4-BE49-F238E27FC236}">
                <a16:creationId xmlns:a16="http://schemas.microsoft.com/office/drawing/2014/main" id="{C99D83AE-DA25-C745-BA35-FE8EB49CB8FC}"/>
              </a:ext>
            </a:extLst>
          </p:cNvPr>
          <p:cNvGrpSpPr/>
          <p:nvPr/>
        </p:nvGrpSpPr>
        <p:grpSpPr>
          <a:xfrm>
            <a:off x="275513" y="2331720"/>
            <a:ext cx="10585321" cy="2598241"/>
            <a:chOff x="641273" y="1623060"/>
            <a:chExt cx="10585321" cy="2598241"/>
          </a:xfrm>
        </p:grpSpPr>
        <p:sp>
          <p:nvSpPr>
            <p:cNvPr id="6" name="TextBox 5">
              <a:extLst>
                <a:ext uri="{FF2B5EF4-FFF2-40B4-BE49-F238E27FC236}">
                  <a16:creationId xmlns:a16="http://schemas.microsoft.com/office/drawing/2014/main" id="{BB6873D8-FEF2-E047-8B66-E4C3AD0B1628}"/>
                </a:ext>
              </a:extLst>
            </p:cNvPr>
            <p:cNvSpPr txBox="1"/>
            <p:nvPr/>
          </p:nvSpPr>
          <p:spPr>
            <a:xfrm>
              <a:off x="879170" y="1649818"/>
              <a:ext cx="2499548" cy="769441"/>
            </a:xfrm>
            <a:prstGeom prst="rect">
              <a:avLst/>
            </a:prstGeom>
            <a:noFill/>
          </p:spPr>
          <p:txBody>
            <a:bodyPr wrap="square" rtlCol="0">
              <a:spAutoFit/>
            </a:bodyPr>
            <a:lstStyle/>
            <a:p>
              <a:pPr algn="ctr"/>
              <a:r>
                <a:rPr lang="en-VN" sz="4400" dirty="0"/>
                <a:t>20 + </a:t>
              </a:r>
              <a:r>
                <a:rPr lang="en-VN" sz="4400"/>
                <a:t>6 </a:t>
              </a:r>
              <a:r>
                <a:rPr lang="en-US" sz="4400"/>
                <a:t>=</a:t>
              </a:r>
              <a:endParaRPr lang="en-VN" sz="4400" dirty="0"/>
            </a:p>
          </p:txBody>
        </p:sp>
        <p:sp>
          <p:nvSpPr>
            <p:cNvPr id="19" name="TextBox 18">
              <a:extLst>
                <a:ext uri="{FF2B5EF4-FFF2-40B4-BE49-F238E27FC236}">
                  <a16:creationId xmlns:a16="http://schemas.microsoft.com/office/drawing/2014/main" id="{2787E983-ECCC-DB46-94B8-47FD8CB08B07}"/>
                </a:ext>
              </a:extLst>
            </p:cNvPr>
            <p:cNvSpPr txBox="1"/>
            <p:nvPr/>
          </p:nvSpPr>
          <p:spPr>
            <a:xfrm>
              <a:off x="641273" y="3451860"/>
              <a:ext cx="3334710" cy="769441"/>
            </a:xfrm>
            <a:prstGeom prst="rect">
              <a:avLst/>
            </a:prstGeom>
            <a:noFill/>
          </p:spPr>
          <p:txBody>
            <a:bodyPr wrap="square" rtlCol="0">
              <a:spAutoFit/>
            </a:bodyPr>
            <a:lstStyle/>
            <a:p>
              <a:pPr algn="ctr"/>
              <a:r>
                <a:rPr lang="en-VN" sz="4400" dirty="0"/>
                <a:t>43 </a:t>
              </a:r>
              <a:r>
                <a:rPr lang="en-VN" sz="4400"/>
                <a:t>+ 20</a:t>
              </a:r>
              <a:r>
                <a:rPr lang="en-US" sz="4400"/>
                <a:t> =</a:t>
              </a:r>
              <a:r>
                <a:rPr lang="en-VN" sz="4400"/>
                <a:t> </a:t>
              </a:r>
              <a:endParaRPr lang="en-VN" sz="4400" dirty="0"/>
            </a:p>
          </p:txBody>
        </p:sp>
        <p:sp>
          <p:nvSpPr>
            <p:cNvPr id="20" name="TextBox 19">
              <a:extLst>
                <a:ext uri="{FF2B5EF4-FFF2-40B4-BE49-F238E27FC236}">
                  <a16:creationId xmlns:a16="http://schemas.microsoft.com/office/drawing/2014/main" id="{39188AC5-B1F6-F244-97F7-BC63E4902BF6}"/>
                </a:ext>
              </a:extLst>
            </p:cNvPr>
            <p:cNvSpPr txBox="1"/>
            <p:nvPr/>
          </p:nvSpPr>
          <p:spPr>
            <a:xfrm>
              <a:off x="4582584" y="1623060"/>
              <a:ext cx="2499548" cy="769441"/>
            </a:xfrm>
            <a:prstGeom prst="rect">
              <a:avLst/>
            </a:prstGeom>
            <a:noFill/>
          </p:spPr>
          <p:txBody>
            <a:bodyPr wrap="square" rtlCol="0">
              <a:spAutoFit/>
            </a:bodyPr>
            <a:lstStyle/>
            <a:p>
              <a:pPr algn="ctr"/>
              <a:r>
                <a:rPr lang="en-VN" sz="4400"/>
                <a:t>57 – 7</a:t>
              </a:r>
              <a:r>
                <a:rPr lang="en-US" sz="4400"/>
                <a:t> =</a:t>
              </a:r>
              <a:endParaRPr lang="en-VN" sz="4400" dirty="0"/>
            </a:p>
          </p:txBody>
        </p:sp>
        <p:sp>
          <p:nvSpPr>
            <p:cNvPr id="21" name="TextBox 20">
              <a:extLst>
                <a:ext uri="{FF2B5EF4-FFF2-40B4-BE49-F238E27FC236}">
                  <a16:creationId xmlns:a16="http://schemas.microsoft.com/office/drawing/2014/main" id="{D6AAD500-E09D-8A42-8701-7EE8C22995EC}"/>
                </a:ext>
              </a:extLst>
            </p:cNvPr>
            <p:cNvSpPr txBox="1"/>
            <p:nvPr/>
          </p:nvSpPr>
          <p:spPr>
            <a:xfrm>
              <a:off x="4516638" y="3438014"/>
              <a:ext cx="2977628" cy="769441"/>
            </a:xfrm>
            <a:prstGeom prst="rect">
              <a:avLst/>
            </a:prstGeom>
            <a:noFill/>
          </p:spPr>
          <p:txBody>
            <a:bodyPr wrap="square" rtlCol="0">
              <a:spAutoFit/>
            </a:bodyPr>
            <a:lstStyle/>
            <a:p>
              <a:pPr algn="ctr"/>
              <a:r>
                <a:rPr lang="en-VN" sz="4400"/>
                <a:t>75 – 70</a:t>
              </a:r>
              <a:r>
                <a:rPr lang="en-US" sz="4400"/>
                <a:t> =</a:t>
              </a:r>
              <a:endParaRPr lang="en-VN" sz="4400" dirty="0"/>
            </a:p>
          </p:txBody>
        </p:sp>
        <p:sp>
          <p:nvSpPr>
            <p:cNvPr id="22" name="TextBox 21">
              <a:extLst>
                <a:ext uri="{FF2B5EF4-FFF2-40B4-BE49-F238E27FC236}">
                  <a16:creationId xmlns:a16="http://schemas.microsoft.com/office/drawing/2014/main" id="{2867C2F2-0DDC-0E40-BFA8-79B15E86D34E}"/>
                </a:ext>
              </a:extLst>
            </p:cNvPr>
            <p:cNvSpPr txBox="1"/>
            <p:nvPr/>
          </p:nvSpPr>
          <p:spPr>
            <a:xfrm>
              <a:off x="8285998" y="1623060"/>
              <a:ext cx="2499548" cy="769441"/>
            </a:xfrm>
            <a:prstGeom prst="rect">
              <a:avLst/>
            </a:prstGeom>
            <a:noFill/>
          </p:spPr>
          <p:txBody>
            <a:bodyPr wrap="square" rtlCol="0">
              <a:spAutoFit/>
            </a:bodyPr>
            <a:lstStyle/>
            <a:p>
              <a:pPr algn="ctr"/>
              <a:r>
                <a:rPr lang="en-VN" sz="4400" dirty="0"/>
                <a:t>3 </a:t>
              </a:r>
              <a:r>
                <a:rPr lang="en-VN" sz="4400"/>
                <a:t>+ 40</a:t>
              </a:r>
              <a:r>
                <a:rPr lang="en-US" sz="4400"/>
                <a:t> =</a:t>
              </a:r>
              <a:endParaRPr lang="en-VN" sz="4400" dirty="0"/>
            </a:p>
          </p:txBody>
        </p:sp>
        <p:sp>
          <p:nvSpPr>
            <p:cNvPr id="23" name="TextBox 22">
              <a:extLst>
                <a:ext uri="{FF2B5EF4-FFF2-40B4-BE49-F238E27FC236}">
                  <a16:creationId xmlns:a16="http://schemas.microsoft.com/office/drawing/2014/main" id="{FCD954B9-50F6-634E-9022-F5F9573D2454}"/>
                </a:ext>
              </a:extLst>
            </p:cNvPr>
            <p:cNvSpPr txBox="1"/>
            <p:nvPr/>
          </p:nvSpPr>
          <p:spPr>
            <a:xfrm>
              <a:off x="8211354" y="3451860"/>
              <a:ext cx="3015240" cy="769441"/>
            </a:xfrm>
            <a:prstGeom prst="rect">
              <a:avLst/>
            </a:prstGeom>
            <a:noFill/>
          </p:spPr>
          <p:txBody>
            <a:bodyPr wrap="square" rtlCol="0">
              <a:spAutoFit/>
            </a:bodyPr>
            <a:lstStyle/>
            <a:p>
              <a:pPr algn="ctr"/>
              <a:r>
                <a:rPr lang="en-VN" sz="4400"/>
                <a:t>69 – 19</a:t>
              </a:r>
              <a:r>
                <a:rPr lang="en-US" sz="4400"/>
                <a:t> =</a:t>
              </a:r>
              <a:endParaRPr lang="en-VN" sz="4400" dirty="0"/>
            </a:p>
          </p:txBody>
        </p:sp>
      </p:grpSp>
      <p:pic>
        <p:nvPicPr>
          <p:cNvPr id="1028" name="Picture 4" descr="Download Ruler Png - Cartoon Picture Of Ruler PNG Image with No Background  - PNGkey.com">
            <a:extLst>
              <a:ext uri="{FF2B5EF4-FFF2-40B4-BE49-F238E27FC236}">
                <a16:creationId xmlns:a16="http://schemas.microsoft.com/office/drawing/2014/main" id="{0EBCCAE7-B41F-504F-9E5F-71FD92B3629F}"/>
              </a:ext>
            </a:extLst>
          </p:cNvPr>
          <p:cNvPicPr>
            <a:picLocks noChangeAspect="1" noChangeArrowheads="1"/>
          </p:cNvPicPr>
          <p:nvPr/>
        </p:nvPicPr>
        <p:blipFill>
          <a:blip r:embed="rId2">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rot="19948208">
            <a:off x="492476" y="5452195"/>
            <a:ext cx="3576514" cy="166177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ình ảnh Kẹp Giấy Kẹp Giấy Màu Kẹp Văn Phòng Phẩm, Kẹp Giấy Minh Họa, Văn  Phòng Phẩm, Văn miễn phí tải tập tin PNG PSDComment và Vector">
            <a:extLst>
              <a:ext uri="{FF2B5EF4-FFF2-40B4-BE49-F238E27FC236}">
                <a16:creationId xmlns:a16="http://schemas.microsoft.com/office/drawing/2014/main" id="{708452C6-633C-DD44-82B9-AA21D552B84E}"/>
              </a:ext>
            </a:extLst>
          </p:cNvPr>
          <p:cNvPicPr>
            <a:picLocks noChangeAspect="1" noChangeArrowheads="1"/>
          </p:cNvPicPr>
          <p:nvPr/>
        </p:nvPicPr>
        <p:blipFill>
          <a:blip r:embed="rId3">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rot="4481347" flipH="1">
            <a:off x="8175553" y="-188554"/>
            <a:ext cx="1773877" cy="232883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artoon Illustration - Calculator png download - 2362*2362 - Free  Transparent Cartoon png Download. - Clip Art Library">
            <a:extLst>
              <a:ext uri="{FF2B5EF4-FFF2-40B4-BE49-F238E27FC236}">
                <a16:creationId xmlns:a16="http://schemas.microsoft.com/office/drawing/2014/main" id="{69A79C00-D445-F04D-8839-961E0457C9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80550" y="-158428"/>
            <a:ext cx="2131060" cy="21310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ubber Anime Animation Eraser Cartoon Hand Drawn, Eraser Clipart,  Stationery, Decorative Drawing PNG Transparent Image and Clipart for Free  Download">
            <a:extLst>
              <a:ext uri="{FF2B5EF4-FFF2-40B4-BE49-F238E27FC236}">
                <a16:creationId xmlns:a16="http://schemas.microsoft.com/office/drawing/2014/main" id="{DA06C28A-0643-4347-9DD1-0372522CEDB5}"/>
              </a:ext>
            </a:extLst>
          </p:cNvPr>
          <p:cNvPicPr>
            <a:picLocks noChangeAspect="1" noChangeArrowheads="1"/>
          </p:cNvPicPr>
          <p:nvPr/>
        </p:nvPicPr>
        <p:blipFill>
          <a:blip r:embed="rId5">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rot="11091000">
            <a:off x="-151685" y="5293944"/>
            <a:ext cx="1928039" cy="1928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214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26"/>
                                        </p:tgtEl>
                                        <p:attrNameLst>
                                          <p:attrName>r</p:attrName>
                                        </p:attrNameLst>
                                      </p:cBhvr>
                                    </p:animRot>
                                    <p:animRot by="-240000">
                                      <p:cBhvr>
                                        <p:cTn id="7" dur="200" fill="hold">
                                          <p:stCondLst>
                                            <p:cond delay="200"/>
                                          </p:stCondLst>
                                        </p:cTn>
                                        <p:tgtEl>
                                          <p:spTgt spid="1026"/>
                                        </p:tgtEl>
                                        <p:attrNameLst>
                                          <p:attrName>r</p:attrName>
                                        </p:attrNameLst>
                                      </p:cBhvr>
                                    </p:animRot>
                                    <p:animRot by="240000">
                                      <p:cBhvr>
                                        <p:cTn id="8" dur="200" fill="hold">
                                          <p:stCondLst>
                                            <p:cond delay="400"/>
                                          </p:stCondLst>
                                        </p:cTn>
                                        <p:tgtEl>
                                          <p:spTgt spid="1026"/>
                                        </p:tgtEl>
                                        <p:attrNameLst>
                                          <p:attrName>r</p:attrName>
                                        </p:attrNameLst>
                                      </p:cBhvr>
                                    </p:animRot>
                                    <p:animRot by="-240000">
                                      <p:cBhvr>
                                        <p:cTn id="9" dur="200" fill="hold">
                                          <p:stCondLst>
                                            <p:cond delay="600"/>
                                          </p:stCondLst>
                                        </p:cTn>
                                        <p:tgtEl>
                                          <p:spTgt spid="1026"/>
                                        </p:tgtEl>
                                        <p:attrNameLst>
                                          <p:attrName>r</p:attrName>
                                        </p:attrNameLst>
                                      </p:cBhvr>
                                    </p:animRot>
                                    <p:animRot by="120000">
                                      <p:cBhvr>
                                        <p:cTn id="10" dur="200" fill="hold">
                                          <p:stCondLst>
                                            <p:cond delay="800"/>
                                          </p:stCondLst>
                                        </p:cTn>
                                        <p:tgtEl>
                                          <p:spTgt spid="1026"/>
                                        </p:tgtEl>
                                        <p:attrNameLst>
                                          <p:attrName>r</p:attrName>
                                        </p:attrNameLst>
                                      </p:cBhvr>
                                    </p:animRot>
                                  </p:childTnLst>
                                </p:cTn>
                              </p:par>
                              <p:par>
                                <p:cTn id="11" presetID="32" presetClass="emph" presetSubtype="0" repeatCount="indefinite" fill="hold" nodeType="withEffect">
                                  <p:stCondLst>
                                    <p:cond delay="500"/>
                                  </p:stCondLst>
                                  <p:childTnLst>
                                    <p:animRot by="120000">
                                      <p:cBhvr>
                                        <p:cTn id="12" dur="100" fill="hold">
                                          <p:stCondLst>
                                            <p:cond delay="0"/>
                                          </p:stCondLst>
                                        </p:cTn>
                                        <p:tgtEl>
                                          <p:spTgt spid="1028"/>
                                        </p:tgtEl>
                                        <p:attrNameLst>
                                          <p:attrName>r</p:attrName>
                                        </p:attrNameLst>
                                      </p:cBhvr>
                                    </p:animRot>
                                    <p:animRot by="-240000">
                                      <p:cBhvr>
                                        <p:cTn id="13" dur="200" fill="hold">
                                          <p:stCondLst>
                                            <p:cond delay="200"/>
                                          </p:stCondLst>
                                        </p:cTn>
                                        <p:tgtEl>
                                          <p:spTgt spid="1028"/>
                                        </p:tgtEl>
                                        <p:attrNameLst>
                                          <p:attrName>r</p:attrName>
                                        </p:attrNameLst>
                                      </p:cBhvr>
                                    </p:animRot>
                                    <p:animRot by="240000">
                                      <p:cBhvr>
                                        <p:cTn id="14" dur="200" fill="hold">
                                          <p:stCondLst>
                                            <p:cond delay="400"/>
                                          </p:stCondLst>
                                        </p:cTn>
                                        <p:tgtEl>
                                          <p:spTgt spid="1028"/>
                                        </p:tgtEl>
                                        <p:attrNameLst>
                                          <p:attrName>r</p:attrName>
                                        </p:attrNameLst>
                                      </p:cBhvr>
                                    </p:animRot>
                                    <p:animRot by="-240000">
                                      <p:cBhvr>
                                        <p:cTn id="15" dur="200" fill="hold">
                                          <p:stCondLst>
                                            <p:cond delay="600"/>
                                          </p:stCondLst>
                                        </p:cTn>
                                        <p:tgtEl>
                                          <p:spTgt spid="1028"/>
                                        </p:tgtEl>
                                        <p:attrNameLst>
                                          <p:attrName>r</p:attrName>
                                        </p:attrNameLst>
                                      </p:cBhvr>
                                    </p:animRot>
                                    <p:animRot by="120000">
                                      <p:cBhvr>
                                        <p:cTn id="16" dur="200" fill="hold">
                                          <p:stCondLst>
                                            <p:cond delay="800"/>
                                          </p:stCondLst>
                                        </p:cTn>
                                        <p:tgtEl>
                                          <p:spTgt spid="1028"/>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checkerboard(across)">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201577" y="1192696"/>
            <a:ext cx="729879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Thứ Ba ngày 21 </a:t>
            </a: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tháng 9 năm 2021</a:t>
            </a:r>
          </a:p>
        </p:txBody>
      </p:sp>
      <p:sp>
        <p:nvSpPr>
          <p:cNvPr id="3" name="TextBox 2">
            <a:extLst>
              <a:ext uri="{FF2B5EF4-FFF2-40B4-BE49-F238E27FC236}">
                <a16:creationId xmlns:a16="http://schemas.microsoft.com/office/drawing/2014/main" id="{80E529EE-C7D4-4A3F-924C-EE937BB5D701}"/>
              </a:ext>
            </a:extLst>
          </p:cNvPr>
          <p:cNvSpPr txBox="1"/>
          <p:nvPr/>
        </p:nvSpPr>
        <p:spPr>
          <a:xfrm>
            <a:off x="3385933" y="1843731"/>
            <a:ext cx="245827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Toán</a:t>
            </a:r>
          </a:p>
        </p:txBody>
      </p:sp>
      <p:sp>
        <p:nvSpPr>
          <p:cNvPr id="6" name="TextBox 5">
            <a:extLst>
              <a:ext uri="{FF2B5EF4-FFF2-40B4-BE49-F238E27FC236}">
                <a16:creationId xmlns:a16="http://schemas.microsoft.com/office/drawing/2014/main" id="{294D5C60-A0BF-41B3-B2AF-979B6C6833F1}"/>
              </a:ext>
            </a:extLst>
          </p:cNvPr>
          <p:cNvSpPr txBox="1"/>
          <p:nvPr/>
        </p:nvSpPr>
        <p:spPr>
          <a:xfrm>
            <a:off x="1513738" y="2494766"/>
            <a:ext cx="668238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Bài 5: Luyện tập ( Tiết 2)</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7" name="TextBox 6">
            <a:extLst>
              <a:ext uri="{FF2B5EF4-FFF2-40B4-BE49-F238E27FC236}">
                <a16:creationId xmlns:a16="http://schemas.microsoft.com/office/drawing/2014/main" id="{D9E1E6E0-ADFA-4CE3-ACBA-836C9CC859DC}"/>
              </a:ext>
            </a:extLst>
          </p:cNvPr>
          <p:cNvSpPr txBox="1"/>
          <p:nvPr/>
        </p:nvSpPr>
        <p:spPr>
          <a:xfrm>
            <a:off x="753000" y="3833758"/>
            <a:ext cx="4211303" cy="584775"/>
          </a:xfrm>
          <a:prstGeom prst="rect">
            <a:avLst/>
          </a:prstGeom>
          <a:noFill/>
        </p:spPr>
        <p:txBody>
          <a:bodyPr wrap="square" rtlCol="0">
            <a:spAutoFit/>
          </a:bodyPr>
          <a:lstStyle/>
          <a:p>
            <a:r>
              <a:rPr lang="en-VN" sz="3200" b="1">
                <a:solidFill>
                  <a:schemeClr val="bg1"/>
                </a:solidFill>
                <a:latin typeface="HP001 4 hàng" panose="020B0603050302020204" pitchFamily="34" charset="0"/>
              </a:rPr>
              <a:t>20</a:t>
            </a:r>
            <a:r>
              <a:rPr lang="en-US" sz="3200" b="1">
                <a:solidFill>
                  <a:schemeClr val="bg1"/>
                </a:solidFill>
                <a:latin typeface="HP001 4 hàng" panose="020B0603050302020204" pitchFamily="34" charset="0"/>
              </a:rPr>
              <a:t> </a:t>
            </a:r>
            <a:r>
              <a:rPr lang="en-VN" sz="3200" b="1">
                <a:solidFill>
                  <a:schemeClr val="bg1"/>
                </a:solidFill>
                <a:latin typeface="HP001 4 hàng" panose="020B0603050302020204" pitchFamily="34" charset="0"/>
              </a:rPr>
              <a:t>+</a:t>
            </a:r>
            <a:r>
              <a:rPr lang="en-US" sz="3200" b="1">
                <a:solidFill>
                  <a:schemeClr val="bg1"/>
                </a:solidFill>
                <a:latin typeface="HP001 4 hàng" panose="020B0603050302020204" pitchFamily="34" charset="0"/>
              </a:rPr>
              <a:t> </a:t>
            </a:r>
            <a:r>
              <a:rPr lang="en-VN" sz="3200" b="1">
                <a:solidFill>
                  <a:schemeClr val="bg1"/>
                </a:solidFill>
                <a:latin typeface="HP001 4 hàng" panose="020B0603050302020204" pitchFamily="34" charset="0"/>
              </a:rPr>
              <a:t>6 </a:t>
            </a:r>
            <a:r>
              <a:rPr lang="en-US" sz="3200" b="1">
                <a:solidFill>
                  <a:schemeClr val="bg1"/>
                </a:solidFill>
                <a:latin typeface="HP001 4 hàng" panose="020B0603050302020204" pitchFamily="34" charset="0"/>
              </a:rPr>
              <a:t>=</a:t>
            </a:r>
            <a:endParaRPr lang="en-VN" sz="3200" b="1" dirty="0">
              <a:solidFill>
                <a:schemeClr val="bg1"/>
              </a:solidFill>
              <a:latin typeface="HP001 4 hàng" panose="020B0603050302020204" pitchFamily="34" charset="0"/>
            </a:endParaRPr>
          </a:p>
        </p:txBody>
      </p:sp>
      <p:sp>
        <p:nvSpPr>
          <p:cNvPr id="8" name="TextBox 7">
            <a:extLst>
              <a:ext uri="{FF2B5EF4-FFF2-40B4-BE49-F238E27FC236}">
                <a16:creationId xmlns:a16="http://schemas.microsoft.com/office/drawing/2014/main" id="{103961C9-249F-42E8-AC38-ED29B53D1F4E}"/>
              </a:ext>
            </a:extLst>
          </p:cNvPr>
          <p:cNvSpPr txBox="1"/>
          <p:nvPr/>
        </p:nvSpPr>
        <p:spPr>
          <a:xfrm>
            <a:off x="4181583" y="3815770"/>
            <a:ext cx="3334710" cy="584775"/>
          </a:xfrm>
          <a:prstGeom prst="rect">
            <a:avLst/>
          </a:prstGeom>
          <a:noFill/>
        </p:spPr>
        <p:txBody>
          <a:bodyPr wrap="square" rtlCol="0">
            <a:spAutoFit/>
          </a:bodyPr>
          <a:lstStyle/>
          <a:p>
            <a:pPr algn="ctr"/>
            <a:r>
              <a:rPr lang="en-VN" sz="3200" b="1" dirty="0">
                <a:solidFill>
                  <a:schemeClr val="bg1"/>
                </a:solidFill>
                <a:latin typeface="HP001 4 hàng" panose="020B0603050302020204" pitchFamily="34" charset="0"/>
              </a:rPr>
              <a:t>43 </a:t>
            </a:r>
            <a:r>
              <a:rPr lang="en-VN" sz="3200" b="1">
                <a:solidFill>
                  <a:schemeClr val="bg1"/>
                </a:solidFill>
                <a:latin typeface="HP001 4 hàng" panose="020B0603050302020204" pitchFamily="34" charset="0"/>
              </a:rPr>
              <a:t>+ 20</a:t>
            </a:r>
            <a:r>
              <a:rPr lang="en-US" sz="3200" b="1">
                <a:solidFill>
                  <a:schemeClr val="bg1"/>
                </a:solidFill>
                <a:latin typeface="HP001 4 hàng" panose="020B0603050302020204" pitchFamily="34" charset="0"/>
              </a:rPr>
              <a:t> =</a:t>
            </a:r>
            <a:r>
              <a:rPr lang="en-VN" sz="3200" b="1">
                <a:solidFill>
                  <a:schemeClr val="bg1"/>
                </a:solidFill>
                <a:latin typeface="HP001 4 hàng" panose="020B0603050302020204" pitchFamily="34" charset="0"/>
              </a:rPr>
              <a:t> </a:t>
            </a:r>
            <a:endParaRPr lang="en-VN" sz="3200" b="1" dirty="0">
              <a:solidFill>
                <a:schemeClr val="bg1"/>
              </a:solidFill>
              <a:latin typeface="HP001 4 hàng" panose="020B0603050302020204" pitchFamily="34" charset="0"/>
            </a:endParaRPr>
          </a:p>
        </p:txBody>
      </p:sp>
      <p:sp>
        <p:nvSpPr>
          <p:cNvPr id="9" name="TextBox 8">
            <a:extLst>
              <a:ext uri="{FF2B5EF4-FFF2-40B4-BE49-F238E27FC236}">
                <a16:creationId xmlns:a16="http://schemas.microsoft.com/office/drawing/2014/main" id="{D1FA43A6-B4DB-46B6-890D-F0B68B207852}"/>
              </a:ext>
            </a:extLst>
          </p:cNvPr>
          <p:cNvSpPr txBox="1"/>
          <p:nvPr/>
        </p:nvSpPr>
        <p:spPr>
          <a:xfrm>
            <a:off x="502022" y="4484045"/>
            <a:ext cx="2499548" cy="584775"/>
          </a:xfrm>
          <a:prstGeom prst="rect">
            <a:avLst/>
          </a:prstGeom>
          <a:noFill/>
        </p:spPr>
        <p:txBody>
          <a:bodyPr wrap="square" rtlCol="0">
            <a:spAutoFit/>
          </a:bodyPr>
          <a:lstStyle/>
          <a:p>
            <a:pPr algn="ctr"/>
            <a:r>
              <a:rPr lang="en-VN" sz="3200" b="1">
                <a:solidFill>
                  <a:schemeClr val="bg1"/>
                </a:solidFill>
                <a:latin typeface="HP001 4 hàng" panose="020B0603050302020204" pitchFamily="34" charset="0"/>
              </a:rPr>
              <a:t>57 – 7</a:t>
            </a:r>
            <a:r>
              <a:rPr lang="en-US" sz="3200" b="1">
                <a:solidFill>
                  <a:schemeClr val="bg1"/>
                </a:solidFill>
                <a:latin typeface="HP001 4 hàng" panose="020B0603050302020204" pitchFamily="34" charset="0"/>
              </a:rPr>
              <a:t>  =</a:t>
            </a:r>
            <a:endParaRPr lang="en-VN" sz="3200" b="1" dirty="0">
              <a:solidFill>
                <a:schemeClr val="bg1"/>
              </a:solidFill>
              <a:latin typeface="HP001 4 hàng" panose="020B0603050302020204" pitchFamily="34" charset="0"/>
            </a:endParaRPr>
          </a:p>
        </p:txBody>
      </p:sp>
      <p:sp>
        <p:nvSpPr>
          <p:cNvPr id="10" name="TextBox 9">
            <a:extLst>
              <a:ext uri="{FF2B5EF4-FFF2-40B4-BE49-F238E27FC236}">
                <a16:creationId xmlns:a16="http://schemas.microsoft.com/office/drawing/2014/main" id="{CB1848E6-6C53-4619-A0D2-A718F4E8E0BB}"/>
              </a:ext>
            </a:extLst>
          </p:cNvPr>
          <p:cNvSpPr txBox="1"/>
          <p:nvPr/>
        </p:nvSpPr>
        <p:spPr>
          <a:xfrm>
            <a:off x="4399426" y="4468934"/>
            <a:ext cx="2977628" cy="584775"/>
          </a:xfrm>
          <a:prstGeom prst="rect">
            <a:avLst/>
          </a:prstGeom>
          <a:noFill/>
        </p:spPr>
        <p:txBody>
          <a:bodyPr wrap="square" rtlCol="0">
            <a:spAutoFit/>
          </a:bodyPr>
          <a:lstStyle/>
          <a:p>
            <a:pPr algn="ctr"/>
            <a:r>
              <a:rPr lang="en-VN" sz="3200" b="1">
                <a:solidFill>
                  <a:schemeClr val="bg1"/>
                </a:solidFill>
                <a:latin typeface="HP001 4 hàng" panose="020B0603050302020204" pitchFamily="34" charset="0"/>
              </a:rPr>
              <a:t>75 – 70</a:t>
            </a:r>
            <a:r>
              <a:rPr lang="en-US" sz="3200" b="1">
                <a:solidFill>
                  <a:schemeClr val="bg1"/>
                </a:solidFill>
                <a:latin typeface="HP001 4 hàng" panose="020B0603050302020204" pitchFamily="34" charset="0"/>
              </a:rPr>
              <a:t>  =</a:t>
            </a:r>
            <a:endParaRPr lang="en-VN" sz="3200" b="1" dirty="0">
              <a:solidFill>
                <a:schemeClr val="bg1"/>
              </a:solidFill>
              <a:latin typeface="HP001 4 hàng" panose="020B0603050302020204" pitchFamily="34" charset="0"/>
            </a:endParaRPr>
          </a:p>
        </p:txBody>
      </p:sp>
      <p:sp>
        <p:nvSpPr>
          <p:cNvPr id="11" name="TextBox 10">
            <a:extLst>
              <a:ext uri="{FF2B5EF4-FFF2-40B4-BE49-F238E27FC236}">
                <a16:creationId xmlns:a16="http://schemas.microsoft.com/office/drawing/2014/main" id="{FEC6E0C7-982D-4058-B151-1531DAB35858}"/>
              </a:ext>
            </a:extLst>
          </p:cNvPr>
          <p:cNvSpPr txBox="1"/>
          <p:nvPr/>
        </p:nvSpPr>
        <p:spPr>
          <a:xfrm>
            <a:off x="502022" y="5127752"/>
            <a:ext cx="2499548" cy="584775"/>
          </a:xfrm>
          <a:prstGeom prst="rect">
            <a:avLst/>
          </a:prstGeom>
          <a:noFill/>
        </p:spPr>
        <p:txBody>
          <a:bodyPr wrap="square" rtlCol="0">
            <a:spAutoFit/>
          </a:bodyPr>
          <a:lstStyle/>
          <a:p>
            <a:pPr algn="ctr"/>
            <a:r>
              <a:rPr lang="en-VN" sz="3200" b="1" dirty="0">
                <a:solidFill>
                  <a:schemeClr val="bg1"/>
                </a:solidFill>
                <a:latin typeface="HP001 4 hàng" panose="020B0603050302020204" pitchFamily="34" charset="0"/>
              </a:rPr>
              <a:t>3 </a:t>
            </a:r>
            <a:r>
              <a:rPr lang="en-VN" sz="3200" b="1">
                <a:solidFill>
                  <a:schemeClr val="bg1"/>
                </a:solidFill>
                <a:latin typeface="HP001 4 hàng" panose="020B0603050302020204" pitchFamily="34" charset="0"/>
              </a:rPr>
              <a:t>+ 40</a:t>
            </a:r>
            <a:r>
              <a:rPr lang="en-US" sz="3200" b="1">
                <a:solidFill>
                  <a:schemeClr val="bg1"/>
                </a:solidFill>
                <a:latin typeface="HP001 4 hàng" panose="020B0603050302020204" pitchFamily="34" charset="0"/>
              </a:rPr>
              <a:t> =</a:t>
            </a:r>
            <a:endParaRPr lang="en-VN" sz="3200" b="1" dirty="0">
              <a:solidFill>
                <a:schemeClr val="bg1"/>
              </a:solidFill>
              <a:latin typeface="HP001 4 hàng" panose="020B0603050302020204" pitchFamily="34" charset="0"/>
            </a:endParaRPr>
          </a:p>
        </p:txBody>
      </p:sp>
      <p:sp>
        <p:nvSpPr>
          <p:cNvPr id="12" name="TextBox 11">
            <a:extLst>
              <a:ext uri="{FF2B5EF4-FFF2-40B4-BE49-F238E27FC236}">
                <a16:creationId xmlns:a16="http://schemas.microsoft.com/office/drawing/2014/main" id="{0CEBD636-7830-4484-B218-E3C5022DBE2E}"/>
              </a:ext>
            </a:extLst>
          </p:cNvPr>
          <p:cNvSpPr txBox="1"/>
          <p:nvPr/>
        </p:nvSpPr>
        <p:spPr>
          <a:xfrm>
            <a:off x="4413599" y="5149394"/>
            <a:ext cx="3015240" cy="584775"/>
          </a:xfrm>
          <a:prstGeom prst="rect">
            <a:avLst/>
          </a:prstGeom>
          <a:noFill/>
        </p:spPr>
        <p:txBody>
          <a:bodyPr wrap="square" rtlCol="0">
            <a:spAutoFit/>
          </a:bodyPr>
          <a:lstStyle/>
          <a:p>
            <a:pPr algn="ctr"/>
            <a:r>
              <a:rPr lang="en-VN" sz="3200" b="1">
                <a:solidFill>
                  <a:schemeClr val="bg1"/>
                </a:solidFill>
                <a:latin typeface="HP001 4 hàng" panose="020B0603050302020204" pitchFamily="34" charset="0"/>
              </a:rPr>
              <a:t>69 – 19</a:t>
            </a:r>
            <a:r>
              <a:rPr lang="en-US" sz="3200" b="1">
                <a:solidFill>
                  <a:schemeClr val="bg1"/>
                </a:solidFill>
                <a:latin typeface="HP001 4 hàng" panose="020B0603050302020204" pitchFamily="34" charset="0"/>
              </a:rPr>
              <a:t>  =</a:t>
            </a:r>
            <a:endParaRPr lang="en-VN" sz="3200" b="1" dirty="0">
              <a:solidFill>
                <a:schemeClr val="bg1"/>
              </a:solidFill>
              <a:latin typeface="HP001 4 hàng" panose="020B0603050302020204" pitchFamily="34" charset="0"/>
            </a:endParaRPr>
          </a:p>
        </p:txBody>
      </p:sp>
      <p:sp>
        <p:nvSpPr>
          <p:cNvPr id="19" name="TextBox 18">
            <a:extLst>
              <a:ext uri="{FF2B5EF4-FFF2-40B4-BE49-F238E27FC236}">
                <a16:creationId xmlns:a16="http://schemas.microsoft.com/office/drawing/2014/main" id="{77473B45-323A-4D67-B378-AF230B33FE50}"/>
              </a:ext>
            </a:extLst>
          </p:cNvPr>
          <p:cNvSpPr txBox="1"/>
          <p:nvPr/>
        </p:nvSpPr>
        <p:spPr>
          <a:xfrm>
            <a:off x="201576" y="3181975"/>
            <a:ext cx="333470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prstClr val="white"/>
                </a:solidFill>
                <a:latin typeface="HP001 4 hàng" panose="020B0603050302020204" pitchFamily="34" charset="0"/>
              </a:rPr>
              <a:t>Bài 2 ( tr 20)_</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20" name="TextBox 19">
            <a:extLst>
              <a:ext uri="{FF2B5EF4-FFF2-40B4-BE49-F238E27FC236}">
                <a16:creationId xmlns:a16="http://schemas.microsoft.com/office/drawing/2014/main" id="{7FE57EB6-E7AD-4886-89B3-392E4BBACA8D}"/>
              </a:ext>
            </a:extLst>
          </p:cNvPr>
          <p:cNvSpPr txBox="1"/>
          <p:nvPr/>
        </p:nvSpPr>
        <p:spPr>
          <a:xfrm>
            <a:off x="2562972" y="3811154"/>
            <a:ext cx="1081852" cy="584775"/>
          </a:xfrm>
          <a:prstGeom prst="rect">
            <a:avLst/>
          </a:prstGeom>
          <a:noFill/>
        </p:spPr>
        <p:txBody>
          <a:bodyPr wrap="square" rtlCol="0">
            <a:spAutoFit/>
          </a:bodyPr>
          <a:lstStyle/>
          <a:p>
            <a:pPr algn="ctr"/>
            <a:r>
              <a:rPr lang="en-VN" sz="3200" b="1">
                <a:solidFill>
                  <a:schemeClr val="bg1"/>
                </a:solidFill>
                <a:latin typeface="HP001 4 hàng" panose="020B0603050302020204" pitchFamily="34" charset="0"/>
              </a:rPr>
              <a:t>26</a:t>
            </a:r>
            <a:endParaRPr lang="en-VN" sz="3200" b="1" dirty="0">
              <a:solidFill>
                <a:schemeClr val="bg1"/>
              </a:solidFill>
              <a:latin typeface="HP001 4 hàng" panose="020B0603050302020204" pitchFamily="34" charset="0"/>
            </a:endParaRPr>
          </a:p>
        </p:txBody>
      </p:sp>
      <p:sp>
        <p:nvSpPr>
          <p:cNvPr id="21" name="TextBox 20">
            <a:extLst>
              <a:ext uri="{FF2B5EF4-FFF2-40B4-BE49-F238E27FC236}">
                <a16:creationId xmlns:a16="http://schemas.microsoft.com/office/drawing/2014/main" id="{301C424C-8F26-4344-A940-59B38484D810}"/>
              </a:ext>
            </a:extLst>
          </p:cNvPr>
          <p:cNvSpPr txBox="1"/>
          <p:nvPr/>
        </p:nvSpPr>
        <p:spPr>
          <a:xfrm>
            <a:off x="6318331" y="3821054"/>
            <a:ext cx="1645920" cy="584775"/>
          </a:xfrm>
          <a:prstGeom prst="rect">
            <a:avLst/>
          </a:prstGeom>
          <a:noFill/>
        </p:spPr>
        <p:txBody>
          <a:bodyPr wrap="square" rtlCol="0">
            <a:spAutoFit/>
          </a:bodyPr>
          <a:lstStyle/>
          <a:p>
            <a:pPr algn="ctr"/>
            <a:r>
              <a:rPr lang="en-VN" sz="3200" b="1">
                <a:solidFill>
                  <a:schemeClr val="bg1"/>
                </a:solidFill>
                <a:latin typeface="HP001 4 hàng" panose="020B0603050302020204" pitchFamily="34" charset="0"/>
              </a:rPr>
              <a:t>63</a:t>
            </a:r>
            <a:endParaRPr lang="en-VN" sz="3200" b="1" dirty="0">
              <a:solidFill>
                <a:schemeClr val="bg1"/>
              </a:solidFill>
              <a:latin typeface="HP001 4 hàng" panose="020B0603050302020204" pitchFamily="34" charset="0"/>
            </a:endParaRPr>
          </a:p>
        </p:txBody>
      </p:sp>
      <p:sp>
        <p:nvSpPr>
          <p:cNvPr id="22" name="TextBox 21">
            <a:extLst>
              <a:ext uri="{FF2B5EF4-FFF2-40B4-BE49-F238E27FC236}">
                <a16:creationId xmlns:a16="http://schemas.microsoft.com/office/drawing/2014/main" id="{966E7144-B339-4C70-9920-B310CFBB2E5A}"/>
              </a:ext>
            </a:extLst>
          </p:cNvPr>
          <p:cNvSpPr txBox="1"/>
          <p:nvPr/>
        </p:nvSpPr>
        <p:spPr>
          <a:xfrm>
            <a:off x="2280938" y="4465704"/>
            <a:ext cx="1645920" cy="584775"/>
          </a:xfrm>
          <a:prstGeom prst="rect">
            <a:avLst/>
          </a:prstGeom>
          <a:noFill/>
        </p:spPr>
        <p:txBody>
          <a:bodyPr wrap="square" rtlCol="0">
            <a:spAutoFit/>
          </a:bodyPr>
          <a:lstStyle/>
          <a:p>
            <a:pPr algn="ctr"/>
            <a:r>
              <a:rPr lang="en-VN" sz="3200" b="1">
                <a:solidFill>
                  <a:schemeClr val="bg1"/>
                </a:solidFill>
                <a:latin typeface="HP001 4 hàng" panose="020B0603050302020204" pitchFamily="34" charset="0"/>
              </a:rPr>
              <a:t>50</a:t>
            </a:r>
            <a:endParaRPr lang="en-VN" sz="3200" b="1" dirty="0">
              <a:solidFill>
                <a:schemeClr val="bg1"/>
              </a:solidFill>
              <a:latin typeface="HP001 4 hàng" panose="020B0603050302020204" pitchFamily="34" charset="0"/>
            </a:endParaRPr>
          </a:p>
        </p:txBody>
      </p:sp>
      <p:sp>
        <p:nvSpPr>
          <p:cNvPr id="23" name="TextBox 22">
            <a:extLst>
              <a:ext uri="{FF2B5EF4-FFF2-40B4-BE49-F238E27FC236}">
                <a16:creationId xmlns:a16="http://schemas.microsoft.com/office/drawing/2014/main" id="{DED9B32B-78FB-41DB-A1F0-3CF754297615}"/>
              </a:ext>
            </a:extLst>
          </p:cNvPr>
          <p:cNvSpPr txBox="1"/>
          <p:nvPr/>
        </p:nvSpPr>
        <p:spPr>
          <a:xfrm>
            <a:off x="6522002" y="4297000"/>
            <a:ext cx="1077572" cy="769441"/>
          </a:xfrm>
          <a:prstGeom prst="rect">
            <a:avLst/>
          </a:prstGeom>
          <a:noFill/>
        </p:spPr>
        <p:txBody>
          <a:bodyPr wrap="square" rtlCol="0">
            <a:spAutoFit/>
          </a:bodyPr>
          <a:lstStyle/>
          <a:p>
            <a:pPr algn="ctr"/>
            <a:r>
              <a:rPr lang="en-VN" sz="4400"/>
              <a:t> </a:t>
            </a:r>
            <a:r>
              <a:rPr lang="en-VN" sz="3200" b="1" dirty="0">
                <a:solidFill>
                  <a:schemeClr val="bg1"/>
                </a:solidFill>
                <a:latin typeface="HP001 4 hàng" panose="020B0603050302020204" pitchFamily="34" charset="0"/>
              </a:rPr>
              <a:t>5</a:t>
            </a:r>
            <a:endParaRPr lang="en-VN" sz="4400" b="1" dirty="0">
              <a:solidFill>
                <a:schemeClr val="bg1"/>
              </a:solidFill>
              <a:latin typeface="HP001 4 hàng" panose="020B0603050302020204" pitchFamily="34" charset="0"/>
            </a:endParaRPr>
          </a:p>
        </p:txBody>
      </p:sp>
      <p:sp>
        <p:nvSpPr>
          <p:cNvPr id="24" name="TextBox 23">
            <a:extLst>
              <a:ext uri="{FF2B5EF4-FFF2-40B4-BE49-F238E27FC236}">
                <a16:creationId xmlns:a16="http://schemas.microsoft.com/office/drawing/2014/main" id="{BD2E2604-BA87-468A-89F2-66C2B84384F7}"/>
              </a:ext>
            </a:extLst>
          </p:cNvPr>
          <p:cNvSpPr txBox="1"/>
          <p:nvPr/>
        </p:nvSpPr>
        <p:spPr>
          <a:xfrm>
            <a:off x="2191915" y="4940216"/>
            <a:ext cx="1645920" cy="769441"/>
          </a:xfrm>
          <a:prstGeom prst="rect">
            <a:avLst/>
          </a:prstGeom>
          <a:noFill/>
        </p:spPr>
        <p:txBody>
          <a:bodyPr wrap="square" rtlCol="0">
            <a:spAutoFit/>
          </a:bodyPr>
          <a:lstStyle/>
          <a:p>
            <a:pPr algn="ctr"/>
            <a:r>
              <a:rPr lang="en-VN" sz="4400"/>
              <a:t> </a:t>
            </a:r>
            <a:r>
              <a:rPr lang="en-VN" sz="3200" b="1" dirty="0">
                <a:solidFill>
                  <a:schemeClr val="bg1"/>
                </a:solidFill>
                <a:latin typeface="HP001 4 hàng" panose="020B0603050302020204" pitchFamily="34" charset="0"/>
              </a:rPr>
              <a:t>43</a:t>
            </a:r>
            <a:endParaRPr lang="en-VN" sz="4400" b="1" dirty="0">
              <a:solidFill>
                <a:schemeClr val="bg1"/>
              </a:solidFill>
              <a:latin typeface="HP001 4 hàng" panose="020B0603050302020204" pitchFamily="34" charset="0"/>
            </a:endParaRPr>
          </a:p>
        </p:txBody>
      </p:sp>
      <p:sp>
        <p:nvSpPr>
          <p:cNvPr id="25" name="TextBox 24">
            <a:extLst>
              <a:ext uri="{FF2B5EF4-FFF2-40B4-BE49-F238E27FC236}">
                <a16:creationId xmlns:a16="http://schemas.microsoft.com/office/drawing/2014/main" id="{C11D41A1-A5A8-44A7-B226-A717181B0DF0}"/>
              </a:ext>
            </a:extLst>
          </p:cNvPr>
          <p:cNvSpPr txBox="1"/>
          <p:nvPr/>
        </p:nvSpPr>
        <p:spPr>
          <a:xfrm>
            <a:off x="6246718" y="4940216"/>
            <a:ext cx="1645920" cy="769441"/>
          </a:xfrm>
          <a:prstGeom prst="rect">
            <a:avLst/>
          </a:prstGeom>
          <a:noFill/>
        </p:spPr>
        <p:txBody>
          <a:bodyPr wrap="square" rtlCol="0">
            <a:spAutoFit/>
          </a:bodyPr>
          <a:lstStyle/>
          <a:p>
            <a:pPr algn="ctr"/>
            <a:r>
              <a:rPr lang="en-VN" sz="4400"/>
              <a:t> </a:t>
            </a:r>
            <a:r>
              <a:rPr lang="en-VN" sz="3200" b="1" dirty="0">
                <a:solidFill>
                  <a:schemeClr val="bg1"/>
                </a:solidFill>
                <a:latin typeface="HP001 4 hàng" panose="020B0603050302020204" pitchFamily="34" charset="0"/>
              </a:rPr>
              <a:t>50</a:t>
            </a:r>
            <a:endParaRPr lang="en-VN" sz="4400" b="1" dirty="0">
              <a:solidFill>
                <a:schemeClr val="bg1"/>
              </a:solidFill>
              <a:latin typeface="HP001 4 hàng" panose="020B0603050302020204" pitchFamily="34" charset="0"/>
            </a:endParaRPr>
          </a:p>
        </p:txBody>
      </p:sp>
      <p:sp>
        <p:nvSpPr>
          <p:cNvPr id="26" name="TextBox 25">
            <a:extLst>
              <a:ext uri="{FF2B5EF4-FFF2-40B4-BE49-F238E27FC236}">
                <a16:creationId xmlns:a16="http://schemas.microsoft.com/office/drawing/2014/main" id="{16692895-4F9F-4136-9435-71F3AD2D1948}"/>
              </a:ext>
            </a:extLst>
          </p:cNvPr>
          <p:cNvSpPr txBox="1"/>
          <p:nvPr/>
        </p:nvSpPr>
        <p:spPr>
          <a:xfrm>
            <a:off x="3397409" y="3810486"/>
            <a:ext cx="78789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27" name="TextBox 26">
            <a:extLst>
              <a:ext uri="{FF2B5EF4-FFF2-40B4-BE49-F238E27FC236}">
                <a16:creationId xmlns:a16="http://schemas.microsoft.com/office/drawing/2014/main" id="{F81D2929-CFC4-4FC9-92F8-24A982BD6AB4}"/>
              </a:ext>
            </a:extLst>
          </p:cNvPr>
          <p:cNvSpPr txBox="1"/>
          <p:nvPr/>
        </p:nvSpPr>
        <p:spPr>
          <a:xfrm>
            <a:off x="3385933" y="4468934"/>
            <a:ext cx="78789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28" name="TextBox 27">
            <a:extLst>
              <a:ext uri="{FF2B5EF4-FFF2-40B4-BE49-F238E27FC236}">
                <a16:creationId xmlns:a16="http://schemas.microsoft.com/office/drawing/2014/main" id="{34B6A9F0-C321-4040-ABDD-A2E0DE8F05FF}"/>
              </a:ext>
            </a:extLst>
          </p:cNvPr>
          <p:cNvSpPr txBox="1"/>
          <p:nvPr/>
        </p:nvSpPr>
        <p:spPr>
          <a:xfrm>
            <a:off x="3418116" y="5149394"/>
            <a:ext cx="78789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29" name="TextBox 28">
            <a:extLst>
              <a:ext uri="{FF2B5EF4-FFF2-40B4-BE49-F238E27FC236}">
                <a16:creationId xmlns:a16="http://schemas.microsoft.com/office/drawing/2014/main" id="{16CE47FE-93A9-466F-AFA0-C95264569F56}"/>
              </a:ext>
            </a:extLst>
          </p:cNvPr>
          <p:cNvSpPr txBox="1"/>
          <p:nvPr/>
        </p:nvSpPr>
        <p:spPr>
          <a:xfrm>
            <a:off x="7471968" y="3827413"/>
            <a:ext cx="78789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30" name="TextBox 29">
            <a:extLst>
              <a:ext uri="{FF2B5EF4-FFF2-40B4-BE49-F238E27FC236}">
                <a16:creationId xmlns:a16="http://schemas.microsoft.com/office/drawing/2014/main" id="{E3F58EB7-4F33-4FF6-B9DD-23DAA529F1DA}"/>
              </a:ext>
            </a:extLst>
          </p:cNvPr>
          <p:cNvSpPr txBox="1"/>
          <p:nvPr/>
        </p:nvSpPr>
        <p:spPr>
          <a:xfrm>
            <a:off x="7471968" y="4484044"/>
            <a:ext cx="78789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31" name="TextBox 30">
            <a:extLst>
              <a:ext uri="{FF2B5EF4-FFF2-40B4-BE49-F238E27FC236}">
                <a16:creationId xmlns:a16="http://schemas.microsoft.com/office/drawing/2014/main" id="{D01F5048-1BFE-412A-8A8B-0D9C04B431CC}"/>
              </a:ext>
            </a:extLst>
          </p:cNvPr>
          <p:cNvSpPr txBox="1"/>
          <p:nvPr/>
        </p:nvSpPr>
        <p:spPr>
          <a:xfrm>
            <a:off x="7500370" y="5160060"/>
            <a:ext cx="78789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pic>
        <p:nvPicPr>
          <p:cNvPr id="32" name="Picture 31">
            <a:hlinkClick r:id="rId4" action="ppaction://hlinksldjump"/>
            <a:extLst>
              <a:ext uri="{FF2B5EF4-FFF2-40B4-BE49-F238E27FC236}">
                <a16:creationId xmlns:a16="http://schemas.microsoft.com/office/drawing/2014/main" id="{D07B9033-39A9-4598-933A-C813EA2CAF8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7667" b="100000" l="3667" r="26111"/>
                    </a14:imgEffect>
                  </a14:imgLayer>
                </a14:imgProps>
              </a:ext>
              <a:ext uri="{28A0092B-C50C-407E-A947-70E740481C1C}">
                <a14:useLocalDpi xmlns:a14="http://schemas.microsoft.com/office/drawing/2010/main" val="0"/>
              </a:ext>
            </a:extLst>
          </a:blip>
          <a:srcRect l="3454" t="58182" r="74243"/>
          <a:stretch/>
        </p:blipFill>
        <p:spPr>
          <a:xfrm>
            <a:off x="10935478" y="5215890"/>
            <a:ext cx="1431690" cy="1642110"/>
          </a:xfrm>
          <a:prstGeom prst="rect">
            <a:avLst/>
          </a:prstGeom>
        </p:spPr>
      </p:pic>
    </p:spTree>
    <p:extLst>
      <p:ext uri="{BB962C8B-B14F-4D97-AF65-F5344CB8AC3E}">
        <p14:creationId xmlns:p14="http://schemas.microsoft.com/office/powerpoint/2010/main" val="239206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chimes.wav"/>
                                        </p:tgtEl>
                                      </p:cMediaNode>
                                    </p:audio>
                                  </p:subTnLst>
                                </p:cTn>
                              </p:par>
                              <p:par>
                                <p:cTn id="28" presetID="1"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3" name="chimes.wav"/>
                                        </p:tgtEl>
                                      </p:cMediaNode>
                                    </p:audio>
                                  </p:subTnLst>
                                </p:cTn>
                              </p:par>
                              <p:par>
                                <p:cTn id="30" presetID="1" presetClass="entr"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3" name="chimes.wav"/>
                                        </p:tgtEl>
                                      </p:cMediaNode>
                                    </p:audio>
                                  </p:subTnLst>
                                </p:cTn>
                              </p:par>
                              <p:par>
                                <p:cTn id="34" presetID="1" presetClass="entr" presetSubtype="0"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chimes.wav"/>
                                        </p:tgtEl>
                                      </p:cMediaNode>
                                    </p:audio>
                                  </p:subTnLst>
                                </p:cTn>
                              </p:par>
                              <p:par>
                                <p:cTn id="36" presetID="1" presetClass="entr" presetSubtype="0"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chimes.wav"/>
                                        </p:tgtEl>
                                      </p:cMediaNode>
                                    </p:audio>
                                  </p:sub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p:cTn id="47" dur="500" fill="hold"/>
                                        <p:tgtEl>
                                          <p:spTgt spid="27"/>
                                        </p:tgtEl>
                                        <p:attrNameLst>
                                          <p:attrName>ppt_w</p:attrName>
                                        </p:attrNameLst>
                                      </p:cBhvr>
                                      <p:tavLst>
                                        <p:tav tm="0">
                                          <p:val>
                                            <p:fltVal val="0"/>
                                          </p:val>
                                        </p:tav>
                                        <p:tav tm="100000">
                                          <p:val>
                                            <p:strVal val="#ppt_w"/>
                                          </p:val>
                                        </p:tav>
                                      </p:tavLst>
                                    </p:anim>
                                    <p:anim calcmode="lin" valueType="num">
                                      <p:cBhvr>
                                        <p:cTn id="48" dur="500" fill="hold"/>
                                        <p:tgtEl>
                                          <p:spTgt spid="27"/>
                                        </p:tgtEl>
                                        <p:attrNameLst>
                                          <p:attrName>ppt_h</p:attrName>
                                        </p:attrNameLst>
                                      </p:cBhvr>
                                      <p:tavLst>
                                        <p:tav tm="0">
                                          <p:val>
                                            <p:fltVal val="0"/>
                                          </p:val>
                                        </p:tav>
                                        <p:tav tm="100000">
                                          <p:val>
                                            <p:strVal val="#ppt_h"/>
                                          </p:val>
                                        </p:tav>
                                      </p:tavLst>
                                    </p:anim>
                                    <p:animEffect transition="in" filter="fade">
                                      <p:cBhvr>
                                        <p:cTn id="49" dur="500"/>
                                        <p:tgtEl>
                                          <p:spTgt spid="27"/>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 calcmode="lin" valueType="num">
                                      <p:cBhvr>
                                        <p:cTn id="52" dur="500" fill="hold"/>
                                        <p:tgtEl>
                                          <p:spTgt spid="28"/>
                                        </p:tgtEl>
                                        <p:attrNameLst>
                                          <p:attrName>ppt_w</p:attrName>
                                        </p:attrNameLst>
                                      </p:cBhvr>
                                      <p:tavLst>
                                        <p:tav tm="0">
                                          <p:val>
                                            <p:fltVal val="0"/>
                                          </p:val>
                                        </p:tav>
                                        <p:tav tm="100000">
                                          <p:val>
                                            <p:strVal val="#ppt_w"/>
                                          </p:val>
                                        </p:tav>
                                      </p:tavLst>
                                    </p:anim>
                                    <p:anim calcmode="lin" valueType="num">
                                      <p:cBhvr>
                                        <p:cTn id="53" dur="500" fill="hold"/>
                                        <p:tgtEl>
                                          <p:spTgt spid="28"/>
                                        </p:tgtEl>
                                        <p:attrNameLst>
                                          <p:attrName>ppt_h</p:attrName>
                                        </p:attrNameLst>
                                      </p:cBhvr>
                                      <p:tavLst>
                                        <p:tav tm="0">
                                          <p:val>
                                            <p:fltVal val="0"/>
                                          </p:val>
                                        </p:tav>
                                        <p:tav tm="100000">
                                          <p:val>
                                            <p:strVal val="#ppt_h"/>
                                          </p:val>
                                        </p:tav>
                                      </p:tavLst>
                                    </p:anim>
                                    <p:animEffect transition="in" filter="fade">
                                      <p:cBhvr>
                                        <p:cTn id="54" dur="500"/>
                                        <p:tgtEl>
                                          <p:spTgt spid="28"/>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p:cTn id="57" dur="500" fill="hold"/>
                                        <p:tgtEl>
                                          <p:spTgt spid="29"/>
                                        </p:tgtEl>
                                        <p:attrNameLst>
                                          <p:attrName>ppt_w</p:attrName>
                                        </p:attrNameLst>
                                      </p:cBhvr>
                                      <p:tavLst>
                                        <p:tav tm="0">
                                          <p:val>
                                            <p:fltVal val="0"/>
                                          </p:val>
                                        </p:tav>
                                        <p:tav tm="100000">
                                          <p:val>
                                            <p:strVal val="#ppt_w"/>
                                          </p:val>
                                        </p:tav>
                                      </p:tavLst>
                                    </p:anim>
                                    <p:anim calcmode="lin" valueType="num">
                                      <p:cBhvr>
                                        <p:cTn id="58" dur="500" fill="hold"/>
                                        <p:tgtEl>
                                          <p:spTgt spid="29"/>
                                        </p:tgtEl>
                                        <p:attrNameLst>
                                          <p:attrName>ppt_h</p:attrName>
                                        </p:attrNameLst>
                                      </p:cBhvr>
                                      <p:tavLst>
                                        <p:tav tm="0">
                                          <p:val>
                                            <p:fltVal val="0"/>
                                          </p:val>
                                        </p:tav>
                                        <p:tav tm="100000">
                                          <p:val>
                                            <p:strVal val="#ppt_h"/>
                                          </p:val>
                                        </p:tav>
                                      </p:tavLst>
                                    </p:anim>
                                    <p:animEffect transition="in" filter="fade">
                                      <p:cBhvr>
                                        <p:cTn id="59" dur="500"/>
                                        <p:tgtEl>
                                          <p:spTgt spid="29"/>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30"/>
                                        </p:tgtEl>
                                        <p:attrNameLst>
                                          <p:attrName>style.visibility</p:attrName>
                                        </p:attrNameLst>
                                      </p:cBhvr>
                                      <p:to>
                                        <p:strVal val="visible"/>
                                      </p:to>
                                    </p:set>
                                    <p:anim calcmode="lin" valueType="num">
                                      <p:cBhvr>
                                        <p:cTn id="62" dur="500" fill="hold"/>
                                        <p:tgtEl>
                                          <p:spTgt spid="30"/>
                                        </p:tgtEl>
                                        <p:attrNameLst>
                                          <p:attrName>ppt_w</p:attrName>
                                        </p:attrNameLst>
                                      </p:cBhvr>
                                      <p:tavLst>
                                        <p:tav tm="0">
                                          <p:val>
                                            <p:fltVal val="0"/>
                                          </p:val>
                                        </p:tav>
                                        <p:tav tm="100000">
                                          <p:val>
                                            <p:strVal val="#ppt_w"/>
                                          </p:val>
                                        </p:tav>
                                      </p:tavLst>
                                    </p:anim>
                                    <p:anim calcmode="lin" valueType="num">
                                      <p:cBhvr>
                                        <p:cTn id="63" dur="500" fill="hold"/>
                                        <p:tgtEl>
                                          <p:spTgt spid="30"/>
                                        </p:tgtEl>
                                        <p:attrNameLst>
                                          <p:attrName>ppt_h</p:attrName>
                                        </p:attrNameLst>
                                      </p:cBhvr>
                                      <p:tavLst>
                                        <p:tav tm="0">
                                          <p:val>
                                            <p:fltVal val="0"/>
                                          </p:val>
                                        </p:tav>
                                        <p:tav tm="100000">
                                          <p:val>
                                            <p:strVal val="#ppt_h"/>
                                          </p:val>
                                        </p:tav>
                                      </p:tavLst>
                                    </p:anim>
                                    <p:animEffect transition="in" filter="fade">
                                      <p:cBhvr>
                                        <p:cTn id="64" dur="500"/>
                                        <p:tgtEl>
                                          <p:spTgt spid="30"/>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31"/>
                                        </p:tgtEl>
                                        <p:attrNameLst>
                                          <p:attrName>style.visibility</p:attrName>
                                        </p:attrNameLst>
                                      </p:cBhvr>
                                      <p:to>
                                        <p:strVal val="visible"/>
                                      </p:to>
                                    </p:set>
                                    <p:anim calcmode="lin" valueType="num">
                                      <p:cBhvr>
                                        <p:cTn id="67" dur="500" fill="hold"/>
                                        <p:tgtEl>
                                          <p:spTgt spid="31"/>
                                        </p:tgtEl>
                                        <p:attrNameLst>
                                          <p:attrName>ppt_w</p:attrName>
                                        </p:attrNameLst>
                                      </p:cBhvr>
                                      <p:tavLst>
                                        <p:tav tm="0">
                                          <p:val>
                                            <p:fltVal val="0"/>
                                          </p:val>
                                        </p:tav>
                                        <p:tav tm="100000">
                                          <p:val>
                                            <p:strVal val="#ppt_w"/>
                                          </p:val>
                                        </p:tav>
                                      </p:tavLst>
                                    </p:anim>
                                    <p:anim calcmode="lin" valueType="num">
                                      <p:cBhvr>
                                        <p:cTn id="68" dur="500" fill="hold"/>
                                        <p:tgtEl>
                                          <p:spTgt spid="31"/>
                                        </p:tgtEl>
                                        <p:attrNameLst>
                                          <p:attrName>ppt_h</p:attrName>
                                        </p:attrNameLst>
                                      </p:cBhvr>
                                      <p:tavLst>
                                        <p:tav tm="0">
                                          <p:val>
                                            <p:fltVal val="0"/>
                                          </p:val>
                                        </p:tav>
                                        <p:tav tm="100000">
                                          <p:val>
                                            <p:strVal val="#ppt_h"/>
                                          </p:val>
                                        </p:tav>
                                      </p:tavLst>
                                    </p:anim>
                                    <p:animEffect transition="in" filter="fade">
                                      <p:cBhvr>
                                        <p:cTn id="6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9" grpId="0"/>
      <p:bldP spid="20" grpId="0"/>
      <p:bldP spid="21" grpId="0"/>
      <p:bldP spid="22" grpId="0"/>
      <p:bldP spid="23" grpId="0"/>
      <p:bldP spid="24" grpId="0"/>
      <p:bldP spid="25" grpId="0"/>
      <p:bldP spid="26" grpId="0"/>
      <p:bldP spid="27" grpId="0"/>
      <p:bldP spid="28" grpId="0"/>
      <p:bldP spid="29" grpId="0"/>
      <p:bldP spid="30" grpId="0"/>
      <p:bldP spid="3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14B2F98-A1E0-264D-B30B-206176EDE272}"/>
              </a:ext>
            </a:extLst>
          </p:cNvPr>
          <p:cNvGrpSpPr/>
          <p:nvPr/>
        </p:nvGrpSpPr>
        <p:grpSpPr>
          <a:xfrm>
            <a:off x="569729" y="165641"/>
            <a:ext cx="605826" cy="830997"/>
            <a:chOff x="3174278" y="237323"/>
            <a:chExt cx="605826" cy="830997"/>
          </a:xfrm>
        </p:grpSpPr>
        <p:sp>
          <p:nvSpPr>
            <p:cNvPr id="3" name="Oval 2">
              <a:extLst>
                <a:ext uri="{FF2B5EF4-FFF2-40B4-BE49-F238E27FC236}">
                  <a16:creationId xmlns:a16="http://schemas.microsoft.com/office/drawing/2014/main" id="{5AB6CBF5-F015-A145-A8FB-26BC7F0CB367}"/>
                </a:ext>
              </a:extLst>
            </p:cNvPr>
            <p:cNvSpPr/>
            <p:nvPr/>
          </p:nvSpPr>
          <p:spPr>
            <a:xfrm>
              <a:off x="3174278" y="379826"/>
              <a:ext cx="605826" cy="605826"/>
            </a:xfrm>
            <a:prstGeom prst="ellipse">
              <a:avLst/>
            </a:prstGeom>
            <a:solidFill>
              <a:schemeClr val="accent5">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7320B36A-C9D0-D548-9271-5AA6C0B2C4CB}"/>
                </a:ext>
              </a:extLst>
            </p:cNvPr>
            <p:cNvSpPr txBox="1"/>
            <p:nvPr/>
          </p:nvSpPr>
          <p:spPr>
            <a:xfrm>
              <a:off x="3228647" y="237323"/>
              <a:ext cx="301686" cy="830997"/>
            </a:xfrm>
            <a:prstGeom prst="rect">
              <a:avLst/>
            </a:prstGeom>
            <a:noFill/>
          </p:spPr>
          <p:txBody>
            <a:bodyPr wrap="square" rtlCol="0">
              <a:spAutoFit/>
            </a:bodyPr>
            <a:lstStyle/>
            <a:p>
              <a:r>
                <a:rPr lang="en-VN" sz="4800" b="1" i="1" dirty="0">
                  <a:solidFill>
                    <a:schemeClr val="bg1"/>
                  </a:solidFill>
                  <a:latin typeface="Times New Roman" panose="02020603050405020304" pitchFamily="18" charset="0"/>
                  <a:cs typeface="Times New Roman" panose="02020603050405020304" pitchFamily="18" charset="0"/>
                </a:rPr>
                <a:t>3</a:t>
              </a:r>
            </a:p>
          </p:txBody>
        </p:sp>
      </p:grpSp>
      <p:sp>
        <p:nvSpPr>
          <p:cNvPr id="5" name="TextBox 4">
            <a:extLst>
              <a:ext uri="{FF2B5EF4-FFF2-40B4-BE49-F238E27FC236}">
                <a16:creationId xmlns:a16="http://schemas.microsoft.com/office/drawing/2014/main" id="{D261B7E7-5A1C-B546-B584-12C9437826DB}"/>
              </a:ext>
            </a:extLst>
          </p:cNvPr>
          <p:cNvSpPr txBox="1"/>
          <p:nvPr/>
        </p:nvSpPr>
        <p:spPr>
          <a:xfrm>
            <a:off x="1253979" y="354695"/>
            <a:ext cx="10567240" cy="584775"/>
          </a:xfrm>
          <a:prstGeom prst="rect">
            <a:avLst/>
          </a:prstGeom>
          <a:noFill/>
        </p:spPr>
        <p:txBody>
          <a:bodyPr wrap="square" rtlCol="0">
            <a:spAutoFit/>
          </a:bodyPr>
          <a:lstStyle/>
          <a:p>
            <a:r>
              <a:rPr lang="vi-VN" sz="3200" dirty="0"/>
              <a:t>Những phép tính nào dưới đây có kết quả bé hơn 50? </a:t>
            </a:r>
          </a:p>
        </p:txBody>
      </p:sp>
      <p:pic>
        <p:nvPicPr>
          <p:cNvPr id="9" name="Picture 8">
            <a:extLst>
              <a:ext uri="{FF2B5EF4-FFF2-40B4-BE49-F238E27FC236}">
                <a16:creationId xmlns:a16="http://schemas.microsoft.com/office/drawing/2014/main" id="{360D851D-F2F6-0A43-A41E-9569BD380416}"/>
              </a:ext>
            </a:extLst>
          </p:cNvPr>
          <p:cNvPicPr>
            <a:picLocks noChangeAspect="1"/>
          </p:cNvPicPr>
          <p:nvPr/>
        </p:nvPicPr>
        <p:blipFill rotWithShape="1">
          <a:blip r:embed="rId3">
            <a:extLst>
              <a:ext uri="{28A0092B-C50C-407E-A947-70E740481C1C}">
                <a14:useLocalDpi xmlns:a14="http://schemas.microsoft.com/office/drawing/2010/main" val="0"/>
              </a:ext>
            </a:extLst>
          </a:blip>
          <a:srcRect r="1254"/>
          <a:stretch/>
        </p:blipFill>
        <p:spPr>
          <a:xfrm>
            <a:off x="1530220" y="996638"/>
            <a:ext cx="9386595" cy="5310855"/>
          </a:xfrm>
          <a:prstGeom prst="rect">
            <a:avLst/>
          </a:prstGeom>
        </p:spPr>
      </p:pic>
      <p:sp>
        <p:nvSpPr>
          <p:cNvPr id="20" name="Oval 19">
            <a:extLst>
              <a:ext uri="{FF2B5EF4-FFF2-40B4-BE49-F238E27FC236}">
                <a16:creationId xmlns:a16="http://schemas.microsoft.com/office/drawing/2014/main" id="{EE2A25B6-62F9-734B-97B3-855FFC55A9CB}"/>
              </a:ext>
            </a:extLst>
          </p:cNvPr>
          <p:cNvSpPr/>
          <p:nvPr/>
        </p:nvSpPr>
        <p:spPr>
          <a:xfrm>
            <a:off x="2037109" y="2610678"/>
            <a:ext cx="1808647" cy="1038680"/>
          </a:xfrm>
          <a:prstGeom prst="ellipse">
            <a:avLst/>
          </a:prstGeom>
          <a:noFill/>
          <a:ln w="57150">
            <a:solidFill>
              <a:srgbClr val="FF0000"/>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1" name="Oval 20">
            <a:extLst>
              <a:ext uri="{FF2B5EF4-FFF2-40B4-BE49-F238E27FC236}">
                <a16:creationId xmlns:a16="http://schemas.microsoft.com/office/drawing/2014/main" id="{0A3F2C0A-0F28-6D49-B8AC-B4E84BC567D4}"/>
              </a:ext>
            </a:extLst>
          </p:cNvPr>
          <p:cNvSpPr/>
          <p:nvPr/>
        </p:nvSpPr>
        <p:spPr>
          <a:xfrm>
            <a:off x="7060113" y="2503276"/>
            <a:ext cx="1808647" cy="1038680"/>
          </a:xfrm>
          <a:prstGeom prst="ellipse">
            <a:avLst/>
          </a:prstGeom>
          <a:noFill/>
          <a:ln w="57150">
            <a:solidFill>
              <a:srgbClr val="FF0000"/>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2" name="Oval 21">
            <a:extLst>
              <a:ext uri="{FF2B5EF4-FFF2-40B4-BE49-F238E27FC236}">
                <a16:creationId xmlns:a16="http://schemas.microsoft.com/office/drawing/2014/main" id="{D412C1F9-958F-024A-B362-E3E47994920E}"/>
              </a:ext>
            </a:extLst>
          </p:cNvPr>
          <p:cNvSpPr/>
          <p:nvPr/>
        </p:nvSpPr>
        <p:spPr>
          <a:xfrm>
            <a:off x="2595000" y="4219302"/>
            <a:ext cx="1808647" cy="1038680"/>
          </a:xfrm>
          <a:prstGeom prst="ellipse">
            <a:avLst/>
          </a:prstGeom>
          <a:noFill/>
          <a:ln w="57150">
            <a:solidFill>
              <a:srgbClr val="FF0000"/>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11" name="Picture 10">
            <a:hlinkClick r:id="rId4" action="ppaction://hlinksldjump"/>
            <a:extLst>
              <a:ext uri="{FF2B5EF4-FFF2-40B4-BE49-F238E27FC236}">
                <a16:creationId xmlns:a16="http://schemas.microsoft.com/office/drawing/2014/main" id="{F2893A72-A030-4309-8B7E-6D9A41235CA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7667" b="100000" l="3667" r="26111"/>
                    </a14:imgEffect>
                  </a14:imgLayer>
                </a14:imgProps>
              </a:ext>
              <a:ext uri="{28A0092B-C50C-407E-A947-70E740481C1C}">
                <a14:useLocalDpi xmlns:a14="http://schemas.microsoft.com/office/drawing/2010/main" val="0"/>
              </a:ext>
            </a:extLst>
          </a:blip>
          <a:srcRect l="3454" t="58182" r="74243"/>
          <a:stretch/>
        </p:blipFill>
        <p:spPr>
          <a:xfrm>
            <a:off x="10916816" y="5148486"/>
            <a:ext cx="1560270" cy="1709514"/>
          </a:xfrm>
          <a:prstGeom prst="rect">
            <a:avLst/>
          </a:prstGeom>
        </p:spPr>
      </p:pic>
      <p:cxnSp>
        <p:nvCxnSpPr>
          <p:cNvPr id="12" name="Straight Connector 11">
            <a:extLst>
              <a:ext uri="{FF2B5EF4-FFF2-40B4-BE49-F238E27FC236}">
                <a16:creationId xmlns:a16="http://schemas.microsoft.com/office/drawing/2014/main" id="{F86E4AC1-C04C-4F58-8635-54D06DDAD65F}"/>
              </a:ext>
            </a:extLst>
          </p:cNvPr>
          <p:cNvCxnSpPr>
            <a:cxnSpLocks/>
          </p:cNvCxnSpPr>
          <p:nvPr/>
        </p:nvCxnSpPr>
        <p:spPr>
          <a:xfrm>
            <a:off x="9068319" y="851411"/>
            <a:ext cx="184849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0085337-D94A-4DAB-985A-9294EF7C799E}"/>
              </a:ext>
            </a:extLst>
          </p:cNvPr>
          <p:cNvSpPr txBox="1"/>
          <p:nvPr/>
        </p:nvSpPr>
        <p:spPr>
          <a:xfrm>
            <a:off x="2364312" y="3268229"/>
            <a:ext cx="994183" cy="584775"/>
          </a:xfrm>
          <a:prstGeom prst="rect">
            <a:avLst/>
          </a:prstGeom>
          <a:noFill/>
        </p:spPr>
        <p:txBody>
          <a:bodyPr wrap="none" rtlCol="0">
            <a:spAutoFit/>
          </a:bodyPr>
          <a:lstStyle/>
          <a:p>
            <a:r>
              <a:rPr lang="vi-VN" sz="3200">
                <a:solidFill>
                  <a:srgbClr val="FF0000"/>
                </a:solidFill>
              </a:rPr>
              <a:t>= 48</a:t>
            </a:r>
          </a:p>
        </p:txBody>
      </p:sp>
      <p:sp>
        <p:nvSpPr>
          <p:cNvPr id="15" name="TextBox 14">
            <a:extLst>
              <a:ext uri="{FF2B5EF4-FFF2-40B4-BE49-F238E27FC236}">
                <a16:creationId xmlns:a16="http://schemas.microsoft.com/office/drawing/2014/main" id="{EB45A77D-4A61-4AAC-85D9-01299DF499BD}"/>
              </a:ext>
            </a:extLst>
          </p:cNvPr>
          <p:cNvSpPr txBox="1"/>
          <p:nvPr/>
        </p:nvSpPr>
        <p:spPr>
          <a:xfrm>
            <a:off x="5012058" y="2837630"/>
            <a:ext cx="994183" cy="584775"/>
          </a:xfrm>
          <a:prstGeom prst="rect">
            <a:avLst/>
          </a:prstGeom>
          <a:noFill/>
        </p:spPr>
        <p:txBody>
          <a:bodyPr wrap="none" rtlCol="0">
            <a:spAutoFit/>
          </a:bodyPr>
          <a:lstStyle/>
          <a:p>
            <a:r>
              <a:rPr lang="vi-VN" sz="3200">
                <a:solidFill>
                  <a:srgbClr val="FF0000"/>
                </a:solidFill>
              </a:rPr>
              <a:t>= 52</a:t>
            </a:r>
          </a:p>
        </p:txBody>
      </p:sp>
      <p:sp>
        <p:nvSpPr>
          <p:cNvPr id="16" name="TextBox 15">
            <a:extLst>
              <a:ext uri="{FF2B5EF4-FFF2-40B4-BE49-F238E27FC236}">
                <a16:creationId xmlns:a16="http://schemas.microsoft.com/office/drawing/2014/main" id="{6EB6672C-314D-437E-9692-DEE8FA899CEB}"/>
              </a:ext>
            </a:extLst>
          </p:cNvPr>
          <p:cNvSpPr txBox="1"/>
          <p:nvPr/>
        </p:nvSpPr>
        <p:spPr>
          <a:xfrm>
            <a:off x="7377486" y="3232434"/>
            <a:ext cx="994183" cy="584775"/>
          </a:xfrm>
          <a:prstGeom prst="rect">
            <a:avLst/>
          </a:prstGeom>
          <a:noFill/>
        </p:spPr>
        <p:txBody>
          <a:bodyPr wrap="none" rtlCol="0">
            <a:spAutoFit/>
          </a:bodyPr>
          <a:lstStyle/>
          <a:p>
            <a:r>
              <a:rPr lang="vi-VN" sz="3200">
                <a:solidFill>
                  <a:srgbClr val="FF0000"/>
                </a:solidFill>
              </a:rPr>
              <a:t>= 40</a:t>
            </a:r>
          </a:p>
        </p:txBody>
      </p:sp>
      <p:sp>
        <p:nvSpPr>
          <p:cNvPr id="17" name="TextBox 16">
            <a:extLst>
              <a:ext uri="{FF2B5EF4-FFF2-40B4-BE49-F238E27FC236}">
                <a16:creationId xmlns:a16="http://schemas.microsoft.com/office/drawing/2014/main" id="{8122C14A-35E7-47CE-891C-E29225E674F6}"/>
              </a:ext>
            </a:extLst>
          </p:cNvPr>
          <p:cNvSpPr txBox="1"/>
          <p:nvPr/>
        </p:nvSpPr>
        <p:spPr>
          <a:xfrm>
            <a:off x="2941432" y="4971010"/>
            <a:ext cx="994183" cy="584775"/>
          </a:xfrm>
          <a:prstGeom prst="rect">
            <a:avLst/>
          </a:prstGeom>
          <a:noFill/>
        </p:spPr>
        <p:txBody>
          <a:bodyPr wrap="none" rtlCol="0">
            <a:spAutoFit/>
          </a:bodyPr>
          <a:lstStyle/>
          <a:p>
            <a:r>
              <a:rPr lang="vi-VN" sz="3200">
                <a:solidFill>
                  <a:srgbClr val="FF0000"/>
                </a:solidFill>
              </a:rPr>
              <a:t>= 40</a:t>
            </a:r>
          </a:p>
        </p:txBody>
      </p:sp>
      <p:sp>
        <p:nvSpPr>
          <p:cNvPr id="18" name="TextBox 17">
            <a:extLst>
              <a:ext uri="{FF2B5EF4-FFF2-40B4-BE49-F238E27FC236}">
                <a16:creationId xmlns:a16="http://schemas.microsoft.com/office/drawing/2014/main" id="{BBB9F3C9-81A6-4AD9-8FE9-D0C5C616C9B1}"/>
              </a:ext>
            </a:extLst>
          </p:cNvPr>
          <p:cNvSpPr txBox="1"/>
          <p:nvPr/>
        </p:nvSpPr>
        <p:spPr>
          <a:xfrm>
            <a:off x="5523970" y="4658755"/>
            <a:ext cx="994183" cy="584775"/>
          </a:xfrm>
          <a:prstGeom prst="rect">
            <a:avLst/>
          </a:prstGeom>
          <a:noFill/>
        </p:spPr>
        <p:txBody>
          <a:bodyPr wrap="none" rtlCol="0">
            <a:spAutoFit/>
          </a:bodyPr>
          <a:lstStyle/>
          <a:p>
            <a:r>
              <a:rPr lang="vi-VN" sz="3200">
                <a:solidFill>
                  <a:srgbClr val="FF0000"/>
                </a:solidFill>
              </a:rPr>
              <a:t>= 70</a:t>
            </a:r>
          </a:p>
        </p:txBody>
      </p:sp>
      <p:sp>
        <p:nvSpPr>
          <p:cNvPr id="19" name="TextBox 18">
            <a:extLst>
              <a:ext uri="{FF2B5EF4-FFF2-40B4-BE49-F238E27FC236}">
                <a16:creationId xmlns:a16="http://schemas.microsoft.com/office/drawing/2014/main" id="{86CC3E59-ECC5-4775-855B-543B777B1D61}"/>
              </a:ext>
            </a:extLst>
          </p:cNvPr>
          <p:cNvSpPr txBox="1"/>
          <p:nvPr/>
        </p:nvSpPr>
        <p:spPr>
          <a:xfrm>
            <a:off x="8371669" y="4955910"/>
            <a:ext cx="994183" cy="584775"/>
          </a:xfrm>
          <a:prstGeom prst="rect">
            <a:avLst/>
          </a:prstGeom>
          <a:noFill/>
        </p:spPr>
        <p:txBody>
          <a:bodyPr wrap="none" rtlCol="0">
            <a:spAutoFit/>
          </a:bodyPr>
          <a:lstStyle/>
          <a:p>
            <a:r>
              <a:rPr lang="vi-VN" sz="3200">
                <a:solidFill>
                  <a:srgbClr val="FF0000"/>
                </a:solidFill>
              </a:rPr>
              <a:t>= 80</a:t>
            </a:r>
          </a:p>
        </p:txBody>
      </p:sp>
    </p:spTree>
    <p:extLst>
      <p:ext uri="{BB962C8B-B14F-4D97-AF65-F5344CB8AC3E}">
        <p14:creationId xmlns:p14="http://schemas.microsoft.com/office/powerpoint/2010/main" val="3746789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ircle(in)">
                                      <p:cBhvr>
                                        <p:cTn id="16" dur="20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15"/>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7"/>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16"/>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7"/>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18"/>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19"/>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2" name="cashreg.wav"/>
                                        </p:tgtEl>
                                      </p:cMediaNode>
                                    </p:audio>
                                  </p:sub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2" name="cashreg.wav"/>
                                        </p:tgtEl>
                                      </p:cMediaNode>
                                    </p:audio>
                                  </p:sub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animBg="1"/>
      <p:bldP spid="21" grpId="0" animBg="1"/>
      <p:bldP spid="22" grpId="0" animBg="1"/>
      <p:bldP spid="7" grpId="0"/>
      <p:bldP spid="7" grpId="1"/>
      <p:bldP spid="15" grpId="0"/>
      <p:bldP spid="15" grpId="1"/>
      <p:bldP spid="16" grpId="0"/>
      <p:bldP spid="16" grpId="1"/>
      <p:bldP spid="17" grpId="0"/>
      <p:bldP spid="17" grpId="1"/>
      <p:bldP spid="18" grpId="0"/>
      <p:bldP spid="18" grpId="1"/>
      <p:bldP spid="19" grpId="0"/>
      <p:bldP spid="19"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14B2F98-A1E0-264D-B30B-206176EDE272}"/>
              </a:ext>
            </a:extLst>
          </p:cNvPr>
          <p:cNvGrpSpPr/>
          <p:nvPr/>
        </p:nvGrpSpPr>
        <p:grpSpPr>
          <a:xfrm>
            <a:off x="461183" y="287087"/>
            <a:ext cx="605826" cy="830997"/>
            <a:chOff x="3174278" y="237323"/>
            <a:chExt cx="605826" cy="830997"/>
          </a:xfrm>
        </p:grpSpPr>
        <p:sp>
          <p:nvSpPr>
            <p:cNvPr id="3" name="Oval 2">
              <a:extLst>
                <a:ext uri="{FF2B5EF4-FFF2-40B4-BE49-F238E27FC236}">
                  <a16:creationId xmlns:a16="http://schemas.microsoft.com/office/drawing/2014/main" id="{5AB6CBF5-F015-A145-A8FB-26BC7F0CB367}"/>
                </a:ext>
              </a:extLst>
            </p:cNvPr>
            <p:cNvSpPr/>
            <p:nvPr/>
          </p:nvSpPr>
          <p:spPr>
            <a:xfrm>
              <a:off x="3174278" y="379826"/>
              <a:ext cx="605826" cy="605826"/>
            </a:xfrm>
            <a:prstGeom prst="ellipse">
              <a:avLst/>
            </a:prstGeom>
            <a:solidFill>
              <a:schemeClr val="accent5">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7320B36A-C9D0-D548-9271-5AA6C0B2C4CB}"/>
                </a:ext>
              </a:extLst>
            </p:cNvPr>
            <p:cNvSpPr txBox="1"/>
            <p:nvPr/>
          </p:nvSpPr>
          <p:spPr>
            <a:xfrm>
              <a:off x="3228647" y="237323"/>
              <a:ext cx="301686" cy="830997"/>
            </a:xfrm>
            <a:prstGeom prst="rect">
              <a:avLst/>
            </a:prstGeom>
            <a:noFill/>
          </p:spPr>
          <p:txBody>
            <a:bodyPr wrap="square" rtlCol="0">
              <a:spAutoFit/>
            </a:bodyPr>
            <a:lstStyle/>
            <a:p>
              <a:r>
                <a:rPr lang="en-VN" sz="4800" b="1" i="1" dirty="0">
                  <a:solidFill>
                    <a:schemeClr val="bg1"/>
                  </a:solidFill>
                  <a:latin typeface="Times New Roman" panose="02020603050405020304" pitchFamily="18" charset="0"/>
                  <a:cs typeface="Times New Roman" panose="02020603050405020304" pitchFamily="18" charset="0"/>
                </a:rPr>
                <a:t>3</a:t>
              </a:r>
            </a:p>
          </p:txBody>
        </p:sp>
      </p:grpSp>
      <p:sp>
        <p:nvSpPr>
          <p:cNvPr id="5" name="TextBox 4">
            <a:extLst>
              <a:ext uri="{FF2B5EF4-FFF2-40B4-BE49-F238E27FC236}">
                <a16:creationId xmlns:a16="http://schemas.microsoft.com/office/drawing/2014/main" id="{D261B7E7-5A1C-B546-B584-12C9437826DB}"/>
              </a:ext>
            </a:extLst>
          </p:cNvPr>
          <p:cNvSpPr txBox="1"/>
          <p:nvPr/>
        </p:nvSpPr>
        <p:spPr>
          <a:xfrm>
            <a:off x="1121378" y="401864"/>
            <a:ext cx="10049607" cy="584775"/>
          </a:xfrm>
          <a:prstGeom prst="rect">
            <a:avLst/>
          </a:prstGeom>
          <a:noFill/>
        </p:spPr>
        <p:txBody>
          <a:bodyPr wrap="square" rtlCol="0">
            <a:spAutoFit/>
          </a:bodyPr>
          <a:lstStyle/>
          <a:p>
            <a:r>
              <a:rPr lang="vi-VN" sz="3200" dirty="0"/>
              <a:t>Những phép tính nào dưới đây có kết quả lớn hơn</a:t>
            </a:r>
            <a:r>
              <a:rPr lang="vi-VN" sz="3200" dirty="0">
                <a:solidFill>
                  <a:srgbClr val="FF0000"/>
                </a:solidFill>
              </a:rPr>
              <a:t> </a:t>
            </a:r>
            <a:r>
              <a:rPr lang="vi-VN" sz="3200" dirty="0"/>
              <a:t>50? </a:t>
            </a:r>
          </a:p>
        </p:txBody>
      </p:sp>
      <p:pic>
        <p:nvPicPr>
          <p:cNvPr id="9" name="Picture 8">
            <a:extLst>
              <a:ext uri="{FF2B5EF4-FFF2-40B4-BE49-F238E27FC236}">
                <a16:creationId xmlns:a16="http://schemas.microsoft.com/office/drawing/2014/main" id="{360D851D-F2F6-0A43-A41E-9569BD380416}"/>
              </a:ext>
            </a:extLst>
          </p:cNvPr>
          <p:cNvPicPr>
            <a:picLocks noChangeAspect="1"/>
          </p:cNvPicPr>
          <p:nvPr/>
        </p:nvPicPr>
        <p:blipFill rotWithShape="1">
          <a:blip r:embed="rId3">
            <a:extLst>
              <a:ext uri="{28A0092B-C50C-407E-A947-70E740481C1C}">
                <a14:useLocalDpi xmlns:a14="http://schemas.microsoft.com/office/drawing/2010/main" val="0"/>
              </a:ext>
            </a:extLst>
          </a:blip>
          <a:srcRect r="1254"/>
          <a:stretch/>
        </p:blipFill>
        <p:spPr>
          <a:xfrm>
            <a:off x="1306286" y="1292219"/>
            <a:ext cx="9514085" cy="4996614"/>
          </a:xfrm>
          <a:prstGeom prst="rect">
            <a:avLst/>
          </a:prstGeom>
        </p:spPr>
      </p:pic>
      <p:sp>
        <p:nvSpPr>
          <p:cNvPr id="20" name="Oval 19">
            <a:extLst>
              <a:ext uri="{FF2B5EF4-FFF2-40B4-BE49-F238E27FC236}">
                <a16:creationId xmlns:a16="http://schemas.microsoft.com/office/drawing/2014/main" id="{EE2A25B6-62F9-734B-97B3-855FFC55A9CB}"/>
              </a:ext>
            </a:extLst>
          </p:cNvPr>
          <p:cNvSpPr/>
          <p:nvPr/>
        </p:nvSpPr>
        <p:spPr>
          <a:xfrm>
            <a:off x="4349975" y="2347150"/>
            <a:ext cx="1808647" cy="1038680"/>
          </a:xfrm>
          <a:prstGeom prst="ellipse">
            <a:avLst/>
          </a:prstGeom>
          <a:noFill/>
          <a:ln w="57150">
            <a:solidFill>
              <a:srgbClr val="0070C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1" name="Oval 20">
            <a:extLst>
              <a:ext uri="{FF2B5EF4-FFF2-40B4-BE49-F238E27FC236}">
                <a16:creationId xmlns:a16="http://schemas.microsoft.com/office/drawing/2014/main" id="{0A3F2C0A-0F28-6D49-B8AC-B4E84BC567D4}"/>
              </a:ext>
            </a:extLst>
          </p:cNvPr>
          <p:cNvSpPr/>
          <p:nvPr/>
        </p:nvSpPr>
        <p:spPr>
          <a:xfrm>
            <a:off x="7801283" y="4430965"/>
            <a:ext cx="1808647" cy="1038680"/>
          </a:xfrm>
          <a:prstGeom prst="ellipse">
            <a:avLst/>
          </a:prstGeom>
          <a:noFill/>
          <a:ln w="57150">
            <a:solidFill>
              <a:srgbClr val="0070C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2" name="Oval 21">
            <a:extLst>
              <a:ext uri="{FF2B5EF4-FFF2-40B4-BE49-F238E27FC236}">
                <a16:creationId xmlns:a16="http://schemas.microsoft.com/office/drawing/2014/main" id="{D412C1F9-958F-024A-B362-E3E47994920E}"/>
              </a:ext>
            </a:extLst>
          </p:cNvPr>
          <p:cNvSpPr/>
          <p:nvPr/>
        </p:nvSpPr>
        <p:spPr>
          <a:xfrm>
            <a:off x="5006128" y="4057742"/>
            <a:ext cx="1808647" cy="1038680"/>
          </a:xfrm>
          <a:prstGeom prst="ellipse">
            <a:avLst/>
          </a:prstGeom>
          <a:noFill/>
          <a:ln w="57150">
            <a:solidFill>
              <a:srgbClr val="0070C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11" name="Picture 10">
            <a:hlinkClick r:id="rId4" action="ppaction://hlinksldjump"/>
            <a:extLst>
              <a:ext uri="{FF2B5EF4-FFF2-40B4-BE49-F238E27FC236}">
                <a16:creationId xmlns:a16="http://schemas.microsoft.com/office/drawing/2014/main" id="{14CFB205-9813-46BC-A641-DDCDE8F6CB8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7667" b="100000" l="3667" r="26111"/>
                    </a14:imgEffect>
                  </a14:imgLayer>
                </a14:imgProps>
              </a:ext>
              <a:ext uri="{28A0092B-C50C-407E-A947-70E740481C1C}">
                <a14:useLocalDpi xmlns:a14="http://schemas.microsoft.com/office/drawing/2010/main" val="0"/>
              </a:ext>
            </a:extLst>
          </a:blip>
          <a:srcRect l="3454" t="58182" r="74243"/>
          <a:stretch/>
        </p:blipFill>
        <p:spPr>
          <a:xfrm>
            <a:off x="10738639" y="5117534"/>
            <a:ext cx="1630881" cy="1813911"/>
          </a:xfrm>
          <a:prstGeom prst="rect">
            <a:avLst/>
          </a:prstGeom>
        </p:spPr>
      </p:pic>
      <p:cxnSp>
        <p:nvCxnSpPr>
          <p:cNvPr id="12" name="Straight Connector 11">
            <a:extLst>
              <a:ext uri="{FF2B5EF4-FFF2-40B4-BE49-F238E27FC236}">
                <a16:creationId xmlns:a16="http://schemas.microsoft.com/office/drawing/2014/main" id="{24FC76DF-16DD-4627-AF21-D75630BCE1E7}"/>
              </a:ext>
            </a:extLst>
          </p:cNvPr>
          <p:cNvCxnSpPr>
            <a:cxnSpLocks/>
          </p:cNvCxnSpPr>
          <p:nvPr/>
        </p:nvCxnSpPr>
        <p:spPr>
          <a:xfrm>
            <a:off x="8971876" y="923650"/>
            <a:ext cx="184849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863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ircle(in)">
                                      <p:cBhvr>
                                        <p:cTn id="16" dur="20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animBg="1"/>
      <p:bldP spid="21" grpId="0" animBg="1"/>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854BE7D8-D3D3-0649-B9CA-B5D4E5A0E730}"/>
              </a:ext>
            </a:extLst>
          </p:cNvPr>
          <p:cNvSpPr/>
          <p:nvPr/>
        </p:nvSpPr>
        <p:spPr>
          <a:xfrm>
            <a:off x="1603034" y="2781734"/>
            <a:ext cx="646546" cy="69272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nvGrpSpPr>
          <p:cNvPr id="2" name="Group 1">
            <a:extLst>
              <a:ext uri="{FF2B5EF4-FFF2-40B4-BE49-F238E27FC236}">
                <a16:creationId xmlns:a16="http://schemas.microsoft.com/office/drawing/2014/main" id="{1DCC6B54-61BB-CB44-87F2-171A18137984}"/>
              </a:ext>
            </a:extLst>
          </p:cNvPr>
          <p:cNvGrpSpPr/>
          <p:nvPr/>
        </p:nvGrpSpPr>
        <p:grpSpPr>
          <a:xfrm>
            <a:off x="1021015" y="483029"/>
            <a:ext cx="605826" cy="830997"/>
            <a:chOff x="3174278" y="237323"/>
            <a:chExt cx="605826" cy="830997"/>
          </a:xfrm>
        </p:grpSpPr>
        <p:sp>
          <p:nvSpPr>
            <p:cNvPr id="3" name="Oval 2">
              <a:extLst>
                <a:ext uri="{FF2B5EF4-FFF2-40B4-BE49-F238E27FC236}">
                  <a16:creationId xmlns:a16="http://schemas.microsoft.com/office/drawing/2014/main" id="{F23FD66A-7C17-C34E-A58D-1A6C5BEC66F4}"/>
                </a:ext>
              </a:extLst>
            </p:cNvPr>
            <p:cNvSpPr/>
            <p:nvPr/>
          </p:nvSpPr>
          <p:spPr>
            <a:xfrm>
              <a:off x="3174278" y="379826"/>
              <a:ext cx="605826" cy="605826"/>
            </a:xfrm>
            <a:prstGeom prst="ellipse">
              <a:avLst/>
            </a:prstGeom>
            <a:solidFill>
              <a:schemeClr val="accent4">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FE45931A-BB09-4046-8C3F-60BCCE71D961}"/>
                </a:ext>
              </a:extLst>
            </p:cNvPr>
            <p:cNvSpPr txBox="1"/>
            <p:nvPr/>
          </p:nvSpPr>
          <p:spPr>
            <a:xfrm>
              <a:off x="3228647" y="237323"/>
              <a:ext cx="301686" cy="830997"/>
            </a:xfrm>
            <a:prstGeom prst="rect">
              <a:avLst/>
            </a:prstGeom>
            <a:noFill/>
          </p:spPr>
          <p:txBody>
            <a:bodyPr wrap="square" rtlCol="0">
              <a:spAutoFit/>
            </a:bodyPr>
            <a:lstStyle/>
            <a:p>
              <a:r>
                <a:rPr lang="en-VN" sz="4800" b="1" i="1" dirty="0">
                  <a:solidFill>
                    <a:schemeClr val="bg1"/>
                  </a:solidFill>
                  <a:latin typeface="Times New Roman" panose="02020603050405020304" pitchFamily="18" charset="0"/>
                  <a:cs typeface="Times New Roman" panose="02020603050405020304" pitchFamily="18" charset="0"/>
                </a:rPr>
                <a:t>4</a:t>
              </a:r>
            </a:p>
          </p:txBody>
        </p:sp>
      </p:grpSp>
      <p:sp>
        <p:nvSpPr>
          <p:cNvPr id="5" name="TextBox 4">
            <a:extLst>
              <a:ext uri="{FF2B5EF4-FFF2-40B4-BE49-F238E27FC236}">
                <a16:creationId xmlns:a16="http://schemas.microsoft.com/office/drawing/2014/main" id="{54695851-EB13-584D-B10D-B6AF7CB2D364}"/>
              </a:ext>
            </a:extLst>
          </p:cNvPr>
          <p:cNvSpPr txBox="1"/>
          <p:nvPr/>
        </p:nvSpPr>
        <p:spPr>
          <a:xfrm>
            <a:off x="1607644" y="543008"/>
            <a:ext cx="9435512" cy="707886"/>
          </a:xfrm>
          <a:prstGeom prst="rect">
            <a:avLst/>
          </a:prstGeom>
          <a:noFill/>
        </p:spPr>
        <p:txBody>
          <a:bodyPr wrap="square" rtlCol="0">
            <a:spAutoFit/>
          </a:bodyPr>
          <a:lstStyle/>
          <a:p>
            <a:r>
              <a:rPr lang="en-VN" sz="2800" dirty="0"/>
              <a:t>  </a:t>
            </a:r>
            <a:r>
              <a:rPr lang="en-VN" sz="4000" dirty="0"/>
              <a:t>Tìm chữ số thích hợp.</a:t>
            </a:r>
            <a:endParaRPr lang="en-VN" sz="2800" dirty="0"/>
          </a:p>
        </p:txBody>
      </p:sp>
      <p:sp>
        <p:nvSpPr>
          <p:cNvPr id="22" name="Rectangle 21">
            <a:extLst>
              <a:ext uri="{FF2B5EF4-FFF2-40B4-BE49-F238E27FC236}">
                <a16:creationId xmlns:a16="http://schemas.microsoft.com/office/drawing/2014/main" id="{BB8CFD10-741E-5F4A-9216-B24E5418AD08}"/>
              </a:ext>
            </a:extLst>
          </p:cNvPr>
          <p:cNvSpPr/>
          <p:nvPr/>
        </p:nvSpPr>
        <p:spPr>
          <a:xfrm>
            <a:off x="1626841" y="1742473"/>
            <a:ext cx="569388"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3</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350CA101-D641-AC4C-B00E-AF27B935AA1A}"/>
              </a:ext>
            </a:extLst>
          </p:cNvPr>
          <p:cNvSpPr/>
          <p:nvPr/>
        </p:nvSpPr>
        <p:spPr>
          <a:xfrm>
            <a:off x="2226650" y="3887267"/>
            <a:ext cx="646546" cy="69272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5" name="Rectangle 24">
            <a:extLst>
              <a:ext uri="{FF2B5EF4-FFF2-40B4-BE49-F238E27FC236}">
                <a16:creationId xmlns:a16="http://schemas.microsoft.com/office/drawing/2014/main" id="{3071881F-6BD3-784D-852F-7DCC5157EFC2}"/>
              </a:ext>
            </a:extLst>
          </p:cNvPr>
          <p:cNvSpPr/>
          <p:nvPr/>
        </p:nvSpPr>
        <p:spPr>
          <a:xfrm>
            <a:off x="2249109" y="2666432"/>
            <a:ext cx="618851" cy="923330"/>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2</a:t>
            </a:r>
          </a:p>
        </p:txBody>
      </p:sp>
      <p:cxnSp>
        <p:nvCxnSpPr>
          <p:cNvPr id="31" name="Straight Connector 30">
            <a:extLst>
              <a:ext uri="{FF2B5EF4-FFF2-40B4-BE49-F238E27FC236}">
                <a16:creationId xmlns:a16="http://schemas.microsoft.com/office/drawing/2014/main" id="{FD5C734A-005B-1F40-A39F-4AF9DE526D54}"/>
              </a:ext>
            </a:extLst>
          </p:cNvPr>
          <p:cNvCxnSpPr/>
          <p:nvPr/>
        </p:nvCxnSpPr>
        <p:spPr>
          <a:xfrm flipV="1">
            <a:off x="1223887" y="3745935"/>
            <a:ext cx="1856509" cy="13544"/>
          </a:xfrm>
          <a:prstGeom prst="line">
            <a:avLst/>
          </a:prstGeom>
          <a:ln w="19050"/>
        </p:spPr>
        <p:style>
          <a:lnRef idx="1">
            <a:schemeClr val="dk1"/>
          </a:lnRef>
          <a:fillRef idx="0">
            <a:schemeClr val="dk1"/>
          </a:fillRef>
          <a:effectRef idx="0">
            <a:schemeClr val="dk1"/>
          </a:effectRef>
          <a:fontRef idx="minor">
            <a:schemeClr val="tx1"/>
          </a:fontRef>
        </p:style>
      </p:cxnSp>
      <p:sp>
        <p:nvSpPr>
          <p:cNvPr id="32" name="Rectangle 31">
            <a:extLst>
              <a:ext uri="{FF2B5EF4-FFF2-40B4-BE49-F238E27FC236}">
                <a16:creationId xmlns:a16="http://schemas.microsoft.com/office/drawing/2014/main" id="{5F47B04F-79E8-BB46-9854-BEC51A66D005}"/>
              </a:ext>
            </a:extLst>
          </p:cNvPr>
          <p:cNvSpPr/>
          <p:nvPr/>
        </p:nvSpPr>
        <p:spPr>
          <a:xfrm>
            <a:off x="1686639" y="3800351"/>
            <a:ext cx="569388"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7</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E23C56E0-1463-5947-93A0-E6FDC827BDBC}"/>
              </a:ext>
            </a:extLst>
          </p:cNvPr>
          <p:cNvSpPr/>
          <p:nvPr/>
        </p:nvSpPr>
        <p:spPr>
          <a:xfrm>
            <a:off x="2273840" y="1742473"/>
            <a:ext cx="569388"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6</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0C8610FB-F5ED-444C-B3F5-BF426F279BBE}"/>
              </a:ext>
            </a:extLst>
          </p:cNvPr>
          <p:cNvSpPr/>
          <p:nvPr/>
        </p:nvSpPr>
        <p:spPr>
          <a:xfrm>
            <a:off x="848488" y="2075462"/>
            <a:ext cx="588624"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45" name="Rectangle 44">
            <a:extLst>
              <a:ext uri="{FF2B5EF4-FFF2-40B4-BE49-F238E27FC236}">
                <a16:creationId xmlns:a16="http://schemas.microsoft.com/office/drawing/2014/main" id="{B36A3F69-34A2-EC49-8218-467AED660AB2}"/>
              </a:ext>
            </a:extLst>
          </p:cNvPr>
          <p:cNvSpPr/>
          <p:nvPr/>
        </p:nvSpPr>
        <p:spPr>
          <a:xfrm>
            <a:off x="1611633" y="2640841"/>
            <a:ext cx="569388" cy="923330"/>
          </a:xfrm>
          <a:prstGeom prst="rect">
            <a:avLst/>
          </a:prstGeom>
          <a:noFill/>
        </p:spPr>
        <p:txBody>
          <a:bodyPr wrap="none" lIns="91440" tIns="45720" rIns="91440" bIns="45720">
            <a:spAutoFit/>
          </a:bodyPr>
          <a:lstStyle/>
          <a:p>
            <a:pPr algn="ctr"/>
            <a:r>
              <a:rPr lang="en-US" sz="540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4</a:t>
            </a:r>
            <a:endParaRPr lang="en-US" sz="5400" b="0" cap="none" spc="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ADA32245-CDE5-8942-B2C4-FBBB9EFCCE17}"/>
              </a:ext>
            </a:extLst>
          </p:cNvPr>
          <p:cNvSpPr/>
          <p:nvPr/>
        </p:nvSpPr>
        <p:spPr>
          <a:xfrm>
            <a:off x="857919" y="2075462"/>
            <a:ext cx="588624"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ED0AD6A4-13AC-5A40-B628-B60E47364128}"/>
              </a:ext>
            </a:extLst>
          </p:cNvPr>
          <p:cNvSpPr txBox="1"/>
          <p:nvPr/>
        </p:nvSpPr>
        <p:spPr>
          <a:xfrm>
            <a:off x="2325281" y="3836009"/>
            <a:ext cx="426787" cy="830997"/>
          </a:xfrm>
          <a:prstGeom prst="rect">
            <a:avLst/>
          </a:prstGeom>
          <a:noFill/>
        </p:spPr>
        <p:txBody>
          <a:bodyPr wrap="square" rtlCol="0">
            <a:spAutoFit/>
          </a:bodyPr>
          <a:lstStyle/>
          <a:p>
            <a:r>
              <a:rPr lang="en-VN" sz="4800" dirty="0">
                <a:latin typeface="Arial" panose="020B0604020202020204" pitchFamily="34" charset="0"/>
                <a:cs typeface="Arial" panose="020B0604020202020204" pitchFamily="34" charset="0"/>
              </a:rPr>
              <a:t>?</a:t>
            </a:r>
          </a:p>
        </p:txBody>
      </p:sp>
      <p:sp>
        <p:nvSpPr>
          <p:cNvPr id="53" name="Rectangle 52">
            <a:extLst>
              <a:ext uri="{FF2B5EF4-FFF2-40B4-BE49-F238E27FC236}">
                <a16:creationId xmlns:a16="http://schemas.microsoft.com/office/drawing/2014/main" id="{6B2C436E-3870-714E-B486-C9B224C36C6D}"/>
              </a:ext>
            </a:extLst>
          </p:cNvPr>
          <p:cNvSpPr/>
          <p:nvPr/>
        </p:nvSpPr>
        <p:spPr>
          <a:xfrm>
            <a:off x="2305169" y="3771965"/>
            <a:ext cx="569388" cy="923330"/>
          </a:xfrm>
          <a:prstGeom prst="rect">
            <a:avLst/>
          </a:prstGeom>
          <a:noFill/>
        </p:spPr>
        <p:txBody>
          <a:bodyPr wrap="none" lIns="91440" tIns="45720" rIns="91440" bIns="45720">
            <a:spAutoFit/>
          </a:bodyPr>
          <a:lstStyle/>
          <a:p>
            <a:pPr algn="ctr"/>
            <a:r>
              <a:rPr lang="en-US" sz="540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8</a:t>
            </a:r>
            <a:endParaRPr lang="en-US" sz="5400" b="0" cap="none" spc="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00204AF4-A0A1-5440-84B9-21D1C8BAA38D}"/>
              </a:ext>
            </a:extLst>
          </p:cNvPr>
          <p:cNvSpPr txBox="1"/>
          <p:nvPr/>
        </p:nvSpPr>
        <p:spPr>
          <a:xfrm>
            <a:off x="1677675" y="2729879"/>
            <a:ext cx="426787" cy="830997"/>
          </a:xfrm>
          <a:prstGeom prst="rect">
            <a:avLst/>
          </a:prstGeom>
          <a:noFill/>
        </p:spPr>
        <p:txBody>
          <a:bodyPr wrap="square" rtlCol="0">
            <a:spAutoFit/>
          </a:bodyPr>
          <a:lstStyle/>
          <a:p>
            <a:r>
              <a:rPr lang="en-VN" sz="4800" dirty="0">
                <a:latin typeface="Arial" panose="020B0604020202020204" pitchFamily="34" charset="0"/>
                <a:cs typeface="Arial" panose="020B0604020202020204" pitchFamily="34" charset="0"/>
              </a:rPr>
              <a:t>?</a:t>
            </a:r>
          </a:p>
        </p:txBody>
      </p:sp>
      <p:sp>
        <p:nvSpPr>
          <p:cNvPr id="69" name="Rectangle 68">
            <a:extLst>
              <a:ext uri="{FF2B5EF4-FFF2-40B4-BE49-F238E27FC236}">
                <a16:creationId xmlns:a16="http://schemas.microsoft.com/office/drawing/2014/main" id="{196320EB-D79F-5848-BB4A-71F28507F471}"/>
              </a:ext>
            </a:extLst>
          </p:cNvPr>
          <p:cNvSpPr/>
          <p:nvPr/>
        </p:nvSpPr>
        <p:spPr>
          <a:xfrm>
            <a:off x="5349219" y="1838555"/>
            <a:ext cx="646546" cy="69272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0" name="Rectangle 69">
            <a:extLst>
              <a:ext uri="{FF2B5EF4-FFF2-40B4-BE49-F238E27FC236}">
                <a16:creationId xmlns:a16="http://schemas.microsoft.com/office/drawing/2014/main" id="{DC7003F1-2CC7-D248-9655-5F4BEED5BBA6}"/>
              </a:ext>
            </a:extLst>
          </p:cNvPr>
          <p:cNvSpPr/>
          <p:nvPr/>
        </p:nvSpPr>
        <p:spPr>
          <a:xfrm>
            <a:off x="6045240" y="1700933"/>
            <a:ext cx="569388"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8</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71" name="Rectangle 70">
            <a:extLst>
              <a:ext uri="{FF2B5EF4-FFF2-40B4-BE49-F238E27FC236}">
                <a16:creationId xmlns:a16="http://schemas.microsoft.com/office/drawing/2014/main" id="{71546A73-F6A4-8D45-960B-5FA15F9A96AE}"/>
              </a:ext>
            </a:extLst>
          </p:cNvPr>
          <p:cNvSpPr/>
          <p:nvPr/>
        </p:nvSpPr>
        <p:spPr>
          <a:xfrm>
            <a:off x="4761544" y="2145726"/>
            <a:ext cx="415499"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72" name="Rectangle 71">
            <a:extLst>
              <a:ext uri="{FF2B5EF4-FFF2-40B4-BE49-F238E27FC236}">
                <a16:creationId xmlns:a16="http://schemas.microsoft.com/office/drawing/2014/main" id="{14B4B6D9-E5D6-DA48-8E1B-FEB05E37FEEA}"/>
              </a:ext>
            </a:extLst>
          </p:cNvPr>
          <p:cNvSpPr/>
          <p:nvPr/>
        </p:nvSpPr>
        <p:spPr>
          <a:xfrm>
            <a:off x="6045240" y="2659040"/>
            <a:ext cx="618851" cy="923330"/>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6</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73" name="Rectangle 72">
            <a:extLst>
              <a:ext uri="{FF2B5EF4-FFF2-40B4-BE49-F238E27FC236}">
                <a16:creationId xmlns:a16="http://schemas.microsoft.com/office/drawing/2014/main" id="{0056ADDB-B8EB-9A42-977B-E6D7F81FFE67}"/>
              </a:ext>
            </a:extLst>
          </p:cNvPr>
          <p:cNvSpPr/>
          <p:nvPr/>
        </p:nvSpPr>
        <p:spPr>
          <a:xfrm>
            <a:off x="5372461" y="3696883"/>
            <a:ext cx="569388"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5</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cxnSp>
        <p:nvCxnSpPr>
          <p:cNvPr id="74" name="Straight Connector 73">
            <a:extLst>
              <a:ext uri="{FF2B5EF4-FFF2-40B4-BE49-F238E27FC236}">
                <a16:creationId xmlns:a16="http://schemas.microsoft.com/office/drawing/2014/main" id="{940E7AFE-C6BE-6E48-9B40-1CCDD08307C3}"/>
              </a:ext>
            </a:extLst>
          </p:cNvPr>
          <p:cNvCxnSpPr/>
          <p:nvPr/>
        </p:nvCxnSpPr>
        <p:spPr>
          <a:xfrm flipV="1">
            <a:off x="4969293" y="3706604"/>
            <a:ext cx="1856509" cy="13544"/>
          </a:xfrm>
          <a:prstGeom prst="line">
            <a:avLst/>
          </a:prstGeom>
          <a:ln w="19050"/>
        </p:spPr>
        <p:style>
          <a:lnRef idx="1">
            <a:schemeClr val="dk1"/>
          </a:lnRef>
          <a:fillRef idx="0">
            <a:schemeClr val="dk1"/>
          </a:fillRef>
          <a:effectRef idx="0">
            <a:schemeClr val="dk1"/>
          </a:effectRef>
          <a:fontRef idx="minor">
            <a:schemeClr val="tx1"/>
          </a:fontRef>
        </p:style>
      </p:cxnSp>
      <p:sp>
        <p:nvSpPr>
          <p:cNvPr id="75" name="Rectangle 74">
            <a:extLst>
              <a:ext uri="{FF2B5EF4-FFF2-40B4-BE49-F238E27FC236}">
                <a16:creationId xmlns:a16="http://schemas.microsoft.com/office/drawing/2014/main" id="{D7ADFCE3-E1E5-D446-8D6D-99DB34F870EE}"/>
              </a:ext>
            </a:extLst>
          </p:cNvPr>
          <p:cNvSpPr/>
          <p:nvPr/>
        </p:nvSpPr>
        <p:spPr>
          <a:xfrm>
            <a:off x="5387798" y="1704577"/>
            <a:ext cx="569388" cy="923330"/>
          </a:xfrm>
          <a:prstGeom prst="rect">
            <a:avLst/>
          </a:prstGeom>
          <a:noFill/>
        </p:spPr>
        <p:txBody>
          <a:bodyPr wrap="none" lIns="91440" tIns="45720" rIns="91440" bIns="45720">
            <a:spAutoFit/>
          </a:bodyPr>
          <a:lstStyle/>
          <a:p>
            <a:pPr algn="ctr"/>
            <a:r>
              <a:rPr lang="en-US" sz="540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9</a:t>
            </a:r>
            <a:endParaRPr lang="en-US" sz="5400" b="0" cap="none" spc="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76" name="TextBox 75">
            <a:extLst>
              <a:ext uri="{FF2B5EF4-FFF2-40B4-BE49-F238E27FC236}">
                <a16:creationId xmlns:a16="http://schemas.microsoft.com/office/drawing/2014/main" id="{A52D7582-492E-A547-ABF2-1FE51EFF0854}"/>
              </a:ext>
            </a:extLst>
          </p:cNvPr>
          <p:cNvSpPr txBox="1"/>
          <p:nvPr/>
        </p:nvSpPr>
        <p:spPr>
          <a:xfrm>
            <a:off x="5395708" y="1747100"/>
            <a:ext cx="426787" cy="830997"/>
          </a:xfrm>
          <a:prstGeom prst="rect">
            <a:avLst/>
          </a:prstGeom>
          <a:noFill/>
        </p:spPr>
        <p:txBody>
          <a:bodyPr wrap="square" rtlCol="0">
            <a:spAutoFit/>
          </a:bodyPr>
          <a:lstStyle/>
          <a:p>
            <a:r>
              <a:rPr lang="en-VN" sz="4800" dirty="0">
                <a:latin typeface="Arial" panose="020B0604020202020204" pitchFamily="34" charset="0"/>
                <a:cs typeface="Arial" panose="020B0604020202020204" pitchFamily="34" charset="0"/>
              </a:rPr>
              <a:t>?</a:t>
            </a:r>
          </a:p>
        </p:txBody>
      </p:sp>
      <p:sp>
        <p:nvSpPr>
          <p:cNvPr id="77" name="Rectangle 76">
            <a:extLst>
              <a:ext uri="{FF2B5EF4-FFF2-40B4-BE49-F238E27FC236}">
                <a16:creationId xmlns:a16="http://schemas.microsoft.com/office/drawing/2014/main" id="{70064A0A-B367-2743-AD58-C28BCEEF120D}"/>
              </a:ext>
            </a:extLst>
          </p:cNvPr>
          <p:cNvSpPr/>
          <p:nvPr/>
        </p:nvSpPr>
        <p:spPr>
          <a:xfrm>
            <a:off x="5313415" y="2665803"/>
            <a:ext cx="618851" cy="923330"/>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4</a:t>
            </a:r>
          </a:p>
        </p:txBody>
      </p:sp>
      <p:sp>
        <p:nvSpPr>
          <p:cNvPr id="78" name="Rectangle 77">
            <a:extLst>
              <a:ext uri="{FF2B5EF4-FFF2-40B4-BE49-F238E27FC236}">
                <a16:creationId xmlns:a16="http://schemas.microsoft.com/office/drawing/2014/main" id="{6F70AF41-2CC2-AC4E-881A-BB6CB8F2E1DC}"/>
              </a:ext>
            </a:extLst>
          </p:cNvPr>
          <p:cNvSpPr/>
          <p:nvPr/>
        </p:nvSpPr>
        <p:spPr>
          <a:xfrm>
            <a:off x="6060552" y="3805940"/>
            <a:ext cx="646546" cy="69272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9" name="TextBox 78">
            <a:extLst>
              <a:ext uri="{FF2B5EF4-FFF2-40B4-BE49-F238E27FC236}">
                <a16:creationId xmlns:a16="http://schemas.microsoft.com/office/drawing/2014/main" id="{2F8FCB9A-4CEB-7A48-AF6C-4A71D100A5E3}"/>
              </a:ext>
            </a:extLst>
          </p:cNvPr>
          <p:cNvSpPr txBox="1"/>
          <p:nvPr/>
        </p:nvSpPr>
        <p:spPr>
          <a:xfrm>
            <a:off x="6117618" y="3754682"/>
            <a:ext cx="426787" cy="830997"/>
          </a:xfrm>
          <a:prstGeom prst="rect">
            <a:avLst/>
          </a:prstGeom>
          <a:noFill/>
        </p:spPr>
        <p:txBody>
          <a:bodyPr wrap="square" rtlCol="0">
            <a:spAutoFit/>
          </a:bodyPr>
          <a:lstStyle/>
          <a:p>
            <a:r>
              <a:rPr lang="en-VN" sz="4800" dirty="0">
                <a:latin typeface="Arial" panose="020B0604020202020204" pitchFamily="34" charset="0"/>
                <a:cs typeface="Arial" panose="020B0604020202020204" pitchFamily="34" charset="0"/>
              </a:rPr>
              <a:t>?</a:t>
            </a:r>
          </a:p>
        </p:txBody>
      </p:sp>
      <p:sp>
        <p:nvSpPr>
          <p:cNvPr id="80" name="Rectangle 79">
            <a:extLst>
              <a:ext uri="{FF2B5EF4-FFF2-40B4-BE49-F238E27FC236}">
                <a16:creationId xmlns:a16="http://schemas.microsoft.com/office/drawing/2014/main" id="{B7CED9BC-F3AB-A54D-9B05-A838E85FE324}"/>
              </a:ext>
            </a:extLst>
          </p:cNvPr>
          <p:cNvSpPr/>
          <p:nvPr/>
        </p:nvSpPr>
        <p:spPr>
          <a:xfrm>
            <a:off x="6099131" y="3714171"/>
            <a:ext cx="569388" cy="923330"/>
          </a:xfrm>
          <a:prstGeom prst="rect">
            <a:avLst/>
          </a:prstGeom>
          <a:noFill/>
        </p:spPr>
        <p:txBody>
          <a:bodyPr wrap="none" lIns="91440" tIns="45720" rIns="91440" bIns="45720">
            <a:spAutoFit/>
          </a:bodyPr>
          <a:lstStyle/>
          <a:p>
            <a:pPr algn="ctr"/>
            <a:r>
              <a:rPr lang="en-US" sz="540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2</a:t>
            </a:r>
            <a:endParaRPr lang="en-US" sz="5400" b="0" cap="none" spc="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81" name="Rectangle 80">
            <a:extLst>
              <a:ext uri="{FF2B5EF4-FFF2-40B4-BE49-F238E27FC236}">
                <a16:creationId xmlns:a16="http://schemas.microsoft.com/office/drawing/2014/main" id="{40897C57-C02B-AD4D-9352-9A74AD4E70EE}"/>
              </a:ext>
            </a:extLst>
          </p:cNvPr>
          <p:cNvSpPr/>
          <p:nvPr/>
        </p:nvSpPr>
        <p:spPr>
          <a:xfrm>
            <a:off x="9815611" y="1820910"/>
            <a:ext cx="646546" cy="69272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2" name="Rectangle 81">
            <a:extLst>
              <a:ext uri="{FF2B5EF4-FFF2-40B4-BE49-F238E27FC236}">
                <a16:creationId xmlns:a16="http://schemas.microsoft.com/office/drawing/2014/main" id="{293EF0C8-0485-6248-85AF-D38FE1215A55}"/>
              </a:ext>
            </a:extLst>
          </p:cNvPr>
          <p:cNvSpPr/>
          <p:nvPr/>
        </p:nvSpPr>
        <p:spPr>
          <a:xfrm>
            <a:off x="9251027" y="2819457"/>
            <a:ext cx="646546" cy="69272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83" name="Straight Connector 82">
            <a:extLst>
              <a:ext uri="{FF2B5EF4-FFF2-40B4-BE49-F238E27FC236}">
                <a16:creationId xmlns:a16="http://schemas.microsoft.com/office/drawing/2014/main" id="{15351493-0899-AB40-9B7B-CDFD6A050DBC}"/>
              </a:ext>
            </a:extLst>
          </p:cNvPr>
          <p:cNvCxnSpPr/>
          <p:nvPr/>
        </p:nvCxnSpPr>
        <p:spPr>
          <a:xfrm flipV="1">
            <a:off x="8806134" y="3680671"/>
            <a:ext cx="1856509" cy="13544"/>
          </a:xfrm>
          <a:prstGeom prst="line">
            <a:avLst/>
          </a:prstGeom>
          <a:ln w="19050"/>
        </p:spPr>
        <p:style>
          <a:lnRef idx="1">
            <a:schemeClr val="dk1"/>
          </a:lnRef>
          <a:fillRef idx="0">
            <a:schemeClr val="dk1"/>
          </a:fillRef>
          <a:effectRef idx="0">
            <a:schemeClr val="dk1"/>
          </a:effectRef>
          <a:fontRef idx="minor">
            <a:schemeClr val="tx1"/>
          </a:fontRef>
        </p:style>
      </p:cxnSp>
      <p:sp>
        <p:nvSpPr>
          <p:cNvPr id="84" name="Rectangle 83">
            <a:extLst>
              <a:ext uri="{FF2B5EF4-FFF2-40B4-BE49-F238E27FC236}">
                <a16:creationId xmlns:a16="http://schemas.microsoft.com/office/drawing/2014/main" id="{028CE567-76DA-0942-B294-9FE5FD6D06D9}"/>
              </a:ext>
            </a:extLst>
          </p:cNvPr>
          <p:cNvSpPr/>
          <p:nvPr/>
        </p:nvSpPr>
        <p:spPr>
          <a:xfrm>
            <a:off x="8405705" y="2192571"/>
            <a:ext cx="588624"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85" name="Rectangle 84">
            <a:extLst>
              <a:ext uri="{FF2B5EF4-FFF2-40B4-BE49-F238E27FC236}">
                <a16:creationId xmlns:a16="http://schemas.microsoft.com/office/drawing/2014/main" id="{091404BF-8258-8A4D-A145-252BC20D247D}"/>
              </a:ext>
            </a:extLst>
          </p:cNvPr>
          <p:cNvSpPr/>
          <p:nvPr/>
        </p:nvSpPr>
        <p:spPr>
          <a:xfrm>
            <a:off x="9818248" y="2674435"/>
            <a:ext cx="618851" cy="923330"/>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2</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86" name="Rectangle 85">
            <a:extLst>
              <a:ext uri="{FF2B5EF4-FFF2-40B4-BE49-F238E27FC236}">
                <a16:creationId xmlns:a16="http://schemas.microsoft.com/office/drawing/2014/main" id="{C60758E1-3009-2A4C-AA49-FAE7373DBE8A}"/>
              </a:ext>
            </a:extLst>
          </p:cNvPr>
          <p:cNvSpPr/>
          <p:nvPr/>
        </p:nvSpPr>
        <p:spPr>
          <a:xfrm>
            <a:off x="9233522" y="1708605"/>
            <a:ext cx="618851" cy="923330"/>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5</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87" name="Rectangle 86">
            <a:extLst>
              <a:ext uri="{FF2B5EF4-FFF2-40B4-BE49-F238E27FC236}">
                <a16:creationId xmlns:a16="http://schemas.microsoft.com/office/drawing/2014/main" id="{B66FFFC5-AB44-8E4F-B481-741A1C3E3998}"/>
              </a:ext>
            </a:extLst>
          </p:cNvPr>
          <p:cNvSpPr/>
          <p:nvPr/>
        </p:nvSpPr>
        <p:spPr>
          <a:xfrm>
            <a:off x="9818249" y="3739712"/>
            <a:ext cx="618851" cy="923330"/>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7</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88" name="Rectangle 87">
            <a:extLst>
              <a:ext uri="{FF2B5EF4-FFF2-40B4-BE49-F238E27FC236}">
                <a16:creationId xmlns:a16="http://schemas.microsoft.com/office/drawing/2014/main" id="{F95D0B17-16AD-6D49-850D-BCECF0A33CD4}"/>
              </a:ext>
            </a:extLst>
          </p:cNvPr>
          <p:cNvSpPr/>
          <p:nvPr/>
        </p:nvSpPr>
        <p:spPr>
          <a:xfrm>
            <a:off x="9254609" y="3728298"/>
            <a:ext cx="618851" cy="923330"/>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8</a:t>
            </a:r>
            <a:endPar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89" name="Rectangle 88">
            <a:extLst>
              <a:ext uri="{FF2B5EF4-FFF2-40B4-BE49-F238E27FC236}">
                <a16:creationId xmlns:a16="http://schemas.microsoft.com/office/drawing/2014/main" id="{C326B956-2AB5-B547-BA24-16C8D175FE1B}"/>
              </a:ext>
            </a:extLst>
          </p:cNvPr>
          <p:cNvSpPr/>
          <p:nvPr/>
        </p:nvSpPr>
        <p:spPr>
          <a:xfrm>
            <a:off x="9304072" y="2674435"/>
            <a:ext cx="569388" cy="923330"/>
          </a:xfrm>
          <a:prstGeom prst="rect">
            <a:avLst/>
          </a:prstGeom>
          <a:noFill/>
        </p:spPr>
        <p:txBody>
          <a:bodyPr wrap="none" lIns="91440" tIns="45720" rIns="91440" bIns="45720">
            <a:spAutoFit/>
          </a:bodyPr>
          <a:lstStyle/>
          <a:p>
            <a:pPr algn="ctr"/>
            <a:r>
              <a:rPr lang="en-US" sz="540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3</a:t>
            </a:r>
            <a:endParaRPr lang="en-US" sz="5400" b="0" cap="none" spc="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90" name="Rectangle 89">
            <a:extLst>
              <a:ext uri="{FF2B5EF4-FFF2-40B4-BE49-F238E27FC236}">
                <a16:creationId xmlns:a16="http://schemas.microsoft.com/office/drawing/2014/main" id="{2BBB1EC5-D325-524B-A553-3913C41470C5}"/>
              </a:ext>
            </a:extLst>
          </p:cNvPr>
          <p:cNvSpPr/>
          <p:nvPr/>
        </p:nvSpPr>
        <p:spPr>
          <a:xfrm>
            <a:off x="9869494" y="1705608"/>
            <a:ext cx="569388" cy="923330"/>
          </a:xfrm>
          <a:prstGeom prst="rect">
            <a:avLst/>
          </a:prstGeom>
          <a:noFill/>
        </p:spPr>
        <p:txBody>
          <a:bodyPr wrap="none" lIns="91440" tIns="45720" rIns="91440" bIns="45720">
            <a:spAutoFit/>
          </a:bodyPr>
          <a:lstStyle/>
          <a:p>
            <a:pPr algn="ctr"/>
            <a:r>
              <a:rPr lang="en-US" sz="540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5</a:t>
            </a:r>
            <a:endParaRPr lang="en-US" sz="5400" b="0" cap="none" spc="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91" name="TextBox 90">
            <a:extLst>
              <a:ext uri="{FF2B5EF4-FFF2-40B4-BE49-F238E27FC236}">
                <a16:creationId xmlns:a16="http://schemas.microsoft.com/office/drawing/2014/main" id="{9E5A21FF-9825-2A47-9041-E05050DF928D}"/>
              </a:ext>
            </a:extLst>
          </p:cNvPr>
          <p:cNvSpPr txBox="1"/>
          <p:nvPr/>
        </p:nvSpPr>
        <p:spPr>
          <a:xfrm>
            <a:off x="9883267" y="1760104"/>
            <a:ext cx="426787" cy="830997"/>
          </a:xfrm>
          <a:prstGeom prst="rect">
            <a:avLst/>
          </a:prstGeom>
          <a:noFill/>
        </p:spPr>
        <p:txBody>
          <a:bodyPr wrap="square" rtlCol="0">
            <a:spAutoFit/>
          </a:bodyPr>
          <a:lstStyle/>
          <a:p>
            <a:r>
              <a:rPr lang="en-VN" sz="4800" dirty="0">
                <a:latin typeface="Arial" panose="020B0604020202020204" pitchFamily="34" charset="0"/>
                <a:cs typeface="Arial" panose="020B0604020202020204" pitchFamily="34" charset="0"/>
              </a:rPr>
              <a:t>?</a:t>
            </a:r>
          </a:p>
        </p:txBody>
      </p:sp>
      <p:sp>
        <p:nvSpPr>
          <p:cNvPr id="92" name="TextBox 91">
            <a:extLst>
              <a:ext uri="{FF2B5EF4-FFF2-40B4-BE49-F238E27FC236}">
                <a16:creationId xmlns:a16="http://schemas.microsoft.com/office/drawing/2014/main" id="{2A7C0124-2C10-7B41-A2D9-766219B65698}"/>
              </a:ext>
            </a:extLst>
          </p:cNvPr>
          <p:cNvSpPr txBox="1"/>
          <p:nvPr/>
        </p:nvSpPr>
        <p:spPr>
          <a:xfrm>
            <a:off x="9312619" y="2759857"/>
            <a:ext cx="426787" cy="830997"/>
          </a:xfrm>
          <a:prstGeom prst="rect">
            <a:avLst/>
          </a:prstGeom>
          <a:noFill/>
        </p:spPr>
        <p:txBody>
          <a:bodyPr wrap="square" rtlCol="0">
            <a:spAutoFit/>
          </a:bodyPr>
          <a:lstStyle/>
          <a:p>
            <a:r>
              <a:rPr lang="en-VN" sz="4800" dirty="0">
                <a:latin typeface="Arial" panose="020B0604020202020204" pitchFamily="34" charset="0"/>
                <a:cs typeface="Arial" panose="020B0604020202020204" pitchFamily="34" charset="0"/>
              </a:rPr>
              <a:t>?</a:t>
            </a:r>
          </a:p>
        </p:txBody>
      </p:sp>
      <p:grpSp>
        <p:nvGrpSpPr>
          <p:cNvPr id="12" name="Group 11">
            <a:extLst>
              <a:ext uri="{FF2B5EF4-FFF2-40B4-BE49-F238E27FC236}">
                <a16:creationId xmlns:a16="http://schemas.microsoft.com/office/drawing/2014/main" id="{4721D48C-9726-D647-844F-64624B30093B}"/>
              </a:ext>
            </a:extLst>
          </p:cNvPr>
          <p:cNvGrpSpPr/>
          <p:nvPr/>
        </p:nvGrpSpPr>
        <p:grpSpPr>
          <a:xfrm>
            <a:off x="-292314" y="4588128"/>
            <a:ext cx="6584346" cy="2553660"/>
            <a:chOff x="-292314" y="4483198"/>
            <a:chExt cx="6584346" cy="2553660"/>
          </a:xfrm>
        </p:grpSpPr>
        <p:pic>
          <p:nvPicPr>
            <p:cNvPr id="2052" name="Picture 4" descr="Hình ảnh Cờ Lê Trắng Mạnh Mẽ Cờ Lê Vặn ốc Vít Hoạt Hình Minh Họa, Vít, Công  Cụ Vẽ Tay Minh Họa, Công Cụ Cải Thiện Nhà miễn phí tải tập">
              <a:extLst>
                <a:ext uri="{FF2B5EF4-FFF2-40B4-BE49-F238E27FC236}">
                  <a16:creationId xmlns:a16="http://schemas.microsoft.com/office/drawing/2014/main" id="{CE141D54-20EC-4947-8431-E882234CE671}"/>
                </a:ext>
              </a:extLst>
            </p:cNvPr>
            <p:cNvPicPr>
              <a:picLocks noChangeAspect="1" noChangeArrowheads="1"/>
            </p:cNvPicPr>
            <p:nvPr/>
          </p:nvPicPr>
          <p:blipFill>
            <a:blip r:embed="rId2">
              <a:clrChange>
                <a:clrFrom>
                  <a:srgbClr val="F5F5F5"/>
                </a:clrFrom>
                <a:clrTo>
                  <a:srgbClr val="F5F5F5">
                    <a:alpha val="0"/>
                  </a:srgbClr>
                </a:clrTo>
              </a:clrChange>
              <a:extLst>
                <a:ext uri="{BEBA8EAE-BF5A-486C-A8C5-ECC9F3942E4B}">
                  <a14:imgProps xmlns:a14="http://schemas.microsoft.com/office/drawing/2010/main">
                    <a14:imgLayer r:embed="rId3">
                      <a14:imgEffect>
                        <a14:backgroundRemoval t="10000" b="90000" l="10000" r="90000">
                          <a14:foregroundMark x1="70156" y1="14607" x2="58281" y2="49064"/>
                          <a14:foregroundMark x1="57500" y1="48315" x2="59219" y2="18727"/>
                          <a14:foregroundMark x1="52031" y1="40949" x2="23281" y2="81024"/>
                          <a14:foregroundMark x1="22500" y1="80275" x2="21094" y2="74032"/>
                          <a14:foregroundMark x1="20313" y1="73283" x2="27969" y2="78152"/>
                          <a14:foregroundMark x1="27187" y1="77403" x2="22031" y2="82896"/>
                          <a14:foregroundMark x1="72344" y1="26217" x2="76094" y2="33458"/>
                          <a14:foregroundMark x1="58281" y1="39576" x2="57500" y2="29338"/>
                        </a14:backgroundRemoval>
                      </a14:imgEffect>
                    </a14:imgLayer>
                  </a14:imgProps>
                </a:ext>
                <a:ext uri="{28A0092B-C50C-407E-A947-70E740481C1C}">
                  <a14:useLocalDpi xmlns:a14="http://schemas.microsoft.com/office/drawing/2010/main" val="0"/>
                </a:ext>
              </a:extLst>
            </a:blip>
            <a:srcRect/>
            <a:stretch>
              <a:fillRect/>
            </a:stretch>
          </p:blipFill>
          <p:spPr bwMode="auto">
            <a:xfrm rot="19366412" flipH="1">
              <a:off x="2427577" y="5451961"/>
              <a:ext cx="1266450" cy="158489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Ốc Vít PNG, Vector, PSD, và biểu tượng để tải về miễn phí | pngtree">
              <a:extLst>
                <a:ext uri="{FF2B5EF4-FFF2-40B4-BE49-F238E27FC236}">
                  <a16:creationId xmlns:a16="http://schemas.microsoft.com/office/drawing/2014/main" id="{24BD03B0-60A5-D44B-81E7-ADCA05F49B63}"/>
                </a:ext>
              </a:extLst>
            </p:cNvPr>
            <p:cNvPicPr>
              <a:picLocks noChangeAspect="1" noChangeArrowheads="1"/>
            </p:cNvPicPr>
            <p:nvPr/>
          </p:nvPicPr>
          <p:blipFill>
            <a:blip r:embed="rId4">
              <a:clrChange>
                <a:clrFrom>
                  <a:srgbClr val="F4F5F6"/>
                </a:clrFrom>
                <a:clrTo>
                  <a:srgbClr val="F4F5F6">
                    <a:alpha val="0"/>
                  </a:srgbClr>
                </a:clrTo>
              </a:clrChange>
              <a:extLst>
                <a:ext uri="{28A0092B-C50C-407E-A947-70E740481C1C}">
                  <a14:useLocalDpi xmlns:a14="http://schemas.microsoft.com/office/drawing/2010/main" val="0"/>
                </a:ext>
              </a:extLst>
            </a:blip>
            <a:srcRect/>
            <a:stretch>
              <a:fillRect/>
            </a:stretch>
          </p:blipFill>
          <p:spPr bwMode="auto">
            <a:xfrm flipH="1">
              <a:off x="4047326" y="6018392"/>
              <a:ext cx="589296" cy="58779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ช่างหัว, โรงพยาบาล, จับ png - png ช่างหัว, โรงพยาบาล, จับ icon vector">
              <a:extLst>
                <a:ext uri="{FF2B5EF4-FFF2-40B4-BE49-F238E27FC236}">
                  <a16:creationId xmlns:a16="http://schemas.microsoft.com/office/drawing/2014/main" id="{8C17FB26-086C-314F-B0C1-8CA19E4D5E28}"/>
                </a:ext>
              </a:extLst>
            </p:cNvPr>
            <p:cNvPicPr>
              <a:picLocks noChangeAspect="1" noChangeArrowheads="1"/>
            </p:cNvPicPr>
            <p:nvPr/>
          </p:nvPicPr>
          <p:blipFill>
            <a:blip r:embed="rId5">
              <a:clrChange>
                <a:clrFrom>
                  <a:srgbClr val="EEEEEE"/>
                </a:clrFrom>
                <a:clrTo>
                  <a:srgbClr val="EEEEEE">
                    <a:alpha val="0"/>
                  </a:srgbClr>
                </a:clrTo>
              </a:clrChange>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0655894">
              <a:off x="4761544" y="5956788"/>
              <a:ext cx="923330" cy="923330"/>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10" descr="ช่างหัว, โรงพยาบาล, จับ png - png ช่างหัว, โรงพยาบาล, จับ icon vector">
              <a:extLst>
                <a:ext uri="{FF2B5EF4-FFF2-40B4-BE49-F238E27FC236}">
                  <a16:creationId xmlns:a16="http://schemas.microsoft.com/office/drawing/2014/main" id="{7119848F-C300-3342-A5AD-44C659C877F5}"/>
                </a:ext>
              </a:extLst>
            </p:cNvPr>
            <p:cNvPicPr>
              <a:picLocks noChangeAspect="1" noChangeArrowheads="1"/>
            </p:cNvPicPr>
            <p:nvPr/>
          </p:nvPicPr>
          <p:blipFill rotWithShape="1">
            <a:blip r:embed="rId7">
              <a:clrChange>
                <a:clrFrom>
                  <a:srgbClr val="EEEEEE"/>
                </a:clrFrom>
                <a:clrTo>
                  <a:srgbClr val="EEEEEE">
                    <a:alpha val="0"/>
                  </a:srgbClr>
                </a:clrTo>
              </a:clrChange>
              <a:extLst>
                <a:ext uri="{BEBA8EAE-BF5A-486C-A8C5-ECC9F3942E4B}">
                  <a14:imgProps xmlns:a14="http://schemas.microsoft.com/office/drawing/2010/main">
                    <a14:imgLayer r:embed="rId8">
                      <a14:imgEffect>
                        <a14:backgroundRemoval t="10000" b="90000" l="10000" r="90000">
                          <a14:foregroundMark x1="33111" y1="83444" x2="32556" y2="88111"/>
                          <a14:backgroundMark x1="24222" y1="27333" x2="50667" y2="47556"/>
                          <a14:backgroundMark x1="60889" y1="57889" x2="60889" y2="57889"/>
                          <a14:backgroundMark x1="52000" y1="49778" x2="71889" y2="64000"/>
                          <a14:backgroundMark x1="72000" y1="63667" x2="77667" y2="70111"/>
                        </a14:backgroundRemoval>
                      </a14:imgEffect>
                    </a14:imgLayer>
                  </a14:imgProps>
                </a:ext>
                <a:ext uri="{28A0092B-C50C-407E-A947-70E740481C1C}">
                  <a14:useLocalDpi xmlns:a14="http://schemas.microsoft.com/office/drawing/2010/main" val="0"/>
                </a:ext>
              </a:extLst>
            </a:blip>
            <a:srcRect l="10243" t="56624" r="53591" b="4630"/>
            <a:stretch/>
          </p:blipFill>
          <p:spPr bwMode="auto">
            <a:xfrm rot="20655894">
              <a:off x="5698671" y="6159944"/>
              <a:ext cx="467192" cy="500505"/>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10" descr="ช่างหัว, โรงพยาบาล, จับ png - png ช่างหัว, โรงพยาบาล, จับ icon vector">
              <a:extLst>
                <a:ext uri="{FF2B5EF4-FFF2-40B4-BE49-F238E27FC236}">
                  <a16:creationId xmlns:a16="http://schemas.microsoft.com/office/drawing/2014/main" id="{F0DD7A78-47B3-5D40-BF9B-251D263794C9}"/>
                </a:ext>
              </a:extLst>
            </p:cNvPr>
            <p:cNvPicPr>
              <a:picLocks noChangeAspect="1" noChangeArrowheads="1"/>
            </p:cNvPicPr>
            <p:nvPr/>
          </p:nvPicPr>
          <p:blipFill rotWithShape="1">
            <a:blip r:embed="rId7">
              <a:clrChange>
                <a:clrFrom>
                  <a:srgbClr val="EEEEEE"/>
                </a:clrFrom>
                <a:clrTo>
                  <a:srgbClr val="EEEEEE">
                    <a:alpha val="0"/>
                  </a:srgbClr>
                </a:clrTo>
              </a:clrChange>
              <a:extLst>
                <a:ext uri="{BEBA8EAE-BF5A-486C-A8C5-ECC9F3942E4B}">
                  <a14:imgProps xmlns:a14="http://schemas.microsoft.com/office/drawing/2010/main">
                    <a14:imgLayer r:embed="rId9">
                      <a14:imgEffect>
                        <a14:backgroundRemoval t="10000" b="90000" l="10000" r="90000">
                          <a14:foregroundMark x1="33111" y1="83444" x2="32556" y2="88111"/>
                          <a14:backgroundMark x1="24222" y1="27333" x2="50667" y2="47556"/>
                          <a14:backgroundMark x1="60889" y1="57889" x2="60889" y2="57889"/>
                          <a14:backgroundMark x1="52000" y1="49778" x2="71889" y2="64000"/>
                          <a14:backgroundMark x1="72000" y1="63667" x2="77667" y2="70111"/>
                        </a14:backgroundRemoval>
                      </a14:imgEffect>
                    </a14:imgLayer>
                  </a14:imgProps>
                </a:ext>
                <a:ext uri="{28A0092B-C50C-407E-A947-70E740481C1C}">
                  <a14:useLocalDpi xmlns:a14="http://schemas.microsoft.com/office/drawing/2010/main" val="0"/>
                </a:ext>
              </a:extLst>
            </a:blip>
            <a:srcRect l="10243" t="56624" r="53591" b="4630"/>
            <a:stretch/>
          </p:blipFill>
          <p:spPr bwMode="auto">
            <a:xfrm rot="20655894">
              <a:off x="6028315" y="6274876"/>
              <a:ext cx="263717" cy="28252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Robots Clipart Yellow - Transparent Background Robot Cartoon Png  Transparent PNG - 581x533 - Free Download on NicePNG">
              <a:extLst>
                <a:ext uri="{FF2B5EF4-FFF2-40B4-BE49-F238E27FC236}">
                  <a16:creationId xmlns:a16="http://schemas.microsoft.com/office/drawing/2014/main" id="{172CB95F-4CF0-BC4F-B3C1-D34893AD7852}"/>
                </a:ext>
              </a:extLst>
            </p:cNvPr>
            <p:cNvPicPr>
              <a:picLocks noChangeAspect="1" noChangeArrowheads="1"/>
            </p:cNvPicPr>
            <p:nvPr/>
          </p:nvPicPr>
          <p:blipFill>
            <a:blip r:embed="rId10">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292314" y="4483198"/>
              <a:ext cx="3266753" cy="2350495"/>
            </a:xfrm>
            <a:prstGeom prst="rect">
              <a:avLst/>
            </a:prstGeom>
            <a:noFill/>
            <a:extLst>
              <a:ext uri="{909E8E84-426E-40DD-AFC4-6F175D3DCCD1}">
                <a14:hiddenFill xmlns:a14="http://schemas.microsoft.com/office/drawing/2010/main">
                  <a:solidFill>
                    <a:srgbClr val="FFFFFF"/>
                  </a:solidFill>
                </a14:hiddenFill>
              </a:ext>
            </a:extLst>
          </p:spPr>
        </p:pic>
      </p:grpSp>
      <p:pic>
        <p:nvPicPr>
          <p:cNvPr id="55" name="Picture 54">
            <a:hlinkClick r:id="rId11" action="ppaction://hlinksldjump"/>
            <a:extLst>
              <a:ext uri="{FF2B5EF4-FFF2-40B4-BE49-F238E27FC236}">
                <a16:creationId xmlns:a16="http://schemas.microsoft.com/office/drawing/2014/main" id="{4E996A6B-2228-44B5-9DBB-ABA9DF397608}"/>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57667" b="100000" l="3667" r="26111"/>
                    </a14:imgEffect>
                  </a14:imgLayer>
                </a14:imgProps>
              </a:ext>
              <a:ext uri="{28A0092B-C50C-407E-A947-70E740481C1C}">
                <a14:useLocalDpi xmlns:a14="http://schemas.microsoft.com/office/drawing/2010/main" val="0"/>
              </a:ext>
            </a:extLst>
          </a:blip>
          <a:srcRect l="3454" t="58182" r="74243"/>
          <a:stretch/>
        </p:blipFill>
        <p:spPr>
          <a:xfrm>
            <a:off x="10912326" y="4695294"/>
            <a:ext cx="1504962" cy="2162705"/>
          </a:xfrm>
          <a:prstGeom prst="rect">
            <a:avLst/>
          </a:prstGeom>
        </p:spPr>
      </p:pic>
    </p:spTree>
    <p:extLst>
      <p:ext uri="{BB962C8B-B14F-4D97-AF65-F5344CB8AC3E}">
        <p14:creationId xmlns:p14="http://schemas.microsoft.com/office/powerpoint/2010/main" val="3058976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33">
                                            <p:txEl>
                                              <p:pRg st="0" end="0"/>
                                            </p:txEl>
                                          </p:spTgt>
                                        </p:tgtEl>
                                        <p:attrNameLst>
                                          <p:attrName>style.color</p:attrName>
                                        </p:attrNameLst>
                                      </p:cBhvr>
                                      <p:to>
                                        <p:clrVal>
                                          <a:srgbClr val="00B0F0"/>
                                        </p:clrVal>
                                      </p:to>
                                    </p:set>
                                    <p:set>
                                      <p:cBhvr>
                                        <p:cTn id="7" dur="500" fill="hold"/>
                                        <p:tgtEl>
                                          <p:spTgt spid="33">
                                            <p:txEl>
                                              <p:pRg st="0" end="0"/>
                                            </p:txEl>
                                          </p:spTgt>
                                        </p:tgtEl>
                                        <p:attrNameLst>
                                          <p:attrName>fillcolor</p:attrName>
                                        </p:attrNameLst>
                                      </p:cBhvr>
                                      <p:to>
                                        <p:clrVal>
                                          <a:srgbClr val="00B0F0"/>
                                        </p:clrVal>
                                      </p:to>
                                    </p:set>
                                    <p:set>
                                      <p:cBhvr>
                                        <p:cTn id="8" dur="500" fill="hold"/>
                                        <p:tgtEl>
                                          <p:spTgt spid="33">
                                            <p:txEl>
                                              <p:pRg st="0" end="0"/>
                                            </p:txEl>
                                          </p:spTgt>
                                        </p:tgtEl>
                                        <p:attrNameLst>
                                          <p:attrName>fill.type</p:attrName>
                                        </p:attrNameLst>
                                      </p:cBhvr>
                                      <p:to>
                                        <p:strVal val="solid"/>
                                      </p:to>
                                    </p:set>
                                  </p:childTnLst>
                                </p:cTn>
                              </p:par>
                              <p:par>
                                <p:cTn id="9" presetID="27" presetClass="emph" presetSubtype="0" fill="remove" grpId="0" nodeType="withEffect">
                                  <p:stCondLst>
                                    <p:cond delay="0"/>
                                  </p:stCondLst>
                                  <p:iterate type="lt">
                                    <p:tmPct val="0"/>
                                  </p:iterate>
                                  <p:childTnLst>
                                    <p:animClr clrSpc="rgb" dir="cw">
                                      <p:cBhvr override="childStyle">
                                        <p:cTn id="10" dur="250" autoRev="1" fill="remove"/>
                                        <p:tgtEl>
                                          <p:spTgt spid="33">
                                            <p:txEl>
                                              <p:pRg st="0" end="0"/>
                                            </p:txEl>
                                          </p:spTgt>
                                        </p:tgtEl>
                                        <p:attrNameLst>
                                          <p:attrName>style.color</p:attrName>
                                        </p:attrNameLst>
                                      </p:cBhvr>
                                      <p:to>
                                        <a:schemeClr val="bg1"/>
                                      </p:to>
                                    </p:animClr>
                                    <p:animClr clrSpc="rgb" dir="cw">
                                      <p:cBhvr>
                                        <p:cTn id="11" dur="250" autoRev="1" fill="remove"/>
                                        <p:tgtEl>
                                          <p:spTgt spid="33">
                                            <p:txEl>
                                              <p:pRg st="0" end="0"/>
                                            </p:txEl>
                                          </p:spTgt>
                                        </p:tgtEl>
                                        <p:attrNameLst>
                                          <p:attrName>fillcolor</p:attrName>
                                        </p:attrNameLst>
                                      </p:cBhvr>
                                      <p:to>
                                        <a:schemeClr val="bg1"/>
                                      </p:to>
                                    </p:animClr>
                                    <p:set>
                                      <p:cBhvr>
                                        <p:cTn id="12" dur="250" autoRev="1" fill="remove"/>
                                        <p:tgtEl>
                                          <p:spTgt spid="33">
                                            <p:txEl>
                                              <p:pRg st="0" end="0"/>
                                            </p:txEl>
                                          </p:spTgt>
                                        </p:tgtEl>
                                        <p:attrNameLst>
                                          <p:attrName>fill.type</p:attrName>
                                        </p:attrNameLst>
                                      </p:cBhvr>
                                      <p:to>
                                        <p:strVal val="solid"/>
                                      </p:to>
                                    </p:set>
                                    <p:set>
                                      <p:cBhvr>
                                        <p:cTn id="13" dur="250" autoRev="1" fill="remove"/>
                                        <p:tgtEl>
                                          <p:spTgt spid="33">
                                            <p:txEl>
                                              <p:pRg st="0" end="0"/>
                                            </p:txEl>
                                          </p:spTgt>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16" presetClass="emph" presetSubtype="0" fill="hold" nodeType="clickEffect">
                                  <p:stCondLst>
                                    <p:cond delay="0"/>
                                  </p:stCondLst>
                                  <p:iterate type="lt">
                                    <p:tmPct val="4000"/>
                                  </p:iterate>
                                  <p:childTnLst>
                                    <p:set>
                                      <p:cBhvr override="childStyle">
                                        <p:cTn id="17" dur="500" fill="hold"/>
                                        <p:tgtEl>
                                          <p:spTgt spid="34">
                                            <p:txEl>
                                              <p:pRg st="0" end="0"/>
                                            </p:txEl>
                                          </p:spTgt>
                                        </p:tgtEl>
                                        <p:attrNameLst>
                                          <p:attrName>style.color</p:attrName>
                                        </p:attrNameLst>
                                      </p:cBhvr>
                                      <p:to>
                                        <p:clrVal>
                                          <a:srgbClr val="00B0F0"/>
                                        </p:clrVal>
                                      </p:to>
                                    </p:set>
                                    <p:set>
                                      <p:cBhvr>
                                        <p:cTn id="18" dur="500" fill="hold"/>
                                        <p:tgtEl>
                                          <p:spTgt spid="34">
                                            <p:txEl>
                                              <p:pRg st="0" end="0"/>
                                            </p:txEl>
                                          </p:spTgt>
                                        </p:tgtEl>
                                        <p:attrNameLst>
                                          <p:attrName>fillcolor</p:attrName>
                                        </p:attrNameLst>
                                      </p:cBhvr>
                                      <p:to>
                                        <p:clrVal>
                                          <a:srgbClr val="00B0F0"/>
                                        </p:clrVal>
                                      </p:to>
                                    </p:set>
                                    <p:set>
                                      <p:cBhvr>
                                        <p:cTn id="19" dur="500" fill="hold"/>
                                        <p:tgtEl>
                                          <p:spTgt spid="34">
                                            <p:txEl>
                                              <p:pRg st="0" end="0"/>
                                            </p:txEl>
                                          </p:spTgt>
                                        </p:tgtEl>
                                        <p:attrNameLst>
                                          <p:attrName>fill.type</p:attrName>
                                        </p:attrNameLst>
                                      </p:cBhvr>
                                      <p:to>
                                        <p:strVal val="solid"/>
                                      </p:to>
                                    </p:set>
                                  </p:childTnLst>
                                </p:cTn>
                              </p:par>
                              <p:par>
                                <p:cTn id="20" presetID="27" presetClass="emph" presetSubtype="0" fill="remove" grpId="0" nodeType="withEffect">
                                  <p:stCondLst>
                                    <p:cond delay="0"/>
                                  </p:stCondLst>
                                  <p:iterate type="lt">
                                    <p:tmPct val="0"/>
                                  </p:iterate>
                                  <p:childTnLst>
                                    <p:animClr clrSpc="rgb" dir="cw">
                                      <p:cBhvr override="childStyle">
                                        <p:cTn id="21" dur="250" autoRev="1" fill="remove"/>
                                        <p:tgtEl>
                                          <p:spTgt spid="34">
                                            <p:txEl>
                                              <p:pRg st="0" end="0"/>
                                            </p:txEl>
                                          </p:spTgt>
                                        </p:tgtEl>
                                        <p:attrNameLst>
                                          <p:attrName>style.color</p:attrName>
                                        </p:attrNameLst>
                                      </p:cBhvr>
                                      <p:to>
                                        <a:schemeClr val="bg1"/>
                                      </p:to>
                                    </p:animClr>
                                    <p:animClr clrSpc="rgb" dir="cw">
                                      <p:cBhvr>
                                        <p:cTn id="22" dur="250" autoRev="1" fill="remove"/>
                                        <p:tgtEl>
                                          <p:spTgt spid="34">
                                            <p:txEl>
                                              <p:pRg st="0" end="0"/>
                                            </p:txEl>
                                          </p:spTgt>
                                        </p:tgtEl>
                                        <p:attrNameLst>
                                          <p:attrName>fillcolor</p:attrName>
                                        </p:attrNameLst>
                                      </p:cBhvr>
                                      <p:to>
                                        <a:schemeClr val="bg1"/>
                                      </p:to>
                                    </p:animClr>
                                    <p:set>
                                      <p:cBhvr>
                                        <p:cTn id="23" dur="250" autoRev="1" fill="remove"/>
                                        <p:tgtEl>
                                          <p:spTgt spid="34">
                                            <p:txEl>
                                              <p:pRg st="0" end="0"/>
                                            </p:txEl>
                                          </p:spTgt>
                                        </p:tgtEl>
                                        <p:attrNameLst>
                                          <p:attrName>fill.type</p:attrName>
                                        </p:attrNameLst>
                                      </p:cBhvr>
                                      <p:to>
                                        <p:strVal val="solid"/>
                                      </p:to>
                                    </p:set>
                                    <p:set>
                                      <p:cBhvr>
                                        <p:cTn id="24" dur="250" autoRev="1" fill="remove"/>
                                        <p:tgtEl>
                                          <p:spTgt spid="34">
                                            <p:txEl>
                                              <p:pRg st="0" end="0"/>
                                            </p:txEl>
                                          </p:spTgt>
                                        </p:tgtEl>
                                        <p:attrNameLst>
                                          <p:attrName>fill.on</p:attrName>
                                        </p:attrNameLst>
                                      </p:cBhvr>
                                      <p:to>
                                        <p:strVal val="true"/>
                                      </p:to>
                                    </p:set>
                                  </p:childTnLst>
                                </p:cTn>
                              </p:par>
                            </p:childTnLst>
                          </p:cTn>
                        </p:par>
                      </p:childTnLst>
                    </p:cTn>
                  </p:par>
                  <p:par>
                    <p:cTn id="25" fill="hold">
                      <p:stCondLst>
                        <p:cond delay="indefinite"/>
                      </p:stCondLst>
                      <p:childTnLst>
                        <p:par>
                          <p:cTn id="26" fill="hold">
                            <p:stCondLst>
                              <p:cond delay="0"/>
                            </p:stCondLst>
                            <p:childTnLst>
                              <p:par>
                                <p:cTn id="27" presetID="16" presetClass="emph" presetSubtype="0" fill="hold" nodeType="clickEffect">
                                  <p:stCondLst>
                                    <p:cond delay="0"/>
                                  </p:stCondLst>
                                  <p:iterate type="lt">
                                    <p:tmPct val="4000"/>
                                  </p:iterate>
                                  <p:childTnLst>
                                    <p:set>
                                      <p:cBhvr override="childStyle">
                                        <p:cTn id="28" dur="500" fill="hold"/>
                                        <p:tgtEl>
                                          <p:spTgt spid="25">
                                            <p:txEl>
                                              <p:pRg st="0" end="0"/>
                                            </p:txEl>
                                          </p:spTgt>
                                        </p:tgtEl>
                                        <p:attrNameLst>
                                          <p:attrName>style.color</p:attrName>
                                        </p:attrNameLst>
                                      </p:cBhvr>
                                      <p:to>
                                        <p:clrVal>
                                          <a:srgbClr val="00B0F0"/>
                                        </p:clrVal>
                                      </p:to>
                                    </p:set>
                                    <p:set>
                                      <p:cBhvr>
                                        <p:cTn id="29" dur="500" fill="hold"/>
                                        <p:tgtEl>
                                          <p:spTgt spid="25">
                                            <p:txEl>
                                              <p:pRg st="0" end="0"/>
                                            </p:txEl>
                                          </p:spTgt>
                                        </p:tgtEl>
                                        <p:attrNameLst>
                                          <p:attrName>fillcolor</p:attrName>
                                        </p:attrNameLst>
                                      </p:cBhvr>
                                      <p:to>
                                        <p:clrVal>
                                          <a:srgbClr val="00B0F0"/>
                                        </p:clrVal>
                                      </p:to>
                                    </p:set>
                                    <p:set>
                                      <p:cBhvr>
                                        <p:cTn id="30" dur="500" fill="hold"/>
                                        <p:tgtEl>
                                          <p:spTgt spid="25">
                                            <p:txEl>
                                              <p:pRg st="0" end="0"/>
                                            </p:txEl>
                                          </p:spTgt>
                                        </p:tgtEl>
                                        <p:attrNameLst>
                                          <p:attrName>fill.type</p:attrName>
                                        </p:attrNameLst>
                                      </p:cBhvr>
                                      <p:to>
                                        <p:strVal val="solid"/>
                                      </p:to>
                                    </p:set>
                                  </p:childTnLst>
                                </p:cTn>
                              </p:par>
                              <p:par>
                                <p:cTn id="31" presetID="27" presetClass="emph" presetSubtype="0" fill="remove" grpId="0" nodeType="withEffect">
                                  <p:stCondLst>
                                    <p:cond delay="0"/>
                                  </p:stCondLst>
                                  <p:iterate type="lt">
                                    <p:tmPct val="0"/>
                                  </p:iterate>
                                  <p:childTnLst>
                                    <p:animClr clrSpc="rgb" dir="cw">
                                      <p:cBhvr override="childStyle">
                                        <p:cTn id="32" dur="250" autoRev="1" fill="remove"/>
                                        <p:tgtEl>
                                          <p:spTgt spid="25">
                                            <p:txEl>
                                              <p:pRg st="0" end="0"/>
                                            </p:txEl>
                                          </p:spTgt>
                                        </p:tgtEl>
                                        <p:attrNameLst>
                                          <p:attrName>style.color</p:attrName>
                                        </p:attrNameLst>
                                      </p:cBhvr>
                                      <p:to>
                                        <a:schemeClr val="bg1"/>
                                      </p:to>
                                    </p:animClr>
                                    <p:animClr clrSpc="rgb" dir="cw">
                                      <p:cBhvr>
                                        <p:cTn id="33" dur="250" autoRev="1" fill="remove"/>
                                        <p:tgtEl>
                                          <p:spTgt spid="25">
                                            <p:txEl>
                                              <p:pRg st="0" end="0"/>
                                            </p:txEl>
                                          </p:spTgt>
                                        </p:tgtEl>
                                        <p:attrNameLst>
                                          <p:attrName>fillcolor</p:attrName>
                                        </p:attrNameLst>
                                      </p:cBhvr>
                                      <p:to>
                                        <a:schemeClr val="bg1"/>
                                      </p:to>
                                    </p:animClr>
                                    <p:set>
                                      <p:cBhvr>
                                        <p:cTn id="34" dur="250" autoRev="1" fill="remove"/>
                                        <p:tgtEl>
                                          <p:spTgt spid="25">
                                            <p:txEl>
                                              <p:pRg st="0" end="0"/>
                                            </p:txEl>
                                          </p:spTgt>
                                        </p:tgtEl>
                                        <p:attrNameLst>
                                          <p:attrName>fill.type</p:attrName>
                                        </p:attrNameLst>
                                      </p:cBhvr>
                                      <p:to>
                                        <p:strVal val="solid"/>
                                      </p:to>
                                    </p:set>
                                    <p:set>
                                      <p:cBhvr>
                                        <p:cTn id="35" dur="250" autoRev="1" fill="remove"/>
                                        <p:tgtEl>
                                          <p:spTgt spid="25">
                                            <p:txEl>
                                              <p:pRg st="0" end="0"/>
                                            </p:txEl>
                                          </p:spTgt>
                                        </p:tgtEl>
                                        <p:attrNameLst>
                                          <p:attrName>fill.on</p:attrName>
                                        </p:attrNameLst>
                                      </p:cBhvr>
                                      <p:to>
                                        <p:strVal val="true"/>
                                      </p:to>
                                    </p:set>
                                  </p:childTnLst>
                                </p:cTn>
                              </p:par>
                            </p:childTnLst>
                          </p:cTn>
                        </p:par>
                      </p:childTnLst>
                    </p:cTn>
                  </p:par>
                  <p:par>
                    <p:cTn id="36" fill="hold">
                      <p:stCondLst>
                        <p:cond delay="indefinite"/>
                      </p:stCondLst>
                      <p:childTnLst>
                        <p:par>
                          <p:cTn id="37" fill="hold">
                            <p:stCondLst>
                              <p:cond delay="0"/>
                            </p:stCondLst>
                            <p:childTnLst>
                              <p:par>
                                <p:cTn id="38" presetID="3" presetClass="emph" presetSubtype="2" fill="hold" grpId="2" nodeType="clickEffect">
                                  <p:stCondLst>
                                    <p:cond delay="0"/>
                                  </p:stCondLst>
                                  <p:iterate type="lt">
                                    <p:tmPct val="0"/>
                                  </p:iterate>
                                  <p:childTnLst>
                                    <p:animClr clrSpc="rgb" dir="cw">
                                      <p:cBhvr override="childStyle">
                                        <p:cTn id="39" dur="2000" fill="hold"/>
                                        <p:tgtEl>
                                          <p:spTgt spid="52"/>
                                        </p:tgtEl>
                                        <p:attrNameLst>
                                          <p:attrName>style.color</p:attrName>
                                        </p:attrNameLst>
                                      </p:cBhvr>
                                      <p:to>
                                        <a:srgbClr val="ED3834"/>
                                      </p:to>
                                    </p:animClr>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iterate type="lt">
                                    <p:tmAbs val="0"/>
                                  </p:iterate>
                                  <p:childTnLst>
                                    <p:set>
                                      <p:cBhvr>
                                        <p:cTn id="43" dur="1" fill="hold">
                                          <p:stCondLst>
                                            <p:cond delay="0"/>
                                          </p:stCondLst>
                                        </p:cTn>
                                        <p:tgtEl>
                                          <p:spTgt spid="52"/>
                                        </p:tgtEl>
                                        <p:attrNameLst>
                                          <p:attrName>style.visibility</p:attrName>
                                        </p:attrNameLst>
                                      </p:cBhvr>
                                      <p:to>
                                        <p:strVal val="visible"/>
                                      </p:to>
                                    </p:set>
                                  </p:childTnLst>
                                </p:cTn>
                              </p:par>
                            </p:childTnLst>
                          </p:cTn>
                        </p:par>
                        <p:par>
                          <p:cTn id="44" fill="hold">
                            <p:stCondLst>
                              <p:cond delay="0"/>
                            </p:stCondLst>
                            <p:childTnLst>
                              <p:par>
                                <p:cTn id="45" presetID="26" presetClass="emph" presetSubtype="0" repeatCount="2000" fill="hold" grpId="3" nodeType="afterEffect">
                                  <p:stCondLst>
                                    <p:cond delay="0"/>
                                  </p:stCondLst>
                                  <p:iterate type="lt">
                                    <p:tmPct val="0"/>
                                  </p:iterate>
                                  <p:childTnLst>
                                    <p:animEffect transition="out" filter="fade">
                                      <p:cBhvr>
                                        <p:cTn id="46" dur="500" tmFilter="0, 0; .2, .5; .8, .5; 1, 0"/>
                                        <p:tgtEl>
                                          <p:spTgt spid="52"/>
                                        </p:tgtEl>
                                      </p:cBhvr>
                                    </p:animEffect>
                                    <p:animScale>
                                      <p:cBhvr>
                                        <p:cTn id="47" dur="250" autoRev="1" fill="hold"/>
                                        <p:tgtEl>
                                          <p:spTgt spid="52"/>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iterate type="lt">
                                    <p:tmAbs val="0"/>
                                  </p:iterate>
                                  <p:childTnLst>
                                    <p:set>
                                      <p:cBhvr>
                                        <p:cTn id="51" dur="1" fill="hold">
                                          <p:stCondLst>
                                            <p:cond delay="0"/>
                                          </p:stCondLst>
                                        </p:cTn>
                                        <p:tgtEl>
                                          <p:spTgt spid="52"/>
                                        </p:tgtEl>
                                        <p:attrNameLst>
                                          <p:attrName>style.visibility</p:attrName>
                                        </p:attrNameLst>
                                      </p:cBhvr>
                                      <p:to>
                                        <p:strVal val="hidden"/>
                                      </p:to>
                                    </p:set>
                                  </p:childTnLst>
                                </p:cTn>
                              </p:par>
                            </p:childTnLst>
                          </p:cTn>
                        </p:par>
                        <p:par>
                          <p:cTn id="52" fill="hold">
                            <p:stCondLst>
                              <p:cond delay="0"/>
                            </p:stCondLst>
                            <p:childTnLst>
                              <p:par>
                                <p:cTn id="53" presetID="16" presetClass="entr" presetSubtype="21" fill="hold" nodeType="afterEffect">
                                  <p:stCondLst>
                                    <p:cond delay="0"/>
                                  </p:stCondLst>
                                  <p:childTnLst>
                                    <p:set>
                                      <p:cBhvr>
                                        <p:cTn id="54" dur="1" fill="hold">
                                          <p:stCondLst>
                                            <p:cond delay="0"/>
                                          </p:stCondLst>
                                        </p:cTn>
                                        <p:tgtEl>
                                          <p:spTgt spid="53">
                                            <p:txEl>
                                              <p:pRg st="0" end="0"/>
                                            </p:txEl>
                                          </p:spTgt>
                                        </p:tgtEl>
                                        <p:attrNameLst>
                                          <p:attrName>style.visibility</p:attrName>
                                        </p:attrNameLst>
                                      </p:cBhvr>
                                      <p:to>
                                        <p:strVal val="visible"/>
                                      </p:to>
                                    </p:set>
                                    <p:animEffect transition="in" filter="barn(inVertical)">
                                      <p:cBhvr>
                                        <p:cTn id="55" dur="500"/>
                                        <p:tgtEl>
                                          <p:spTgt spid="53">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mph" presetSubtype="0" fill="hold" nodeType="clickEffect">
                                  <p:stCondLst>
                                    <p:cond delay="0"/>
                                  </p:stCondLst>
                                  <p:iterate type="lt">
                                    <p:tmPct val="4000"/>
                                  </p:iterate>
                                  <p:childTnLst>
                                    <p:set>
                                      <p:cBhvr override="childStyle">
                                        <p:cTn id="59" dur="500" fill="hold"/>
                                        <p:tgtEl>
                                          <p:spTgt spid="22">
                                            <p:txEl>
                                              <p:pRg st="0" end="0"/>
                                            </p:txEl>
                                          </p:spTgt>
                                        </p:tgtEl>
                                        <p:attrNameLst>
                                          <p:attrName>style.color</p:attrName>
                                        </p:attrNameLst>
                                      </p:cBhvr>
                                      <p:to>
                                        <p:clrVal>
                                          <a:srgbClr val="00B050"/>
                                        </p:clrVal>
                                      </p:to>
                                    </p:set>
                                    <p:set>
                                      <p:cBhvr>
                                        <p:cTn id="60" dur="500" fill="hold"/>
                                        <p:tgtEl>
                                          <p:spTgt spid="22">
                                            <p:txEl>
                                              <p:pRg st="0" end="0"/>
                                            </p:txEl>
                                          </p:spTgt>
                                        </p:tgtEl>
                                        <p:attrNameLst>
                                          <p:attrName>fillcolor</p:attrName>
                                        </p:attrNameLst>
                                      </p:cBhvr>
                                      <p:to>
                                        <p:clrVal>
                                          <a:srgbClr val="00B050"/>
                                        </p:clrVal>
                                      </p:to>
                                    </p:set>
                                    <p:set>
                                      <p:cBhvr>
                                        <p:cTn id="61" dur="500" fill="hold"/>
                                        <p:tgtEl>
                                          <p:spTgt spid="22">
                                            <p:txEl>
                                              <p:pRg st="0" end="0"/>
                                            </p:txEl>
                                          </p:spTgt>
                                        </p:tgtEl>
                                        <p:attrNameLst>
                                          <p:attrName>fill.type</p:attrName>
                                        </p:attrNameLst>
                                      </p:cBhvr>
                                      <p:to>
                                        <p:strVal val="solid"/>
                                      </p:to>
                                    </p:set>
                                  </p:childTnLst>
                                </p:cTn>
                              </p:par>
                              <p:par>
                                <p:cTn id="62" presetID="27" presetClass="emph" presetSubtype="0" fill="remove" nodeType="withEffect">
                                  <p:stCondLst>
                                    <p:cond delay="0"/>
                                  </p:stCondLst>
                                  <p:iterate type="lt">
                                    <p:tmPct val="0"/>
                                  </p:iterate>
                                  <p:childTnLst>
                                    <p:animClr clrSpc="rgb" dir="cw">
                                      <p:cBhvr override="childStyle">
                                        <p:cTn id="63" dur="250" autoRev="1" fill="remove"/>
                                        <p:tgtEl>
                                          <p:spTgt spid="22">
                                            <p:txEl>
                                              <p:pRg st="0" end="0"/>
                                            </p:txEl>
                                          </p:spTgt>
                                        </p:tgtEl>
                                        <p:attrNameLst>
                                          <p:attrName>style.color</p:attrName>
                                        </p:attrNameLst>
                                      </p:cBhvr>
                                      <p:to>
                                        <a:schemeClr val="bg1"/>
                                      </p:to>
                                    </p:animClr>
                                    <p:animClr clrSpc="rgb" dir="cw">
                                      <p:cBhvr>
                                        <p:cTn id="64" dur="250" autoRev="1" fill="remove"/>
                                        <p:tgtEl>
                                          <p:spTgt spid="22">
                                            <p:txEl>
                                              <p:pRg st="0" end="0"/>
                                            </p:txEl>
                                          </p:spTgt>
                                        </p:tgtEl>
                                        <p:attrNameLst>
                                          <p:attrName>fillcolor</p:attrName>
                                        </p:attrNameLst>
                                      </p:cBhvr>
                                      <p:to>
                                        <a:schemeClr val="bg1"/>
                                      </p:to>
                                    </p:animClr>
                                    <p:set>
                                      <p:cBhvr>
                                        <p:cTn id="65" dur="250" autoRev="1" fill="remove"/>
                                        <p:tgtEl>
                                          <p:spTgt spid="22">
                                            <p:txEl>
                                              <p:pRg st="0" end="0"/>
                                            </p:txEl>
                                          </p:spTgt>
                                        </p:tgtEl>
                                        <p:attrNameLst>
                                          <p:attrName>fill.type</p:attrName>
                                        </p:attrNameLst>
                                      </p:cBhvr>
                                      <p:to>
                                        <p:strVal val="solid"/>
                                      </p:to>
                                    </p:set>
                                    <p:set>
                                      <p:cBhvr>
                                        <p:cTn id="66" dur="250" autoRev="1" fill="remove"/>
                                        <p:tgtEl>
                                          <p:spTgt spid="22">
                                            <p:txEl>
                                              <p:pRg st="0" end="0"/>
                                            </p:txEl>
                                          </p:spTgt>
                                        </p:tgtEl>
                                        <p:attrNameLst>
                                          <p:attrName>fill.on</p:attrName>
                                        </p:attrNameLst>
                                      </p:cBhvr>
                                      <p:to>
                                        <p:strVal val="true"/>
                                      </p:to>
                                    </p:se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iterate type="lt">
                                    <p:tmPct val="0"/>
                                  </p:iterate>
                                  <p:childTnLst>
                                    <p:set>
                                      <p:cBhvr>
                                        <p:cTn id="70" dur="1" fill="hold">
                                          <p:stCondLst>
                                            <p:cond delay="0"/>
                                          </p:stCondLst>
                                        </p:cTn>
                                        <p:tgtEl>
                                          <p:spTgt spid="50"/>
                                        </p:tgtEl>
                                        <p:attrNameLst>
                                          <p:attrName>style.visibility</p:attrName>
                                        </p:attrNameLst>
                                      </p:cBhvr>
                                      <p:to>
                                        <p:strVal val="visible"/>
                                      </p:to>
                                    </p:set>
                                    <p:animEffect transition="in" filter="fade">
                                      <p:cBhvr>
                                        <p:cTn id="71" dur="500"/>
                                        <p:tgtEl>
                                          <p:spTgt spid="50"/>
                                        </p:tgtEl>
                                      </p:cBhvr>
                                    </p:animEffect>
                                  </p:childTnLst>
                                </p:cTn>
                              </p:par>
                              <p:par>
                                <p:cTn id="72" presetID="16" presetClass="emph" presetSubtype="0" fill="hold" grpId="1" nodeType="withEffect">
                                  <p:stCondLst>
                                    <p:cond delay="0"/>
                                  </p:stCondLst>
                                  <p:iterate type="lt">
                                    <p:tmPct val="4000"/>
                                  </p:iterate>
                                  <p:childTnLst>
                                    <p:set>
                                      <p:cBhvr override="childStyle">
                                        <p:cTn id="73" dur="500" fill="hold"/>
                                        <p:tgtEl>
                                          <p:spTgt spid="50"/>
                                        </p:tgtEl>
                                        <p:attrNameLst>
                                          <p:attrName>style.color</p:attrName>
                                        </p:attrNameLst>
                                      </p:cBhvr>
                                      <p:to>
                                        <p:clrVal>
                                          <a:srgbClr val="00B050"/>
                                        </p:clrVal>
                                      </p:to>
                                    </p:set>
                                    <p:set>
                                      <p:cBhvr>
                                        <p:cTn id="74" dur="500" fill="hold"/>
                                        <p:tgtEl>
                                          <p:spTgt spid="50"/>
                                        </p:tgtEl>
                                        <p:attrNameLst>
                                          <p:attrName>fillcolor</p:attrName>
                                        </p:attrNameLst>
                                      </p:cBhvr>
                                      <p:to>
                                        <p:clrVal>
                                          <a:srgbClr val="00B050"/>
                                        </p:clrVal>
                                      </p:to>
                                    </p:set>
                                    <p:set>
                                      <p:cBhvr>
                                        <p:cTn id="75" dur="500" fill="hold"/>
                                        <p:tgtEl>
                                          <p:spTgt spid="50"/>
                                        </p:tgtEl>
                                        <p:attrNameLst>
                                          <p:attrName>fill.type</p:attrName>
                                        </p:attrNameLst>
                                      </p:cBhvr>
                                      <p:to>
                                        <p:strVal val="solid"/>
                                      </p:to>
                                    </p:set>
                                  </p:childTnLst>
                                </p:cTn>
                              </p:par>
                              <p:par>
                                <p:cTn id="76" presetID="27" presetClass="emph" presetSubtype="0" fill="remove" grpId="2" nodeType="withEffect">
                                  <p:stCondLst>
                                    <p:cond delay="0"/>
                                  </p:stCondLst>
                                  <p:iterate type="lt">
                                    <p:tmPct val="0"/>
                                  </p:iterate>
                                  <p:childTnLst>
                                    <p:animClr clrSpc="rgb" dir="cw">
                                      <p:cBhvr override="childStyle">
                                        <p:cTn id="77" dur="250" autoRev="1" fill="remove"/>
                                        <p:tgtEl>
                                          <p:spTgt spid="50"/>
                                        </p:tgtEl>
                                        <p:attrNameLst>
                                          <p:attrName>style.color</p:attrName>
                                        </p:attrNameLst>
                                      </p:cBhvr>
                                      <p:to>
                                        <a:schemeClr val="bg1"/>
                                      </p:to>
                                    </p:animClr>
                                    <p:animClr clrSpc="rgb" dir="cw">
                                      <p:cBhvr>
                                        <p:cTn id="78" dur="250" autoRev="1" fill="remove"/>
                                        <p:tgtEl>
                                          <p:spTgt spid="50"/>
                                        </p:tgtEl>
                                        <p:attrNameLst>
                                          <p:attrName>fillcolor</p:attrName>
                                        </p:attrNameLst>
                                      </p:cBhvr>
                                      <p:to>
                                        <a:schemeClr val="bg1"/>
                                      </p:to>
                                    </p:animClr>
                                    <p:set>
                                      <p:cBhvr>
                                        <p:cTn id="79" dur="250" autoRev="1" fill="remove"/>
                                        <p:tgtEl>
                                          <p:spTgt spid="50"/>
                                        </p:tgtEl>
                                        <p:attrNameLst>
                                          <p:attrName>fill.type</p:attrName>
                                        </p:attrNameLst>
                                      </p:cBhvr>
                                      <p:to>
                                        <p:strVal val="solid"/>
                                      </p:to>
                                    </p:set>
                                    <p:set>
                                      <p:cBhvr>
                                        <p:cTn id="80" dur="250" autoRev="1" fill="remove"/>
                                        <p:tgtEl>
                                          <p:spTgt spid="50"/>
                                        </p:tgtEl>
                                        <p:attrNameLst>
                                          <p:attrName>fill.on</p:attrName>
                                        </p:attrNameLst>
                                      </p:cBhvr>
                                      <p:to>
                                        <p:strVal val="tru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iterate type="lt">
                                    <p:tmAbs val="0"/>
                                  </p:iterate>
                                  <p:childTnLst>
                                    <p:set>
                                      <p:cBhvr>
                                        <p:cTn id="84" dur="1" fill="hold">
                                          <p:stCondLst>
                                            <p:cond delay="0"/>
                                          </p:stCondLst>
                                        </p:cTn>
                                        <p:tgtEl>
                                          <p:spTgt spid="54"/>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3" presetClass="emph" presetSubtype="2" fill="hold" grpId="2" nodeType="clickEffect">
                                  <p:stCondLst>
                                    <p:cond delay="0"/>
                                  </p:stCondLst>
                                  <p:iterate type="lt">
                                    <p:tmPct val="0"/>
                                  </p:iterate>
                                  <p:childTnLst>
                                    <p:animClr clrSpc="rgb" dir="cw">
                                      <p:cBhvr override="childStyle">
                                        <p:cTn id="88" dur="2000" fill="hold"/>
                                        <p:tgtEl>
                                          <p:spTgt spid="54"/>
                                        </p:tgtEl>
                                        <p:attrNameLst>
                                          <p:attrName>style.color</p:attrName>
                                        </p:attrNameLst>
                                      </p:cBhvr>
                                      <p:to>
                                        <a:srgbClr val="ED3834"/>
                                      </p:to>
                                    </p:animClr>
                                  </p:childTnLst>
                                </p:cTn>
                              </p:par>
                              <p:par>
                                <p:cTn id="89" presetID="26" presetClass="emph" presetSubtype="0" repeatCount="2000" fill="hold" grpId="3" nodeType="withEffect">
                                  <p:stCondLst>
                                    <p:cond delay="0"/>
                                  </p:stCondLst>
                                  <p:iterate type="lt">
                                    <p:tmPct val="0"/>
                                  </p:iterate>
                                  <p:childTnLst>
                                    <p:animEffect transition="out" filter="fade">
                                      <p:cBhvr>
                                        <p:cTn id="90" dur="500" tmFilter="0, 0; .2, .5; .8, .5; 1, 0"/>
                                        <p:tgtEl>
                                          <p:spTgt spid="54"/>
                                        </p:tgtEl>
                                      </p:cBhvr>
                                    </p:animEffect>
                                    <p:animScale>
                                      <p:cBhvr>
                                        <p:cTn id="91" dur="250" autoRev="1" fill="hold"/>
                                        <p:tgtEl>
                                          <p:spTgt spid="54"/>
                                        </p:tgtEl>
                                      </p:cBhvr>
                                      <p:by x="105000" y="105000"/>
                                    </p:animScale>
                                  </p:childTnLst>
                                </p:cTn>
                              </p:par>
                            </p:childTnLst>
                          </p:cTn>
                        </p:par>
                      </p:childTnLst>
                    </p:cTn>
                  </p:par>
                  <p:par>
                    <p:cTn id="92" fill="hold">
                      <p:stCondLst>
                        <p:cond delay="indefinite"/>
                      </p:stCondLst>
                      <p:childTnLst>
                        <p:par>
                          <p:cTn id="93" fill="hold">
                            <p:stCondLst>
                              <p:cond delay="0"/>
                            </p:stCondLst>
                            <p:childTnLst>
                              <p:par>
                                <p:cTn id="94" presetID="16" presetClass="emph" presetSubtype="0" fill="hold" nodeType="clickEffect">
                                  <p:stCondLst>
                                    <p:cond delay="0"/>
                                  </p:stCondLst>
                                  <p:iterate type="lt">
                                    <p:tmPct val="4000"/>
                                  </p:iterate>
                                  <p:childTnLst>
                                    <p:set>
                                      <p:cBhvr override="childStyle">
                                        <p:cTn id="95" dur="500" fill="hold"/>
                                        <p:tgtEl>
                                          <p:spTgt spid="32">
                                            <p:txEl>
                                              <p:pRg st="0" end="0"/>
                                            </p:txEl>
                                          </p:spTgt>
                                        </p:tgtEl>
                                        <p:attrNameLst>
                                          <p:attrName>style.color</p:attrName>
                                        </p:attrNameLst>
                                      </p:cBhvr>
                                      <p:to>
                                        <p:clrVal>
                                          <a:srgbClr val="00B050"/>
                                        </p:clrVal>
                                      </p:to>
                                    </p:set>
                                    <p:set>
                                      <p:cBhvr>
                                        <p:cTn id="96" dur="500" fill="hold"/>
                                        <p:tgtEl>
                                          <p:spTgt spid="32">
                                            <p:txEl>
                                              <p:pRg st="0" end="0"/>
                                            </p:txEl>
                                          </p:spTgt>
                                        </p:tgtEl>
                                        <p:attrNameLst>
                                          <p:attrName>fillcolor</p:attrName>
                                        </p:attrNameLst>
                                      </p:cBhvr>
                                      <p:to>
                                        <p:clrVal>
                                          <a:srgbClr val="00B050"/>
                                        </p:clrVal>
                                      </p:to>
                                    </p:set>
                                    <p:set>
                                      <p:cBhvr>
                                        <p:cTn id="97" dur="500" fill="hold"/>
                                        <p:tgtEl>
                                          <p:spTgt spid="32">
                                            <p:txEl>
                                              <p:pRg st="0" end="0"/>
                                            </p:txEl>
                                          </p:spTgt>
                                        </p:tgtEl>
                                        <p:attrNameLst>
                                          <p:attrName>fill.type</p:attrName>
                                        </p:attrNameLst>
                                      </p:cBhvr>
                                      <p:to>
                                        <p:strVal val="solid"/>
                                      </p:to>
                                    </p:set>
                                  </p:childTnLst>
                                </p:cTn>
                              </p:par>
                              <p:par>
                                <p:cTn id="98" presetID="27" presetClass="emph" presetSubtype="0" fill="remove" grpId="0" nodeType="withEffect">
                                  <p:stCondLst>
                                    <p:cond delay="0"/>
                                  </p:stCondLst>
                                  <p:iterate type="lt">
                                    <p:tmPct val="0"/>
                                  </p:iterate>
                                  <p:childTnLst>
                                    <p:animClr clrSpc="rgb" dir="cw">
                                      <p:cBhvr override="childStyle">
                                        <p:cTn id="99" dur="250" autoRev="1" fill="remove"/>
                                        <p:tgtEl>
                                          <p:spTgt spid="32">
                                            <p:txEl>
                                              <p:pRg st="0" end="0"/>
                                            </p:txEl>
                                          </p:spTgt>
                                        </p:tgtEl>
                                        <p:attrNameLst>
                                          <p:attrName>style.color</p:attrName>
                                        </p:attrNameLst>
                                      </p:cBhvr>
                                      <p:to>
                                        <a:schemeClr val="bg1"/>
                                      </p:to>
                                    </p:animClr>
                                    <p:animClr clrSpc="rgb" dir="cw">
                                      <p:cBhvr>
                                        <p:cTn id="100" dur="250" autoRev="1" fill="remove"/>
                                        <p:tgtEl>
                                          <p:spTgt spid="32">
                                            <p:txEl>
                                              <p:pRg st="0" end="0"/>
                                            </p:txEl>
                                          </p:spTgt>
                                        </p:tgtEl>
                                        <p:attrNameLst>
                                          <p:attrName>fillcolor</p:attrName>
                                        </p:attrNameLst>
                                      </p:cBhvr>
                                      <p:to>
                                        <a:schemeClr val="bg1"/>
                                      </p:to>
                                    </p:animClr>
                                    <p:set>
                                      <p:cBhvr>
                                        <p:cTn id="101" dur="250" autoRev="1" fill="remove"/>
                                        <p:tgtEl>
                                          <p:spTgt spid="32">
                                            <p:txEl>
                                              <p:pRg st="0" end="0"/>
                                            </p:txEl>
                                          </p:spTgt>
                                        </p:tgtEl>
                                        <p:attrNameLst>
                                          <p:attrName>fill.type</p:attrName>
                                        </p:attrNameLst>
                                      </p:cBhvr>
                                      <p:to>
                                        <p:strVal val="solid"/>
                                      </p:to>
                                    </p:set>
                                    <p:set>
                                      <p:cBhvr>
                                        <p:cTn id="102" dur="250" autoRev="1" fill="remove"/>
                                        <p:tgtEl>
                                          <p:spTgt spid="32">
                                            <p:txEl>
                                              <p:pRg st="0" end="0"/>
                                            </p:txEl>
                                          </p:spTgt>
                                        </p:tgtEl>
                                        <p:attrNameLst>
                                          <p:attrName>fill.on</p:attrName>
                                        </p:attrNameLst>
                                      </p:cBhvr>
                                      <p:to>
                                        <p:strVal val="true"/>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grpId="1" nodeType="clickEffect">
                                  <p:stCondLst>
                                    <p:cond delay="0"/>
                                  </p:stCondLst>
                                  <p:iterate type="lt">
                                    <p:tmAbs val="0"/>
                                  </p:iterate>
                                  <p:childTnLst>
                                    <p:set>
                                      <p:cBhvr>
                                        <p:cTn id="106" dur="1" fill="hold">
                                          <p:stCondLst>
                                            <p:cond delay="0"/>
                                          </p:stCondLst>
                                        </p:cTn>
                                        <p:tgtEl>
                                          <p:spTgt spid="54"/>
                                        </p:tgtEl>
                                        <p:attrNameLst>
                                          <p:attrName>style.visibility</p:attrName>
                                        </p:attrNameLst>
                                      </p:cBhvr>
                                      <p:to>
                                        <p:strVal val="hidden"/>
                                      </p:to>
                                    </p:set>
                                  </p:childTnLst>
                                </p:cTn>
                              </p:par>
                              <p:par>
                                <p:cTn id="107" presetID="16" presetClass="entr" presetSubtype="21" fill="hold" nodeType="withEffect">
                                  <p:stCondLst>
                                    <p:cond delay="0"/>
                                  </p:stCondLst>
                                  <p:childTnLst>
                                    <p:set>
                                      <p:cBhvr>
                                        <p:cTn id="108" dur="1" fill="hold">
                                          <p:stCondLst>
                                            <p:cond delay="0"/>
                                          </p:stCondLst>
                                        </p:cTn>
                                        <p:tgtEl>
                                          <p:spTgt spid="45">
                                            <p:txEl>
                                              <p:pRg st="0" end="0"/>
                                            </p:txEl>
                                          </p:spTgt>
                                        </p:tgtEl>
                                        <p:attrNameLst>
                                          <p:attrName>style.visibility</p:attrName>
                                        </p:attrNameLst>
                                      </p:cBhvr>
                                      <p:to>
                                        <p:strVal val="visible"/>
                                      </p:to>
                                    </p:set>
                                    <p:animEffect transition="in" filter="barn(inVertical)">
                                      <p:cBhvr>
                                        <p:cTn id="109" dur="500"/>
                                        <p:tgtEl>
                                          <p:spTgt spid="45">
                                            <p:txEl>
                                              <p:pRg st="0" end="0"/>
                                            </p:tx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 presetClass="entr" presetSubtype="0" fill="hold" grpId="0" nodeType="clickEffect">
                                  <p:stCondLst>
                                    <p:cond delay="0"/>
                                  </p:stCondLst>
                                  <p:iterate type="lt">
                                    <p:tmAbs val="0"/>
                                  </p:iterate>
                                  <p:childTnLst>
                                    <p:set>
                                      <p:cBhvr>
                                        <p:cTn id="113" dur="1" fill="hold">
                                          <p:stCondLst>
                                            <p:cond delay="0"/>
                                          </p:stCondLst>
                                        </p:cTn>
                                        <p:tgtEl>
                                          <p:spTgt spid="79"/>
                                        </p:tgtEl>
                                        <p:attrNameLst>
                                          <p:attrName>style.visibility</p:attrName>
                                        </p:attrNameLst>
                                      </p:cBhvr>
                                      <p:to>
                                        <p:strVal val="visible"/>
                                      </p:to>
                                    </p:set>
                                  </p:childTnLst>
                                </p:cTn>
                              </p:par>
                            </p:childTnLst>
                          </p:cTn>
                        </p:par>
                        <p:par>
                          <p:cTn id="114" fill="hold">
                            <p:stCondLst>
                              <p:cond delay="0"/>
                            </p:stCondLst>
                            <p:childTnLst>
                              <p:par>
                                <p:cTn id="115" presetID="26" presetClass="emph" presetSubtype="0" repeatCount="2000" fill="hold" grpId="3" nodeType="afterEffect">
                                  <p:stCondLst>
                                    <p:cond delay="0"/>
                                  </p:stCondLst>
                                  <p:iterate type="lt">
                                    <p:tmPct val="0"/>
                                  </p:iterate>
                                  <p:childTnLst>
                                    <p:animEffect transition="out" filter="fade">
                                      <p:cBhvr>
                                        <p:cTn id="116" dur="500" tmFilter="0, 0; .2, .5; .8, .5; 1, 0"/>
                                        <p:tgtEl>
                                          <p:spTgt spid="79"/>
                                        </p:tgtEl>
                                      </p:cBhvr>
                                    </p:animEffect>
                                    <p:animScale>
                                      <p:cBhvr>
                                        <p:cTn id="117" dur="250" autoRev="1" fill="hold"/>
                                        <p:tgtEl>
                                          <p:spTgt spid="79"/>
                                        </p:tgtEl>
                                      </p:cBhvr>
                                      <p:by x="105000" y="105000"/>
                                    </p:animScale>
                                  </p:childTnLst>
                                </p:cTn>
                              </p:par>
                            </p:childTnLst>
                          </p:cTn>
                        </p:par>
                      </p:childTnLst>
                    </p:cTn>
                  </p:par>
                  <p:par>
                    <p:cTn id="118" fill="hold">
                      <p:stCondLst>
                        <p:cond delay="indefinite"/>
                      </p:stCondLst>
                      <p:childTnLst>
                        <p:par>
                          <p:cTn id="119" fill="hold">
                            <p:stCondLst>
                              <p:cond delay="0"/>
                            </p:stCondLst>
                            <p:childTnLst>
                              <p:par>
                                <p:cTn id="120" presetID="1" presetClass="exit" presetSubtype="0" fill="hold" grpId="1" nodeType="clickEffect">
                                  <p:stCondLst>
                                    <p:cond delay="0"/>
                                  </p:stCondLst>
                                  <p:iterate type="lt">
                                    <p:tmAbs val="0"/>
                                  </p:iterate>
                                  <p:childTnLst>
                                    <p:set>
                                      <p:cBhvr>
                                        <p:cTn id="121" dur="1" fill="hold">
                                          <p:stCondLst>
                                            <p:cond delay="0"/>
                                          </p:stCondLst>
                                        </p:cTn>
                                        <p:tgtEl>
                                          <p:spTgt spid="79"/>
                                        </p:tgtEl>
                                        <p:attrNameLst>
                                          <p:attrName>style.visibility</p:attrName>
                                        </p:attrNameLst>
                                      </p:cBhvr>
                                      <p:to>
                                        <p:strVal val="hidden"/>
                                      </p:to>
                                    </p:set>
                                  </p:childTnLst>
                                </p:cTn>
                              </p:par>
                            </p:childTnLst>
                          </p:cTn>
                        </p:par>
                        <p:par>
                          <p:cTn id="122" fill="hold">
                            <p:stCondLst>
                              <p:cond delay="0"/>
                            </p:stCondLst>
                            <p:childTnLst>
                              <p:par>
                                <p:cTn id="123" presetID="16" presetClass="entr" presetSubtype="21" fill="hold" nodeType="afterEffect">
                                  <p:stCondLst>
                                    <p:cond delay="0"/>
                                  </p:stCondLst>
                                  <p:childTnLst>
                                    <p:set>
                                      <p:cBhvr>
                                        <p:cTn id="124" dur="1" fill="hold">
                                          <p:stCondLst>
                                            <p:cond delay="0"/>
                                          </p:stCondLst>
                                        </p:cTn>
                                        <p:tgtEl>
                                          <p:spTgt spid="80">
                                            <p:txEl>
                                              <p:pRg st="0" end="0"/>
                                            </p:txEl>
                                          </p:spTgt>
                                        </p:tgtEl>
                                        <p:attrNameLst>
                                          <p:attrName>style.visibility</p:attrName>
                                        </p:attrNameLst>
                                      </p:cBhvr>
                                      <p:to>
                                        <p:strVal val="visible"/>
                                      </p:to>
                                    </p:set>
                                    <p:animEffect transition="in" filter="barn(inVertical)">
                                      <p:cBhvr>
                                        <p:cTn id="125" dur="500"/>
                                        <p:tgtEl>
                                          <p:spTgt spid="80">
                                            <p:txEl>
                                              <p:pRg st="0" end="0"/>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1" presetClass="entr" presetSubtype="0" fill="hold" grpId="0" nodeType="clickEffect">
                                  <p:stCondLst>
                                    <p:cond delay="0"/>
                                  </p:stCondLst>
                                  <p:iterate type="lt">
                                    <p:tmAbs val="0"/>
                                  </p:iterate>
                                  <p:childTnLst>
                                    <p:set>
                                      <p:cBhvr>
                                        <p:cTn id="129" dur="1" fill="hold">
                                          <p:stCondLst>
                                            <p:cond delay="0"/>
                                          </p:stCondLst>
                                        </p:cTn>
                                        <p:tgtEl>
                                          <p:spTgt spid="76"/>
                                        </p:tgtEl>
                                        <p:attrNameLst>
                                          <p:attrName>style.visibility</p:attrName>
                                        </p:attrNameLst>
                                      </p:cBhvr>
                                      <p:to>
                                        <p:strVal val="visible"/>
                                      </p:to>
                                    </p:set>
                                  </p:childTnLst>
                                </p:cTn>
                              </p:par>
                            </p:childTnLst>
                          </p:cTn>
                        </p:par>
                      </p:childTnLst>
                    </p:cTn>
                  </p:par>
                  <p:par>
                    <p:cTn id="130" fill="hold">
                      <p:stCondLst>
                        <p:cond delay="indefinite"/>
                      </p:stCondLst>
                      <p:childTnLst>
                        <p:par>
                          <p:cTn id="131" fill="hold">
                            <p:stCondLst>
                              <p:cond delay="0"/>
                            </p:stCondLst>
                            <p:childTnLst>
                              <p:par>
                                <p:cTn id="132" presetID="3" presetClass="emph" presetSubtype="2" fill="hold" grpId="2" nodeType="clickEffect">
                                  <p:stCondLst>
                                    <p:cond delay="0"/>
                                  </p:stCondLst>
                                  <p:iterate type="lt">
                                    <p:tmPct val="0"/>
                                  </p:iterate>
                                  <p:childTnLst>
                                    <p:animClr clrSpc="rgb" dir="cw">
                                      <p:cBhvr override="childStyle">
                                        <p:cTn id="133" dur="2000" fill="hold"/>
                                        <p:tgtEl>
                                          <p:spTgt spid="76"/>
                                        </p:tgtEl>
                                        <p:attrNameLst>
                                          <p:attrName>style.color</p:attrName>
                                        </p:attrNameLst>
                                      </p:cBhvr>
                                      <p:to>
                                        <a:srgbClr val="ED3834"/>
                                      </p:to>
                                    </p:animClr>
                                  </p:childTnLst>
                                </p:cTn>
                              </p:par>
                              <p:par>
                                <p:cTn id="134" presetID="26" presetClass="emph" presetSubtype="0" repeatCount="2000" fill="hold" grpId="3" nodeType="withEffect">
                                  <p:stCondLst>
                                    <p:cond delay="0"/>
                                  </p:stCondLst>
                                  <p:iterate type="lt">
                                    <p:tmPct val="0"/>
                                  </p:iterate>
                                  <p:childTnLst>
                                    <p:animEffect transition="out" filter="fade">
                                      <p:cBhvr>
                                        <p:cTn id="135" dur="500" tmFilter="0, 0; .2, .5; .8, .5; 1, 0"/>
                                        <p:tgtEl>
                                          <p:spTgt spid="76"/>
                                        </p:tgtEl>
                                      </p:cBhvr>
                                    </p:animEffect>
                                    <p:animScale>
                                      <p:cBhvr>
                                        <p:cTn id="136" dur="250" autoRev="1" fill="hold"/>
                                        <p:tgtEl>
                                          <p:spTgt spid="76"/>
                                        </p:tgtEl>
                                      </p:cBhvr>
                                      <p:by x="105000" y="105000"/>
                                    </p:animScale>
                                  </p:childTnLst>
                                </p:cTn>
                              </p:par>
                            </p:childTnLst>
                          </p:cTn>
                        </p:par>
                      </p:childTnLst>
                    </p:cTn>
                  </p:par>
                  <p:par>
                    <p:cTn id="137" fill="hold">
                      <p:stCondLst>
                        <p:cond delay="indefinite"/>
                      </p:stCondLst>
                      <p:childTnLst>
                        <p:par>
                          <p:cTn id="138" fill="hold">
                            <p:stCondLst>
                              <p:cond delay="0"/>
                            </p:stCondLst>
                            <p:childTnLst>
                              <p:par>
                                <p:cTn id="139" presetID="1" presetClass="exit" presetSubtype="0" fill="hold" grpId="1" nodeType="clickEffect">
                                  <p:stCondLst>
                                    <p:cond delay="0"/>
                                  </p:stCondLst>
                                  <p:iterate type="lt">
                                    <p:tmAbs val="0"/>
                                  </p:iterate>
                                  <p:childTnLst>
                                    <p:set>
                                      <p:cBhvr>
                                        <p:cTn id="140" dur="1" fill="hold">
                                          <p:stCondLst>
                                            <p:cond delay="0"/>
                                          </p:stCondLst>
                                        </p:cTn>
                                        <p:tgtEl>
                                          <p:spTgt spid="76"/>
                                        </p:tgtEl>
                                        <p:attrNameLst>
                                          <p:attrName>style.visibility</p:attrName>
                                        </p:attrNameLst>
                                      </p:cBhvr>
                                      <p:to>
                                        <p:strVal val="hidden"/>
                                      </p:to>
                                    </p:set>
                                  </p:childTnLst>
                                </p:cTn>
                              </p:par>
                            </p:childTnLst>
                          </p:cTn>
                        </p:par>
                        <p:par>
                          <p:cTn id="141" fill="hold">
                            <p:stCondLst>
                              <p:cond delay="0"/>
                            </p:stCondLst>
                            <p:childTnLst>
                              <p:par>
                                <p:cTn id="142" presetID="10" presetClass="entr" presetSubtype="0" fill="hold" nodeType="afterEffect">
                                  <p:stCondLst>
                                    <p:cond delay="0"/>
                                  </p:stCondLst>
                                  <p:childTnLst>
                                    <p:set>
                                      <p:cBhvr>
                                        <p:cTn id="143" dur="1" fill="hold">
                                          <p:stCondLst>
                                            <p:cond delay="0"/>
                                          </p:stCondLst>
                                        </p:cTn>
                                        <p:tgtEl>
                                          <p:spTgt spid="75">
                                            <p:txEl>
                                              <p:pRg st="0" end="0"/>
                                            </p:txEl>
                                          </p:spTgt>
                                        </p:tgtEl>
                                        <p:attrNameLst>
                                          <p:attrName>style.visibility</p:attrName>
                                        </p:attrNameLst>
                                      </p:cBhvr>
                                      <p:to>
                                        <p:strVal val="visible"/>
                                      </p:to>
                                    </p:set>
                                    <p:animEffect transition="in" filter="fade">
                                      <p:cBhvr>
                                        <p:cTn id="144" dur="500"/>
                                        <p:tgtEl>
                                          <p:spTgt spid="75">
                                            <p:txEl>
                                              <p:pRg st="0" end="0"/>
                                            </p:txEl>
                                          </p:spTgt>
                                        </p:tgtEl>
                                      </p:cBhvr>
                                    </p:animEffect>
                                  </p:childTnLst>
                                </p:cTn>
                              </p:par>
                            </p:childTnLst>
                          </p:cTn>
                        </p:par>
                      </p:childTnLst>
                    </p:cTn>
                  </p:par>
                  <p:par>
                    <p:cTn id="145" fill="hold">
                      <p:stCondLst>
                        <p:cond delay="indefinite"/>
                      </p:stCondLst>
                      <p:childTnLst>
                        <p:par>
                          <p:cTn id="146" fill="hold">
                            <p:stCondLst>
                              <p:cond delay="0"/>
                            </p:stCondLst>
                            <p:childTnLst>
                              <p:par>
                                <p:cTn id="147" presetID="3" presetClass="emph" presetSubtype="2" fill="hold" grpId="2" nodeType="clickEffect">
                                  <p:stCondLst>
                                    <p:cond delay="0"/>
                                  </p:stCondLst>
                                  <p:iterate type="lt">
                                    <p:tmPct val="0"/>
                                  </p:iterate>
                                  <p:childTnLst>
                                    <p:animClr clrSpc="rgb" dir="cw">
                                      <p:cBhvr override="childStyle">
                                        <p:cTn id="148" dur="2000" fill="hold"/>
                                        <p:tgtEl>
                                          <p:spTgt spid="79"/>
                                        </p:tgtEl>
                                        <p:attrNameLst>
                                          <p:attrName>style.color</p:attrName>
                                        </p:attrNameLst>
                                      </p:cBhvr>
                                      <p:to>
                                        <a:srgbClr val="ED3834"/>
                                      </p:to>
                                    </p:animClr>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grpId="0" nodeType="clickEffect">
                                  <p:stCondLst>
                                    <p:cond delay="0"/>
                                  </p:stCondLst>
                                  <p:iterate type="lt">
                                    <p:tmAbs val="0"/>
                                  </p:iterate>
                                  <p:childTnLst>
                                    <p:set>
                                      <p:cBhvr>
                                        <p:cTn id="152" dur="1" fill="hold">
                                          <p:stCondLst>
                                            <p:cond delay="0"/>
                                          </p:stCondLst>
                                        </p:cTn>
                                        <p:tgtEl>
                                          <p:spTgt spid="91"/>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3" presetClass="emph" presetSubtype="2" fill="hold" grpId="2" nodeType="clickEffect">
                                  <p:stCondLst>
                                    <p:cond delay="0"/>
                                  </p:stCondLst>
                                  <p:iterate type="lt">
                                    <p:tmPct val="0"/>
                                  </p:iterate>
                                  <p:childTnLst>
                                    <p:animClr clrSpc="rgb" dir="cw">
                                      <p:cBhvr override="childStyle">
                                        <p:cTn id="156" dur="2000" fill="hold"/>
                                        <p:tgtEl>
                                          <p:spTgt spid="91"/>
                                        </p:tgtEl>
                                        <p:attrNameLst>
                                          <p:attrName>style.color</p:attrName>
                                        </p:attrNameLst>
                                      </p:cBhvr>
                                      <p:to>
                                        <a:srgbClr val="ED3834"/>
                                      </p:to>
                                    </p:animClr>
                                  </p:childTnLst>
                                </p:cTn>
                              </p:par>
                              <p:par>
                                <p:cTn id="157" presetID="26" presetClass="emph" presetSubtype="0" repeatCount="2000" fill="hold" grpId="3" nodeType="withEffect">
                                  <p:stCondLst>
                                    <p:cond delay="0"/>
                                  </p:stCondLst>
                                  <p:iterate type="lt">
                                    <p:tmPct val="0"/>
                                  </p:iterate>
                                  <p:childTnLst>
                                    <p:animEffect transition="out" filter="fade">
                                      <p:cBhvr>
                                        <p:cTn id="158" dur="500" tmFilter="0, 0; .2, .5; .8, .5; 1, 0"/>
                                        <p:tgtEl>
                                          <p:spTgt spid="91"/>
                                        </p:tgtEl>
                                      </p:cBhvr>
                                    </p:animEffect>
                                    <p:animScale>
                                      <p:cBhvr>
                                        <p:cTn id="159" dur="250" autoRev="1" fill="hold"/>
                                        <p:tgtEl>
                                          <p:spTgt spid="91"/>
                                        </p:tgtEl>
                                      </p:cBhvr>
                                      <p:by x="105000" y="105000"/>
                                    </p:animScale>
                                  </p:childTnLst>
                                </p:cTn>
                              </p:par>
                            </p:childTnLst>
                          </p:cTn>
                        </p:par>
                      </p:childTnLst>
                    </p:cTn>
                  </p:par>
                  <p:par>
                    <p:cTn id="160" fill="hold">
                      <p:stCondLst>
                        <p:cond delay="indefinite"/>
                      </p:stCondLst>
                      <p:childTnLst>
                        <p:par>
                          <p:cTn id="161" fill="hold">
                            <p:stCondLst>
                              <p:cond delay="0"/>
                            </p:stCondLst>
                            <p:childTnLst>
                              <p:par>
                                <p:cTn id="162" presetID="1" presetClass="exit" presetSubtype="0" fill="hold" grpId="1" nodeType="clickEffect">
                                  <p:stCondLst>
                                    <p:cond delay="0"/>
                                  </p:stCondLst>
                                  <p:iterate type="lt">
                                    <p:tmAbs val="0"/>
                                  </p:iterate>
                                  <p:childTnLst>
                                    <p:set>
                                      <p:cBhvr>
                                        <p:cTn id="163" dur="1" fill="hold">
                                          <p:stCondLst>
                                            <p:cond delay="0"/>
                                          </p:stCondLst>
                                        </p:cTn>
                                        <p:tgtEl>
                                          <p:spTgt spid="91"/>
                                        </p:tgtEl>
                                        <p:attrNameLst>
                                          <p:attrName>style.visibility</p:attrName>
                                        </p:attrNameLst>
                                      </p:cBhvr>
                                      <p:to>
                                        <p:strVal val="hidden"/>
                                      </p:to>
                                    </p:set>
                                  </p:childTnLst>
                                </p:cTn>
                              </p:par>
                            </p:childTnLst>
                          </p:cTn>
                        </p:par>
                        <p:par>
                          <p:cTn id="164" fill="hold">
                            <p:stCondLst>
                              <p:cond delay="0"/>
                            </p:stCondLst>
                            <p:childTnLst>
                              <p:par>
                                <p:cTn id="165" presetID="10" presetClass="entr" presetSubtype="0" fill="hold" nodeType="afterEffect">
                                  <p:stCondLst>
                                    <p:cond delay="0"/>
                                  </p:stCondLst>
                                  <p:childTnLst>
                                    <p:set>
                                      <p:cBhvr>
                                        <p:cTn id="166" dur="1" fill="hold">
                                          <p:stCondLst>
                                            <p:cond delay="0"/>
                                          </p:stCondLst>
                                        </p:cTn>
                                        <p:tgtEl>
                                          <p:spTgt spid="90">
                                            <p:txEl>
                                              <p:pRg st="0" end="0"/>
                                            </p:txEl>
                                          </p:spTgt>
                                        </p:tgtEl>
                                        <p:attrNameLst>
                                          <p:attrName>style.visibility</p:attrName>
                                        </p:attrNameLst>
                                      </p:cBhvr>
                                      <p:to>
                                        <p:strVal val="visible"/>
                                      </p:to>
                                    </p:set>
                                    <p:animEffect transition="in" filter="fade">
                                      <p:cBhvr>
                                        <p:cTn id="167" dur="500"/>
                                        <p:tgtEl>
                                          <p:spTgt spid="90">
                                            <p:txEl>
                                              <p:pRg st="0" end="0"/>
                                            </p:txEl>
                                          </p:spTgt>
                                        </p:tgtEl>
                                      </p:cBhvr>
                                    </p:animEffect>
                                  </p:childTnLst>
                                </p:cTn>
                              </p:par>
                            </p:childTnLst>
                          </p:cTn>
                        </p:par>
                      </p:childTnLst>
                    </p:cTn>
                  </p:par>
                  <p:par>
                    <p:cTn id="168" fill="hold">
                      <p:stCondLst>
                        <p:cond delay="indefinite"/>
                      </p:stCondLst>
                      <p:childTnLst>
                        <p:par>
                          <p:cTn id="169" fill="hold">
                            <p:stCondLst>
                              <p:cond delay="0"/>
                            </p:stCondLst>
                            <p:childTnLst>
                              <p:par>
                                <p:cTn id="170" presetID="1" presetClass="entr" presetSubtype="0" fill="hold" grpId="0" nodeType="clickEffect">
                                  <p:stCondLst>
                                    <p:cond delay="0"/>
                                  </p:stCondLst>
                                  <p:iterate type="lt">
                                    <p:tmAbs val="0"/>
                                  </p:iterate>
                                  <p:childTnLst>
                                    <p:set>
                                      <p:cBhvr>
                                        <p:cTn id="171" dur="1" fill="hold">
                                          <p:stCondLst>
                                            <p:cond delay="0"/>
                                          </p:stCondLst>
                                        </p:cTn>
                                        <p:tgtEl>
                                          <p:spTgt spid="92"/>
                                        </p:tgtEl>
                                        <p:attrNameLst>
                                          <p:attrName>style.visibility</p:attrName>
                                        </p:attrNameLst>
                                      </p:cBhvr>
                                      <p:to>
                                        <p:strVal val="visible"/>
                                      </p:to>
                                    </p:set>
                                  </p:childTnLst>
                                </p:cTn>
                              </p:par>
                            </p:childTnLst>
                          </p:cTn>
                        </p:par>
                      </p:childTnLst>
                    </p:cTn>
                  </p:par>
                  <p:par>
                    <p:cTn id="172" fill="hold">
                      <p:stCondLst>
                        <p:cond delay="indefinite"/>
                      </p:stCondLst>
                      <p:childTnLst>
                        <p:par>
                          <p:cTn id="173" fill="hold">
                            <p:stCondLst>
                              <p:cond delay="0"/>
                            </p:stCondLst>
                            <p:childTnLst>
                              <p:par>
                                <p:cTn id="174" presetID="3" presetClass="emph" presetSubtype="2" fill="hold" grpId="2" nodeType="clickEffect">
                                  <p:stCondLst>
                                    <p:cond delay="0"/>
                                  </p:stCondLst>
                                  <p:iterate type="lt">
                                    <p:tmPct val="0"/>
                                  </p:iterate>
                                  <p:childTnLst>
                                    <p:animClr clrSpc="rgb" dir="cw">
                                      <p:cBhvr override="childStyle">
                                        <p:cTn id="175" dur="2000" fill="hold"/>
                                        <p:tgtEl>
                                          <p:spTgt spid="92"/>
                                        </p:tgtEl>
                                        <p:attrNameLst>
                                          <p:attrName>style.color</p:attrName>
                                        </p:attrNameLst>
                                      </p:cBhvr>
                                      <p:to>
                                        <a:srgbClr val="ED3834"/>
                                      </p:to>
                                    </p:animClr>
                                  </p:childTnLst>
                                </p:cTn>
                              </p:par>
                              <p:par>
                                <p:cTn id="176" presetID="26" presetClass="emph" presetSubtype="0" repeatCount="2000" fill="hold" grpId="3" nodeType="withEffect">
                                  <p:stCondLst>
                                    <p:cond delay="0"/>
                                  </p:stCondLst>
                                  <p:iterate type="lt">
                                    <p:tmPct val="0"/>
                                  </p:iterate>
                                  <p:childTnLst>
                                    <p:animEffect transition="out" filter="fade">
                                      <p:cBhvr>
                                        <p:cTn id="177" dur="500" tmFilter="0, 0; .2, .5; .8, .5; 1, 0"/>
                                        <p:tgtEl>
                                          <p:spTgt spid="92"/>
                                        </p:tgtEl>
                                      </p:cBhvr>
                                    </p:animEffect>
                                    <p:animScale>
                                      <p:cBhvr>
                                        <p:cTn id="178" dur="250" autoRev="1" fill="hold"/>
                                        <p:tgtEl>
                                          <p:spTgt spid="92"/>
                                        </p:tgtEl>
                                      </p:cBhvr>
                                      <p:by x="105000" y="105000"/>
                                    </p:animScale>
                                  </p:childTnLst>
                                </p:cTn>
                              </p:par>
                            </p:childTnLst>
                          </p:cTn>
                        </p:par>
                      </p:childTnLst>
                    </p:cTn>
                  </p:par>
                  <p:par>
                    <p:cTn id="179" fill="hold">
                      <p:stCondLst>
                        <p:cond delay="indefinite"/>
                      </p:stCondLst>
                      <p:childTnLst>
                        <p:par>
                          <p:cTn id="180" fill="hold">
                            <p:stCondLst>
                              <p:cond delay="0"/>
                            </p:stCondLst>
                            <p:childTnLst>
                              <p:par>
                                <p:cTn id="181" presetID="1" presetClass="exit" presetSubtype="0" fill="hold" grpId="1" nodeType="clickEffect">
                                  <p:stCondLst>
                                    <p:cond delay="0"/>
                                  </p:stCondLst>
                                  <p:iterate type="lt">
                                    <p:tmAbs val="0"/>
                                  </p:iterate>
                                  <p:childTnLst>
                                    <p:set>
                                      <p:cBhvr>
                                        <p:cTn id="182" dur="1" fill="hold">
                                          <p:stCondLst>
                                            <p:cond delay="0"/>
                                          </p:stCondLst>
                                        </p:cTn>
                                        <p:tgtEl>
                                          <p:spTgt spid="92"/>
                                        </p:tgtEl>
                                        <p:attrNameLst>
                                          <p:attrName>style.visibility</p:attrName>
                                        </p:attrNameLst>
                                      </p:cBhvr>
                                      <p:to>
                                        <p:strVal val="hidden"/>
                                      </p:to>
                                    </p:set>
                                  </p:childTnLst>
                                </p:cTn>
                              </p:par>
                            </p:childTnLst>
                          </p:cTn>
                        </p:par>
                        <p:par>
                          <p:cTn id="183" fill="hold">
                            <p:stCondLst>
                              <p:cond delay="0"/>
                            </p:stCondLst>
                            <p:childTnLst>
                              <p:par>
                                <p:cTn id="184" presetID="10" presetClass="entr" presetSubtype="0" fill="hold" nodeType="afterEffect">
                                  <p:stCondLst>
                                    <p:cond delay="0"/>
                                  </p:stCondLst>
                                  <p:childTnLst>
                                    <p:set>
                                      <p:cBhvr>
                                        <p:cTn id="185" dur="1" fill="hold">
                                          <p:stCondLst>
                                            <p:cond delay="0"/>
                                          </p:stCondLst>
                                        </p:cTn>
                                        <p:tgtEl>
                                          <p:spTgt spid="89">
                                            <p:txEl>
                                              <p:pRg st="0" end="0"/>
                                            </p:txEl>
                                          </p:spTgt>
                                        </p:tgtEl>
                                        <p:attrNameLst>
                                          <p:attrName>style.visibility</p:attrName>
                                        </p:attrNameLst>
                                      </p:cBhvr>
                                      <p:to>
                                        <p:strVal val="visible"/>
                                      </p:to>
                                    </p:set>
                                    <p:animEffect transition="in" filter="fade">
                                      <p:cBhvr>
                                        <p:cTn id="186" dur="500"/>
                                        <p:tgtEl>
                                          <p:spTgt spid="8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allAtOnce"/>
      <p:bldP spid="32" grpId="0" build="allAtOnce"/>
      <p:bldP spid="33" grpId="0" build="allAtOnce"/>
      <p:bldP spid="34" grpId="0" build="allAtOnce"/>
      <p:bldP spid="50" grpId="0"/>
      <p:bldP spid="50" grpId="1"/>
      <p:bldP spid="50" grpId="2"/>
      <p:bldP spid="52" grpId="0"/>
      <p:bldP spid="52" grpId="1"/>
      <p:bldP spid="52" grpId="2"/>
      <p:bldP spid="52" grpId="3"/>
      <p:bldP spid="54" grpId="0"/>
      <p:bldP spid="54" grpId="1"/>
      <p:bldP spid="54" grpId="2"/>
      <p:bldP spid="54" grpId="3"/>
      <p:bldP spid="76" grpId="0"/>
      <p:bldP spid="76" grpId="1"/>
      <p:bldP spid="76" grpId="2"/>
      <p:bldP spid="76" grpId="3"/>
      <p:bldP spid="79" grpId="0"/>
      <p:bldP spid="79" grpId="1"/>
      <p:bldP spid="79" grpId="2"/>
      <p:bldP spid="79" grpId="3"/>
      <p:bldP spid="91" grpId="0"/>
      <p:bldP spid="91" grpId="1"/>
      <p:bldP spid="91" grpId="2"/>
      <p:bldP spid="91" grpId="3"/>
      <p:bldP spid="92" grpId="0"/>
      <p:bldP spid="92" grpId="1"/>
      <p:bldP spid="92" grpId="2"/>
      <p:bldP spid="92" grpId="3"/>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21F6377-8476-4B48-BFB9-ECE32CA5C2A0}"/>
              </a:ext>
            </a:extLst>
          </p:cNvPr>
          <p:cNvGrpSpPr/>
          <p:nvPr/>
        </p:nvGrpSpPr>
        <p:grpSpPr>
          <a:xfrm>
            <a:off x="1021015" y="287087"/>
            <a:ext cx="605826" cy="830997"/>
            <a:chOff x="3174278" y="237323"/>
            <a:chExt cx="605826" cy="830997"/>
          </a:xfrm>
        </p:grpSpPr>
        <p:sp>
          <p:nvSpPr>
            <p:cNvPr id="3" name="Oval 2">
              <a:extLst>
                <a:ext uri="{FF2B5EF4-FFF2-40B4-BE49-F238E27FC236}">
                  <a16:creationId xmlns:a16="http://schemas.microsoft.com/office/drawing/2014/main" id="{C2422329-1567-0749-AED6-89010153F221}"/>
                </a:ext>
              </a:extLst>
            </p:cNvPr>
            <p:cNvSpPr/>
            <p:nvPr/>
          </p:nvSpPr>
          <p:spPr>
            <a:xfrm>
              <a:off x="3174278" y="379826"/>
              <a:ext cx="605826" cy="60582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03402777-2D50-9341-B8F0-0F8198FE1DB2}"/>
                </a:ext>
              </a:extLst>
            </p:cNvPr>
            <p:cNvSpPr txBox="1"/>
            <p:nvPr/>
          </p:nvSpPr>
          <p:spPr>
            <a:xfrm>
              <a:off x="3228647" y="237323"/>
              <a:ext cx="301686" cy="830997"/>
            </a:xfrm>
            <a:prstGeom prst="rect">
              <a:avLst/>
            </a:prstGeom>
            <a:noFill/>
          </p:spPr>
          <p:txBody>
            <a:bodyPr wrap="square" rtlCol="0">
              <a:spAutoFit/>
            </a:bodyPr>
            <a:lstStyle/>
            <a:p>
              <a:r>
                <a:rPr lang="en-VN" sz="4800" b="1" i="1" dirty="0">
                  <a:solidFill>
                    <a:schemeClr val="bg1"/>
                  </a:solidFill>
                  <a:latin typeface="Times New Roman" panose="02020603050405020304" pitchFamily="18" charset="0"/>
                  <a:cs typeface="Times New Roman" panose="02020603050405020304" pitchFamily="18" charset="0"/>
                </a:rPr>
                <a:t>5</a:t>
              </a:r>
            </a:p>
          </p:txBody>
        </p:sp>
      </p:grpSp>
      <p:sp>
        <p:nvSpPr>
          <p:cNvPr id="5" name="TextBox 4">
            <a:extLst>
              <a:ext uri="{FF2B5EF4-FFF2-40B4-BE49-F238E27FC236}">
                <a16:creationId xmlns:a16="http://schemas.microsoft.com/office/drawing/2014/main" id="{805D46D9-EE49-364C-B542-6F0D242BF65B}"/>
              </a:ext>
            </a:extLst>
          </p:cNvPr>
          <p:cNvSpPr txBox="1"/>
          <p:nvPr/>
        </p:nvSpPr>
        <p:spPr>
          <a:xfrm>
            <a:off x="1735580" y="287087"/>
            <a:ext cx="9435405" cy="1305101"/>
          </a:xfrm>
          <a:prstGeom prst="rect">
            <a:avLst/>
          </a:prstGeom>
          <a:noFill/>
        </p:spPr>
        <p:txBody>
          <a:bodyPr wrap="square" rtlCol="0">
            <a:spAutoFit/>
          </a:bodyPr>
          <a:lstStyle/>
          <a:p>
            <a:pPr>
              <a:lnSpc>
                <a:spcPct val="150000"/>
              </a:lnSpc>
            </a:pPr>
            <a:r>
              <a:rPr lang="vi-VN" sz="2800" dirty="0"/>
              <a:t>Đàn trâu và bò của nhà bác Bình có 28 con, trong đó có 12 con trâu. Hỏi bác Bình có bao nhiêu con bò? </a:t>
            </a:r>
          </a:p>
        </p:txBody>
      </p:sp>
      <p:pic>
        <p:nvPicPr>
          <p:cNvPr id="18" name="Picture 17">
            <a:extLst>
              <a:ext uri="{FF2B5EF4-FFF2-40B4-BE49-F238E27FC236}">
                <a16:creationId xmlns:a16="http://schemas.microsoft.com/office/drawing/2014/main" id="{8E494AF0-3B3D-AC4F-9FD3-09680E741C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600" y="1734691"/>
            <a:ext cx="6229976" cy="4658391"/>
          </a:xfrm>
          <a:prstGeom prst="roundRect">
            <a:avLst/>
          </a:prstGeom>
        </p:spPr>
      </p:pic>
      <p:pic>
        <p:nvPicPr>
          <p:cNvPr id="20" name="Picture 19">
            <a:hlinkClick r:id="rId3" action="ppaction://hlinksldjump"/>
            <a:extLst>
              <a:ext uri="{FF2B5EF4-FFF2-40B4-BE49-F238E27FC236}">
                <a16:creationId xmlns:a16="http://schemas.microsoft.com/office/drawing/2014/main" id="{0E78FE6E-A51A-4C38-A1A7-D8399506597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7667" b="100000" l="3667" r="26111"/>
                    </a14:imgEffect>
                  </a14:imgLayer>
                </a14:imgProps>
              </a:ext>
              <a:ext uri="{28A0092B-C50C-407E-A947-70E740481C1C}">
                <a14:useLocalDpi xmlns:a14="http://schemas.microsoft.com/office/drawing/2010/main" val="0"/>
              </a:ext>
            </a:extLst>
          </a:blip>
          <a:srcRect l="3454" t="58182" r="74243"/>
          <a:stretch/>
        </p:blipFill>
        <p:spPr>
          <a:xfrm>
            <a:off x="10395239" y="4468118"/>
            <a:ext cx="1911927" cy="2389882"/>
          </a:xfrm>
          <a:prstGeom prst="rect">
            <a:avLst/>
          </a:prstGeom>
        </p:spPr>
      </p:pic>
      <p:sp>
        <p:nvSpPr>
          <p:cNvPr id="9" name="TextBox 8">
            <a:extLst>
              <a:ext uri="{FF2B5EF4-FFF2-40B4-BE49-F238E27FC236}">
                <a16:creationId xmlns:a16="http://schemas.microsoft.com/office/drawing/2014/main" id="{75D74467-B0DC-4496-9066-4DA8A2DDF704}"/>
              </a:ext>
            </a:extLst>
          </p:cNvPr>
          <p:cNvSpPr txBox="1"/>
          <p:nvPr/>
        </p:nvSpPr>
        <p:spPr>
          <a:xfrm>
            <a:off x="7281339" y="2389882"/>
            <a:ext cx="4246061" cy="2185214"/>
          </a:xfrm>
          <a:prstGeom prst="rect">
            <a:avLst/>
          </a:prstGeom>
          <a:noFill/>
        </p:spPr>
        <p:txBody>
          <a:bodyPr wrap="square" rtlCol="0">
            <a:spAutoFit/>
          </a:bodyPr>
          <a:lstStyle/>
          <a:p>
            <a:pPr algn="just"/>
            <a:r>
              <a:rPr lang="vi-VN" sz="2800"/>
              <a:t>         Tóm tắt</a:t>
            </a:r>
          </a:p>
          <a:p>
            <a:pPr algn="just"/>
            <a:r>
              <a:rPr lang="vi-VN" sz="2800"/>
              <a:t>Trâu và bò: 28 con</a:t>
            </a:r>
          </a:p>
          <a:p>
            <a:pPr algn="just"/>
            <a:r>
              <a:rPr lang="vi-VN" sz="2800"/>
              <a:t>Trâu          : 12con</a:t>
            </a:r>
          </a:p>
          <a:p>
            <a:pPr algn="just"/>
            <a:r>
              <a:rPr lang="vi-VN" sz="2800"/>
              <a:t>Có             :.....con bò? </a:t>
            </a:r>
          </a:p>
          <a:p>
            <a:pPr algn="just"/>
            <a:endParaRPr lang="vi-VN" sz="2400">
              <a:solidFill>
                <a:schemeClr val="bg1"/>
              </a:solidFill>
            </a:endParaRPr>
          </a:p>
        </p:txBody>
      </p:sp>
    </p:spTree>
    <p:extLst>
      <p:ext uri="{BB962C8B-B14F-4D97-AF65-F5344CB8AC3E}">
        <p14:creationId xmlns:p14="http://schemas.microsoft.com/office/powerpoint/2010/main" val="222650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in)">
                                      <p:cBhvr>
                                        <p:cTn id="2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9" name="TextBox 8">
            <a:extLst>
              <a:ext uri="{FF2B5EF4-FFF2-40B4-BE49-F238E27FC236}">
                <a16:creationId xmlns:a16="http://schemas.microsoft.com/office/drawing/2014/main" id="{4CE3E934-21E4-433C-B6FC-C4843800CA6B}"/>
              </a:ext>
            </a:extLst>
          </p:cNvPr>
          <p:cNvSpPr txBox="1"/>
          <p:nvPr/>
        </p:nvSpPr>
        <p:spPr>
          <a:xfrm>
            <a:off x="220197" y="1191251"/>
            <a:ext cx="76397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chemeClr val="bg1"/>
                </a:solidFill>
                <a:latin typeface="HP001 4 hàng" panose="020B0603050302020204" pitchFamily="34" charset="0"/>
              </a:rPr>
              <a:t>Bài 5 ( tr 21)</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1" name="TextBox 10">
            <a:extLst>
              <a:ext uri="{FF2B5EF4-FFF2-40B4-BE49-F238E27FC236}">
                <a16:creationId xmlns:a16="http://schemas.microsoft.com/office/drawing/2014/main" id="{24E789DD-E8B9-4C78-9D23-A909814CC508}"/>
              </a:ext>
            </a:extLst>
          </p:cNvPr>
          <p:cNvSpPr txBox="1"/>
          <p:nvPr/>
        </p:nvSpPr>
        <p:spPr>
          <a:xfrm>
            <a:off x="3420979" y="1837980"/>
            <a:ext cx="6682382" cy="584775"/>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Bài giải</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2" name="TextBox 11">
            <a:extLst>
              <a:ext uri="{FF2B5EF4-FFF2-40B4-BE49-F238E27FC236}">
                <a16:creationId xmlns:a16="http://schemas.microsoft.com/office/drawing/2014/main" id="{37D2C6AC-92D2-4E4E-B373-AA5211B51450}"/>
              </a:ext>
            </a:extLst>
          </p:cNvPr>
          <p:cNvSpPr txBox="1"/>
          <p:nvPr/>
        </p:nvSpPr>
        <p:spPr>
          <a:xfrm>
            <a:off x="626111" y="2520415"/>
            <a:ext cx="8515256" cy="584775"/>
          </a:xfrm>
          <a:prstGeom prst="rect">
            <a:avLst/>
          </a:prstGeom>
          <a:noFill/>
        </p:spPr>
        <p:txBody>
          <a:bodyPr wrap="square" rtlCol="0">
            <a:spAutoFit/>
          </a:bodyPr>
          <a:lstStyle/>
          <a:p>
            <a:pPr>
              <a:defRPr/>
            </a:pPr>
            <a:r>
              <a:rPr lang="en-US" sz="3200" b="1" noProof="0">
                <a:solidFill>
                  <a:schemeClr val="bg1"/>
                </a:solidFill>
                <a:latin typeface="HP001 4 hàng" panose="020B0603050302020204" pitchFamily="34" charset="0"/>
              </a:rPr>
              <a:t> </a:t>
            </a:r>
            <a:r>
              <a:rPr lang="en-US" sz="3200" b="1" noProof="0">
                <a:solidFill>
                  <a:schemeClr val="bg1"/>
                </a:solidFill>
                <a:latin typeface="HP001 4 hàng" panose="020B0603050302020204" pitchFamily="34" charset="0"/>
                <a:cs typeface="Times New Roman" panose="02020603050405020304" pitchFamily="18" charset="0"/>
              </a:rPr>
              <a:t>Bác Bình có số con bò</a:t>
            </a:r>
            <a:r>
              <a:rPr lang="en-US" sz="3200" b="1">
                <a:solidFill>
                  <a:schemeClr val="bg1"/>
                </a:solidFill>
                <a:latin typeface="HP001 4 hàng" panose="020B0603050302020204" pitchFamily="34" charset="0"/>
                <a:ea typeface="Calibri" panose="020F0502020204030204" pitchFamily="34" charset="0"/>
                <a:cs typeface="Times New Roman" panose="02020603050405020304" pitchFamily="18" charset="0"/>
              </a:rPr>
              <a:t> </a:t>
            </a:r>
            <a:r>
              <a:rPr lang="en-US" sz="3200" b="1" noProof="0">
                <a:solidFill>
                  <a:schemeClr val="bg1"/>
                </a:solidFill>
                <a:latin typeface="HP001 4 hàng" panose="020B0603050302020204" pitchFamily="34" charset="0"/>
              </a:rPr>
              <a:t>là:</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3" name="TextBox 12">
            <a:extLst>
              <a:ext uri="{FF2B5EF4-FFF2-40B4-BE49-F238E27FC236}">
                <a16:creationId xmlns:a16="http://schemas.microsoft.com/office/drawing/2014/main" id="{C23BB344-084C-4D1B-B28B-BA1A36F47E47}"/>
              </a:ext>
            </a:extLst>
          </p:cNvPr>
          <p:cNvSpPr txBox="1"/>
          <p:nvPr/>
        </p:nvSpPr>
        <p:spPr>
          <a:xfrm>
            <a:off x="3442851" y="3828209"/>
            <a:ext cx="8515256" cy="584775"/>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Đáp số : ….. con bò</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4" name="TextBox 13">
            <a:extLst>
              <a:ext uri="{FF2B5EF4-FFF2-40B4-BE49-F238E27FC236}">
                <a16:creationId xmlns:a16="http://schemas.microsoft.com/office/drawing/2014/main" id="{E564C4F9-5C29-4465-BA40-006902D072B9}"/>
              </a:ext>
            </a:extLst>
          </p:cNvPr>
          <p:cNvSpPr txBox="1"/>
          <p:nvPr/>
        </p:nvSpPr>
        <p:spPr>
          <a:xfrm>
            <a:off x="3432517" y="3835579"/>
            <a:ext cx="8515256" cy="584775"/>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Đáp số: 16 con bò</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5" name="TextBox 14">
            <a:extLst>
              <a:ext uri="{FF2B5EF4-FFF2-40B4-BE49-F238E27FC236}">
                <a16:creationId xmlns:a16="http://schemas.microsoft.com/office/drawing/2014/main" id="{7AF02D3A-19F7-4C5D-B824-8FC96AAE9967}"/>
              </a:ext>
            </a:extLst>
          </p:cNvPr>
          <p:cNvSpPr txBox="1"/>
          <p:nvPr/>
        </p:nvSpPr>
        <p:spPr>
          <a:xfrm>
            <a:off x="6983210" y="3811239"/>
            <a:ext cx="326414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16" name="Rectangle 15">
            <a:extLst>
              <a:ext uri="{FF2B5EF4-FFF2-40B4-BE49-F238E27FC236}">
                <a16:creationId xmlns:a16="http://schemas.microsoft.com/office/drawing/2014/main" id="{B69C9EBB-6D91-47D6-B78E-8E55E3BAC3F0}"/>
              </a:ext>
            </a:extLst>
          </p:cNvPr>
          <p:cNvSpPr/>
          <p:nvPr/>
        </p:nvSpPr>
        <p:spPr>
          <a:xfrm>
            <a:off x="8557146" y="1143915"/>
            <a:ext cx="3380418" cy="176199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7" name="TextBox 16">
            <a:extLst>
              <a:ext uri="{FF2B5EF4-FFF2-40B4-BE49-F238E27FC236}">
                <a16:creationId xmlns:a16="http://schemas.microsoft.com/office/drawing/2014/main" id="{0F62BFAB-613E-4901-84FA-DE2FA52F59CA}"/>
              </a:ext>
            </a:extLst>
          </p:cNvPr>
          <p:cNvSpPr txBox="1"/>
          <p:nvPr/>
        </p:nvSpPr>
        <p:spPr>
          <a:xfrm>
            <a:off x="2205077" y="2859571"/>
            <a:ext cx="8515256" cy="1107996"/>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  </a:t>
            </a:r>
            <a:r>
              <a:rPr lang="en-US" sz="6600" b="1">
                <a:solidFill>
                  <a:schemeClr val="bg1"/>
                </a:solidFill>
                <a:latin typeface="HP001 4 hàng" panose="020B0603050302020204" pitchFamily="34" charset="0"/>
              </a:rPr>
              <a:t>-</a:t>
            </a:r>
            <a:r>
              <a:rPr lang="en-US" sz="4800" b="1">
                <a:solidFill>
                  <a:schemeClr val="bg1"/>
                </a:solidFill>
                <a:latin typeface="HP001 4 hàng" panose="020B0603050302020204" pitchFamily="34" charset="0"/>
              </a:rPr>
              <a:t> </a:t>
            </a:r>
            <a:r>
              <a:rPr lang="en-US" sz="3200" b="1">
                <a:solidFill>
                  <a:schemeClr val="bg1"/>
                </a:solidFill>
                <a:latin typeface="HP001 4 hàng" panose="020B0603050302020204" pitchFamily="34" charset="0"/>
              </a:rPr>
              <a:t>…..  =  ….. ( con)</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8" name="TextBox 17">
            <a:extLst>
              <a:ext uri="{FF2B5EF4-FFF2-40B4-BE49-F238E27FC236}">
                <a16:creationId xmlns:a16="http://schemas.microsoft.com/office/drawing/2014/main" id="{ABCCCF05-78B2-425F-B644-99AEF159BDE2}"/>
              </a:ext>
            </a:extLst>
          </p:cNvPr>
          <p:cNvSpPr txBox="1"/>
          <p:nvPr/>
        </p:nvSpPr>
        <p:spPr>
          <a:xfrm>
            <a:off x="2124661" y="3018582"/>
            <a:ext cx="8515256" cy="830997"/>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28  </a:t>
            </a:r>
            <a:r>
              <a:rPr lang="en-US" sz="4800" b="1">
                <a:solidFill>
                  <a:schemeClr val="bg1"/>
                </a:solidFill>
                <a:latin typeface="HP001 4 hàng" panose="020B0603050302020204" pitchFamily="34" charset="0"/>
              </a:rPr>
              <a:t>-</a:t>
            </a:r>
            <a:r>
              <a:rPr lang="en-US" sz="3200" b="1">
                <a:solidFill>
                  <a:schemeClr val="bg1"/>
                </a:solidFill>
                <a:latin typeface="HP001 4 hàng" panose="020B0603050302020204" pitchFamily="34" charset="0"/>
              </a:rPr>
              <a:t>  12  =  16 ( con)</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21" name="TextBox 20">
            <a:extLst>
              <a:ext uri="{FF2B5EF4-FFF2-40B4-BE49-F238E27FC236}">
                <a16:creationId xmlns:a16="http://schemas.microsoft.com/office/drawing/2014/main" id="{E82CD6FC-60C8-4E91-9982-32C86DD6064B}"/>
              </a:ext>
            </a:extLst>
          </p:cNvPr>
          <p:cNvSpPr txBox="1"/>
          <p:nvPr/>
        </p:nvSpPr>
        <p:spPr>
          <a:xfrm>
            <a:off x="6506753" y="3152475"/>
            <a:ext cx="326414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22" name="TextBox 21">
            <a:extLst>
              <a:ext uri="{FF2B5EF4-FFF2-40B4-BE49-F238E27FC236}">
                <a16:creationId xmlns:a16="http://schemas.microsoft.com/office/drawing/2014/main" id="{DD65629D-B245-4960-B0F6-A82FBC643A1F}"/>
              </a:ext>
            </a:extLst>
          </p:cNvPr>
          <p:cNvSpPr txBox="1"/>
          <p:nvPr/>
        </p:nvSpPr>
        <p:spPr>
          <a:xfrm>
            <a:off x="8683665" y="1178699"/>
            <a:ext cx="3598085" cy="1938992"/>
          </a:xfrm>
          <a:prstGeom prst="rect">
            <a:avLst/>
          </a:prstGeom>
          <a:noFill/>
        </p:spPr>
        <p:txBody>
          <a:bodyPr wrap="square" rtlCol="0">
            <a:spAutoFit/>
          </a:bodyPr>
          <a:lstStyle/>
          <a:p>
            <a:pPr algn="just"/>
            <a:r>
              <a:rPr lang="vi-VN" sz="2400">
                <a:solidFill>
                  <a:schemeClr val="bg1"/>
                </a:solidFill>
              </a:rPr>
              <a:t>         Tóm tắt</a:t>
            </a:r>
          </a:p>
          <a:p>
            <a:pPr algn="just"/>
            <a:r>
              <a:rPr lang="vi-VN" sz="2400">
                <a:solidFill>
                  <a:schemeClr val="bg1"/>
                </a:solidFill>
              </a:rPr>
              <a:t>Trâu và bò: 28 con</a:t>
            </a:r>
          </a:p>
          <a:p>
            <a:pPr algn="just"/>
            <a:r>
              <a:rPr lang="vi-VN" sz="2400">
                <a:solidFill>
                  <a:schemeClr val="bg1"/>
                </a:solidFill>
              </a:rPr>
              <a:t>Trâu          : 12con</a:t>
            </a:r>
          </a:p>
          <a:p>
            <a:pPr algn="just"/>
            <a:r>
              <a:rPr lang="vi-VN" sz="2400">
                <a:solidFill>
                  <a:schemeClr val="bg1"/>
                </a:solidFill>
              </a:rPr>
              <a:t>Có             :.....con bò? </a:t>
            </a:r>
          </a:p>
          <a:p>
            <a:pPr algn="just"/>
            <a:endParaRPr lang="vi-VN" sz="2400">
              <a:solidFill>
                <a:schemeClr val="bg1"/>
              </a:solidFill>
            </a:endParaRPr>
          </a:p>
        </p:txBody>
      </p:sp>
      <p:pic>
        <p:nvPicPr>
          <p:cNvPr id="23" name="Picture 4" descr="C:\Users\ADMIN\Desktop\Tai nguyen thiet ke tro choi\Bảng gỗ\1a.png">
            <a:hlinkClick r:id="rId3" action="ppaction://hlinksldjump"/>
            <a:extLst>
              <a:ext uri="{FF2B5EF4-FFF2-40B4-BE49-F238E27FC236}">
                <a16:creationId xmlns:a16="http://schemas.microsoft.com/office/drawing/2014/main" id="{C4B29042-CBDD-4557-9F6D-0D2337B1F56F}"/>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9994871" y="174178"/>
            <a:ext cx="2133599" cy="90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551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500" fill="hold"/>
                                        <p:tgtEl>
                                          <p:spTgt spid="17"/>
                                        </p:tgtEl>
                                        <p:attrNameLst>
                                          <p:attrName>ppt_w</p:attrName>
                                        </p:attrNameLst>
                                      </p:cBhvr>
                                      <p:tavLst>
                                        <p:tav tm="0">
                                          <p:val>
                                            <p:fltVal val="0"/>
                                          </p:val>
                                        </p:tav>
                                        <p:tav tm="100000">
                                          <p:val>
                                            <p:strVal val="#ppt_w"/>
                                          </p:val>
                                        </p:tav>
                                      </p:tavLst>
                                    </p:anim>
                                    <p:anim calcmode="lin" valueType="num">
                                      <p:cBhvr>
                                        <p:cTn id="27" dur="500" fill="hold"/>
                                        <p:tgtEl>
                                          <p:spTgt spid="17"/>
                                        </p:tgtEl>
                                        <p:attrNameLst>
                                          <p:attrName>ppt_h</p:attrName>
                                        </p:attrNameLst>
                                      </p:cBhvr>
                                      <p:tavLst>
                                        <p:tav tm="0">
                                          <p:val>
                                            <p:fltVal val="0"/>
                                          </p:val>
                                        </p:tav>
                                        <p:tav tm="100000">
                                          <p:val>
                                            <p:strVal val="#ppt_h"/>
                                          </p:val>
                                        </p:tav>
                                      </p:tavLst>
                                    </p:anim>
                                    <p:animEffect transition="in" filter="fade">
                                      <p:cBhvr>
                                        <p:cTn id="28" dur="500"/>
                                        <p:tgtEl>
                                          <p:spTgt spid="17"/>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7"/>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13"/>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p:cTn id="44" dur="500" fill="hold"/>
                                        <p:tgtEl>
                                          <p:spTgt spid="18"/>
                                        </p:tgtEl>
                                        <p:attrNameLst>
                                          <p:attrName>ppt_w</p:attrName>
                                        </p:attrNameLst>
                                      </p:cBhvr>
                                      <p:tavLst>
                                        <p:tav tm="0">
                                          <p:val>
                                            <p:fltVal val="0"/>
                                          </p:val>
                                        </p:tav>
                                        <p:tav tm="100000">
                                          <p:val>
                                            <p:strVal val="#ppt_w"/>
                                          </p:val>
                                        </p:tav>
                                      </p:tavLst>
                                    </p:anim>
                                    <p:anim calcmode="lin" valueType="num">
                                      <p:cBhvr>
                                        <p:cTn id="45" dur="500" fill="hold"/>
                                        <p:tgtEl>
                                          <p:spTgt spid="18"/>
                                        </p:tgtEl>
                                        <p:attrNameLst>
                                          <p:attrName>ppt_h</p:attrName>
                                        </p:attrNameLst>
                                      </p:cBhvr>
                                      <p:tavLst>
                                        <p:tav tm="0">
                                          <p:val>
                                            <p:fltVal val="0"/>
                                          </p:val>
                                        </p:tav>
                                        <p:tav tm="100000">
                                          <p:val>
                                            <p:strVal val="#ppt_h"/>
                                          </p:val>
                                        </p:tav>
                                      </p:tavLst>
                                    </p:anim>
                                    <p:animEffect transition="in" filter="fade">
                                      <p:cBhvr>
                                        <p:cTn id="46" dur="500"/>
                                        <p:tgtEl>
                                          <p:spTgt spid="18"/>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p:cTn id="61" dur="500" fill="hold"/>
                                        <p:tgtEl>
                                          <p:spTgt spid="15"/>
                                        </p:tgtEl>
                                        <p:attrNameLst>
                                          <p:attrName>ppt_w</p:attrName>
                                        </p:attrNameLst>
                                      </p:cBhvr>
                                      <p:tavLst>
                                        <p:tav tm="0">
                                          <p:val>
                                            <p:fltVal val="0"/>
                                          </p:val>
                                        </p:tav>
                                        <p:tav tm="100000">
                                          <p:val>
                                            <p:strVal val="#ppt_w"/>
                                          </p:val>
                                        </p:tav>
                                      </p:tavLst>
                                    </p:anim>
                                    <p:anim calcmode="lin" valueType="num">
                                      <p:cBhvr>
                                        <p:cTn id="62" dur="500" fill="hold"/>
                                        <p:tgtEl>
                                          <p:spTgt spid="15"/>
                                        </p:tgtEl>
                                        <p:attrNameLst>
                                          <p:attrName>ppt_h</p:attrName>
                                        </p:attrNameLst>
                                      </p:cBhvr>
                                      <p:tavLst>
                                        <p:tav tm="0">
                                          <p:val>
                                            <p:fltVal val="0"/>
                                          </p:val>
                                        </p:tav>
                                        <p:tav tm="100000">
                                          <p:val>
                                            <p:strVal val="#ppt_h"/>
                                          </p:val>
                                        </p:tav>
                                      </p:tavLst>
                                    </p:anim>
                                    <p:animEffect transition="in" filter="fade">
                                      <p:cBhvr>
                                        <p:cTn id="6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P spid="13" grpId="1"/>
      <p:bldP spid="14" grpId="0"/>
      <p:bldP spid="15" grpId="0"/>
      <p:bldP spid="17" grpId="0"/>
      <p:bldP spid="17" grpId="1"/>
      <p:bldP spid="18" grpId="0"/>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9" name="TextBox 8">
            <a:extLst>
              <a:ext uri="{FF2B5EF4-FFF2-40B4-BE49-F238E27FC236}">
                <a16:creationId xmlns:a16="http://schemas.microsoft.com/office/drawing/2014/main" id="{9C65E73E-5BA3-4B4D-8755-FB074395EEDF}"/>
              </a:ext>
            </a:extLst>
          </p:cNvPr>
          <p:cNvSpPr txBox="1"/>
          <p:nvPr/>
        </p:nvSpPr>
        <p:spPr>
          <a:xfrm>
            <a:off x="271176" y="2336401"/>
            <a:ext cx="788317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rPr>
              <a:t>Làm </a:t>
            </a:r>
            <a:r>
              <a:rPr kumimoji="0" lang="vi-VN" sz="3200" b="1" i="0" u="none" strike="noStrike" kern="1200" cap="none" spc="0" normalizeH="0" baseline="0" noProof="0" dirty="0">
                <a:ln>
                  <a:noFill/>
                </a:ln>
                <a:solidFill>
                  <a:srgbClr val="FFFF00"/>
                </a:solidFill>
                <a:effectLst/>
                <a:uLnTx/>
                <a:uFillTx/>
                <a:latin typeface="UTM Cookies"/>
                <a:ea typeface="+mn-ea"/>
                <a:cs typeface="+mn-cs"/>
              </a:rPr>
              <a:t>VBT</a:t>
            </a:r>
            <a:r>
              <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Tiếng Việt</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12" name="TextBox 11">
            <a:extLst>
              <a:ext uri="{FF2B5EF4-FFF2-40B4-BE49-F238E27FC236}">
                <a16:creationId xmlns:a16="http://schemas.microsoft.com/office/drawing/2014/main" id="{9C65E73E-5BA3-4B4D-8755-FB074395EEDF}"/>
              </a:ext>
            </a:extLst>
          </p:cNvPr>
          <p:cNvSpPr txBox="1"/>
          <p:nvPr/>
        </p:nvSpPr>
        <p:spPr>
          <a:xfrm>
            <a:off x="298523" y="1851046"/>
            <a:ext cx="4020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1. Tiếng Việt    </a:t>
            </a:r>
          </a:p>
        </p:txBody>
      </p:sp>
      <p:sp>
        <p:nvSpPr>
          <p:cNvPr id="8" name="TextBox 7">
            <a:extLst>
              <a:ext uri="{FF2B5EF4-FFF2-40B4-BE49-F238E27FC236}">
                <a16:creationId xmlns:a16="http://schemas.microsoft.com/office/drawing/2014/main" id="{9C65E73E-5BA3-4B4D-8755-FB074395EEDF}"/>
              </a:ext>
            </a:extLst>
          </p:cNvPr>
          <p:cNvSpPr txBox="1"/>
          <p:nvPr/>
        </p:nvSpPr>
        <p:spPr>
          <a:xfrm>
            <a:off x="4701713" y="1189873"/>
            <a:ext cx="4020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Ngày 21/9/2021    </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1" name="TextBox 10">
            <a:extLst>
              <a:ext uri="{FF2B5EF4-FFF2-40B4-BE49-F238E27FC236}">
                <a16:creationId xmlns:a16="http://schemas.microsoft.com/office/drawing/2014/main" id="{9638EA11-1AAE-4C1B-AC8F-90AB071EB35E}"/>
              </a:ext>
            </a:extLst>
          </p:cNvPr>
          <p:cNvSpPr txBox="1"/>
          <p:nvPr/>
        </p:nvSpPr>
        <p:spPr>
          <a:xfrm>
            <a:off x="298523" y="3164748"/>
            <a:ext cx="4020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2</a:t>
            </a: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 Toán   </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3" name="TextBox 12">
            <a:extLst>
              <a:ext uri="{FF2B5EF4-FFF2-40B4-BE49-F238E27FC236}">
                <a16:creationId xmlns:a16="http://schemas.microsoft.com/office/drawing/2014/main" id="{8CA3130B-7B5E-4F3F-A5F7-EE4780D91184}"/>
              </a:ext>
            </a:extLst>
          </p:cNvPr>
          <p:cNvSpPr txBox="1"/>
          <p:nvPr/>
        </p:nvSpPr>
        <p:spPr>
          <a:xfrm>
            <a:off x="252563" y="3652753"/>
            <a:ext cx="877947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Làm </a:t>
            </a:r>
            <a:r>
              <a:rPr kumimoji="0" lang="vi-VN" sz="3200" b="1" i="0" u="none" strike="noStrike" kern="1200" cap="none" spc="0" normalizeH="0" baseline="0" noProof="0">
                <a:ln>
                  <a:noFill/>
                </a:ln>
                <a:solidFill>
                  <a:srgbClr val="FFFF00"/>
                </a:solidFill>
                <a:effectLst/>
                <a:uLnTx/>
                <a:uFillTx/>
                <a:latin typeface="UTM Cookies"/>
                <a:ea typeface="+mn-ea"/>
                <a:cs typeface="+mn-cs"/>
              </a:rPr>
              <a:t>VBT</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Toán bài 1, 2, 3, 4, 5 ( Tiết 2)</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14" name="TextBox 13">
            <a:extLst>
              <a:ext uri="{FF2B5EF4-FFF2-40B4-BE49-F238E27FC236}">
                <a16:creationId xmlns:a16="http://schemas.microsoft.com/office/drawing/2014/main" id="{1AA7D5AB-1E5B-45B7-AE8E-5420563D2027}"/>
              </a:ext>
            </a:extLst>
          </p:cNvPr>
          <p:cNvSpPr txBox="1"/>
          <p:nvPr/>
        </p:nvSpPr>
        <p:spPr>
          <a:xfrm>
            <a:off x="3409731" y="5141849"/>
            <a:ext cx="76497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EEECE1"/>
                </a:solidFill>
                <a:effectLst/>
                <a:uLnTx/>
                <a:uFillTx/>
                <a:latin typeface="HP001 4 hàng" panose="020B0603050302020204" pitchFamily="34" charset="0"/>
                <a:ea typeface="+mn-ea"/>
                <a:cs typeface="+mn-cs"/>
              </a:rPr>
              <a:t>Chữ ký phụ huynh   </a:t>
            </a:r>
            <a:endParaRPr kumimoji="0" lang="vi-VN" sz="3200" b="1" i="0" u="none" strike="noStrike" kern="1200" cap="none" spc="0" normalizeH="0" baseline="0" noProof="0" dirty="0">
              <a:ln>
                <a:noFill/>
              </a:ln>
              <a:solidFill>
                <a:srgbClr val="EEECE1"/>
              </a:solidFill>
              <a:effectLst/>
              <a:uLnTx/>
              <a:uFillTx/>
              <a:latin typeface="HP001 4 hàng" panose="020B0603050302020204" pitchFamily="34" charset="0"/>
              <a:ea typeface="+mn-ea"/>
              <a:cs typeface="+mn-cs"/>
            </a:endParaRPr>
          </a:p>
        </p:txBody>
      </p:sp>
      <p:sp>
        <p:nvSpPr>
          <p:cNvPr id="10" name="TextBox 9">
            <a:extLst>
              <a:ext uri="{FF2B5EF4-FFF2-40B4-BE49-F238E27FC236}">
                <a16:creationId xmlns:a16="http://schemas.microsoft.com/office/drawing/2014/main" id="{5F9D314E-AB61-4EE4-8BE2-11B4CDEDA2AC}"/>
              </a:ext>
            </a:extLst>
          </p:cNvPr>
          <p:cNvSpPr txBox="1"/>
          <p:nvPr/>
        </p:nvSpPr>
        <p:spPr>
          <a:xfrm>
            <a:off x="252563" y="4297998"/>
            <a:ext cx="877947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srgbClr val="FFFF00"/>
                </a:solidFill>
                <a:latin typeface="HP001 4 hàng" panose="020B0603050302020204" pitchFamily="34" charset="0"/>
              </a:rPr>
              <a:t>t</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rang 23 +</a:t>
            </a:r>
            <a:r>
              <a:rPr kumimoji="0" lang="vi-VN" sz="3200" b="1" i="0" u="none" strike="noStrike" kern="1200" cap="none" spc="0" normalizeH="0" noProof="0">
                <a:ln>
                  <a:noFill/>
                </a:ln>
                <a:solidFill>
                  <a:srgbClr val="FFFF00"/>
                </a:solidFill>
                <a:effectLst/>
                <a:uLnTx/>
                <a:uFillTx/>
                <a:latin typeface="HP001 4 hàng" panose="020B0603050302020204" pitchFamily="34" charset="0"/>
                <a:ea typeface="+mn-ea"/>
                <a:cs typeface="+mn-cs"/>
              </a:rPr>
              <a:t> 24</a:t>
            </a:r>
            <a:r>
              <a:rPr kumimoji="0" lang="vi-VN" sz="4800" b="1" i="0" u="none" strike="noStrike" kern="1200" cap="none" spc="0" normalizeH="0" noProof="0">
                <a:ln>
                  <a:noFill/>
                </a:ln>
                <a:solidFill>
                  <a:srgbClr val="FFFF00"/>
                </a:solidFill>
                <a:effectLst/>
                <a:uLnTx/>
                <a:uFillTx/>
                <a:latin typeface="HP001 4 hàng" panose="020B0603050302020204" pitchFamily="34" charset="0"/>
                <a:ea typeface="+mn-ea"/>
                <a:cs typeface="+mn-cs"/>
              </a:rPr>
              <a:t>.</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cxnSp>
        <p:nvCxnSpPr>
          <p:cNvPr id="15" name="Straight Connector 14">
            <a:extLst>
              <a:ext uri="{FF2B5EF4-FFF2-40B4-BE49-F238E27FC236}">
                <a16:creationId xmlns:a16="http://schemas.microsoft.com/office/drawing/2014/main" id="{5AA01EF0-4C8E-469A-B9D7-205C92CA2DE9}"/>
              </a:ext>
            </a:extLst>
          </p:cNvPr>
          <p:cNvCxnSpPr>
            <a:cxnSpLocks/>
          </p:cNvCxnSpPr>
          <p:nvPr/>
        </p:nvCxnSpPr>
        <p:spPr>
          <a:xfrm>
            <a:off x="8717276" y="432083"/>
            <a:ext cx="0" cy="587541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1568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fltVal val="0"/>
                                          </p:val>
                                        </p:tav>
                                        <p:tav tm="100000">
                                          <p:val>
                                            <p:strVal val="#ppt_w"/>
                                          </p:val>
                                        </p:tav>
                                      </p:tavLst>
                                    </p:anim>
                                    <p:anim calcmode="lin" valueType="num">
                                      <p:cBhvr>
                                        <p:cTn id="16" dur="1000" fill="hold"/>
                                        <p:tgtEl>
                                          <p:spTgt spid="13"/>
                                        </p:tgtEl>
                                        <p:attrNameLst>
                                          <p:attrName>ppt_h</p:attrName>
                                        </p:attrNameLst>
                                      </p:cBhvr>
                                      <p:tavLst>
                                        <p:tav tm="0">
                                          <p:val>
                                            <p:fltVal val="0"/>
                                          </p:val>
                                        </p:tav>
                                        <p:tav tm="100000">
                                          <p:val>
                                            <p:strVal val="#ppt_h"/>
                                          </p:val>
                                        </p:tav>
                                      </p:tavLst>
                                    </p:anim>
                                    <p:anim calcmode="lin" valueType="num">
                                      <p:cBhvr>
                                        <p:cTn id="17" dur="1000" fill="hold"/>
                                        <p:tgtEl>
                                          <p:spTgt spid="13"/>
                                        </p:tgtEl>
                                        <p:attrNameLst>
                                          <p:attrName>style.rotation</p:attrName>
                                        </p:attrNameLst>
                                      </p:cBhvr>
                                      <p:tavLst>
                                        <p:tav tm="0">
                                          <p:val>
                                            <p:fltVal val="90"/>
                                          </p:val>
                                        </p:tav>
                                        <p:tav tm="100000">
                                          <p:val>
                                            <p:fltVal val="0"/>
                                          </p:val>
                                        </p:tav>
                                      </p:tavLst>
                                    </p:anim>
                                    <p:animEffect transition="in" filter="fade">
                                      <p:cBhvr>
                                        <p:cTn id="18" dur="1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iterate type="lt">
                                    <p:tmPct val="5000"/>
                                  </p:iterate>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style.rotation</p:attrName>
                                        </p:attrNameLst>
                                      </p:cBhvr>
                                      <p:tavLst>
                                        <p:tav tm="0">
                                          <p:val>
                                            <p:fltVal val="90"/>
                                          </p:val>
                                        </p:tav>
                                        <p:tav tm="100000">
                                          <p:val>
                                            <p:fltVal val="0"/>
                                          </p:val>
                                        </p:tav>
                                      </p:tavLst>
                                    </p:anim>
                                    <p:animEffect transition="in" filter="fade">
                                      <p:cBhvr>
                                        <p:cTn id="26" dur="10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iterate type="lt">
                                    <p:tmPct val="5000"/>
                                  </p:iterate>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fltVal val="0"/>
                                          </p:val>
                                        </p:tav>
                                        <p:tav tm="100000">
                                          <p:val>
                                            <p:strVal val="#ppt_h"/>
                                          </p:val>
                                        </p:tav>
                                      </p:tavLst>
                                    </p:anim>
                                    <p:anim calcmode="lin" valueType="num">
                                      <p:cBhvr>
                                        <p:cTn id="33" dur="1000" fill="hold"/>
                                        <p:tgtEl>
                                          <p:spTgt spid="14"/>
                                        </p:tgtEl>
                                        <p:attrNameLst>
                                          <p:attrName>style.rotation</p:attrName>
                                        </p:attrNameLst>
                                      </p:cBhvr>
                                      <p:tavLst>
                                        <p:tav tm="0">
                                          <p:val>
                                            <p:fltVal val="90"/>
                                          </p:val>
                                        </p:tav>
                                        <p:tav tm="100000">
                                          <p:val>
                                            <p:fltVal val="0"/>
                                          </p:val>
                                        </p:tav>
                                      </p:tavLst>
                                    </p:anim>
                                    <p:animEffect transition="in" filter="fade">
                                      <p:cBhvr>
                                        <p:cTn id="3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504BAE-69D5-4FC2-9EEF-D77C11665073}"/>
              </a:ext>
            </a:extLst>
          </p:cNvPr>
          <p:cNvSpPr/>
          <p:nvPr/>
        </p:nvSpPr>
        <p:spPr>
          <a:xfrm>
            <a:off x="4156364" y="1537853"/>
            <a:ext cx="4024745" cy="3505202"/>
          </a:xfrm>
          <a:prstGeom prst="rect">
            <a:avLst/>
          </a:prstGeom>
          <a:solidFill>
            <a:srgbClr val="B7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8800" b="0" i="0" u="none" strike="noStrike" kern="1200" cap="none" spc="0" normalizeH="0" baseline="0" noProof="0">
                <a:ln>
                  <a:noFill/>
                </a:ln>
                <a:solidFill>
                  <a:srgbClr val="002060"/>
                </a:solidFill>
                <a:effectLst/>
                <a:uLnTx/>
                <a:uFillTx/>
                <a:latin typeface="Arial"/>
                <a:ea typeface="+mn-ea"/>
                <a:cs typeface="+mn-cs"/>
              </a:rPr>
              <a:t>LUYỆN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8800" b="0" i="0" u="none" strike="noStrike" kern="1200" cap="none" spc="0" normalizeH="0" baseline="0" noProof="0">
                <a:ln>
                  <a:noFill/>
                </a:ln>
                <a:solidFill>
                  <a:srgbClr val="002060"/>
                </a:solidFill>
                <a:effectLst/>
                <a:uLnTx/>
                <a:uFillTx/>
                <a:latin typeface="Arial"/>
                <a:ea typeface="+mn-ea"/>
                <a:cs typeface="+mn-cs"/>
              </a:rPr>
              <a:t>TẬP</a:t>
            </a:r>
          </a:p>
        </p:txBody>
      </p:sp>
    </p:spTree>
    <p:extLst>
      <p:ext uri="{BB962C8B-B14F-4D97-AF65-F5344CB8AC3E}">
        <p14:creationId xmlns:p14="http://schemas.microsoft.com/office/powerpoint/2010/main" val="1584537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504BAE-69D5-4FC2-9EEF-D77C11665073}"/>
              </a:ext>
            </a:extLst>
          </p:cNvPr>
          <p:cNvSpPr/>
          <p:nvPr/>
        </p:nvSpPr>
        <p:spPr>
          <a:xfrm>
            <a:off x="4156364" y="1537853"/>
            <a:ext cx="4024745" cy="3505202"/>
          </a:xfrm>
          <a:prstGeom prst="rect">
            <a:avLst/>
          </a:prstGeom>
          <a:solidFill>
            <a:srgbClr val="B7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8800" b="0" i="0" u="none" strike="noStrike" kern="1200" cap="none" spc="0" normalizeH="0" baseline="0" noProof="0">
                <a:ln>
                  <a:noFill/>
                </a:ln>
                <a:solidFill>
                  <a:srgbClr val="002060"/>
                </a:solidFill>
                <a:effectLst/>
                <a:uLnTx/>
                <a:uFillTx/>
                <a:latin typeface="Arial"/>
                <a:ea typeface="+mn-ea"/>
                <a:cs typeface="+mn-cs"/>
              </a:rPr>
              <a:t>LUYỆN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8800" b="0" i="0" u="none" strike="noStrike" kern="1200" cap="none" spc="0" normalizeH="0" baseline="0" noProof="0">
                <a:ln>
                  <a:noFill/>
                </a:ln>
                <a:solidFill>
                  <a:srgbClr val="002060"/>
                </a:solidFill>
                <a:effectLst/>
                <a:uLnTx/>
                <a:uFillTx/>
                <a:latin typeface="Arial"/>
                <a:ea typeface="+mn-ea"/>
                <a:cs typeface="+mn-cs"/>
              </a:rPr>
              <a:t>TẬP</a:t>
            </a:r>
          </a:p>
        </p:txBody>
      </p:sp>
    </p:spTree>
    <p:extLst>
      <p:ext uri="{BB962C8B-B14F-4D97-AF65-F5344CB8AC3E}">
        <p14:creationId xmlns:p14="http://schemas.microsoft.com/office/powerpoint/2010/main" val="5051163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a:t>
            </a:r>
            <a:r>
              <a:rPr kumimoji="0" lang="vi-VN" sz="320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a:t>
            </a: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201577" y="1192696"/>
            <a:ext cx="728276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Thứ </a:t>
            </a:r>
            <a:r>
              <a:rPr lang="vi-VN" sz="3200" b="1" noProof="0">
                <a:solidFill>
                  <a:schemeClr val="bg1"/>
                </a:solidFill>
                <a:latin typeface="HP001 4 hàng" panose="020B0603050302020204" pitchFamily="34" charset="0"/>
              </a:rPr>
              <a:t>Tư</a:t>
            </a: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 ngày </a:t>
            </a:r>
            <a:r>
              <a:rPr lang="vi-VN" sz="3200" b="1">
                <a:solidFill>
                  <a:schemeClr val="bg1"/>
                </a:solidFill>
                <a:latin typeface="HP001 4 hàng" panose="020B0603050302020204" pitchFamily="34" charset="0"/>
              </a:rPr>
              <a:t>22</a:t>
            </a: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rPr>
              <a:t>tháng 9 năm 2021</a:t>
            </a:r>
          </a:p>
        </p:txBody>
      </p:sp>
      <p:sp>
        <p:nvSpPr>
          <p:cNvPr id="3" name="TextBox 2">
            <a:extLst>
              <a:ext uri="{FF2B5EF4-FFF2-40B4-BE49-F238E27FC236}">
                <a16:creationId xmlns:a16="http://schemas.microsoft.com/office/drawing/2014/main" id="{80E529EE-C7D4-4A3F-924C-EE937BB5D701}"/>
              </a:ext>
            </a:extLst>
          </p:cNvPr>
          <p:cNvSpPr txBox="1"/>
          <p:nvPr/>
        </p:nvSpPr>
        <p:spPr>
          <a:xfrm>
            <a:off x="3385933" y="1843731"/>
            <a:ext cx="2458278" cy="584775"/>
          </a:xfrm>
          <a:prstGeom prst="rect">
            <a:avLst/>
          </a:prstGeom>
          <a:noFill/>
        </p:spPr>
        <p:txBody>
          <a:bodyPr wrap="square" rtlCol="0">
            <a:spAutoFit/>
          </a:bodyPr>
          <a:lstStyle/>
          <a:p>
            <a:pPr>
              <a:defRPr/>
            </a:pPr>
            <a:r>
              <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rPr>
              <a:t>Toán</a:t>
            </a:r>
          </a:p>
        </p:txBody>
      </p:sp>
      <p:sp>
        <p:nvSpPr>
          <p:cNvPr id="6" name="TextBox 5">
            <a:extLst>
              <a:ext uri="{FF2B5EF4-FFF2-40B4-BE49-F238E27FC236}">
                <a16:creationId xmlns:a16="http://schemas.microsoft.com/office/drawing/2014/main" id="{294D5C60-A0BF-41B3-B2AF-979B6C6833F1}"/>
              </a:ext>
            </a:extLst>
          </p:cNvPr>
          <p:cNvSpPr txBox="1"/>
          <p:nvPr/>
        </p:nvSpPr>
        <p:spPr>
          <a:xfrm>
            <a:off x="1513738" y="2494766"/>
            <a:ext cx="6682382" cy="584775"/>
          </a:xfrm>
          <a:prstGeom prst="rect">
            <a:avLst/>
          </a:prstGeom>
          <a:noFill/>
        </p:spPr>
        <p:txBody>
          <a:bodyPr wrap="square" rtlCol="0">
            <a:spAutoFit/>
          </a:bodyPr>
          <a:lstStyle/>
          <a:p>
            <a:pPr>
              <a:defRPr/>
            </a:pPr>
            <a:r>
              <a:rPr lang="en-US" sz="3200" b="1">
                <a:solidFill>
                  <a:srgbClr val="FFFF00"/>
                </a:solidFill>
                <a:latin typeface="HP001 4 hàng" panose="020B0603050302020204" pitchFamily="34" charset="0"/>
              </a:rPr>
              <a:t>Bài 5: Luyện tập ( Tiết 3)</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Tree>
    <p:extLst>
      <p:ext uri="{BB962C8B-B14F-4D97-AF65-F5344CB8AC3E}">
        <p14:creationId xmlns:p14="http://schemas.microsoft.com/office/powerpoint/2010/main" val="356253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46FC3DF-99EB-5745-9454-C49FBA575023}"/>
              </a:ext>
            </a:extLst>
          </p:cNvPr>
          <p:cNvGrpSpPr/>
          <p:nvPr/>
        </p:nvGrpSpPr>
        <p:grpSpPr>
          <a:xfrm>
            <a:off x="1658031" y="1372049"/>
            <a:ext cx="9322991" cy="2210083"/>
            <a:chOff x="1658031" y="1659910"/>
            <a:chExt cx="9322991" cy="2210083"/>
          </a:xfrm>
        </p:grpSpPr>
        <p:pic>
          <p:nvPicPr>
            <p:cNvPr id="8" name="Picture 7">
              <a:extLst>
                <a:ext uri="{FF2B5EF4-FFF2-40B4-BE49-F238E27FC236}">
                  <a16:creationId xmlns:a16="http://schemas.microsoft.com/office/drawing/2014/main" id="{BE34D1E6-39A4-C540-BF3C-3EE98A3D4CF3}"/>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9000"/>
                      </a14:imgEffect>
                    </a14:imgLayer>
                  </a14:imgProps>
                </a:ext>
                <a:ext uri="{28A0092B-C50C-407E-A947-70E740481C1C}">
                  <a14:useLocalDpi xmlns:a14="http://schemas.microsoft.com/office/drawing/2010/main" val="0"/>
                </a:ext>
              </a:extLst>
            </a:blip>
            <a:srcRect l="23674" r="47272"/>
            <a:stretch/>
          </p:blipFill>
          <p:spPr>
            <a:xfrm>
              <a:off x="4750130" y="1727643"/>
              <a:ext cx="3092098" cy="2131391"/>
            </a:xfrm>
            <a:prstGeom prst="rect">
              <a:avLst/>
            </a:prstGeom>
          </p:spPr>
        </p:pic>
        <p:pic>
          <p:nvPicPr>
            <p:cNvPr id="40" name="Picture 39">
              <a:extLst>
                <a:ext uri="{FF2B5EF4-FFF2-40B4-BE49-F238E27FC236}">
                  <a16:creationId xmlns:a16="http://schemas.microsoft.com/office/drawing/2014/main" id="{33D2EDB9-4AF5-9C4A-8A3A-17A9C40CCC5E}"/>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9000"/>
                      </a14:imgEffect>
                    </a14:imgLayer>
                  </a14:imgProps>
                </a:ext>
                <a:ext uri="{28A0092B-C50C-407E-A947-70E740481C1C}">
                  <a14:useLocalDpi xmlns:a14="http://schemas.microsoft.com/office/drawing/2010/main" val="0"/>
                </a:ext>
              </a:extLst>
            </a:blip>
            <a:srcRect l="-75" r="73027"/>
            <a:stretch/>
          </p:blipFill>
          <p:spPr>
            <a:xfrm>
              <a:off x="8102461" y="1738602"/>
              <a:ext cx="2878561" cy="2131391"/>
            </a:xfrm>
            <a:prstGeom prst="rect">
              <a:avLst/>
            </a:prstGeom>
          </p:spPr>
        </p:pic>
        <p:pic>
          <p:nvPicPr>
            <p:cNvPr id="41" name="Picture 40">
              <a:extLst>
                <a:ext uri="{FF2B5EF4-FFF2-40B4-BE49-F238E27FC236}">
                  <a16:creationId xmlns:a16="http://schemas.microsoft.com/office/drawing/2014/main" id="{135E7170-403A-D84A-8782-0C06E29F8F59}"/>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9000"/>
                      </a14:imgEffect>
                    </a14:imgLayer>
                  </a14:imgProps>
                </a:ext>
                <a:ext uri="{28A0092B-C50C-407E-A947-70E740481C1C}">
                  <a14:useLocalDpi xmlns:a14="http://schemas.microsoft.com/office/drawing/2010/main" val="0"/>
                </a:ext>
              </a:extLst>
            </a:blip>
            <a:srcRect l="49830" r="21116"/>
            <a:stretch/>
          </p:blipFill>
          <p:spPr>
            <a:xfrm>
              <a:off x="1658031" y="1659910"/>
              <a:ext cx="3092099" cy="2131391"/>
            </a:xfrm>
            <a:prstGeom prst="rect">
              <a:avLst/>
            </a:prstGeom>
          </p:spPr>
        </p:pic>
      </p:grpSp>
      <p:pic>
        <p:nvPicPr>
          <p:cNvPr id="2" name="Picture 1" descr="C:\Users\TUAN\Downloads\Luyện tập 1.png">
            <a:extLst>
              <a:ext uri="{FF2B5EF4-FFF2-40B4-BE49-F238E27FC236}">
                <a16:creationId xmlns:a16="http://schemas.microsoft.com/office/drawing/2014/main" id="{5A8B15EB-8170-7542-9D7F-591EDB3ED86C}"/>
              </a:ext>
            </a:extLst>
          </p:cNvPr>
          <p:cNvPicPr>
            <a:picLocks noChangeAspect="1" noChangeArrowheads="1"/>
          </p:cNvPicPr>
          <p:nvPr/>
        </p:nvPicPr>
        <p:blipFill>
          <a:blip r:embed="rId6" cstate="print"/>
          <a:srcRect/>
          <a:stretch>
            <a:fillRect/>
          </a:stretch>
        </p:blipFill>
        <p:spPr bwMode="auto">
          <a:xfrm>
            <a:off x="-126233" y="-110104"/>
            <a:ext cx="2834086" cy="1093588"/>
          </a:xfrm>
          <a:prstGeom prst="rect">
            <a:avLst/>
          </a:prstGeom>
          <a:noFill/>
        </p:spPr>
      </p:pic>
      <p:grpSp>
        <p:nvGrpSpPr>
          <p:cNvPr id="5" name="Group 4">
            <a:extLst>
              <a:ext uri="{FF2B5EF4-FFF2-40B4-BE49-F238E27FC236}">
                <a16:creationId xmlns:a16="http://schemas.microsoft.com/office/drawing/2014/main" id="{F32E460F-779C-9E46-AC89-A186E614BA2C}"/>
              </a:ext>
            </a:extLst>
          </p:cNvPr>
          <p:cNvGrpSpPr/>
          <p:nvPr/>
        </p:nvGrpSpPr>
        <p:grpSpPr>
          <a:xfrm>
            <a:off x="1132804" y="725319"/>
            <a:ext cx="605826" cy="830997"/>
            <a:chOff x="3174278" y="237323"/>
            <a:chExt cx="605826" cy="830997"/>
          </a:xfrm>
        </p:grpSpPr>
        <p:sp>
          <p:nvSpPr>
            <p:cNvPr id="6" name="Oval 5">
              <a:extLst>
                <a:ext uri="{FF2B5EF4-FFF2-40B4-BE49-F238E27FC236}">
                  <a16:creationId xmlns:a16="http://schemas.microsoft.com/office/drawing/2014/main" id="{F805BE7E-B7F5-7148-A8AA-9ACD80E05C6A}"/>
                </a:ext>
              </a:extLst>
            </p:cNvPr>
            <p:cNvSpPr/>
            <p:nvPr/>
          </p:nvSpPr>
          <p:spPr>
            <a:xfrm>
              <a:off x="3174278" y="379826"/>
              <a:ext cx="605826" cy="605826"/>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7" name="TextBox 6">
              <a:extLst>
                <a:ext uri="{FF2B5EF4-FFF2-40B4-BE49-F238E27FC236}">
                  <a16:creationId xmlns:a16="http://schemas.microsoft.com/office/drawing/2014/main" id="{2E0E5AFF-5EC4-F946-A703-67A99F187A64}"/>
                </a:ext>
              </a:extLst>
            </p:cNvPr>
            <p:cNvSpPr txBox="1"/>
            <p:nvPr/>
          </p:nvSpPr>
          <p:spPr>
            <a:xfrm>
              <a:off x="3228647" y="237323"/>
              <a:ext cx="301686" cy="830997"/>
            </a:xfrm>
            <a:prstGeom prst="rect">
              <a:avLst/>
            </a:prstGeom>
            <a:noFill/>
          </p:spPr>
          <p:txBody>
            <a:bodyPr wrap="square" rtlCol="0">
              <a:spAutoFit/>
            </a:bodyPr>
            <a:lstStyle/>
            <a:p>
              <a:r>
                <a:rPr lang="en-VN" sz="4800" b="1" i="1" dirty="0">
                  <a:solidFill>
                    <a:schemeClr val="bg1"/>
                  </a:solidFill>
                  <a:latin typeface="Times New Roman" panose="02020603050405020304" pitchFamily="18" charset="0"/>
                  <a:cs typeface="Times New Roman" panose="02020603050405020304" pitchFamily="18" charset="0"/>
                </a:rPr>
                <a:t>1</a:t>
              </a:r>
            </a:p>
          </p:txBody>
        </p:sp>
      </p:grpSp>
      <p:sp>
        <p:nvSpPr>
          <p:cNvPr id="45" name="TextBox 44">
            <a:extLst>
              <a:ext uri="{FF2B5EF4-FFF2-40B4-BE49-F238E27FC236}">
                <a16:creationId xmlns:a16="http://schemas.microsoft.com/office/drawing/2014/main" id="{C6B3037E-AC3D-8441-A1CC-97DC8F82B4C6}"/>
              </a:ext>
            </a:extLst>
          </p:cNvPr>
          <p:cNvSpPr txBox="1"/>
          <p:nvPr/>
        </p:nvSpPr>
        <p:spPr>
          <a:xfrm>
            <a:off x="1738630" y="839907"/>
            <a:ext cx="9831329" cy="584775"/>
          </a:xfrm>
          <a:prstGeom prst="rect">
            <a:avLst/>
          </a:prstGeom>
          <a:noFill/>
        </p:spPr>
        <p:txBody>
          <a:bodyPr wrap="square" rtlCol="0">
            <a:spAutoFit/>
          </a:bodyPr>
          <a:lstStyle/>
          <a:p>
            <a:pPr algn="ctr"/>
            <a:r>
              <a:rPr lang="en-VN" sz="3200" dirty="0"/>
              <a:t>a) Những phép tính nào dưới đây có cùng kết quả?</a:t>
            </a:r>
          </a:p>
        </p:txBody>
      </p:sp>
      <p:sp>
        <p:nvSpPr>
          <p:cNvPr id="10" name="TextBox 9">
            <a:extLst>
              <a:ext uri="{FF2B5EF4-FFF2-40B4-BE49-F238E27FC236}">
                <a16:creationId xmlns:a16="http://schemas.microsoft.com/office/drawing/2014/main" id="{552F32AC-E09D-9646-94AA-DFAE835DBB8E}"/>
              </a:ext>
            </a:extLst>
          </p:cNvPr>
          <p:cNvSpPr txBox="1"/>
          <p:nvPr/>
        </p:nvSpPr>
        <p:spPr>
          <a:xfrm>
            <a:off x="2624917" y="3230405"/>
            <a:ext cx="926483" cy="646331"/>
          </a:xfrm>
          <a:prstGeom prst="rect">
            <a:avLst/>
          </a:prstGeom>
          <a:noFill/>
        </p:spPr>
        <p:txBody>
          <a:bodyPr wrap="square" rtlCol="0">
            <a:spAutoFit/>
          </a:bodyPr>
          <a:lstStyle/>
          <a:p>
            <a:pPr algn="ctr"/>
            <a:r>
              <a:rPr lang="en-VN" sz="3600" dirty="0">
                <a:solidFill>
                  <a:srgbClr val="FF0000"/>
                </a:solidFill>
              </a:rPr>
              <a:t>90</a:t>
            </a:r>
          </a:p>
        </p:txBody>
      </p:sp>
      <p:sp>
        <p:nvSpPr>
          <p:cNvPr id="37" name="TextBox 36">
            <a:extLst>
              <a:ext uri="{FF2B5EF4-FFF2-40B4-BE49-F238E27FC236}">
                <a16:creationId xmlns:a16="http://schemas.microsoft.com/office/drawing/2014/main" id="{856B03C8-4399-104C-9EE8-7707E2BC4388}"/>
              </a:ext>
            </a:extLst>
          </p:cNvPr>
          <p:cNvSpPr txBox="1"/>
          <p:nvPr/>
        </p:nvSpPr>
        <p:spPr>
          <a:xfrm>
            <a:off x="5717015" y="3292476"/>
            <a:ext cx="926483" cy="646331"/>
          </a:xfrm>
          <a:prstGeom prst="rect">
            <a:avLst/>
          </a:prstGeom>
          <a:noFill/>
        </p:spPr>
        <p:txBody>
          <a:bodyPr wrap="square" rtlCol="0">
            <a:spAutoFit/>
          </a:bodyPr>
          <a:lstStyle/>
          <a:p>
            <a:pPr algn="ctr"/>
            <a:r>
              <a:rPr lang="en-VN" sz="3600" dirty="0">
                <a:solidFill>
                  <a:srgbClr val="FF0000"/>
                </a:solidFill>
              </a:rPr>
              <a:t>95</a:t>
            </a:r>
          </a:p>
        </p:txBody>
      </p:sp>
      <p:sp>
        <p:nvSpPr>
          <p:cNvPr id="38" name="TextBox 37">
            <a:extLst>
              <a:ext uri="{FF2B5EF4-FFF2-40B4-BE49-F238E27FC236}">
                <a16:creationId xmlns:a16="http://schemas.microsoft.com/office/drawing/2014/main" id="{F2B499E6-5421-2748-8EFF-A13AC4C1B981}"/>
              </a:ext>
            </a:extLst>
          </p:cNvPr>
          <p:cNvSpPr txBox="1"/>
          <p:nvPr/>
        </p:nvSpPr>
        <p:spPr>
          <a:xfrm>
            <a:off x="8767353" y="3291802"/>
            <a:ext cx="926483" cy="646331"/>
          </a:xfrm>
          <a:prstGeom prst="rect">
            <a:avLst/>
          </a:prstGeom>
          <a:noFill/>
        </p:spPr>
        <p:txBody>
          <a:bodyPr wrap="square" rtlCol="0">
            <a:spAutoFit/>
          </a:bodyPr>
          <a:lstStyle/>
          <a:p>
            <a:pPr algn="ctr"/>
            <a:r>
              <a:rPr lang="en-VN" sz="3600" dirty="0">
                <a:solidFill>
                  <a:srgbClr val="FF0000"/>
                </a:solidFill>
              </a:rPr>
              <a:t>95</a:t>
            </a:r>
          </a:p>
        </p:txBody>
      </p:sp>
      <p:sp>
        <p:nvSpPr>
          <p:cNvPr id="43" name="Oval 42">
            <a:extLst>
              <a:ext uri="{FF2B5EF4-FFF2-40B4-BE49-F238E27FC236}">
                <a16:creationId xmlns:a16="http://schemas.microsoft.com/office/drawing/2014/main" id="{912F86A4-1D0A-2B43-A067-B89D170ADFA2}"/>
              </a:ext>
            </a:extLst>
          </p:cNvPr>
          <p:cNvSpPr/>
          <p:nvPr/>
        </p:nvSpPr>
        <p:spPr>
          <a:xfrm>
            <a:off x="5191676" y="1579937"/>
            <a:ext cx="1808647" cy="1744886"/>
          </a:xfrm>
          <a:prstGeom prst="ellipse">
            <a:avLst/>
          </a:prstGeom>
          <a:noFill/>
          <a:ln w="57150">
            <a:solidFill>
              <a:srgbClr val="0070C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70" name="Oval 69">
            <a:extLst>
              <a:ext uri="{FF2B5EF4-FFF2-40B4-BE49-F238E27FC236}">
                <a16:creationId xmlns:a16="http://schemas.microsoft.com/office/drawing/2014/main" id="{AE63CB24-E907-7746-857A-84E65F2C4395}"/>
              </a:ext>
            </a:extLst>
          </p:cNvPr>
          <p:cNvSpPr/>
          <p:nvPr/>
        </p:nvSpPr>
        <p:spPr>
          <a:xfrm>
            <a:off x="8252483" y="1576000"/>
            <a:ext cx="1808647" cy="1744886"/>
          </a:xfrm>
          <a:prstGeom prst="ellipse">
            <a:avLst/>
          </a:prstGeom>
          <a:noFill/>
          <a:ln w="57150">
            <a:solidFill>
              <a:srgbClr val="0070C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71" name="TextBox 70">
            <a:extLst>
              <a:ext uri="{FF2B5EF4-FFF2-40B4-BE49-F238E27FC236}">
                <a16:creationId xmlns:a16="http://schemas.microsoft.com/office/drawing/2014/main" id="{FA1B7C31-46D3-554B-9A4E-F991C639CAE7}"/>
              </a:ext>
            </a:extLst>
          </p:cNvPr>
          <p:cNvSpPr txBox="1"/>
          <p:nvPr/>
        </p:nvSpPr>
        <p:spPr>
          <a:xfrm>
            <a:off x="2028696" y="3843538"/>
            <a:ext cx="8534965" cy="523220"/>
          </a:xfrm>
          <a:prstGeom prst="rect">
            <a:avLst/>
          </a:prstGeom>
          <a:noFill/>
        </p:spPr>
        <p:txBody>
          <a:bodyPr wrap="square" rtlCol="0">
            <a:spAutoFit/>
          </a:bodyPr>
          <a:lstStyle/>
          <a:p>
            <a:r>
              <a:rPr lang="en-VN" sz="2800" dirty="0"/>
              <a:t>b) </a:t>
            </a:r>
            <a:r>
              <a:rPr lang="vi-VN" sz="2800" dirty="0"/>
              <a:t>Phép tính nào dưới đây có kết quả bé nhất</a:t>
            </a:r>
            <a:r>
              <a:rPr lang="en-VN" sz="2800" dirty="0"/>
              <a:t>?</a:t>
            </a:r>
          </a:p>
        </p:txBody>
      </p:sp>
      <p:pic>
        <p:nvPicPr>
          <p:cNvPr id="13" name="Picture 12">
            <a:extLst>
              <a:ext uri="{FF2B5EF4-FFF2-40B4-BE49-F238E27FC236}">
                <a16:creationId xmlns:a16="http://schemas.microsoft.com/office/drawing/2014/main" id="{A0604A74-A72F-884E-A904-21EE550904E7}"/>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30000"/>
                    </a14:imgEffect>
                  </a14:imgLayer>
                </a14:imgProps>
              </a:ext>
              <a:ext uri="{28A0092B-C50C-407E-A947-70E740481C1C}">
                <a14:useLocalDpi xmlns:a14="http://schemas.microsoft.com/office/drawing/2010/main" val="0"/>
              </a:ext>
            </a:extLst>
          </a:blip>
          <a:stretch>
            <a:fillRect/>
          </a:stretch>
        </p:blipFill>
        <p:spPr>
          <a:xfrm>
            <a:off x="2012010" y="4290765"/>
            <a:ext cx="8261586" cy="2131390"/>
          </a:xfrm>
          <a:prstGeom prst="rect">
            <a:avLst/>
          </a:prstGeom>
        </p:spPr>
      </p:pic>
      <p:sp>
        <p:nvSpPr>
          <p:cNvPr id="72" name="TextBox 71">
            <a:extLst>
              <a:ext uri="{FF2B5EF4-FFF2-40B4-BE49-F238E27FC236}">
                <a16:creationId xmlns:a16="http://schemas.microsoft.com/office/drawing/2014/main" id="{A1A43BD6-2521-8B40-B18B-AEFCED10A136}"/>
              </a:ext>
            </a:extLst>
          </p:cNvPr>
          <p:cNvSpPr txBox="1"/>
          <p:nvPr/>
        </p:nvSpPr>
        <p:spPr>
          <a:xfrm>
            <a:off x="2681449" y="5982696"/>
            <a:ext cx="926483" cy="646331"/>
          </a:xfrm>
          <a:prstGeom prst="rect">
            <a:avLst/>
          </a:prstGeom>
          <a:noFill/>
        </p:spPr>
        <p:txBody>
          <a:bodyPr wrap="square" rtlCol="0">
            <a:spAutoFit/>
          </a:bodyPr>
          <a:lstStyle/>
          <a:p>
            <a:pPr algn="ctr"/>
            <a:r>
              <a:rPr lang="en-VN" sz="3600" dirty="0">
                <a:solidFill>
                  <a:srgbClr val="FF0000"/>
                </a:solidFill>
              </a:rPr>
              <a:t>36</a:t>
            </a:r>
          </a:p>
        </p:txBody>
      </p:sp>
      <p:sp>
        <p:nvSpPr>
          <p:cNvPr id="73" name="TextBox 72">
            <a:extLst>
              <a:ext uri="{FF2B5EF4-FFF2-40B4-BE49-F238E27FC236}">
                <a16:creationId xmlns:a16="http://schemas.microsoft.com/office/drawing/2014/main" id="{38371040-9B79-E24C-9763-3EB676CC7E9D}"/>
              </a:ext>
            </a:extLst>
          </p:cNvPr>
          <p:cNvSpPr txBox="1"/>
          <p:nvPr/>
        </p:nvSpPr>
        <p:spPr>
          <a:xfrm>
            <a:off x="5882949" y="5965762"/>
            <a:ext cx="926483" cy="646331"/>
          </a:xfrm>
          <a:prstGeom prst="rect">
            <a:avLst/>
          </a:prstGeom>
          <a:noFill/>
        </p:spPr>
        <p:txBody>
          <a:bodyPr wrap="square" rtlCol="0">
            <a:spAutoFit/>
          </a:bodyPr>
          <a:lstStyle/>
          <a:p>
            <a:pPr algn="ctr"/>
            <a:r>
              <a:rPr lang="en-VN" sz="3600" dirty="0">
                <a:solidFill>
                  <a:srgbClr val="FF0000"/>
                </a:solidFill>
              </a:rPr>
              <a:t>34</a:t>
            </a:r>
          </a:p>
        </p:txBody>
      </p:sp>
      <p:sp>
        <p:nvSpPr>
          <p:cNvPr id="74" name="TextBox 73">
            <a:extLst>
              <a:ext uri="{FF2B5EF4-FFF2-40B4-BE49-F238E27FC236}">
                <a16:creationId xmlns:a16="http://schemas.microsoft.com/office/drawing/2014/main" id="{88E9FADA-1A82-1A4F-BE30-C48A891373B1}"/>
              </a:ext>
            </a:extLst>
          </p:cNvPr>
          <p:cNvSpPr txBox="1"/>
          <p:nvPr/>
        </p:nvSpPr>
        <p:spPr>
          <a:xfrm>
            <a:off x="8990984" y="5987965"/>
            <a:ext cx="926483" cy="646331"/>
          </a:xfrm>
          <a:prstGeom prst="rect">
            <a:avLst/>
          </a:prstGeom>
          <a:noFill/>
        </p:spPr>
        <p:txBody>
          <a:bodyPr wrap="square" rtlCol="0">
            <a:spAutoFit/>
          </a:bodyPr>
          <a:lstStyle/>
          <a:p>
            <a:pPr algn="ctr"/>
            <a:r>
              <a:rPr lang="vi-VN" sz="3600" dirty="0">
                <a:solidFill>
                  <a:srgbClr val="FF0000"/>
                </a:solidFill>
              </a:rPr>
              <a:t>3</a:t>
            </a:r>
            <a:r>
              <a:rPr lang="en-VN" sz="3600">
                <a:solidFill>
                  <a:srgbClr val="FF0000"/>
                </a:solidFill>
              </a:rPr>
              <a:t>9</a:t>
            </a:r>
            <a:endParaRPr lang="en-VN" sz="3600" dirty="0">
              <a:solidFill>
                <a:srgbClr val="FF0000"/>
              </a:solidFill>
            </a:endParaRPr>
          </a:p>
        </p:txBody>
      </p:sp>
      <p:sp>
        <p:nvSpPr>
          <p:cNvPr id="75" name="Oval 74">
            <a:extLst>
              <a:ext uri="{FF2B5EF4-FFF2-40B4-BE49-F238E27FC236}">
                <a16:creationId xmlns:a16="http://schemas.microsoft.com/office/drawing/2014/main" id="{B044C56A-2E7C-C349-9B28-6A863B0EC1EA}"/>
              </a:ext>
            </a:extLst>
          </p:cNvPr>
          <p:cNvSpPr/>
          <p:nvPr/>
        </p:nvSpPr>
        <p:spPr>
          <a:xfrm>
            <a:off x="5412420" y="4338328"/>
            <a:ext cx="1808647" cy="1744886"/>
          </a:xfrm>
          <a:prstGeom prst="ellipse">
            <a:avLst/>
          </a:prstGeom>
          <a:noFill/>
          <a:ln w="57150">
            <a:solidFill>
              <a:srgbClr val="92D05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cxnSp>
        <p:nvCxnSpPr>
          <p:cNvPr id="22" name="Straight Connector 21">
            <a:extLst>
              <a:ext uri="{FF2B5EF4-FFF2-40B4-BE49-F238E27FC236}">
                <a16:creationId xmlns:a16="http://schemas.microsoft.com/office/drawing/2014/main" id="{5ABB35E1-BF85-4A84-BDD7-F874C1240B18}"/>
              </a:ext>
            </a:extLst>
          </p:cNvPr>
          <p:cNvCxnSpPr>
            <a:cxnSpLocks/>
          </p:cNvCxnSpPr>
          <p:nvPr/>
        </p:nvCxnSpPr>
        <p:spPr>
          <a:xfrm>
            <a:off x="8767353" y="1365044"/>
            <a:ext cx="239205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E073B9B-093F-40D7-8889-58E38FD0C0A7}"/>
              </a:ext>
            </a:extLst>
          </p:cNvPr>
          <p:cNvCxnSpPr>
            <a:cxnSpLocks/>
          </p:cNvCxnSpPr>
          <p:nvPr/>
        </p:nvCxnSpPr>
        <p:spPr>
          <a:xfrm>
            <a:off x="6838535" y="4310775"/>
            <a:ext cx="261569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356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500"/>
                                        <p:tgtEl>
                                          <p:spTgt spid="4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circle(in)">
                                      <p:cBhvr>
                                        <p:cTn id="20" dur="20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wipe(left)">
                                      <p:cBhvr>
                                        <p:cTn id="45" dur="500"/>
                                        <p:tgtEl>
                                          <p:spTgt spid="71"/>
                                        </p:tgtEl>
                                      </p:cBhvr>
                                    </p:animEffect>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circle(in)">
                                      <p:cBhvr>
                                        <p:cTn id="54" dur="20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7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7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10" grpId="0"/>
      <p:bldP spid="37" grpId="0"/>
      <p:bldP spid="38" grpId="0"/>
      <p:bldP spid="43" grpId="0" animBg="1"/>
      <p:bldP spid="70" grpId="0" animBg="1"/>
      <p:bldP spid="71" grpId="0"/>
      <p:bldP spid="72" grpId="0"/>
      <p:bldP spid="73" grpId="0"/>
      <p:bldP spid="74" grpId="0"/>
      <p:bldP spid="7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83887A-62A1-3940-9340-D521B96E76C9}"/>
              </a:ext>
            </a:extLst>
          </p:cNvPr>
          <p:cNvGrpSpPr/>
          <p:nvPr/>
        </p:nvGrpSpPr>
        <p:grpSpPr>
          <a:xfrm>
            <a:off x="741033" y="152771"/>
            <a:ext cx="605826" cy="830997"/>
            <a:chOff x="3174278" y="237323"/>
            <a:chExt cx="605826" cy="830997"/>
          </a:xfrm>
        </p:grpSpPr>
        <p:sp>
          <p:nvSpPr>
            <p:cNvPr id="4" name="Oval 3">
              <a:extLst>
                <a:ext uri="{FF2B5EF4-FFF2-40B4-BE49-F238E27FC236}">
                  <a16:creationId xmlns:a16="http://schemas.microsoft.com/office/drawing/2014/main" id="{D311AFE6-1326-1F4B-8CA7-EBD95A0FBD88}"/>
                </a:ext>
              </a:extLst>
            </p:cNvPr>
            <p:cNvSpPr/>
            <p:nvPr/>
          </p:nvSpPr>
          <p:spPr>
            <a:xfrm>
              <a:off x="3174278" y="379826"/>
              <a:ext cx="605826" cy="605826"/>
            </a:xfrm>
            <a:prstGeom prst="ellipse">
              <a:avLst/>
            </a:prstGeom>
            <a:solidFill>
              <a:srgbClr val="92D050"/>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 name="TextBox 4">
              <a:extLst>
                <a:ext uri="{FF2B5EF4-FFF2-40B4-BE49-F238E27FC236}">
                  <a16:creationId xmlns:a16="http://schemas.microsoft.com/office/drawing/2014/main" id="{5A657462-77FE-7344-A5ED-8906FD453BC6}"/>
                </a:ext>
              </a:extLst>
            </p:cNvPr>
            <p:cNvSpPr txBox="1"/>
            <p:nvPr/>
          </p:nvSpPr>
          <p:spPr>
            <a:xfrm>
              <a:off x="3228647" y="237323"/>
              <a:ext cx="301686" cy="830997"/>
            </a:xfrm>
            <a:prstGeom prst="rect">
              <a:avLst/>
            </a:prstGeom>
            <a:noFill/>
          </p:spPr>
          <p:txBody>
            <a:bodyPr wrap="square" rtlCol="0">
              <a:spAutoFit/>
            </a:bodyPr>
            <a:lstStyle/>
            <a:p>
              <a:r>
                <a:rPr lang="en-VN" sz="4800" b="1" i="1" dirty="0">
                  <a:solidFill>
                    <a:schemeClr val="bg1"/>
                  </a:solidFill>
                  <a:latin typeface="Times New Roman" panose="02020603050405020304" pitchFamily="18" charset="0"/>
                  <a:cs typeface="Times New Roman" panose="02020603050405020304" pitchFamily="18" charset="0"/>
                </a:rPr>
                <a:t>2</a:t>
              </a:r>
            </a:p>
          </p:txBody>
        </p:sp>
      </p:grpSp>
      <p:sp>
        <p:nvSpPr>
          <p:cNvPr id="7" name="Rounded Rectangle 6">
            <a:extLst>
              <a:ext uri="{FF2B5EF4-FFF2-40B4-BE49-F238E27FC236}">
                <a16:creationId xmlns:a16="http://schemas.microsoft.com/office/drawing/2014/main" id="{AACD5CFE-5383-944D-AB03-BFAEFD9A9A84}"/>
              </a:ext>
            </a:extLst>
          </p:cNvPr>
          <p:cNvSpPr/>
          <p:nvPr/>
        </p:nvSpPr>
        <p:spPr>
          <a:xfrm>
            <a:off x="1528831" y="362073"/>
            <a:ext cx="1506126" cy="523220"/>
          </a:xfrm>
          <a:prstGeom prst="roundRect">
            <a:avLst/>
          </a:prstGeom>
          <a:solidFill>
            <a:srgbClr val="FFE285"/>
          </a:solidFill>
          <a:ln>
            <a:solidFill>
              <a:srgbClr val="FFE2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8" name="TextBox 7">
            <a:extLst>
              <a:ext uri="{FF2B5EF4-FFF2-40B4-BE49-F238E27FC236}">
                <a16:creationId xmlns:a16="http://schemas.microsoft.com/office/drawing/2014/main" id="{66137CEF-92D6-E64C-8FA2-25EA15B9793E}"/>
              </a:ext>
            </a:extLst>
          </p:cNvPr>
          <p:cNvSpPr txBox="1"/>
          <p:nvPr/>
        </p:nvSpPr>
        <p:spPr>
          <a:xfrm>
            <a:off x="1662725" y="377880"/>
            <a:ext cx="1290590" cy="584775"/>
          </a:xfrm>
          <a:prstGeom prst="rect">
            <a:avLst/>
          </a:prstGeom>
          <a:noFill/>
        </p:spPr>
        <p:txBody>
          <a:bodyPr wrap="square" rtlCol="0">
            <a:spAutoFit/>
          </a:bodyPr>
          <a:lstStyle/>
          <a:p>
            <a:pPr algn="ctr"/>
            <a:r>
              <a:rPr lang="en-VN" sz="3200" dirty="0"/>
              <a:t>Số?</a:t>
            </a:r>
          </a:p>
        </p:txBody>
      </p:sp>
      <p:grpSp>
        <p:nvGrpSpPr>
          <p:cNvPr id="14" name="Group 13">
            <a:extLst>
              <a:ext uri="{FF2B5EF4-FFF2-40B4-BE49-F238E27FC236}">
                <a16:creationId xmlns:a16="http://schemas.microsoft.com/office/drawing/2014/main" id="{B0CFD836-EDF6-FC4A-B741-27356987A017}"/>
              </a:ext>
            </a:extLst>
          </p:cNvPr>
          <p:cNvGrpSpPr/>
          <p:nvPr/>
        </p:nvGrpSpPr>
        <p:grpSpPr>
          <a:xfrm>
            <a:off x="795402" y="838419"/>
            <a:ext cx="10200228" cy="2590581"/>
            <a:chOff x="795402" y="838419"/>
            <a:chExt cx="10200228" cy="2590581"/>
          </a:xfrm>
        </p:grpSpPr>
        <p:sp>
          <p:nvSpPr>
            <p:cNvPr id="9" name="TextBox 8">
              <a:extLst>
                <a:ext uri="{FF2B5EF4-FFF2-40B4-BE49-F238E27FC236}">
                  <a16:creationId xmlns:a16="http://schemas.microsoft.com/office/drawing/2014/main" id="{CB219281-E568-FC4A-A90F-AAB96E778E17}"/>
                </a:ext>
              </a:extLst>
            </p:cNvPr>
            <p:cNvSpPr txBox="1"/>
            <p:nvPr/>
          </p:nvSpPr>
          <p:spPr>
            <a:xfrm>
              <a:off x="795402" y="838419"/>
              <a:ext cx="10200228" cy="2590581"/>
            </a:xfrm>
            <a:prstGeom prst="rect">
              <a:avLst/>
            </a:prstGeom>
            <a:noFill/>
          </p:spPr>
          <p:txBody>
            <a:bodyPr wrap="none" rtlCol="0">
              <a:spAutoFit/>
            </a:bodyPr>
            <a:lstStyle/>
            <a:p>
              <a:pPr>
                <a:lnSpc>
                  <a:spcPct val="200000"/>
                </a:lnSpc>
              </a:pPr>
              <a:r>
                <a:rPr lang="en-US" sz="4400" dirty="0"/>
                <a:t>a) 10 +        = 20		b) 30 -         = 20</a:t>
              </a:r>
              <a:endParaRPr lang="en-VN" sz="4400" dirty="0"/>
            </a:p>
            <a:p>
              <a:pPr>
                <a:lnSpc>
                  <a:spcPct val="200000"/>
                </a:lnSpc>
              </a:pPr>
              <a:r>
                <a:rPr lang="en-US" sz="4400" dirty="0"/>
                <a:t>c) 50 +        = 70		d) 80 -         = 40</a:t>
              </a:r>
              <a:endParaRPr lang="en-VN" sz="4400" dirty="0"/>
            </a:p>
          </p:txBody>
        </p:sp>
        <p:sp>
          <p:nvSpPr>
            <p:cNvPr id="10" name="Rounded Rectangle 9">
              <a:extLst>
                <a:ext uri="{FF2B5EF4-FFF2-40B4-BE49-F238E27FC236}">
                  <a16:creationId xmlns:a16="http://schemas.microsoft.com/office/drawing/2014/main" id="{9868C756-D0C8-CA41-9193-18BEC31BCF84}"/>
                </a:ext>
              </a:extLst>
            </p:cNvPr>
            <p:cNvSpPr/>
            <p:nvPr/>
          </p:nvSpPr>
          <p:spPr>
            <a:xfrm>
              <a:off x="2834874" y="1216496"/>
              <a:ext cx="873524" cy="821635"/>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000" dirty="0">
                  <a:solidFill>
                    <a:schemeClr val="tx1"/>
                  </a:solidFill>
                </a:rPr>
                <a:t>?</a:t>
              </a:r>
            </a:p>
          </p:txBody>
        </p:sp>
        <p:sp>
          <p:nvSpPr>
            <p:cNvPr id="11" name="Rounded Rectangle 10">
              <a:extLst>
                <a:ext uri="{FF2B5EF4-FFF2-40B4-BE49-F238E27FC236}">
                  <a16:creationId xmlns:a16="http://schemas.microsoft.com/office/drawing/2014/main" id="{0F710422-75C9-3D4A-8DB7-124EE1786135}"/>
                </a:ext>
              </a:extLst>
            </p:cNvPr>
            <p:cNvSpPr/>
            <p:nvPr/>
          </p:nvSpPr>
          <p:spPr>
            <a:xfrm>
              <a:off x="2834874" y="2590432"/>
              <a:ext cx="873524" cy="821635"/>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000" dirty="0">
                  <a:solidFill>
                    <a:schemeClr val="tx1"/>
                  </a:solidFill>
                </a:rPr>
                <a:t>?</a:t>
              </a:r>
            </a:p>
          </p:txBody>
        </p:sp>
        <p:sp>
          <p:nvSpPr>
            <p:cNvPr id="12" name="Rounded Rectangle 11">
              <a:extLst>
                <a:ext uri="{FF2B5EF4-FFF2-40B4-BE49-F238E27FC236}">
                  <a16:creationId xmlns:a16="http://schemas.microsoft.com/office/drawing/2014/main" id="{52806577-6D34-C14F-B488-A3F9C9F48410}"/>
                </a:ext>
              </a:extLst>
            </p:cNvPr>
            <p:cNvSpPr/>
            <p:nvPr/>
          </p:nvSpPr>
          <p:spPr>
            <a:xfrm>
              <a:off x="8270476" y="1233429"/>
              <a:ext cx="873524" cy="821635"/>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000" dirty="0">
                  <a:solidFill>
                    <a:schemeClr val="tx1"/>
                  </a:solidFill>
                </a:rPr>
                <a:t>?</a:t>
              </a:r>
            </a:p>
          </p:txBody>
        </p:sp>
        <p:sp>
          <p:nvSpPr>
            <p:cNvPr id="13" name="Rounded Rectangle 12">
              <a:extLst>
                <a:ext uri="{FF2B5EF4-FFF2-40B4-BE49-F238E27FC236}">
                  <a16:creationId xmlns:a16="http://schemas.microsoft.com/office/drawing/2014/main" id="{F1A1DBBD-27C1-794F-B917-C3BB789C4231}"/>
                </a:ext>
              </a:extLst>
            </p:cNvPr>
            <p:cNvSpPr/>
            <p:nvPr/>
          </p:nvSpPr>
          <p:spPr>
            <a:xfrm>
              <a:off x="8270476" y="2607365"/>
              <a:ext cx="873524" cy="821635"/>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000" dirty="0">
                  <a:solidFill>
                    <a:schemeClr val="tx1"/>
                  </a:solidFill>
                </a:rPr>
                <a:t>?</a:t>
              </a:r>
            </a:p>
          </p:txBody>
        </p:sp>
      </p:grpSp>
      <p:sp>
        <p:nvSpPr>
          <p:cNvPr id="15" name="Rounded Rectangle 14">
            <a:extLst>
              <a:ext uri="{FF2B5EF4-FFF2-40B4-BE49-F238E27FC236}">
                <a16:creationId xmlns:a16="http://schemas.microsoft.com/office/drawing/2014/main" id="{87826790-E834-0347-B5E7-0BE55A535C1D}"/>
              </a:ext>
            </a:extLst>
          </p:cNvPr>
          <p:cNvSpPr/>
          <p:nvPr/>
        </p:nvSpPr>
        <p:spPr>
          <a:xfrm>
            <a:off x="2834877" y="1216092"/>
            <a:ext cx="873524" cy="821635"/>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000" dirty="0">
                <a:solidFill>
                  <a:srgbClr val="FF0000"/>
                </a:solidFill>
              </a:rPr>
              <a:t>10</a:t>
            </a:r>
          </a:p>
        </p:txBody>
      </p:sp>
      <p:sp>
        <p:nvSpPr>
          <p:cNvPr id="16" name="Rounded Rectangle 15">
            <a:extLst>
              <a:ext uri="{FF2B5EF4-FFF2-40B4-BE49-F238E27FC236}">
                <a16:creationId xmlns:a16="http://schemas.microsoft.com/office/drawing/2014/main" id="{BFA07F9C-21F0-F24F-9A50-B3607D62C646}"/>
              </a:ext>
            </a:extLst>
          </p:cNvPr>
          <p:cNvSpPr/>
          <p:nvPr/>
        </p:nvSpPr>
        <p:spPr>
          <a:xfrm>
            <a:off x="2834877" y="2590028"/>
            <a:ext cx="873524" cy="821635"/>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000" dirty="0">
                <a:solidFill>
                  <a:srgbClr val="FF0000"/>
                </a:solidFill>
              </a:rPr>
              <a:t>20</a:t>
            </a:r>
          </a:p>
        </p:txBody>
      </p:sp>
      <p:sp>
        <p:nvSpPr>
          <p:cNvPr id="17" name="Rounded Rectangle 16">
            <a:extLst>
              <a:ext uri="{FF2B5EF4-FFF2-40B4-BE49-F238E27FC236}">
                <a16:creationId xmlns:a16="http://schemas.microsoft.com/office/drawing/2014/main" id="{2E73E0ED-DC12-E14E-8B45-697090B1414E}"/>
              </a:ext>
            </a:extLst>
          </p:cNvPr>
          <p:cNvSpPr/>
          <p:nvPr/>
        </p:nvSpPr>
        <p:spPr>
          <a:xfrm>
            <a:off x="8270479" y="1233025"/>
            <a:ext cx="873524" cy="821635"/>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000" dirty="0">
                <a:solidFill>
                  <a:srgbClr val="FF0000"/>
                </a:solidFill>
              </a:rPr>
              <a:t>10</a:t>
            </a:r>
          </a:p>
        </p:txBody>
      </p:sp>
      <p:sp>
        <p:nvSpPr>
          <p:cNvPr id="18" name="Rounded Rectangle 17">
            <a:extLst>
              <a:ext uri="{FF2B5EF4-FFF2-40B4-BE49-F238E27FC236}">
                <a16:creationId xmlns:a16="http://schemas.microsoft.com/office/drawing/2014/main" id="{4B9A0B11-D0DF-A043-B2D7-84E912394828}"/>
              </a:ext>
            </a:extLst>
          </p:cNvPr>
          <p:cNvSpPr/>
          <p:nvPr/>
        </p:nvSpPr>
        <p:spPr>
          <a:xfrm>
            <a:off x="8270479" y="2606961"/>
            <a:ext cx="873524" cy="821635"/>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000" dirty="0">
                <a:solidFill>
                  <a:srgbClr val="FF0000"/>
                </a:solidFill>
              </a:rPr>
              <a:t>40</a:t>
            </a:r>
          </a:p>
        </p:txBody>
      </p:sp>
    </p:spTree>
    <p:extLst>
      <p:ext uri="{BB962C8B-B14F-4D97-AF65-F5344CB8AC3E}">
        <p14:creationId xmlns:p14="http://schemas.microsoft.com/office/powerpoint/2010/main" val="3852780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5" grpId="0" animBg="1"/>
      <p:bldP spid="16" grpId="0" animBg="1"/>
      <p:bldP spid="17" grpId="0" animBg="1"/>
      <p:bldP spid="1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22">
            <a:extLst>
              <a:ext uri="{FF2B5EF4-FFF2-40B4-BE49-F238E27FC236}">
                <a16:creationId xmlns:a16="http://schemas.microsoft.com/office/drawing/2014/main" id="{B9BA52D5-63E7-4A2D-B74E-1CC5CB426997}"/>
              </a:ext>
            </a:extLst>
          </p:cNvPr>
          <p:cNvSpPr/>
          <p:nvPr/>
        </p:nvSpPr>
        <p:spPr>
          <a:xfrm>
            <a:off x="2076086" y="671012"/>
            <a:ext cx="1761367" cy="769939"/>
          </a:xfrm>
          <a:prstGeom prst="roundRect">
            <a:avLst/>
          </a:prstGeom>
          <a:solidFill>
            <a:srgbClr val="FFE285"/>
          </a:solidFill>
          <a:ln>
            <a:solidFill>
              <a:srgbClr val="FFE2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grpSp>
        <p:nvGrpSpPr>
          <p:cNvPr id="2" name="Group 1">
            <a:extLst>
              <a:ext uri="{FF2B5EF4-FFF2-40B4-BE49-F238E27FC236}">
                <a16:creationId xmlns:a16="http://schemas.microsoft.com/office/drawing/2014/main" id="{12CBACDF-2C1E-4C8C-9D36-15466D7D88EA}"/>
              </a:ext>
            </a:extLst>
          </p:cNvPr>
          <p:cNvGrpSpPr/>
          <p:nvPr/>
        </p:nvGrpSpPr>
        <p:grpSpPr>
          <a:xfrm>
            <a:off x="795402" y="601870"/>
            <a:ext cx="901156" cy="923329"/>
            <a:chOff x="3174278" y="325421"/>
            <a:chExt cx="605826" cy="726521"/>
          </a:xfrm>
        </p:grpSpPr>
        <p:sp>
          <p:nvSpPr>
            <p:cNvPr id="3" name="Oval 2">
              <a:extLst>
                <a:ext uri="{FF2B5EF4-FFF2-40B4-BE49-F238E27FC236}">
                  <a16:creationId xmlns:a16="http://schemas.microsoft.com/office/drawing/2014/main" id="{D38DC275-801D-49F5-875A-A01D74E9E228}"/>
                </a:ext>
              </a:extLst>
            </p:cNvPr>
            <p:cNvSpPr/>
            <p:nvPr/>
          </p:nvSpPr>
          <p:spPr>
            <a:xfrm>
              <a:off x="3174278" y="379826"/>
              <a:ext cx="605826" cy="605826"/>
            </a:xfrm>
            <a:prstGeom prst="ellipse">
              <a:avLst/>
            </a:prstGeom>
            <a:solidFill>
              <a:schemeClr val="accent5">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4C5A45C3-FB1B-48DA-A510-4E4EA0AA22F1}"/>
                </a:ext>
              </a:extLst>
            </p:cNvPr>
            <p:cNvSpPr txBox="1"/>
            <p:nvPr/>
          </p:nvSpPr>
          <p:spPr>
            <a:xfrm>
              <a:off x="3291914" y="325421"/>
              <a:ext cx="376365" cy="726521"/>
            </a:xfrm>
            <a:prstGeom prst="rect">
              <a:avLst/>
            </a:prstGeom>
            <a:noFill/>
          </p:spPr>
          <p:txBody>
            <a:bodyPr wrap="square" rtlCol="0">
              <a:spAutoFit/>
            </a:bodyPr>
            <a:lstStyle/>
            <a:p>
              <a:r>
                <a:rPr lang="en-VN" sz="5400" b="1" i="1" dirty="0">
                  <a:solidFill>
                    <a:schemeClr val="bg1"/>
                  </a:solidFill>
                  <a:latin typeface="Times New Roman" panose="02020603050405020304" pitchFamily="18" charset="0"/>
                  <a:cs typeface="Times New Roman" panose="02020603050405020304" pitchFamily="18" charset="0"/>
                </a:rPr>
                <a:t>3</a:t>
              </a:r>
            </a:p>
          </p:txBody>
        </p:sp>
      </p:grpSp>
      <p:sp>
        <p:nvSpPr>
          <p:cNvPr id="5" name="TextBox 4">
            <a:extLst>
              <a:ext uri="{FF2B5EF4-FFF2-40B4-BE49-F238E27FC236}">
                <a16:creationId xmlns:a16="http://schemas.microsoft.com/office/drawing/2014/main" id="{5A338B84-34B0-4F7F-9596-612C9B3D4F9F}"/>
              </a:ext>
            </a:extLst>
          </p:cNvPr>
          <p:cNvSpPr txBox="1"/>
          <p:nvPr/>
        </p:nvSpPr>
        <p:spPr>
          <a:xfrm>
            <a:off x="795402" y="2228695"/>
            <a:ext cx="8797362" cy="1998111"/>
          </a:xfrm>
          <a:prstGeom prst="rect">
            <a:avLst/>
          </a:prstGeom>
          <a:noFill/>
        </p:spPr>
        <p:txBody>
          <a:bodyPr wrap="square" rtlCol="0">
            <a:spAutoFit/>
          </a:bodyPr>
          <a:lstStyle/>
          <a:p>
            <a:pPr marL="742950" indent="-742950">
              <a:lnSpc>
                <a:spcPct val="150000"/>
              </a:lnSpc>
              <a:buAutoNum type="alphaLcParenR"/>
            </a:pPr>
            <a:r>
              <a:rPr lang="en-US" sz="4400" dirty="0"/>
              <a:t>50  +  18  -  45  = 		</a:t>
            </a:r>
          </a:p>
          <a:p>
            <a:pPr marL="742950" indent="-742950">
              <a:lnSpc>
                <a:spcPct val="150000"/>
              </a:lnSpc>
              <a:buAutoNum type="alphaLcParenR"/>
            </a:pPr>
            <a:r>
              <a:rPr lang="en-US" sz="4400" dirty="0"/>
              <a:t>76  -  56  +  27  = 		</a:t>
            </a:r>
            <a:endParaRPr lang="en-VN" sz="4400" dirty="0"/>
          </a:p>
        </p:txBody>
      </p:sp>
      <p:sp>
        <p:nvSpPr>
          <p:cNvPr id="6" name="TextBox 5">
            <a:extLst>
              <a:ext uri="{FF2B5EF4-FFF2-40B4-BE49-F238E27FC236}">
                <a16:creationId xmlns:a16="http://schemas.microsoft.com/office/drawing/2014/main" id="{466BD767-2AE0-4397-A6DE-81306C369B25}"/>
              </a:ext>
            </a:extLst>
          </p:cNvPr>
          <p:cNvSpPr txBox="1"/>
          <p:nvPr/>
        </p:nvSpPr>
        <p:spPr>
          <a:xfrm>
            <a:off x="2260628" y="609954"/>
            <a:ext cx="2881009" cy="830997"/>
          </a:xfrm>
          <a:prstGeom prst="rect">
            <a:avLst/>
          </a:prstGeom>
          <a:noFill/>
        </p:spPr>
        <p:txBody>
          <a:bodyPr wrap="square" rtlCol="0">
            <a:spAutoFit/>
          </a:bodyPr>
          <a:lstStyle/>
          <a:p>
            <a:r>
              <a:rPr lang="vi-VN" sz="4800" dirty="0"/>
              <a:t>Tính:</a:t>
            </a:r>
          </a:p>
        </p:txBody>
      </p:sp>
      <p:sp>
        <p:nvSpPr>
          <p:cNvPr id="8" name="Curved Down Arrow 29">
            <a:extLst>
              <a:ext uri="{FF2B5EF4-FFF2-40B4-BE49-F238E27FC236}">
                <a16:creationId xmlns:a16="http://schemas.microsoft.com/office/drawing/2014/main" id="{D7AC464B-6570-4D6D-9C08-AEF7A3093827}"/>
              </a:ext>
            </a:extLst>
          </p:cNvPr>
          <p:cNvSpPr/>
          <p:nvPr/>
        </p:nvSpPr>
        <p:spPr>
          <a:xfrm>
            <a:off x="1849372" y="2039529"/>
            <a:ext cx="1761367" cy="359338"/>
          </a:xfrm>
          <a:prstGeom prst="curved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9" name="Curved Down Arrow 30">
            <a:extLst>
              <a:ext uri="{FF2B5EF4-FFF2-40B4-BE49-F238E27FC236}">
                <a16:creationId xmlns:a16="http://schemas.microsoft.com/office/drawing/2014/main" id="{4C342094-98BE-4510-AD28-E5544A706601}"/>
              </a:ext>
            </a:extLst>
          </p:cNvPr>
          <p:cNvSpPr/>
          <p:nvPr/>
        </p:nvSpPr>
        <p:spPr>
          <a:xfrm>
            <a:off x="3432717" y="2021492"/>
            <a:ext cx="1626964" cy="374110"/>
          </a:xfrm>
          <a:prstGeom prst="curved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10" name="Rounded Rectangle 31">
            <a:extLst>
              <a:ext uri="{FF2B5EF4-FFF2-40B4-BE49-F238E27FC236}">
                <a16:creationId xmlns:a16="http://schemas.microsoft.com/office/drawing/2014/main" id="{3FC9B96E-91B4-4FC2-93D5-F3577A302D94}"/>
              </a:ext>
            </a:extLst>
          </p:cNvPr>
          <p:cNvSpPr/>
          <p:nvPr/>
        </p:nvSpPr>
        <p:spPr>
          <a:xfrm>
            <a:off x="6015936" y="2374467"/>
            <a:ext cx="873524" cy="821635"/>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a:solidFill>
                  <a:srgbClr val="FF0000"/>
                </a:solidFill>
              </a:rPr>
              <a:t>?</a:t>
            </a:r>
            <a:endParaRPr lang="en-VN" sz="4000" dirty="0">
              <a:solidFill>
                <a:srgbClr val="FF0000"/>
              </a:solidFill>
            </a:endParaRPr>
          </a:p>
        </p:txBody>
      </p:sp>
      <p:sp>
        <p:nvSpPr>
          <p:cNvPr id="11" name="Rounded Rectangle 32">
            <a:extLst>
              <a:ext uri="{FF2B5EF4-FFF2-40B4-BE49-F238E27FC236}">
                <a16:creationId xmlns:a16="http://schemas.microsoft.com/office/drawing/2014/main" id="{C55ACA90-F796-4213-9F67-63FB1D050BB7}"/>
              </a:ext>
            </a:extLst>
          </p:cNvPr>
          <p:cNvSpPr/>
          <p:nvPr/>
        </p:nvSpPr>
        <p:spPr>
          <a:xfrm>
            <a:off x="6015936" y="3506220"/>
            <a:ext cx="873524" cy="821635"/>
          </a:xfrm>
          <a:prstGeom prst="round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a:solidFill>
                  <a:srgbClr val="FF0000"/>
                </a:solidFill>
              </a:rPr>
              <a:t>?</a:t>
            </a:r>
            <a:endParaRPr lang="en-VN" sz="4000" dirty="0">
              <a:solidFill>
                <a:srgbClr val="FF0000"/>
              </a:solidFill>
            </a:endParaRPr>
          </a:p>
        </p:txBody>
      </p:sp>
    </p:spTree>
    <p:extLst>
      <p:ext uri="{BB962C8B-B14F-4D97-AF65-F5344CB8AC3E}">
        <p14:creationId xmlns:p14="http://schemas.microsoft.com/office/powerpoint/2010/main" val="2928803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P spid="6" grpId="0"/>
      <p:bldP spid="8" grpId="0" animBg="1"/>
      <p:bldP spid="9" grpId="0" animBg="1"/>
      <p:bldP spid="10"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a:t>
            </a:r>
            <a:r>
              <a:rPr kumimoji="0" lang="vi-VN" sz="320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a:t>
            </a: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201577" y="1192696"/>
            <a:ext cx="728276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Thứ </a:t>
            </a:r>
            <a:r>
              <a:rPr lang="vi-VN" sz="3200" b="1" noProof="0">
                <a:solidFill>
                  <a:schemeClr val="bg1"/>
                </a:solidFill>
                <a:latin typeface="HP001 4 hàng" panose="020B0603050302020204" pitchFamily="34" charset="0"/>
              </a:rPr>
              <a:t>Tư</a:t>
            </a: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 ngày </a:t>
            </a:r>
            <a:r>
              <a:rPr lang="vi-VN" sz="3200" b="1">
                <a:solidFill>
                  <a:schemeClr val="bg1"/>
                </a:solidFill>
                <a:latin typeface="HP001 4 hàng" panose="020B0603050302020204" pitchFamily="34" charset="0"/>
              </a:rPr>
              <a:t>22</a:t>
            </a: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rPr>
              <a:t>tháng 9 năm 2021</a:t>
            </a:r>
          </a:p>
        </p:txBody>
      </p:sp>
      <p:sp>
        <p:nvSpPr>
          <p:cNvPr id="3" name="TextBox 2">
            <a:extLst>
              <a:ext uri="{FF2B5EF4-FFF2-40B4-BE49-F238E27FC236}">
                <a16:creationId xmlns:a16="http://schemas.microsoft.com/office/drawing/2014/main" id="{80E529EE-C7D4-4A3F-924C-EE937BB5D701}"/>
              </a:ext>
            </a:extLst>
          </p:cNvPr>
          <p:cNvSpPr txBox="1"/>
          <p:nvPr/>
        </p:nvSpPr>
        <p:spPr>
          <a:xfrm>
            <a:off x="3385933" y="1843731"/>
            <a:ext cx="2458278" cy="584775"/>
          </a:xfrm>
          <a:prstGeom prst="rect">
            <a:avLst/>
          </a:prstGeom>
          <a:noFill/>
        </p:spPr>
        <p:txBody>
          <a:bodyPr wrap="square" rtlCol="0">
            <a:spAutoFit/>
          </a:bodyPr>
          <a:lstStyle/>
          <a:p>
            <a:pPr>
              <a:defRPr/>
            </a:pPr>
            <a:r>
              <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rPr>
              <a:t>Toán</a:t>
            </a:r>
          </a:p>
        </p:txBody>
      </p:sp>
      <p:sp>
        <p:nvSpPr>
          <p:cNvPr id="6" name="TextBox 5">
            <a:extLst>
              <a:ext uri="{FF2B5EF4-FFF2-40B4-BE49-F238E27FC236}">
                <a16:creationId xmlns:a16="http://schemas.microsoft.com/office/drawing/2014/main" id="{294D5C60-A0BF-41B3-B2AF-979B6C6833F1}"/>
              </a:ext>
            </a:extLst>
          </p:cNvPr>
          <p:cNvSpPr txBox="1"/>
          <p:nvPr/>
        </p:nvSpPr>
        <p:spPr>
          <a:xfrm>
            <a:off x="1513738" y="2494766"/>
            <a:ext cx="6682382" cy="584775"/>
          </a:xfrm>
          <a:prstGeom prst="rect">
            <a:avLst/>
          </a:prstGeom>
          <a:noFill/>
        </p:spPr>
        <p:txBody>
          <a:bodyPr wrap="square" rtlCol="0">
            <a:spAutoFit/>
          </a:bodyPr>
          <a:lstStyle/>
          <a:p>
            <a:pPr>
              <a:defRPr/>
            </a:pPr>
            <a:r>
              <a:rPr lang="en-US" sz="3200" b="1">
                <a:solidFill>
                  <a:srgbClr val="FFFF00"/>
                </a:solidFill>
                <a:latin typeface="HP001 4 hàng" panose="020B0603050302020204" pitchFamily="34" charset="0"/>
              </a:rPr>
              <a:t>Bài 5: Luyện tập ( Tiết 3)</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7" name="TextBox 6">
            <a:extLst>
              <a:ext uri="{FF2B5EF4-FFF2-40B4-BE49-F238E27FC236}">
                <a16:creationId xmlns:a16="http://schemas.microsoft.com/office/drawing/2014/main" id="{83421342-8970-4B88-BD99-5C7A3CD0D983}"/>
              </a:ext>
            </a:extLst>
          </p:cNvPr>
          <p:cNvSpPr txBox="1"/>
          <p:nvPr/>
        </p:nvSpPr>
        <p:spPr>
          <a:xfrm>
            <a:off x="151959" y="3160606"/>
            <a:ext cx="76397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chemeClr val="bg1"/>
                </a:solidFill>
                <a:latin typeface="HP001 4 hàng" panose="020B0603050302020204" pitchFamily="34" charset="0"/>
              </a:rPr>
              <a:t>Bài 3 ( tr 22)</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8" name="TextBox 7">
            <a:extLst>
              <a:ext uri="{FF2B5EF4-FFF2-40B4-BE49-F238E27FC236}">
                <a16:creationId xmlns:a16="http://schemas.microsoft.com/office/drawing/2014/main" id="{701D848B-DEE3-493A-B747-9FD26EB573E2}"/>
              </a:ext>
            </a:extLst>
          </p:cNvPr>
          <p:cNvSpPr txBox="1"/>
          <p:nvPr/>
        </p:nvSpPr>
        <p:spPr>
          <a:xfrm>
            <a:off x="4376262" y="4467608"/>
            <a:ext cx="76397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a:solidFill>
                  <a:schemeClr val="bg1"/>
                </a:solidFill>
                <a:latin typeface="HP001 4 hàng" panose="020B0603050302020204" pitchFamily="34" charset="0"/>
              </a:rPr>
              <a:t>= 23</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9" name="TextBox 8">
            <a:extLst>
              <a:ext uri="{FF2B5EF4-FFF2-40B4-BE49-F238E27FC236}">
                <a16:creationId xmlns:a16="http://schemas.microsoft.com/office/drawing/2014/main" id="{C866D607-458B-43D3-B8B6-1470DAB66496}"/>
              </a:ext>
            </a:extLst>
          </p:cNvPr>
          <p:cNvSpPr txBox="1"/>
          <p:nvPr/>
        </p:nvSpPr>
        <p:spPr>
          <a:xfrm>
            <a:off x="4376262" y="5772699"/>
            <a:ext cx="76397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a:solidFill>
                  <a:schemeClr val="bg1"/>
                </a:solidFill>
                <a:latin typeface="HP001 4 hàng" panose="020B0603050302020204" pitchFamily="34" charset="0"/>
              </a:rPr>
              <a:t>= 47</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1" name="TextBox 10">
            <a:extLst>
              <a:ext uri="{FF2B5EF4-FFF2-40B4-BE49-F238E27FC236}">
                <a16:creationId xmlns:a16="http://schemas.microsoft.com/office/drawing/2014/main" id="{6217FE70-825D-4370-A785-434042E14960}"/>
              </a:ext>
            </a:extLst>
          </p:cNvPr>
          <p:cNvSpPr txBox="1"/>
          <p:nvPr/>
        </p:nvSpPr>
        <p:spPr>
          <a:xfrm>
            <a:off x="201577" y="3640176"/>
            <a:ext cx="763971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a:solidFill>
                  <a:schemeClr val="bg1"/>
                </a:solidFill>
                <a:latin typeface="HP001 4 hàng" panose="020B0603050302020204" pitchFamily="34" charset="0"/>
              </a:rPr>
              <a:t>a)  50  +  18  </a:t>
            </a:r>
            <a:r>
              <a:rPr lang="en-US" sz="5400" b="1" noProof="0">
                <a:solidFill>
                  <a:schemeClr val="bg1"/>
                </a:solidFill>
                <a:latin typeface="HP001 4 hàng" panose="020B0603050302020204" pitchFamily="34" charset="0"/>
              </a:rPr>
              <a:t>-</a:t>
            </a:r>
            <a:r>
              <a:rPr lang="en-US" sz="3200" b="1" noProof="0">
                <a:solidFill>
                  <a:schemeClr val="bg1"/>
                </a:solidFill>
                <a:latin typeface="HP001 4 hàng" panose="020B0603050302020204" pitchFamily="34" charset="0"/>
              </a:rPr>
              <a:t>  45  = 68  </a:t>
            </a:r>
            <a:r>
              <a:rPr lang="en-US" sz="5400" b="1" noProof="0">
                <a:solidFill>
                  <a:schemeClr val="bg1"/>
                </a:solidFill>
                <a:latin typeface="HP001 4 hàng" panose="020B0603050302020204" pitchFamily="34" charset="0"/>
              </a:rPr>
              <a:t>- </a:t>
            </a:r>
            <a:r>
              <a:rPr lang="en-US" sz="3200" b="1" noProof="0">
                <a:solidFill>
                  <a:schemeClr val="bg1"/>
                </a:solidFill>
                <a:latin typeface="HP001 4 hàng" panose="020B0603050302020204" pitchFamily="34" charset="0"/>
              </a:rPr>
              <a:t>45</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2" name="TextBox 11">
            <a:extLst>
              <a:ext uri="{FF2B5EF4-FFF2-40B4-BE49-F238E27FC236}">
                <a16:creationId xmlns:a16="http://schemas.microsoft.com/office/drawing/2014/main" id="{A30E51A5-0447-41CB-A73B-F43D4B03DA77}"/>
              </a:ext>
            </a:extLst>
          </p:cNvPr>
          <p:cNvSpPr txBox="1"/>
          <p:nvPr/>
        </p:nvSpPr>
        <p:spPr>
          <a:xfrm>
            <a:off x="201577" y="4899048"/>
            <a:ext cx="763971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chemeClr val="bg1"/>
                </a:solidFill>
                <a:latin typeface="HP001 4 hàng" panose="020B0603050302020204" pitchFamily="34" charset="0"/>
              </a:rPr>
              <a:t>b</a:t>
            </a:r>
            <a:r>
              <a:rPr lang="en-US" sz="3200" b="1" noProof="0">
                <a:solidFill>
                  <a:schemeClr val="bg1"/>
                </a:solidFill>
                <a:latin typeface="HP001 4 hàng" panose="020B0603050302020204" pitchFamily="34" charset="0"/>
              </a:rPr>
              <a:t>)  76  </a:t>
            </a:r>
            <a:r>
              <a:rPr lang="en-US" sz="5400" b="1" noProof="0">
                <a:solidFill>
                  <a:schemeClr val="bg1"/>
                </a:solidFill>
                <a:latin typeface="HP001 4 hàng" panose="020B0603050302020204" pitchFamily="34" charset="0"/>
              </a:rPr>
              <a:t>- </a:t>
            </a:r>
            <a:r>
              <a:rPr lang="en-US" sz="3200" b="1" noProof="0">
                <a:solidFill>
                  <a:schemeClr val="bg1"/>
                </a:solidFill>
                <a:latin typeface="HP001 4 hàng" panose="020B0603050302020204" pitchFamily="34" charset="0"/>
              </a:rPr>
              <a:t>56 +   27  = 20  +  27</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3" name="TextBox 12">
            <a:extLst>
              <a:ext uri="{FF2B5EF4-FFF2-40B4-BE49-F238E27FC236}">
                <a16:creationId xmlns:a16="http://schemas.microsoft.com/office/drawing/2014/main" id="{4DFF6C74-D8D7-4B82-B3F6-2E81BCE5D9DC}"/>
              </a:ext>
            </a:extLst>
          </p:cNvPr>
          <p:cNvSpPr txBox="1"/>
          <p:nvPr/>
        </p:nvSpPr>
        <p:spPr>
          <a:xfrm>
            <a:off x="5555023" y="5788677"/>
            <a:ext cx="326414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14" name="TextBox 13">
            <a:extLst>
              <a:ext uri="{FF2B5EF4-FFF2-40B4-BE49-F238E27FC236}">
                <a16:creationId xmlns:a16="http://schemas.microsoft.com/office/drawing/2014/main" id="{9326580E-DEED-45D7-A762-632593150DE0}"/>
              </a:ext>
            </a:extLst>
          </p:cNvPr>
          <p:cNvSpPr txBox="1"/>
          <p:nvPr/>
        </p:nvSpPr>
        <p:spPr>
          <a:xfrm>
            <a:off x="5555024" y="4473188"/>
            <a:ext cx="326414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15" name="TextBox 14">
            <a:extLst>
              <a:ext uri="{FF2B5EF4-FFF2-40B4-BE49-F238E27FC236}">
                <a16:creationId xmlns:a16="http://schemas.microsoft.com/office/drawing/2014/main" id="{71C88C0B-A703-4307-B62B-CFBB28623E7A}"/>
              </a:ext>
            </a:extLst>
          </p:cNvPr>
          <p:cNvSpPr txBox="1"/>
          <p:nvPr/>
        </p:nvSpPr>
        <p:spPr>
          <a:xfrm>
            <a:off x="196986" y="3625958"/>
            <a:ext cx="763971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a:solidFill>
                  <a:schemeClr val="bg1"/>
                </a:solidFill>
                <a:latin typeface="HP001 4 hàng" panose="020B0603050302020204" pitchFamily="34" charset="0"/>
              </a:rPr>
              <a:t>a)  50  +  18  </a:t>
            </a:r>
            <a:r>
              <a:rPr lang="en-US" sz="5400" b="1" noProof="0">
                <a:solidFill>
                  <a:schemeClr val="bg1"/>
                </a:solidFill>
                <a:latin typeface="HP001 4 hàng" panose="020B0603050302020204" pitchFamily="34" charset="0"/>
              </a:rPr>
              <a:t>-</a:t>
            </a:r>
            <a:r>
              <a:rPr lang="en-US" sz="3200" b="1" noProof="0">
                <a:solidFill>
                  <a:schemeClr val="bg1"/>
                </a:solidFill>
                <a:latin typeface="HP001 4 hàng" panose="020B0603050302020204" pitchFamily="34" charset="0"/>
              </a:rPr>
              <a:t>  45  = ….  </a:t>
            </a:r>
            <a:r>
              <a:rPr lang="en-US" sz="5400" b="1" noProof="0">
                <a:solidFill>
                  <a:schemeClr val="bg1"/>
                </a:solidFill>
                <a:latin typeface="HP001 4 hàng" panose="020B0603050302020204" pitchFamily="34" charset="0"/>
              </a:rPr>
              <a:t>-</a:t>
            </a:r>
            <a:r>
              <a:rPr lang="en-US" sz="3200" b="1" noProof="0">
                <a:solidFill>
                  <a:schemeClr val="bg1"/>
                </a:solidFill>
                <a:latin typeface="HP001 4 hàng" panose="020B0603050302020204" pitchFamily="34" charset="0"/>
              </a:rPr>
              <a:t>  ….</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6" name="TextBox 15">
            <a:extLst>
              <a:ext uri="{FF2B5EF4-FFF2-40B4-BE49-F238E27FC236}">
                <a16:creationId xmlns:a16="http://schemas.microsoft.com/office/drawing/2014/main" id="{0E92E6A1-D0C7-44D3-A4AA-C49907B5DB1C}"/>
              </a:ext>
            </a:extLst>
          </p:cNvPr>
          <p:cNvSpPr txBox="1"/>
          <p:nvPr/>
        </p:nvSpPr>
        <p:spPr>
          <a:xfrm>
            <a:off x="4371671" y="4462028"/>
            <a:ext cx="76397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a:solidFill>
                  <a:schemeClr val="bg1"/>
                </a:solidFill>
                <a:latin typeface="HP001 4 hàng" panose="020B0603050302020204" pitchFamily="34" charset="0"/>
              </a:rPr>
              <a:t>=  ….</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7" name="TextBox 16">
            <a:extLst>
              <a:ext uri="{FF2B5EF4-FFF2-40B4-BE49-F238E27FC236}">
                <a16:creationId xmlns:a16="http://schemas.microsoft.com/office/drawing/2014/main" id="{8956D853-33B6-4C23-87B2-D1195DAF05A5}"/>
              </a:ext>
            </a:extLst>
          </p:cNvPr>
          <p:cNvSpPr txBox="1"/>
          <p:nvPr/>
        </p:nvSpPr>
        <p:spPr>
          <a:xfrm>
            <a:off x="196986" y="4907910"/>
            <a:ext cx="763971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chemeClr val="bg1"/>
                </a:solidFill>
                <a:latin typeface="HP001 4 hàng" panose="020B0603050302020204" pitchFamily="34" charset="0"/>
              </a:rPr>
              <a:t>b</a:t>
            </a:r>
            <a:r>
              <a:rPr lang="en-US" sz="3200" b="1" noProof="0">
                <a:solidFill>
                  <a:schemeClr val="bg1"/>
                </a:solidFill>
                <a:latin typeface="HP001 4 hàng" panose="020B0603050302020204" pitchFamily="34" charset="0"/>
              </a:rPr>
              <a:t>)  76  </a:t>
            </a:r>
            <a:r>
              <a:rPr lang="en-US" sz="5400" b="1" noProof="0">
                <a:solidFill>
                  <a:schemeClr val="bg1"/>
                </a:solidFill>
                <a:latin typeface="HP001 4 hàng" panose="020B0603050302020204" pitchFamily="34" charset="0"/>
              </a:rPr>
              <a:t>- </a:t>
            </a:r>
            <a:r>
              <a:rPr lang="en-US" sz="3200" b="1" noProof="0">
                <a:solidFill>
                  <a:schemeClr val="bg1"/>
                </a:solidFill>
                <a:latin typeface="HP001 4 hàng" panose="020B0603050302020204" pitchFamily="34" charset="0"/>
              </a:rPr>
              <a:t>56 +   27  = …. + ….</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8" name="TextBox 17">
            <a:extLst>
              <a:ext uri="{FF2B5EF4-FFF2-40B4-BE49-F238E27FC236}">
                <a16:creationId xmlns:a16="http://schemas.microsoft.com/office/drawing/2014/main" id="{8EFF2FE4-2320-41EA-B464-A12BFBAE446E}"/>
              </a:ext>
            </a:extLst>
          </p:cNvPr>
          <p:cNvSpPr txBox="1"/>
          <p:nvPr/>
        </p:nvSpPr>
        <p:spPr>
          <a:xfrm>
            <a:off x="4355595" y="5763837"/>
            <a:ext cx="76397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a:solidFill>
                  <a:schemeClr val="bg1"/>
                </a:solidFill>
                <a:latin typeface="HP001 4 hàng" panose="020B0603050302020204" pitchFamily="34" charset="0"/>
              </a:rPr>
              <a:t>=  ….</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Tree>
    <p:extLst>
      <p:ext uri="{BB962C8B-B14F-4D97-AF65-F5344CB8AC3E}">
        <p14:creationId xmlns:p14="http://schemas.microsoft.com/office/powerpoint/2010/main" val="2241945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15"/>
                                        </p:tgtEl>
                                        <p:attrNameLst>
                                          <p:attrName>style.visibility</p:attrName>
                                        </p:attrNameLst>
                                      </p:cBhvr>
                                      <p:to>
                                        <p:strVal val="hidden"/>
                                      </p:to>
                                    </p:set>
                                  </p:childTnLst>
                                </p:cTn>
                              </p:par>
                              <p:par>
                                <p:cTn id="30" presetID="1" presetClass="exit" presetSubtype="0" fill="hold" grpId="1" nodeType="withEffect">
                                  <p:stCondLst>
                                    <p:cond delay="0"/>
                                  </p:stCondLst>
                                  <p:childTnLst>
                                    <p:set>
                                      <p:cBhvr>
                                        <p:cTn id="31" dur="1" fill="hold">
                                          <p:stCondLst>
                                            <p:cond delay="0"/>
                                          </p:stCondLst>
                                        </p:cTn>
                                        <p:tgtEl>
                                          <p:spTgt spid="17"/>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16"/>
                                        </p:tgtEl>
                                        <p:attrNameLst>
                                          <p:attrName>style.visibility</p:attrName>
                                        </p:attrNameLst>
                                      </p:cBhvr>
                                      <p:to>
                                        <p:strVal val="hidden"/>
                                      </p:to>
                                    </p:set>
                                  </p:childTnLst>
                                </p:cTn>
                              </p:par>
                              <p:par>
                                <p:cTn id="34" presetID="1" presetClass="exit" presetSubtype="0" fill="hold" grpId="2" nodeType="withEffect">
                                  <p:stCondLst>
                                    <p:cond delay="0"/>
                                  </p:stCondLst>
                                  <p:childTnLst>
                                    <p:set>
                                      <p:cBhvr>
                                        <p:cTn id="35" dur="1" fill="hold">
                                          <p:stCondLst>
                                            <p:cond delay="0"/>
                                          </p:stCondLst>
                                        </p:cTn>
                                        <p:tgtEl>
                                          <p:spTgt spid="18"/>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childTnLst>
                                </p:cTn>
                              </p:par>
                              <p:par>
                                <p:cTn id="42" presetID="1" presetClass="entr" presetSubtype="0" fill="hold" grpId="1" nodeType="withEffect">
                                  <p:stCondLst>
                                    <p:cond delay="0"/>
                                  </p:stCondLst>
                                  <p:childTnLst>
                                    <p:set>
                                      <p:cBhvr>
                                        <p:cTn id="43" dur="1" fill="hold">
                                          <p:stCondLst>
                                            <p:cond delay="0"/>
                                          </p:stCondLst>
                                        </p:cTn>
                                        <p:tgtEl>
                                          <p:spTgt spid="9"/>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p:cTn id="50" dur="500" fill="hold"/>
                                        <p:tgtEl>
                                          <p:spTgt spid="13"/>
                                        </p:tgtEl>
                                        <p:attrNameLst>
                                          <p:attrName>ppt_w</p:attrName>
                                        </p:attrNameLst>
                                      </p:cBhvr>
                                      <p:tavLst>
                                        <p:tav tm="0">
                                          <p:val>
                                            <p:fltVal val="0"/>
                                          </p:val>
                                        </p:tav>
                                        <p:tav tm="100000">
                                          <p:val>
                                            <p:strVal val="#ppt_w"/>
                                          </p:val>
                                        </p:tav>
                                      </p:tavLst>
                                    </p:anim>
                                    <p:anim calcmode="lin" valueType="num">
                                      <p:cBhvr>
                                        <p:cTn id="51" dur="500" fill="hold"/>
                                        <p:tgtEl>
                                          <p:spTgt spid="13"/>
                                        </p:tgtEl>
                                        <p:attrNameLst>
                                          <p:attrName>ppt_h</p:attrName>
                                        </p:attrNameLst>
                                      </p:cBhvr>
                                      <p:tavLst>
                                        <p:tav tm="0">
                                          <p:val>
                                            <p:fltVal val="0"/>
                                          </p:val>
                                        </p:tav>
                                        <p:tav tm="100000">
                                          <p:val>
                                            <p:strVal val="#ppt_h"/>
                                          </p:val>
                                        </p:tav>
                                      </p:tavLst>
                                    </p:anim>
                                    <p:animEffect transition="in" filter="fade">
                                      <p:cBhvr>
                                        <p:cTn id="52" dur="500"/>
                                        <p:tgtEl>
                                          <p:spTgt spid="13"/>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500" fill="hold"/>
                                        <p:tgtEl>
                                          <p:spTgt spid="14"/>
                                        </p:tgtEl>
                                        <p:attrNameLst>
                                          <p:attrName>ppt_w</p:attrName>
                                        </p:attrNameLst>
                                      </p:cBhvr>
                                      <p:tavLst>
                                        <p:tav tm="0">
                                          <p:val>
                                            <p:fltVal val="0"/>
                                          </p:val>
                                        </p:tav>
                                        <p:tav tm="100000">
                                          <p:val>
                                            <p:strVal val="#ppt_w"/>
                                          </p:val>
                                        </p:tav>
                                      </p:tavLst>
                                    </p:anim>
                                    <p:anim calcmode="lin" valueType="num">
                                      <p:cBhvr>
                                        <p:cTn id="56" dur="500" fill="hold"/>
                                        <p:tgtEl>
                                          <p:spTgt spid="14"/>
                                        </p:tgtEl>
                                        <p:attrNameLst>
                                          <p:attrName>ppt_h</p:attrName>
                                        </p:attrNameLst>
                                      </p:cBhvr>
                                      <p:tavLst>
                                        <p:tav tm="0">
                                          <p:val>
                                            <p:fltVal val="0"/>
                                          </p:val>
                                        </p:tav>
                                        <p:tav tm="100000">
                                          <p:val>
                                            <p:strVal val="#ppt_h"/>
                                          </p:val>
                                        </p:tav>
                                      </p:tavLst>
                                    </p:anim>
                                    <p:animEffect transition="in" filter="fade">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1"/>
      <p:bldP spid="11" grpId="0"/>
      <p:bldP spid="12" grpId="0"/>
      <p:bldP spid="13" grpId="0"/>
      <p:bldP spid="14" grpId="0"/>
      <p:bldP spid="15" grpId="0"/>
      <p:bldP spid="15" grpId="1"/>
      <p:bldP spid="16" grpId="0"/>
      <p:bldP spid="16" grpId="1"/>
      <p:bldP spid="17" grpId="0"/>
      <p:bldP spid="17" grpId="1"/>
      <p:bldP spid="18" grpId="0"/>
      <p:bldP spid="18" grpId="2"/>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D4A10F6-052A-2941-9046-992D6545CD9B}"/>
              </a:ext>
            </a:extLst>
          </p:cNvPr>
          <p:cNvGrpSpPr/>
          <p:nvPr/>
        </p:nvGrpSpPr>
        <p:grpSpPr>
          <a:xfrm>
            <a:off x="704091" y="361187"/>
            <a:ext cx="605826" cy="830997"/>
            <a:chOff x="3174278" y="237323"/>
            <a:chExt cx="605826" cy="830997"/>
          </a:xfrm>
        </p:grpSpPr>
        <p:sp>
          <p:nvSpPr>
            <p:cNvPr id="3" name="Oval 2">
              <a:extLst>
                <a:ext uri="{FF2B5EF4-FFF2-40B4-BE49-F238E27FC236}">
                  <a16:creationId xmlns:a16="http://schemas.microsoft.com/office/drawing/2014/main" id="{17D54613-D3B2-7640-B73F-A9405CDC3408}"/>
                </a:ext>
              </a:extLst>
            </p:cNvPr>
            <p:cNvSpPr/>
            <p:nvPr/>
          </p:nvSpPr>
          <p:spPr>
            <a:xfrm>
              <a:off x="3174278" y="379826"/>
              <a:ext cx="605826" cy="605826"/>
            </a:xfrm>
            <a:prstGeom prst="ellipse">
              <a:avLst/>
            </a:prstGeom>
            <a:solidFill>
              <a:srgbClr val="EA85B9"/>
            </a:solidFill>
            <a:ln>
              <a:solidFill>
                <a:srgbClr val="EA85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03FA3E0A-85E9-264A-B719-69D619A57822}"/>
                </a:ext>
              </a:extLst>
            </p:cNvPr>
            <p:cNvSpPr txBox="1"/>
            <p:nvPr/>
          </p:nvSpPr>
          <p:spPr>
            <a:xfrm>
              <a:off x="3228647" y="237323"/>
              <a:ext cx="301686" cy="830997"/>
            </a:xfrm>
            <a:prstGeom prst="rect">
              <a:avLst/>
            </a:prstGeom>
            <a:noFill/>
          </p:spPr>
          <p:txBody>
            <a:bodyPr wrap="square" rtlCol="0">
              <a:spAutoFit/>
            </a:bodyPr>
            <a:lstStyle/>
            <a:p>
              <a:r>
                <a:rPr lang="en-VN" sz="4800" b="1" i="1" dirty="0">
                  <a:solidFill>
                    <a:schemeClr val="bg1"/>
                  </a:solidFill>
                  <a:latin typeface="Times New Roman" panose="02020603050405020304" pitchFamily="18" charset="0"/>
                  <a:cs typeface="Times New Roman" panose="02020603050405020304" pitchFamily="18" charset="0"/>
                </a:rPr>
                <a:t>4</a:t>
              </a:r>
            </a:p>
          </p:txBody>
        </p:sp>
      </p:grpSp>
      <p:sp>
        <p:nvSpPr>
          <p:cNvPr id="5" name="TextBox 4">
            <a:extLst>
              <a:ext uri="{FF2B5EF4-FFF2-40B4-BE49-F238E27FC236}">
                <a16:creationId xmlns:a16="http://schemas.microsoft.com/office/drawing/2014/main" id="{97AA6B62-4791-7745-9AB4-FE69454E9DA7}"/>
              </a:ext>
            </a:extLst>
          </p:cNvPr>
          <p:cNvSpPr txBox="1"/>
          <p:nvPr/>
        </p:nvSpPr>
        <p:spPr>
          <a:xfrm>
            <a:off x="1309917" y="354378"/>
            <a:ext cx="10597559" cy="1305165"/>
          </a:xfrm>
          <a:prstGeom prst="rect">
            <a:avLst/>
          </a:prstGeom>
          <a:noFill/>
        </p:spPr>
        <p:txBody>
          <a:bodyPr wrap="square" rtlCol="0">
            <a:spAutoFit/>
          </a:bodyPr>
          <a:lstStyle/>
          <a:p>
            <a:pPr>
              <a:lnSpc>
                <a:spcPct val="150000"/>
              </a:lnSpc>
            </a:pPr>
            <a:r>
              <a:rPr lang="en-US" sz="2800" dirty="0" err="1"/>
              <a:t>Một</a:t>
            </a:r>
            <a:r>
              <a:rPr lang="en-US" sz="2800" dirty="0"/>
              <a:t> </a:t>
            </a:r>
            <a:r>
              <a:rPr lang="en-US" sz="2800" dirty="0" err="1"/>
              <a:t>rạp</a:t>
            </a:r>
            <a:r>
              <a:rPr lang="en-US" sz="2800" dirty="0"/>
              <a:t> </a:t>
            </a:r>
            <a:r>
              <a:rPr lang="en-US" sz="2800" dirty="0" err="1"/>
              <a:t>xiết</a:t>
            </a:r>
            <a:r>
              <a:rPr lang="en-US" sz="2800" dirty="0"/>
              <a:t> </a:t>
            </a:r>
            <a:r>
              <a:rPr lang="en-US" sz="2800" dirty="0" err="1"/>
              <a:t>có</a:t>
            </a:r>
            <a:r>
              <a:rPr lang="en-US" sz="2800" dirty="0"/>
              <a:t> 96 </a:t>
            </a:r>
            <a:r>
              <a:rPr lang="en-US" sz="2800" dirty="0" err="1"/>
              <a:t>ghế</a:t>
            </a:r>
            <a:r>
              <a:rPr lang="en-US" sz="2800" dirty="0"/>
              <a:t>, </a:t>
            </a:r>
            <a:r>
              <a:rPr lang="en-US" sz="2800" dirty="0" err="1"/>
              <a:t>trong</a:t>
            </a:r>
            <a:r>
              <a:rPr lang="en-US" sz="2800" dirty="0"/>
              <a:t> </a:t>
            </a:r>
            <a:r>
              <a:rPr lang="en-US" sz="2800" dirty="0" err="1"/>
              <a:t>đó</a:t>
            </a:r>
            <a:r>
              <a:rPr lang="en-US" sz="2800" dirty="0"/>
              <a:t> </a:t>
            </a:r>
            <a:r>
              <a:rPr lang="en-US" sz="2800" dirty="0" err="1"/>
              <a:t>có</a:t>
            </a:r>
            <a:r>
              <a:rPr lang="en-US" sz="2800" dirty="0"/>
              <a:t> 63 </a:t>
            </a:r>
            <a:r>
              <a:rPr lang="en-US" sz="2800" dirty="0" err="1"/>
              <a:t>ghế</a:t>
            </a:r>
            <a:r>
              <a:rPr lang="en-US" sz="2800" dirty="0"/>
              <a:t> </a:t>
            </a:r>
            <a:r>
              <a:rPr lang="en-US" sz="2800" dirty="0" err="1"/>
              <a:t>đã</a:t>
            </a:r>
            <a:r>
              <a:rPr lang="en-US" sz="2800" dirty="0"/>
              <a:t> </a:t>
            </a:r>
            <a:r>
              <a:rPr lang="en-US" sz="2800" dirty="0" err="1"/>
              <a:t>có</a:t>
            </a:r>
            <a:r>
              <a:rPr lang="en-US" sz="2800" dirty="0"/>
              <a:t> </a:t>
            </a:r>
            <a:r>
              <a:rPr lang="en-US" sz="2800" dirty="0" err="1"/>
              <a:t>khán</a:t>
            </a:r>
            <a:r>
              <a:rPr lang="en-US" sz="2800" dirty="0"/>
              <a:t> </a:t>
            </a:r>
            <a:r>
              <a:rPr lang="en-US" sz="2800" dirty="0" err="1"/>
              <a:t>giả</a:t>
            </a:r>
            <a:r>
              <a:rPr lang="en-US" sz="2800" dirty="0"/>
              <a:t> </a:t>
            </a:r>
            <a:r>
              <a:rPr lang="en-US" sz="2800" dirty="0" err="1"/>
              <a:t>ngồi</a:t>
            </a:r>
            <a:r>
              <a:rPr lang="en-US" sz="2800" dirty="0"/>
              <a:t>. </a:t>
            </a:r>
            <a:r>
              <a:rPr lang="en-US" sz="2800" dirty="0" err="1"/>
              <a:t>Hỏi</a:t>
            </a:r>
            <a:r>
              <a:rPr lang="en-US" sz="2800" dirty="0"/>
              <a:t> </a:t>
            </a:r>
            <a:r>
              <a:rPr lang="en-US" sz="2800" dirty="0" err="1"/>
              <a:t>trong</a:t>
            </a:r>
            <a:r>
              <a:rPr lang="en-US" sz="2800" dirty="0"/>
              <a:t> </a:t>
            </a:r>
            <a:r>
              <a:rPr lang="en-US" sz="2800" dirty="0" err="1"/>
              <a:t>rạp</a:t>
            </a:r>
            <a:r>
              <a:rPr lang="en-US" sz="2800" dirty="0"/>
              <a:t> </a:t>
            </a:r>
            <a:r>
              <a:rPr lang="en-US" sz="2800" dirty="0" err="1"/>
              <a:t>xiếc</a:t>
            </a:r>
            <a:r>
              <a:rPr lang="en-US" sz="2800" dirty="0"/>
              <a:t> </a:t>
            </a:r>
            <a:r>
              <a:rPr lang="en-US" sz="2800" dirty="0" err="1"/>
              <a:t>còn</a:t>
            </a:r>
            <a:r>
              <a:rPr lang="en-US" sz="2800" dirty="0"/>
              <a:t> bao </a:t>
            </a:r>
            <a:r>
              <a:rPr lang="en-US" sz="2800" dirty="0" err="1"/>
              <a:t>nhiêu</a:t>
            </a:r>
            <a:r>
              <a:rPr lang="en-US" sz="2800" dirty="0"/>
              <a:t> </a:t>
            </a:r>
            <a:r>
              <a:rPr lang="en-US" sz="2800" dirty="0" err="1"/>
              <a:t>ghế</a:t>
            </a:r>
            <a:r>
              <a:rPr lang="en-US" sz="2800" dirty="0"/>
              <a:t> </a:t>
            </a:r>
            <a:r>
              <a:rPr lang="en-US" sz="2800" dirty="0" err="1"/>
              <a:t>trống</a:t>
            </a:r>
            <a:r>
              <a:rPr lang="en-US" sz="2800" dirty="0"/>
              <a:t>? </a:t>
            </a:r>
            <a:endParaRPr lang="en-VN" sz="2800" dirty="0"/>
          </a:p>
        </p:txBody>
      </p:sp>
      <p:pic>
        <p:nvPicPr>
          <p:cNvPr id="18" name="Picture 17">
            <a:extLst>
              <a:ext uri="{FF2B5EF4-FFF2-40B4-BE49-F238E27FC236}">
                <a16:creationId xmlns:a16="http://schemas.microsoft.com/office/drawing/2014/main" id="{E8E1E050-A069-8944-B591-79DBA19C85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091" y="1717684"/>
            <a:ext cx="10486685" cy="4744908"/>
          </a:xfrm>
          <a:prstGeom prst="rect">
            <a:avLst/>
          </a:prstGeom>
        </p:spPr>
      </p:pic>
      <p:cxnSp>
        <p:nvCxnSpPr>
          <p:cNvPr id="19" name="Straight Connector 18">
            <a:extLst>
              <a:ext uri="{FF2B5EF4-FFF2-40B4-BE49-F238E27FC236}">
                <a16:creationId xmlns:a16="http://schemas.microsoft.com/office/drawing/2014/main" id="{1BD19C4B-0001-480A-B104-5B3203C99B57}"/>
              </a:ext>
            </a:extLst>
          </p:cNvPr>
          <p:cNvCxnSpPr>
            <a:cxnSpLocks/>
          </p:cNvCxnSpPr>
          <p:nvPr/>
        </p:nvCxnSpPr>
        <p:spPr>
          <a:xfrm>
            <a:off x="1395595" y="1601184"/>
            <a:ext cx="50385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FB28673-AE87-4FCF-BB60-C6FFD70886AF}"/>
              </a:ext>
            </a:extLst>
          </p:cNvPr>
          <p:cNvCxnSpPr>
            <a:cxnSpLocks/>
          </p:cNvCxnSpPr>
          <p:nvPr/>
        </p:nvCxnSpPr>
        <p:spPr>
          <a:xfrm>
            <a:off x="5004640" y="1597471"/>
            <a:ext cx="154888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A77EA1B-A4CC-493A-AA75-1A0DCC5C5152}"/>
              </a:ext>
            </a:extLst>
          </p:cNvPr>
          <p:cNvSpPr txBox="1"/>
          <p:nvPr/>
        </p:nvSpPr>
        <p:spPr>
          <a:xfrm>
            <a:off x="5690569" y="1595852"/>
            <a:ext cx="918127" cy="584775"/>
          </a:xfrm>
          <a:prstGeom prst="rect">
            <a:avLst/>
          </a:prstGeom>
          <a:noFill/>
        </p:spPr>
        <p:txBody>
          <a:bodyPr wrap="square" rtlCol="0">
            <a:spAutoFit/>
          </a:bodyPr>
          <a:lstStyle/>
          <a:p>
            <a:r>
              <a:rPr lang="en-US" sz="3200">
                <a:solidFill>
                  <a:srgbClr val="FF0000"/>
                </a:solidFill>
              </a:rPr>
              <a:t>số</a:t>
            </a:r>
            <a:endParaRPr lang="vi-VN" sz="3200">
              <a:solidFill>
                <a:srgbClr val="FF0000"/>
              </a:solidFill>
            </a:endParaRPr>
          </a:p>
        </p:txBody>
      </p:sp>
      <p:sp>
        <p:nvSpPr>
          <p:cNvPr id="22" name="TextBox 21">
            <a:extLst>
              <a:ext uri="{FF2B5EF4-FFF2-40B4-BE49-F238E27FC236}">
                <a16:creationId xmlns:a16="http://schemas.microsoft.com/office/drawing/2014/main" id="{096EE917-3EC0-4801-9A39-0D1177AD96E1}"/>
              </a:ext>
            </a:extLst>
          </p:cNvPr>
          <p:cNvSpPr txBox="1"/>
          <p:nvPr/>
        </p:nvSpPr>
        <p:spPr>
          <a:xfrm>
            <a:off x="7976882" y="1541841"/>
            <a:ext cx="617477" cy="584775"/>
          </a:xfrm>
          <a:prstGeom prst="rect">
            <a:avLst/>
          </a:prstGeom>
          <a:noFill/>
        </p:spPr>
        <p:txBody>
          <a:bodyPr wrap="none" rtlCol="0">
            <a:spAutoFit/>
          </a:bodyPr>
          <a:lstStyle/>
          <a:p>
            <a:r>
              <a:rPr lang="en-US" sz="3200">
                <a:solidFill>
                  <a:srgbClr val="FF0000"/>
                </a:solidFill>
              </a:rPr>
              <a:t>là:</a:t>
            </a:r>
            <a:endParaRPr lang="vi-VN" sz="3200">
              <a:solidFill>
                <a:srgbClr val="FF0000"/>
              </a:solidFill>
            </a:endParaRPr>
          </a:p>
        </p:txBody>
      </p:sp>
      <p:cxnSp>
        <p:nvCxnSpPr>
          <p:cNvPr id="23" name="Straight Connector 22">
            <a:extLst>
              <a:ext uri="{FF2B5EF4-FFF2-40B4-BE49-F238E27FC236}">
                <a16:creationId xmlns:a16="http://schemas.microsoft.com/office/drawing/2014/main" id="{4C65696C-AC38-4505-9EC1-4F42E9D66071}"/>
              </a:ext>
            </a:extLst>
          </p:cNvPr>
          <p:cNvCxnSpPr>
            <a:cxnSpLocks/>
          </p:cNvCxnSpPr>
          <p:nvPr/>
        </p:nvCxnSpPr>
        <p:spPr>
          <a:xfrm>
            <a:off x="8058854" y="1599982"/>
            <a:ext cx="27058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8564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circle(in)">
                                      <p:cBhvr>
                                        <p:cTn id="24" dur="20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1" grpId="0"/>
      <p:bldP spid="2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a:t>
            </a:r>
            <a:r>
              <a:rPr kumimoji="0" lang="vi-VN" sz="320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a:t>
            </a: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7" name="Hình chữ nhật 3">
            <a:extLst>
              <a:ext uri="{FF2B5EF4-FFF2-40B4-BE49-F238E27FC236}">
                <a16:creationId xmlns:a16="http://schemas.microsoft.com/office/drawing/2014/main" id="{79C7F3C6-B745-4908-863E-BB94BA187041}"/>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Hộp Văn bản 4">
            <a:extLst>
              <a:ext uri="{FF2B5EF4-FFF2-40B4-BE49-F238E27FC236}">
                <a16:creationId xmlns:a16="http://schemas.microsoft.com/office/drawing/2014/main" id="{96D71F2F-66D7-4396-B7F2-D8BBE3CFCB91}"/>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9" name="TextBox 8">
            <a:extLst>
              <a:ext uri="{FF2B5EF4-FFF2-40B4-BE49-F238E27FC236}">
                <a16:creationId xmlns:a16="http://schemas.microsoft.com/office/drawing/2014/main" id="{8E166BD5-D122-4777-A228-526DA566F129}"/>
              </a:ext>
            </a:extLst>
          </p:cNvPr>
          <p:cNvSpPr txBox="1"/>
          <p:nvPr/>
        </p:nvSpPr>
        <p:spPr>
          <a:xfrm>
            <a:off x="220197" y="1191251"/>
            <a:ext cx="76397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chemeClr val="bg1"/>
                </a:solidFill>
                <a:latin typeface="HP001 4 hàng" panose="020B0603050302020204" pitchFamily="34" charset="0"/>
              </a:rPr>
              <a:t>Bài 4 ( tr 22)</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0" name="TextBox 9">
            <a:extLst>
              <a:ext uri="{FF2B5EF4-FFF2-40B4-BE49-F238E27FC236}">
                <a16:creationId xmlns:a16="http://schemas.microsoft.com/office/drawing/2014/main" id="{57B45E0D-B81A-4B60-8998-84589B6FEFDB}"/>
              </a:ext>
            </a:extLst>
          </p:cNvPr>
          <p:cNvSpPr txBox="1"/>
          <p:nvPr/>
        </p:nvSpPr>
        <p:spPr>
          <a:xfrm>
            <a:off x="3420979" y="1837980"/>
            <a:ext cx="6682382" cy="584775"/>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Bài giải</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1" name="TextBox 10">
            <a:extLst>
              <a:ext uri="{FF2B5EF4-FFF2-40B4-BE49-F238E27FC236}">
                <a16:creationId xmlns:a16="http://schemas.microsoft.com/office/drawing/2014/main" id="{89B94D22-B24E-435E-9F59-BDA293D7DAB6}"/>
              </a:ext>
            </a:extLst>
          </p:cNvPr>
          <p:cNvSpPr txBox="1"/>
          <p:nvPr/>
        </p:nvSpPr>
        <p:spPr>
          <a:xfrm>
            <a:off x="762591" y="2506767"/>
            <a:ext cx="8515256" cy="584775"/>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Trong rạp xiếc còn số ghế trống </a:t>
            </a:r>
            <a:r>
              <a:rPr lang="en-US" sz="3200" b="1" noProof="0">
                <a:solidFill>
                  <a:schemeClr val="bg1"/>
                </a:solidFill>
                <a:latin typeface="HP001 4 hàng" panose="020B0603050302020204" pitchFamily="34" charset="0"/>
              </a:rPr>
              <a:t>là:</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2" name="TextBox 11">
            <a:extLst>
              <a:ext uri="{FF2B5EF4-FFF2-40B4-BE49-F238E27FC236}">
                <a16:creationId xmlns:a16="http://schemas.microsoft.com/office/drawing/2014/main" id="{B0020AA5-D13B-41EE-AF6F-BB49B9442015}"/>
              </a:ext>
            </a:extLst>
          </p:cNvPr>
          <p:cNvSpPr txBox="1"/>
          <p:nvPr/>
        </p:nvSpPr>
        <p:spPr>
          <a:xfrm>
            <a:off x="3442851" y="3828209"/>
            <a:ext cx="8515256" cy="584775"/>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Đáp số : ….. ghế trống.</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3" name="TextBox 12">
            <a:extLst>
              <a:ext uri="{FF2B5EF4-FFF2-40B4-BE49-F238E27FC236}">
                <a16:creationId xmlns:a16="http://schemas.microsoft.com/office/drawing/2014/main" id="{9374B8AE-92D9-437C-B42B-3C86CDFA981F}"/>
              </a:ext>
            </a:extLst>
          </p:cNvPr>
          <p:cNvSpPr txBox="1"/>
          <p:nvPr/>
        </p:nvSpPr>
        <p:spPr>
          <a:xfrm>
            <a:off x="3442851" y="3818877"/>
            <a:ext cx="8515256" cy="584775"/>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Đáp số: 34 ghế trống.</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4" name="TextBox 13">
            <a:extLst>
              <a:ext uri="{FF2B5EF4-FFF2-40B4-BE49-F238E27FC236}">
                <a16:creationId xmlns:a16="http://schemas.microsoft.com/office/drawing/2014/main" id="{55FDFBBC-088E-436F-AB1D-13E71A2D1192}"/>
              </a:ext>
            </a:extLst>
          </p:cNvPr>
          <p:cNvSpPr txBox="1"/>
          <p:nvPr/>
        </p:nvSpPr>
        <p:spPr>
          <a:xfrm>
            <a:off x="6983210" y="3811239"/>
            <a:ext cx="326414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15" name="Rectangle 14">
            <a:extLst>
              <a:ext uri="{FF2B5EF4-FFF2-40B4-BE49-F238E27FC236}">
                <a16:creationId xmlns:a16="http://schemas.microsoft.com/office/drawing/2014/main" id="{DE805CDA-EC40-45A9-8CAA-B15BD70F273D}"/>
              </a:ext>
            </a:extLst>
          </p:cNvPr>
          <p:cNvSpPr/>
          <p:nvPr/>
        </p:nvSpPr>
        <p:spPr>
          <a:xfrm>
            <a:off x="8339479" y="1143915"/>
            <a:ext cx="3598085" cy="272923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TextBox 15">
            <a:extLst>
              <a:ext uri="{FF2B5EF4-FFF2-40B4-BE49-F238E27FC236}">
                <a16:creationId xmlns:a16="http://schemas.microsoft.com/office/drawing/2014/main" id="{23751142-0C14-42CE-B8E9-83D7A9929335}"/>
              </a:ext>
            </a:extLst>
          </p:cNvPr>
          <p:cNvSpPr txBox="1"/>
          <p:nvPr/>
        </p:nvSpPr>
        <p:spPr>
          <a:xfrm>
            <a:off x="2205077" y="2859571"/>
            <a:ext cx="8515256" cy="1107996"/>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  </a:t>
            </a:r>
            <a:r>
              <a:rPr lang="en-US" sz="6600" b="1">
                <a:solidFill>
                  <a:schemeClr val="bg1"/>
                </a:solidFill>
                <a:latin typeface="HP001 4 hàng" panose="020B0603050302020204" pitchFamily="34" charset="0"/>
              </a:rPr>
              <a:t>-</a:t>
            </a:r>
            <a:r>
              <a:rPr lang="en-US" sz="4800" b="1">
                <a:solidFill>
                  <a:schemeClr val="bg1"/>
                </a:solidFill>
                <a:latin typeface="HP001 4 hàng" panose="020B0603050302020204" pitchFamily="34" charset="0"/>
              </a:rPr>
              <a:t> </a:t>
            </a:r>
            <a:r>
              <a:rPr lang="en-US" sz="3200" b="1">
                <a:solidFill>
                  <a:schemeClr val="bg1"/>
                </a:solidFill>
                <a:latin typeface="HP001 4 hàng" panose="020B0603050302020204" pitchFamily="34" charset="0"/>
              </a:rPr>
              <a:t>…..  =  ….. (ghế)</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7" name="TextBox 16">
            <a:extLst>
              <a:ext uri="{FF2B5EF4-FFF2-40B4-BE49-F238E27FC236}">
                <a16:creationId xmlns:a16="http://schemas.microsoft.com/office/drawing/2014/main" id="{4BECFDA4-29D7-48F4-8668-C9C271D4BE64}"/>
              </a:ext>
            </a:extLst>
          </p:cNvPr>
          <p:cNvSpPr txBox="1"/>
          <p:nvPr/>
        </p:nvSpPr>
        <p:spPr>
          <a:xfrm>
            <a:off x="2184410" y="3004582"/>
            <a:ext cx="8515256" cy="830997"/>
          </a:xfrm>
          <a:prstGeom prst="rect">
            <a:avLst/>
          </a:prstGeom>
          <a:noFill/>
        </p:spPr>
        <p:txBody>
          <a:bodyPr wrap="square" rtlCol="0">
            <a:spAutoFit/>
          </a:bodyPr>
          <a:lstStyle/>
          <a:p>
            <a:pPr>
              <a:defRPr/>
            </a:pPr>
            <a:r>
              <a:rPr lang="en-US" sz="3200" b="1">
                <a:solidFill>
                  <a:schemeClr val="bg1"/>
                </a:solidFill>
                <a:latin typeface="HP001 4 hàng" panose="020B0603050302020204" pitchFamily="34" charset="0"/>
              </a:rPr>
              <a:t>96  </a:t>
            </a:r>
            <a:r>
              <a:rPr lang="en-US" sz="4800" b="1">
                <a:solidFill>
                  <a:schemeClr val="bg1"/>
                </a:solidFill>
                <a:latin typeface="HP001 4 hàng" panose="020B0603050302020204" pitchFamily="34" charset="0"/>
              </a:rPr>
              <a:t>-</a:t>
            </a:r>
            <a:r>
              <a:rPr lang="en-US" sz="3200" b="1">
                <a:solidFill>
                  <a:schemeClr val="bg1"/>
                </a:solidFill>
                <a:latin typeface="HP001 4 hàng" panose="020B0603050302020204" pitchFamily="34" charset="0"/>
              </a:rPr>
              <a:t>  62 =   34( ghế)</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sp>
        <p:nvSpPr>
          <p:cNvPr id="18" name="TextBox 17">
            <a:extLst>
              <a:ext uri="{FF2B5EF4-FFF2-40B4-BE49-F238E27FC236}">
                <a16:creationId xmlns:a16="http://schemas.microsoft.com/office/drawing/2014/main" id="{015D58C8-0525-4194-AA08-543899340BA5}"/>
              </a:ext>
            </a:extLst>
          </p:cNvPr>
          <p:cNvSpPr txBox="1"/>
          <p:nvPr/>
        </p:nvSpPr>
        <p:spPr>
          <a:xfrm>
            <a:off x="6506753" y="3152475"/>
            <a:ext cx="3264145"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19" name="TextBox 18">
            <a:extLst>
              <a:ext uri="{FF2B5EF4-FFF2-40B4-BE49-F238E27FC236}">
                <a16:creationId xmlns:a16="http://schemas.microsoft.com/office/drawing/2014/main" id="{1C5F880F-B45D-4535-A6CD-98AFB5BDB790}"/>
              </a:ext>
            </a:extLst>
          </p:cNvPr>
          <p:cNvSpPr txBox="1"/>
          <p:nvPr/>
        </p:nvSpPr>
        <p:spPr>
          <a:xfrm>
            <a:off x="8368069" y="1071668"/>
            <a:ext cx="3598085" cy="2793842"/>
          </a:xfrm>
          <a:prstGeom prst="rect">
            <a:avLst/>
          </a:prstGeom>
          <a:noFill/>
        </p:spPr>
        <p:txBody>
          <a:bodyPr wrap="square" rtlCol="0">
            <a:spAutoFit/>
          </a:bodyPr>
          <a:lstStyle/>
          <a:p>
            <a:pPr>
              <a:lnSpc>
                <a:spcPct val="150000"/>
              </a:lnSpc>
            </a:pPr>
            <a:r>
              <a:rPr lang="en-US" sz="2400">
                <a:solidFill>
                  <a:schemeClr val="bg1"/>
                </a:solidFill>
              </a:rPr>
              <a:t>Một rạp xiết có 96 ghế, trong đó có 62 ghế đã có khán giả ngồi. Hỏi trong rạp xiếc còn bao nhiêu ghế trống? </a:t>
            </a:r>
            <a:endParaRPr lang="en-VN" sz="2400" dirty="0">
              <a:solidFill>
                <a:schemeClr val="bg1"/>
              </a:solidFill>
            </a:endParaRPr>
          </a:p>
        </p:txBody>
      </p:sp>
    </p:spTree>
    <p:extLst>
      <p:ext uri="{BB962C8B-B14F-4D97-AF65-F5344CB8AC3E}">
        <p14:creationId xmlns:p14="http://schemas.microsoft.com/office/powerpoint/2010/main" val="3809967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p:cTn id="26" dur="500" fill="hold"/>
                                        <p:tgtEl>
                                          <p:spTgt spid="16"/>
                                        </p:tgtEl>
                                        <p:attrNameLst>
                                          <p:attrName>ppt_w</p:attrName>
                                        </p:attrNameLst>
                                      </p:cBhvr>
                                      <p:tavLst>
                                        <p:tav tm="0">
                                          <p:val>
                                            <p:fltVal val="0"/>
                                          </p:val>
                                        </p:tav>
                                        <p:tav tm="100000">
                                          <p:val>
                                            <p:strVal val="#ppt_w"/>
                                          </p:val>
                                        </p:tav>
                                      </p:tavLst>
                                    </p:anim>
                                    <p:anim calcmode="lin" valueType="num">
                                      <p:cBhvr>
                                        <p:cTn id="27" dur="500" fill="hold"/>
                                        <p:tgtEl>
                                          <p:spTgt spid="16"/>
                                        </p:tgtEl>
                                        <p:attrNameLst>
                                          <p:attrName>ppt_h</p:attrName>
                                        </p:attrNameLst>
                                      </p:cBhvr>
                                      <p:tavLst>
                                        <p:tav tm="0">
                                          <p:val>
                                            <p:fltVal val="0"/>
                                          </p:val>
                                        </p:tav>
                                        <p:tav tm="100000">
                                          <p:val>
                                            <p:strVal val="#ppt_h"/>
                                          </p:val>
                                        </p:tav>
                                      </p:tavLst>
                                    </p:anim>
                                    <p:animEffect transition="in" filter="fade">
                                      <p:cBhvr>
                                        <p:cTn id="28" dur="500"/>
                                        <p:tgtEl>
                                          <p:spTgt spid="16"/>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500" fill="hold"/>
                                        <p:tgtEl>
                                          <p:spTgt spid="12"/>
                                        </p:tgtEl>
                                        <p:attrNameLst>
                                          <p:attrName>ppt_w</p:attrName>
                                        </p:attrNameLst>
                                      </p:cBhvr>
                                      <p:tavLst>
                                        <p:tav tm="0">
                                          <p:val>
                                            <p:fltVal val="0"/>
                                          </p:val>
                                        </p:tav>
                                        <p:tav tm="100000">
                                          <p:val>
                                            <p:strVal val="#ppt_w"/>
                                          </p:val>
                                        </p:tav>
                                      </p:tavLst>
                                    </p:anim>
                                    <p:anim calcmode="lin" valueType="num">
                                      <p:cBhvr>
                                        <p:cTn id="32" dur="500" fill="hold"/>
                                        <p:tgtEl>
                                          <p:spTgt spid="12"/>
                                        </p:tgtEl>
                                        <p:attrNameLst>
                                          <p:attrName>ppt_h</p:attrName>
                                        </p:attrNameLst>
                                      </p:cBhvr>
                                      <p:tavLst>
                                        <p:tav tm="0">
                                          <p:val>
                                            <p:fltVal val="0"/>
                                          </p:val>
                                        </p:tav>
                                        <p:tav tm="100000">
                                          <p:val>
                                            <p:strVal val="#ppt_h"/>
                                          </p:val>
                                        </p:tav>
                                      </p:tavLst>
                                    </p:anim>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6"/>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12"/>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500" fill="hold"/>
                                        <p:tgtEl>
                                          <p:spTgt spid="17"/>
                                        </p:tgtEl>
                                        <p:attrNameLst>
                                          <p:attrName>ppt_w</p:attrName>
                                        </p:attrNameLst>
                                      </p:cBhvr>
                                      <p:tavLst>
                                        <p:tav tm="0">
                                          <p:val>
                                            <p:fltVal val="0"/>
                                          </p:val>
                                        </p:tav>
                                        <p:tav tm="100000">
                                          <p:val>
                                            <p:strVal val="#ppt_w"/>
                                          </p:val>
                                        </p:tav>
                                      </p:tavLst>
                                    </p:anim>
                                    <p:anim calcmode="lin" valueType="num">
                                      <p:cBhvr>
                                        <p:cTn id="45" dur="500" fill="hold"/>
                                        <p:tgtEl>
                                          <p:spTgt spid="17"/>
                                        </p:tgtEl>
                                        <p:attrNameLst>
                                          <p:attrName>ppt_h</p:attrName>
                                        </p:attrNameLst>
                                      </p:cBhvr>
                                      <p:tavLst>
                                        <p:tav tm="0">
                                          <p:val>
                                            <p:fltVal val="0"/>
                                          </p:val>
                                        </p:tav>
                                        <p:tav tm="100000">
                                          <p:val>
                                            <p:strVal val="#ppt_h"/>
                                          </p:val>
                                        </p:tav>
                                      </p:tavLst>
                                    </p:anim>
                                    <p:animEffect transition="in" filter="fade">
                                      <p:cBhvr>
                                        <p:cTn id="46" dur="500"/>
                                        <p:tgtEl>
                                          <p:spTgt spid="17"/>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p:cTn id="56" dur="500" fill="hold"/>
                                        <p:tgtEl>
                                          <p:spTgt spid="18"/>
                                        </p:tgtEl>
                                        <p:attrNameLst>
                                          <p:attrName>ppt_w</p:attrName>
                                        </p:attrNameLst>
                                      </p:cBhvr>
                                      <p:tavLst>
                                        <p:tav tm="0">
                                          <p:val>
                                            <p:fltVal val="0"/>
                                          </p:val>
                                        </p:tav>
                                        <p:tav tm="100000">
                                          <p:val>
                                            <p:strVal val="#ppt_w"/>
                                          </p:val>
                                        </p:tav>
                                      </p:tavLst>
                                    </p:anim>
                                    <p:anim calcmode="lin" valueType="num">
                                      <p:cBhvr>
                                        <p:cTn id="57" dur="500" fill="hold"/>
                                        <p:tgtEl>
                                          <p:spTgt spid="18"/>
                                        </p:tgtEl>
                                        <p:attrNameLst>
                                          <p:attrName>ppt_h</p:attrName>
                                        </p:attrNameLst>
                                      </p:cBhvr>
                                      <p:tavLst>
                                        <p:tav tm="0">
                                          <p:val>
                                            <p:fltVal val="0"/>
                                          </p:val>
                                        </p:tav>
                                        <p:tav tm="100000">
                                          <p:val>
                                            <p:strVal val="#ppt_h"/>
                                          </p:val>
                                        </p:tav>
                                      </p:tavLst>
                                    </p:anim>
                                    <p:animEffect transition="in" filter="fade">
                                      <p:cBhvr>
                                        <p:cTn id="58" dur="500"/>
                                        <p:tgtEl>
                                          <p:spTgt spid="18"/>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p:cTn id="61" dur="500" fill="hold"/>
                                        <p:tgtEl>
                                          <p:spTgt spid="14"/>
                                        </p:tgtEl>
                                        <p:attrNameLst>
                                          <p:attrName>ppt_w</p:attrName>
                                        </p:attrNameLst>
                                      </p:cBhvr>
                                      <p:tavLst>
                                        <p:tav tm="0">
                                          <p:val>
                                            <p:fltVal val="0"/>
                                          </p:val>
                                        </p:tav>
                                        <p:tav tm="100000">
                                          <p:val>
                                            <p:strVal val="#ppt_w"/>
                                          </p:val>
                                        </p:tav>
                                      </p:tavLst>
                                    </p:anim>
                                    <p:anim calcmode="lin" valueType="num">
                                      <p:cBhvr>
                                        <p:cTn id="62" dur="500" fill="hold"/>
                                        <p:tgtEl>
                                          <p:spTgt spid="14"/>
                                        </p:tgtEl>
                                        <p:attrNameLst>
                                          <p:attrName>ppt_h</p:attrName>
                                        </p:attrNameLst>
                                      </p:cBhvr>
                                      <p:tavLst>
                                        <p:tav tm="0">
                                          <p:val>
                                            <p:fltVal val="0"/>
                                          </p:val>
                                        </p:tav>
                                        <p:tav tm="100000">
                                          <p:val>
                                            <p:strVal val="#ppt_h"/>
                                          </p:val>
                                        </p:tav>
                                      </p:tavLst>
                                    </p:anim>
                                    <p:animEffect transition="in" filter="fade">
                                      <p:cBhvr>
                                        <p:cTn id="6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2" grpId="1"/>
      <p:bldP spid="13" grpId="0"/>
      <p:bldP spid="14" grpId="0"/>
      <p:bldP spid="16" grpId="0"/>
      <p:bldP spid="16" grpId="1"/>
      <p:bldP spid="17" grpId="0"/>
      <p:bldP spid="1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0ACAB7F-16A5-6C42-AB95-D402960C1FA0}"/>
              </a:ext>
            </a:extLst>
          </p:cNvPr>
          <p:cNvGrpSpPr/>
          <p:nvPr/>
        </p:nvGrpSpPr>
        <p:grpSpPr>
          <a:xfrm>
            <a:off x="1021015" y="287087"/>
            <a:ext cx="605826" cy="830997"/>
            <a:chOff x="3174278" y="237323"/>
            <a:chExt cx="605826" cy="830997"/>
          </a:xfrm>
        </p:grpSpPr>
        <p:sp>
          <p:nvSpPr>
            <p:cNvPr id="3" name="Oval 2">
              <a:extLst>
                <a:ext uri="{FF2B5EF4-FFF2-40B4-BE49-F238E27FC236}">
                  <a16:creationId xmlns:a16="http://schemas.microsoft.com/office/drawing/2014/main" id="{E5586935-10AC-5C44-9399-9B310AE97C97}"/>
                </a:ext>
              </a:extLst>
            </p:cNvPr>
            <p:cNvSpPr/>
            <p:nvPr/>
          </p:nvSpPr>
          <p:spPr>
            <a:xfrm>
              <a:off x="3174278" y="379826"/>
              <a:ext cx="605826" cy="605826"/>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DDDE9E9C-4ABA-E242-8C10-397B197E021C}"/>
                </a:ext>
              </a:extLst>
            </p:cNvPr>
            <p:cNvSpPr txBox="1"/>
            <p:nvPr/>
          </p:nvSpPr>
          <p:spPr>
            <a:xfrm>
              <a:off x="3228647" y="237323"/>
              <a:ext cx="301686" cy="830997"/>
            </a:xfrm>
            <a:prstGeom prst="rect">
              <a:avLst/>
            </a:prstGeom>
            <a:noFill/>
          </p:spPr>
          <p:txBody>
            <a:bodyPr wrap="square" rtlCol="0">
              <a:spAutoFit/>
            </a:bodyPr>
            <a:lstStyle/>
            <a:p>
              <a:r>
                <a:rPr lang="en-VN" sz="4800" b="1" i="1" dirty="0">
                  <a:solidFill>
                    <a:schemeClr val="bg1"/>
                  </a:solidFill>
                  <a:latin typeface="Times New Roman" panose="02020603050405020304" pitchFamily="18" charset="0"/>
                  <a:cs typeface="Times New Roman" panose="02020603050405020304" pitchFamily="18" charset="0"/>
                </a:rPr>
                <a:t>5</a:t>
              </a:r>
            </a:p>
          </p:txBody>
        </p:sp>
      </p:grpSp>
      <p:sp>
        <p:nvSpPr>
          <p:cNvPr id="5" name="Rounded Rectangle 4">
            <a:extLst>
              <a:ext uri="{FF2B5EF4-FFF2-40B4-BE49-F238E27FC236}">
                <a16:creationId xmlns:a16="http://schemas.microsoft.com/office/drawing/2014/main" id="{FC9B19EF-07B7-B04E-9565-B56DF844CC4C}"/>
              </a:ext>
            </a:extLst>
          </p:cNvPr>
          <p:cNvSpPr/>
          <p:nvPr/>
        </p:nvSpPr>
        <p:spPr>
          <a:xfrm>
            <a:off x="1790088" y="481809"/>
            <a:ext cx="1506126" cy="523220"/>
          </a:xfrm>
          <a:prstGeom prst="roundRect">
            <a:avLst/>
          </a:prstGeom>
          <a:solidFill>
            <a:srgbClr val="FFE285"/>
          </a:solidFill>
          <a:ln>
            <a:solidFill>
              <a:srgbClr val="FFE2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6" name="TextBox 5">
            <a:extLst>
              <a:ext uri="{FF2B5EF4-FFF2-40B4-BE49-F238E27FC236}">
                <a16:creationId xmlns:a16="http://schemas.microsoft.com/office/drawing/2014/main" id="{1EF2F075-7D53-AF43-A5F2-F584F04E3270}"/>
              </a:ext>
            </a:extLst>
          </p:cNvPr>
          <p:cNvSpPr txBox="1"/>
          <p:nvPr/>
        </p:nvSpPr>
        <p:spPr>
          <a:xfrm>
            <a:off x="1923982" y="497616"/>
            <a:ext cx="1290590" cy="584775"/>
          </a:xfrm>
          <a:prstGeom prst="rect">
            <a:avLst/>
          </a:prstGeom>
          <a:noFill/>
        </p:spPr>
        <p:txBody>
          <a:bodyPr wrap="square" rtlCol="0">
            <a:spAutoFit/>
          </a:bodyPr>
          <a:lstStyle/>
          <a:p>
            <a:pPr algn="ctr"/>
            <a:r>
              <a:rPr lang="en-VN" sz="3200" dirty="0"/>
              <a:t>Số?</a:t>
            </a:r>
          </a:p>
        </p:txBody>
      </p:sp>
      <p:grpSp>
        <p:nvGrpSpPr>
          <p:cNvPr id="43" name="Group 42">
            <a:extLst>
              <a:ext uri="{FF2B5EF4-FFF2-40B4-BE49-F238E27FC236}">
                <a16:creationId xmlns:a16="http://schemas.microsoft.com/office/drawing/2014/main" id="{F8CABC40-DC59-5D47-B11C-194AD0E9B397}"/>
              </a:ext>
            </a:extLst>
          </p:cNvPr>
          <p:cNvGrpSpPr/>
          <p:nvPr/>
        </p:nvGrpSpPr>
        <p:grpSpPr>
          <a:xfrm>
            <a:off x="712441" y="1891024"/>
            <a:ext cx="3185792" cy="3094633"/>
            <a:chOff x="712441" y="1891024"/>
            <a:chExt cx="3185792" cy="3094633"/>
          </a:xfrm>
        </p:grpSpPr>
        <p:grpSp>
          <p:nvGrpSpPr>
            <p:cNvPr id="17" name="Group 16">
              <a:extLst>
                <a:ext uri="{FF2B5EF4-FFF2-40B4-BE49-F238E27FC236}">
                  <a16:creationId xmlns:a16="http://schemas.microsoft.com/office/drawing/2014/main" id="{D11B3F9B-ECC3-D743-8B13-B44304723AA8}"/>
                </a:ext>
              </a:extLst>
            </p:cNvPr>
            <p:cNvGrpSpPr/>
            <p:nvPr/>
          </p:nvGrpSpPr>
          <p:grpSpPr>
            <a:xfrm>
              <a:off x="712441" y="1891024"/>
              <a:ext cx="3185792" cy="3094633"/>
              <a:chOff x="712441" y="1687825"/>
              <a:chExt cx="3185792" cy="3094633"/>
            </a:xfrm>
          </p:grpSpPr>
          <p:sp>
            <p:nvSpPr>
              <p:cNvPr id="7" name="Oval 6">
                <a:extLst>
                  <a:ext uri="{FF2B5EF4-FFF2-40B4-BE49-F238E27FC236}">
                    <a16:creationId xmlns:a16="http://schemas.microsoft.com/office/drawing/2014/main" id="{F0BFA5F0-C954-EE45-A271-859345029C29}"/>
                  </a:ext>
                </a:extLst>
              </p:cNvPr>
              <p:cNvSpPr/>
              <p:nvPr/>
            </p:nvSpPr>
            <p:spPr>
              <a:xfrm>
                <a:off x="1845603" y="1687825"/>
                <a:ext cx="914400" cy="914400"/>
              </a:xfrm>
              <a:prstGeom prst="ellipse">
                <a:avLst/>
              </a:prstGeom>
              <a:solidFill>
                <a:srgbClr val="FFFF00"/>
              </a:solid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dirty="0">
                    <a:solidFill>
                      <a:schemeClr val="tx1"/>
                    </a:solidFill>
                  </a:rPr>
                  <a:t>12</a:t>
                </a:r>
              </a:p>
            </p:txBody>
          </p:sp>
          <p:sp>
            <p:nvSpPr>
              <p:cNvPr id="8" name="Oval 7">
                <a:extLst>
                  <a:ext uri="{FF2B5EF4-FFF2-40B4-BE49-F238E27FC236}">
                    <a16:creationId xmlns:a16="http://schemas.microsoft.com/office/drawing/2014/main" id="{ABB12690-7DB0-3842-8E99-C6ACA272C823}"/>
                  </a:ext>
                </a:extLst>
              </p:cNvPr>
              <p:cNvSpPr/>
              <p:nvPr/>
            </p:nvSpPr>
            <p:spPr>
              <a:xfrm>
                <a:off x="712441" y="3868058"/>
                <a:ext cx="914400" cy="914400"/>
              </a:xfrm>
              <a:prstGeom prst="ellipse">
                <a:avLst/>
              </a:prstGeom>
              <a:solidFill>
                <a:srgbClr val="FFFF00"/>
              </a:solid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dirty="0">
                    <a:solidFill>
                      <a:schemeClr val="tx1"/>
                    </a:solidFill>
                  </a:rPr>
                  <a:t>4</a:t>
                </a:r>
              </a:p>
            </p:txBody>
          </p:sp>
          <p:sp>
            <p:nvSpPr>
              <p:cNvPr id="9" name="Oval 8">
                <a:extLst>
                  <a:ext uri="{FF2B5EF4-FFF2-40B4-BE49-F238E27FC236}">
                    <a16:creationId xmlns:a16="http://schemas.microsoft.com/office/drawing/2014/main" id="{E5C705FF-8323-AD44-AA34-F13412F6F7DB}"/>
                  </a:ext>
                </a:extLst>
              </p:cNvPr>
              <p:cNvSpPr/>
              <p:nvPr/>
            </p:nvSpPr>
            <p:spPr>
              <a:xfrm>
                <a:off x="2983833" y="3868058"/>
                <a:ext cx="914400" cy="914400"/>
              </a:xfrm>
              <a:prstGeom prst="ellipse">
                <a:avLst/>
              </a:prstGeom>
              <a:solidFill>
                <a:srgbClr val="FFFF00"/>
              </a:solid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dirty="0">
                    <a:solidFill>
                      <a:schemeClr val="tx1"/>
                    </a:solidFill>
                  </a:rPr>
                  <a:t>3</a:t>
                </a:r>
              </a:p>
            </p:txBody>
          </p:sp>
          <p:cxnSp>
            <p:nvCxnSpPr>
              <p:cNvPr id="11" name="Straight Connector 10">
                <a:extLst>
                  <a:ext uri="{FF2B5EF4-FFF2-40B4-BE49-F238E27FC236}">
                    <a16:creationId xmlns:a16="http://schemas.microsoft.com/office/drawing/2014/main" id="{C9938AAB-1F41-0148-980C-B7A245AE5C43}"/>
                  </a:ext>
                </a:extLst>
              </p:cNvPr>
              <p:cNvCxnSpPr>
                <a:stCxn id="8" idx="0"/>
                <a:endCxn id="7" idx="3"/>
              </p:cNvCxnSpPr>
              <p:nvPr/>
            </p:nvCxnSpPr>
            <p:spPr>
              <a:xfrm flipV="1">
                <a:off x="1169641" y="2468314"/>
                <a:ext cx="809873" cy="1399744"/>
              </a:xfrm>
              <a:prstGeom prst="line">
                <a:avLst/>
              </a:prstGeom>
              <a:ln w="381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0A04E40-D98E-6C4A-972D-C542BB8DB3DA}"/>
                  </a:ext>
                </a:extLst>
              </p:cNvPr>
              <p:cNvCxnSpPr>
                <a:cxnSpLocks/>
                <a:stCxn id="9" idx="0"/>
                <a:endCxn id="7" idx="5"/>
              </p:cNvCxnSpPr>
              <p:nvPr/>
            </p:nvCxnSpPr>
            <p:spPr>
              <a:xfrm flipH="1" flipV="1">
                <a:off x="2626092" y="2468314"/>
                <a:ext cx="814941" cy="1399744"/>
              </a:xfrm>
              <a:prstGeom prst="line">
                <a:avLst/>
              </a:prstGeom>
              <a:ln w="381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47B9F9D-90BB-C14D-A086-DE0107708D28}"/>
                  </a:ext>
                </a:extLst>
              </p:cNvPr>
              <p:cNvCxnSpPr>
                <a:cxnSpLocks/>
                <a:stCxn id="9" idx="2"/>
              </p:cNvCxnSpPr>
              <p:nvPr/>
            </p:nvCxnSpPr>
            <p:spPr>
              <a:xfrm flipH="1">
                <a:off x="1628569" y="4325258"/>
                <a:ext cx="1355264" cy="0"/>
              </a:xfrm>
              <a:prstGeom prst="line">
                <a:avLst/>
              </a:prstGeom>
              <a:ln w="381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32" name="TextBox 31">
              <a:extLst>
                <a:ext uri="{FF2B5EF4-FFF2-40B4-BE49-F238E27FC236}">
                  <a16:creationId xmlns:a16="http://schemas.microsoft.com/office/drawing/2014/main" id="{B6955EC3-2A92-754B-BA4B-2353E3D08CCC}"/>
                </a:ext>
              </a:extLst>
            </p:cNvPr>
            <p:cNvSpPr txBox="1"/>
            <p:nvPr/>
          </p:nvSpPr>
          <p:spPr>
            <a:xfrm>
              <a:off x="1884777" y="3429000"/>
              <a:ext cx="836053" cy="584775"/>
            </a:xfrm>
            <a:prstGeom prst="rect">
              <a:avLst/>
            </a:prstGeom>
            <a:noFill/>
          </p:spPr>
          <p:txBody>
            <a:bodyPr wrap="square" rtlCol="0">
              <a:spAutoFit/>
            </a:bodyPr>
            <a:lstStyle/>
            <a:p>
              <a:pPr algn="ctr"/>
              <a:r>
                <a:rPr lang="en-VN" sz="3200" dirty="0"/>
                <a:t>19</a:t>
              </a:r>
            </a:p>
          </p:txBody>
        </p:sp>
      </p:grpSp>
      <p:grpSp>
        <p:nvGrpSpPr>
          <p:cNvPr id="18" name="Group 17">
            <a:extLst>
              <a:ext uri="{FF2B5EF4-FFF2-40B4-BE49-F238E27FC236}">
                <a16:creationId xmlns:a16="http://schemas.microsoft.com/office/drawing/2014/main" id="{DBA92021-13E8-7A44-838B-E664F3681C1C}"/>
              </a:ext>
            </a:extLst>
          </p:cNvPr>
          <p:cNvGrpSpPr/>
          <p:nvPr/>
        </p:nvGrpSpPr>
        <p:grpSpPr>
          <a:xfrm>
            <a:off x="4401506" y="1872342"/>
            <a:ext cx="3185792" cy="3113315"/>
            <a:chOff x="712441" y="1669143"/>
            <a:chExt cx="3185792" cy="3113315"/>
          </a:xfrm>
        </p:grpSpPr>
        <p:sp>
          <p:nvSpPr>
            <p:cNvPr id="19" name="Oval 18">
              <a:extLst>
                <a:ext uri="{FF2B5EF4-FFF2-40B4-BE49-F238E27FC236}">
                  <a16:creationId xmlns:a16="http://schemas.microsoft.com/office/drawing/2014/main" id="{AE22AB08-1729-AE4D-BB25-CC060151B55B}"/>
                </a:ext>
              </a:extLst>
            </p:cNvPr>
            <p:cNvSpPr/>
            <p:nvPr/>
          </p:nvSpPr>
          <p:spPr>
            <a:xfrm>
              <a:off x="1849001" y="1669143"/>
              <a:ext cx="914400" cy="914400"/>
            </a:xfrm>
            <a:prstGeom prst="ellipse">
              <a:avLst/>
            </a:prstGeom>
            <a:solidFill>
              <a:srgbClr val="D8F3FC"/>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dirty="0">
                  <a:solidFill>
                    <a:schemeClr val="tx1"/>
                  </a:solidFill>
                </a:rPr>
                <a:t>10</a:t>
              </a:r>
            </a:p>
          </p:txBody>
        </p:sp>
        <p:sp>
          <p:nvSpPr>
            <p:cNvPr id="20" name="Oval 19">
              <a:extLst>
                <a:ext uri="{FF2B5EF4-FFF2-40B4-BE49-F238E27FC236}">
                  <a16:creationId xmlns:a16="http://schemas.microsoft.com/office/drawing/2014/main" id="{3619FCCA-CBCC-0B46-810A-CC574D25B0AB}"/>
                </a:ext>
              </a:extLst>
            </p:cNvPr>
            <p:cNvSpPr/>
            <p:nvPr/>
          </p:nvSpPr>
          <p:spPr>
            <a:xfrm>
              <a:off x="712441" y="3868058"/>
              <a:ext cx="914400" cy="914400"/>
            </a:xfrm>
            <a:prstGeom prst="ellipse">
              <a:avLst/>
            </a:prstGeom>
            <a:solidFill>
              <a:srgbClr val="D8F3FC"/>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dirty="0">
                  <a:solidFill>
                    <a:schemeClr val="tx1"/>
                  </a:solidFill>
                </a:rPr>
                <a:t>13</a:t>
              </a:r>
            </a:p>
          </p:txBody>
        </p:sp>
        <p:sp>
          <p:nvSpPr>
            <p:cNvPr id="21" name="Oval 20">
              <a:extLst>
                <a:ext uri="{FF2B5EF4-FFF2-40B4-BE49-F238E27FC236}">
                  <a16:creationId xmlns:a16="http://schemas.microsoft.com/office/drawing/2014/main" id="{0D04222E-8EEF-7149-B4FC-81EF5B435CA5}"/>
                </a:ext>
              </a:extLst>
            </p:cNvPr>
            <p:cNvSpPr/>
            <p:nvPr/>
          </p:nvSpPr>
          <p:spPr>
            <a:xfrm>
              <a:off x="2983833" y="3868058"/>
              <a:ext cx="914400" cy="914400"/>
            </a:xfrm>
            <a:prstGeom prst="ellipse">
              <a:avLst/>
            </a:prstGeom>
            <a:solidFill>
              <a:srgbClr val="D8F3FC"/>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dirty="0">
                  <a:solidFill>
                    <a:schemeClr val="tx1"/>
                  </a:solidFill>
                </a:rPr>
                <a:t>5</a:t>
              </a:r>
            </a:p>
          </p:txBody>
        </p:sp>
        <p:cxnSp>
          <p:nvCxnSpPr>
            <p:cNvPr id="22" name="Straight Connector 21">
              <a:extLst>
                <a:ext uri="{FF2B5EF4-FFF2-40B4-BE49-F238E27FC236}">
                  <a16:creationId xmlns:a16="http://schemas.microsoft.com/office/drawing/2014/main" id="{34C5B05C-80EB-9D4C-8EA0-C9EFDB68D158}"/>
                </a:ext>
              </a:extLst>
            </p:cNvPr>
            <p:cNvCxnSpPr>
              <a:stCxn id="20" idx="0"/>
              <a:endCxn id="19" idx="3"/>
            </p:cNvCxnSpPr>
            <p:nvPr/>
          </p:nvCxnSpPr>
          <p:spPr>
            <a:xfrm flipV="1">
              <a:off x="1169641" y="2449632"/>
              <a:ext cx="813271" cy="1418426"/>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1428EBF-90A0-F94F-82EF-F7EDB5C4A49B}"/>
                </a:ext>
              </a:extLst>
            </p:cNvPr>
            <p:cNvCxnSpPr>
              <a:cxnSpLocks/>
              <a:stCxn id="21" idx="0"/>
              <a:endCxn id="19" idx="5"/>
            </p:cNvCxnSpPr>
            <p:nvPr/>
          </p:nvCxnSpPr>
          <p:spPr>
            <a:xfrm flipH="1" flipV="1">
              <a:off x="2629490" y="2449632"/>
              <a:ext cx="811543" cy="1418426"/>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150A67A-AF58-E844-88F1-71C1A7977D31}"/>
                </a:ext>
              </a:extLst>
            </p:cNvPr>
            <p:cNvCxnSpPr>
              <a:cxnSpLocks/>
              <a:stCxn id="21" idx="2"/>
            </p:cNvCxnSpPr>
            <p:nvPr/>
          </p:nvCxnSpPr>
          <p:spPr>
            <a:xfrm flipH="1">
              <a:off x="1628569" y="4325258"/>
              <a:ext cx="1355264"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ABF5A0B5-8CA7-E24D-83AD-CF051628C3ED}"/>
              </a:ext>
            </a:extLst>
          </p:cNvPr>
          <p:cNvGrpSpPr/>
          <p:nvPr/>
        </p:nvGrpSpPr>
        <p:grpSpPr>
          <a:xfrm>
            <a:off x="8028527" y="1872342"/>
            <a:ext cx="3185792" cy="3113315"/>
            <a:chOff x="712441" y="1669143"/>
            <a:chExt cx="3185792" cy="3113315"/>
          </a:xfrm>
        </p:grpSpPr>
        <p:sp>
          <p:nvSpPr>
            <p:cNvPr id="26" name="Oval 25">
              <a:extLst>
                <a:ext uri="{FF2B5EF4-FFF2-40B4-BE49-F238E27FC236}">
                  <a16:creationId xmlns:a16="http://schemas.microsoft.com/office/drawing/2014/main" id="{B6EDAF50-3E55-4944-B2CB-5A84725C8852}"/>
                </a:ext>
              </a:extLst>
            </p:cNvPr>
            <p:cNvSpPr/>
            <p:nvPr/>
          </p:nvSpPr>
          <p:spPr>
            <a:xfrm>
              <a:off x="1852132" y="1669143"/>
              <a:ext cx="914400" cy="914400"/>
            </a:xfrm>
            <a:prstGeom prst="ellipse">
              <a:avLst/>
            </a:prstGeom>
            <a:solidFill>
              <a:srgbClr val="92D050">
                <a:alpha val="72000"/>
              </a:srgb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dirty="0">
                  <a:solidFill>
                    <a:schemeClr val="tx1"/>
                  </a:solidFill>
                </a:rPr>
                <a:t>33</a:t>
              </a:r>
            </a:p>
          </p:txBody>
        </p:sp>
        <p:sp>
          <p:nvSpPr>
            <p:cNvPr id="27" name="Oval 26">
              <a:extLst>
                <a:ext uri="{FF2B5EF4-FFF2-40B4-BE49-F238E27FC236}">
                  <a16:creationId xmlns:a16="http://schemas.microsoft.com/office/drawing/2014/main" id="{56CF92D3-2A3B-0448-81D8-637C42D14222}"/>
                </a:ext>
              </a:extLst>
            </p:cNvPr>
            <p:cNvSpPr/>
            <p:nvPr/>
          </p:nvSpPr>
          <p:spPr>
            <a:xfrm>
              <a:off x="712441" y="3868058"/>
              <a:ext cx="914400" cy="914400"/>
            </a:xfrm>
            <a:prstGeom prst="ellipse">
              <a:avLst/>
            </a:prstGeom>
            <a:solidFill>
              <a:srgbClr val="92D050">
                <a:alpha val="72000"/>
              </a:srgb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dirty="0">
                  <a:solidFill>
                    <a:schemeClr val="tx1"/>
                  </a:solidFill>
                </a:rPr>
                <a:t>6</a:t>
              </a:r>
            </a:p>
          </p:txBody>
        </p:sp>
        <p:sp>
          <p:nvSpPr>
            <p:cNvPr id="28" name="Oval 27">
              <a:extLst>
                <a:ext uri="{FF2B5EF4-FFF2-40B4-BE49-F238E27FC236}">
                  <a16:creationId xmlns:a16="http://schemas.microsoft.com/office/drawing/2014/main" id="{20DCB384-0F28-F343-B2CB-9BB3573E2292}"/>
                </a:ext>
              </a:extLst>
            </p:cNvPr>
            <p:cNvSpPr/>
            <p:nvPr/>
          </p:nvSpPr>
          <p:spPr>
            <a:xfrm>
              <a:off x="2983833" y="3868058"/>
              <a:ext cx="914400" cy="914400"/>
            </a:xfrm>
            <a:prstGeom prst="ellipse">
              <a:avLst/>
            </a:prstGeom>
            <a:solidFill>
              <a:srgbClr val="92D050">
                <a:alpha val="72000"/>
              </a:srgb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dirty="0">
                  <a:solidFill>
                    <a:schemeClr val="tx1"/>
                  </a:solidFill>
                </a:rPr>
                <a:t>20</a:t>
              </a:r>
            </a:p>
          </p:txBody>
        </p:sp>
        <p:cxnSp>
          <p:nvCxnSpPr>
            <p:cNvPr id="29" name="Straight Connector 28">
              <a:extLst>
                <a:ext uri="{FF2B5EF4-FFF2-40B4-BE49-F238E27FC236}">
                  <a16:creationId xmlns:a16="http://schemas.microsoft.com/office/drawing/2014/main" id="{E11525CA-F86A-9142-82FA-F5C7A227F517}"/>
                </a:ext>
              </a:extLst>
            </p:cNvPr>
            <p:cNvCxnSpPr>
              <a:stCxn id="27" idx="0"/>
              <a:endCxn id="26" idx="3"/>
            </p:cNvCxnSpPr>
            <p:nvPr/>
          </p:nvCxnSpPr>
          <p:spPr>
            <a:xfrm flipV="1">
              <a:off x="1169641" y="2449632"/>
              <a:ext cx="816402" cy="1418426"/>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BC3C403-15F6-6D4A-84AB-FA8F6213B470}"/>
                </a:ext>
              </a:extLst>
            </p:cNvPr>
            <p:cNvCxnSpPr>
              <a:cxnSpLocks/>
              <a:stCxn id="28" idx="0"/>
              <a:endCxn id="26" idx="5"/>
            </p:cNvCxnSpPr>
            <p:nvPr/>
          </p:nvCxnSpPr>
          <p:spPr>
            <a:xfrm flipH="1" flipV="1">
              <a:off x="2632621" y="2449632"/>
              <a:ext cx="808412" cy="1418426"/>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D250A65-DD23-354E-AA7C-3B73905EF045}"/>
                </a:ext>
              </a:extLst>
            </p:cNvPr>
            <p:cNvCxnSpPr>
              <a:cxnSpLocks/>
              <a:stCxn id="28" idx="2"/>
            </p:cNvCxnSpPr>
            <p:nvPr/>
          </p:nvCxnSpPr>
          <p:spPr>
            <a:xfrm flipH="1">
              <a:off x="1628569" y="4325258"/>
              <a:ext cx="1355264"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1D4CF6DB-DF2A-EA4B-A8B8-D250868EB4B2}"/>
              </a:ext>
            </a:extLst>
          </p:cNvPr>
          <p:cNvSpPr txBox="1"/>
          <p:nvPr/>
        </p:nvSpPr>
        <p:spPr>
          <a:xfrm>
            <a:off x="9145347" y="3373275"/>
            <a:ext cx="836053" cy="584775"/>
          </a:xfrm>
          <a:prstGeom prst="rect">
            <a:avLst/>
          </a:prstGeom>
          <a:noFill/>
        </p:spPr>
        <p:txBody>
          <a:bodyPr wrap="square" rtlCol="0">
            <a:spAutoFit/>
          </a:bodyPr>
          <a:lstStyle/>
          <a:p>
            <a:pPr algn="ctr"/>
            <a:r>
              <a:rPr lang="en-VN" sz="3200" dirty="0"/>
              <a:t>?</a:t>
            </a:r>
          </a:p>
        </p:txBody>
      </p:sp>
      <p:sp>
        <p:nvSpPr>
          <p:cNvPr id="45" name="TextBox 44">
            <a:extLst>
              <a:ext uri="{FF2B5EF4-FFF2-40B4-BE49-F238E27FC236}">
                <a16:creationId xmlns:a16="http://schemas.microsoft.com/office/drawing/2014/main" id="{10B78604-5003-874E-8CA2-E538689905EA}"/>
              </a:ext>
            </a:extLst>
          </p:cNvPr>
          <p:cNvSpPr txBox="1"/>
          <p:nvPr/>
        </p:nvSpPr>
        <p:spPr>
          <a:xfrm>
            <a:off x="9271962" y="3301816"/>
            <a:ext cx="836053" cy="769441"/>
          </a:xfrm>
          <a:prstGeom prst="rect">
            <a:avLst/>
          </a:prstGeom>
          <a:solidFill>
            <a:schemeClr val="bg1"/>
          </a:solidFill>
        </p:spPr>
        <p:txBody>
          <a:bodyPr wrap="square" rtlCol="0">
            <a:spAutoFit/>
          </a:bodyPr>
          <a:lstStyle/>
          <a:p>
            <a:pPr algn="ctr"/>
            <a:r>
              <a:rPr lang="en-VN" sz="4400" dirty="0">
                <a:solidFill>
                  <a:srgbClr val="FF0000"/>
                </a:solidFill>
              </a:rPr>
              <a:t>59</a:t>
            </a:r>
          </a:p>
        </p:txBody>
      </p:sp>
      <p:sp>
        <p:nvSpPr>
          <p:cNvPr id="34" name="TextBox 33">
            <a:extLst>
              <a:ext uri="{FF2B5EF4-FFF2-40B4-BE49-F238E27FC236}">
                <a16:creationId xmlns:a16="http://schemas.microsoft.com/office/drawing/2014/main" id="{5026ECAF-EEF0-4A4B-B808-970098238BA7}"/>
              </a:ext>
            </a:extLst>
          </p:cNvPr>
          <p:cNvSpPr txBox="1"/>
          <p:nvPr/>
        </p:nvSpPr>
        <p:spPr>
          <a:xfrm>
            <a:off x="5538066" y="3274843"/>
            <a:ext cx="836053" cy="584775"/>
          </a:xfrm>
          <a:prstGeom prst="rect">
            <a:avLst/>
          </a:prstGeom>
          <a:noFill/>
        </p:spPr>
        <p:txBody>
          <a:bodyPr wrap="square" rtlCol="0">
            <a:spAutoFit/>
          </a:bodyPr>
          <a:lstStyle/>
          <a:p>
            <a:pPr algn="ctr"/>
            <a:r>
              <a:rPr lang="en-VN" sz="3200" dirty="0"/>
              <a:t>?</a:t>
            </a:r>
          </a:p>
        </p:txBody>
      </p:sp>
      <p:sp>
        <p:nvSpPr>
          <p:cNvPr id="35" name="TextBox 34">
            <a:extLst>
              <a:ext uri="{FF2B5EF4-FFF2-40B4-BE49-F238E27FC236}">
                <a16:creationId xmlns:a16="http://schemas.microsoft.com/office/drawing/2014/main" id="{A8C985A6-3169-465D-85D7-1D666DDF65E5}"/>
              </a:ext>
            </a:extLst>
          </p:cNvPr>
          <p:cNvSpPr txBox="1"/>
          <p:nvPr/>
        </p:nvSpPr>
        <p:spPr>
          <a:xfrm>
            <a:off x="5570719" y="3238372"/>
            <a:ext cx="836053" cy="769441"/>
          </a:xfrm>
          <a:prstGeom prst="rect">
            <a:avLst/>
          </a:prstGeom>
          <a:solidFill>
            <a:schemeClr val="bg1"/>
          </a:solidFill>
        </p:spPr>
        <p:txBody>
          <a:bodyPr wrap="square" rtlCol="0">
            <a:spAutoFit/>
          </a:bodyPr>
          <a:lstStyle/>
          <a:p>
            <a:pPr algn="ctr"/>
            <a:r>
              <a:rPr lang="en-US" sz="4400">
                <a:solidFill>
                  <a:srgbClr val="FF0000"/>
                </a:solidFill>
              </a:rPr>
              <a:t>28</a:t>
            </a:r>
            <a:endParaRPr lang="en-VN" sz="4400" dirty="0">
              <a:solidFill>
                <a:srgbClr val="FF0000"/>
              </a:solidFill>
            </a:endParaRPr>
          </a:p>
        </p:txBody>
      </p:sp>
    </p:spTree>
    <p:extLst>
      <p:ext uri="{BB962C8B-B14F-4D97-AF65-F5344CB8AC3E}">
        <p14:creationId xmlns:p14="http://schemas.microsoft.com/office/powerpoint/2010/main" val="3093260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500"/>
                                        <p:tgtEl>
                                          <p:spTgt spid="43"/>
                                        </p:tgtEl>
                                      </p:cBhvr>
                                    </p:animEffect>
                                  </p:childTnLst>
                                </p:cTn>
                              </p:par>
                              <p:par>
                                <p:cTn id="20" presetID="1"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par>
                                <p:cTn id="22" presetID="10" presetClass="entr" presetSubtype="0"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1" nodeType="clickEffect">
                                  <p:stCondLst>
                                    <p:cond delay="0"/>
                                  </p:stCondLst>
                                  <p:childTnLst>
                                    <p:set>
                                      <p:cBhvr>
                                        <p:cTn id="33" dur="1" fill="hold">
                                          <p:stCondLst>
                                            <p:cond delay="0"/>
                                          </p:stCondLst>
                                        </p:cTn>
                                        <p:tgtEl>
                                          <p:spTgt spid="35"/>
                                        </p:tgtEl>
                                        <p:attrNameLst>
                                          <p:attrName>style.visibility</p:attrName>
                                        </p:attrNameLst>
                                      </p:cBhvr>
                                      <p:to>
                                        <p:strVal val="visible"/>
                                      </p:to>
                                    </p:set>
                                  </p:childTnLst>
                                </p:cTn>
                              </p:par>
                            </p:childTnLst>
                          </p:cTn>
                        </p:par>
                        <p:par>
                          <p:cTn id="34" fill="hold">
                            <p:stCondLst>
                              <p:cond delay="0"/>
                            </p:stCondLst>
                            <p:childTnLst>
                              <p:par>
                                <p:cTn id="35" presetID="26" presetClass="emph" presetSubtype="0" repeatCount="3000" fill="hold" grpId="0" nodeType="afterEffect">
                                  <p:stCondLst>
                                    <p:cond delay="0"/>
                                  </p:stCondLst>
                                  <p:childTnLst>
                                    <p:animEffect transition="out" filter="fade">
                                      <p:cBhvr>
                                        <p:cTn id="36" dur="500" tmFilter="0, 0; .2, .5; .8, .5; 1, 0"/>
                                        <p:tgtEl>
                                          <p:spTgt spid="35"/>
                                        </p:tgtEl>
                                      </p:cBhvr>
                                    </p:animEffect>
                                    <p:animScale>
                                      <p:cBhvr>
                                        <p:cTn id="37" dur="250" autoRev="1" fill="hold"/>
                                        <p:tgtEl>
                                          <p:spTgt spid="35"/>
                                        </p:tgtEl>
                                      </p:cBhvr>
                                      <p:by x="105000" y="105000"/>
                                    </p:animScale>
                                  </p:childTnLst>
                                  <p:subTnLst>
                                    <p:audio>
                                      <p:cMediaNode>
                                        <p:cTn display="0" masterRel="sameClick">
                                          <p:stCondLst>
                                            <p:cond evt="begin" delay="0">
                                              <p:tn val="35"/>
                                            </p:cond>
                                          </p:stCondLst>
                                          <p:endCondLst>
                                            <p:cond evt="onStopAudio" delay="0">
                                              <p:tgtEl>
                                                <p:sldTgt/>
                                              </p:tgtEl>
                                            </p:cond>
                                          </p:endCondLst>
                                        </p:cTn>
                                        <p:tgtEl>
                                          <p:sndTgt r:embed="rId2" name="chimes.wav"/>
                                        </p:tgtEl>
                                      </p:cMediaNode>
                                    </p:audio>
                                  </p:sub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fade">
                                      <p:cBhvr>
                                        <p:cTn id="42" dur="500"/>
                                        <p:tgtEl>
                                          <p:spTgt spid="46"/>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childTnLst>
                          </p:cTn>
                        </p:par>
                        <p:par>
                          <p:cTn id="47" fill="hold">
                            <p:stCondLst>
                              <p:cond delay="0"/>
                            </p:stCondLst>
                            <p:childTnLst>
                              <p:par>
                                <p:cTn id="48" presetID="26" presetClass="emph" presetSubtype="0" repeatCount="3000" fill="hold" grpId="0" nodeType="afterEffect">
                                  <p:stCondLst>
                                    <p:cond delay="0"/>
                                  </p:stCondLst>
                                  <p:childTnLst>
                                    <p:animEffect transition="out" filter="fade">
                                      <p:cBhvr>
                                        <p:cTn id="49" dur="500" tmFilter="0, 0; .2, .5; .8, .5; 1, 0"/>
                                        <p:tgtEl>
                                          <p:spTgt spid="45"/>
                                        </p:tgtEl>
                                      </p:cBhvr>
                                    </p:animEffect>
                                    <p:animScale>
                                      <p:cBhvr>
                                        <p:cTn id="50" dur="250" autoRev="1" fill="hold"/>
                                        <p:tgtEl>
                                          <p:spTgt spid="45"/>
                                        </p:tgtEl>
                                      </p:cBhvr>
                                      <p:by x="105000" y="105000"/>
                                    </p:animScale>
                                  </p:childTnLst>
                                  <p:subTnLst>
                                    <p:audio>
                                      <p:cMediaNode>
                                        <p:cTn display="0" masterRel="sameClick">
                                          <p:stCondLst>
                                            <p:cond evt="begin" delay="0">
                                              <p:tn val="4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46" grpId="0"/>
      <p:bldP spid="45" grpId="0" animBg="1"/>
      <p:bldP spid="45" grpId="1" animBg="1"/>
      <p:bldP spid="34" grpId="0"/>
      <p:bldP spid="35" grpId="0" animBg="1"/>
      <p:bldP spid="35"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9" name="TextBox 8">
            <a:extLst>
              <a:ext uri="{FF2B5EF4-FFF2-40B4-BE49-F238E27FC236}">
                <a16:creationId xmlns:a16="http://schemas.microsoft.com/office/drawing/2014/main" id="{9C65E73E-5BA3-4B4D-8755-FB074395EEDF}"/>
              </a:ext>
            </a:extLst>
          </p:cNvPr>
          <p:cNvSpPr txBox="1"/>
          <p:nvPr/>
        </p:nvSpPr>
        <p:spPr>
          <a:xfrm>
            <a:off x="271176" y="2336401"/>
            <a:ext cx="788317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rPr>
              <a:t>Làm </a:t>
            </a:r>
            <a:r>
              <a:rPr kumimoji="0" lang="vi-VN" sz="3200" b="1" i="0" u="none" strike="noStrike" kern="1200" cap="none" spc="0" normalizeH="0" baseline="0" noProof="0" dirty="0">
                <a:ln>
                  <a:noFill/>
                </a:ln>
                <a:solidFill>
                  <a:srgbClr val="FFFF00"/>
                </a:solidFill>
                <a:effectLst/>
                <a:uLnTx/>
                <a:uFillTx/>
                <a:latin typeface="UTM Cookies"/>
                <a:ea typeface="+mn-ea"/>
                <a:cs typeface="+mn-cs"/>
              </a:rPr>
              <a:t>VBT</a:t>
            </a:r>
            <a:r>
              <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Tiếng Việt</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12" name="TextBox 11">
            <a:extLst>
              <a:ext uri="{FF2B5EF4-FFF2-40B4-BE49-F238E27FC236}">
                <a16:creationId xmlns:a16="http://schemas.microsoft.com/office/drawing/2014/main" id="{9C65E73E-5BA3-4B4D-8755-FB074395EEDF}"/>
              </a:ext>
            </a:extLst>
          </p:cNvPr>
          <p:cNvSpPr txBox="1"/>
          <p:nvPr/>
        </p:nvSpPr>
        <p:spPr>
          <a:xfrm>
            <a:off x="298523" y="1851046"/>
            <a:ext cx="4020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1. Tiếng Việt    </a:t>
            </a:r>
          </a:p>
        </p:txBody>
      </p:sp>
      <p:sp>
        <p:nvSpPr>
          <p:cNvPr id="8" name="TextBox 7">
            <a:extLst>
              <a:ext uri="{FF2B5EF4-FFF2-40B4-BE49-F238E27FC236}">
                <a16:creationId xmlns:a16="http://schemas.microsoft.com/office/drawing/2014/main" id="{9C65E73E-5BA3-4B4D-8755-FB074395EEDF}"/>
              </a:ext>
            </a:extLst>
          </p:cNvPr>
          <p:cNvSpPr txBox="1"/>
          <p:nvPr/>
        </p:nvSpPr>
        <p:spPr>
          <a:xfrm>
            <a:off x="4701713" y="1189873"/>
            <a:ext cx="4020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Ngày 22/9/2021    </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1" name="TextBox 10">
            <a:extLst>
              <a:ext uri="{FF2B5EF4-FFF2-40B4-BE49-F238E27FC236}">
                <a16:creationId xmlns:a16="http://schemas.microsoft.com/office/drawing/2014/main" id="{9638EA11-1AAE-4C1B-AC8F-90AB071EB35E}"/>
              </a:ext>
            </a:extLst>
          </p:cNvPr>
          <p:cNvSpPr txBox="1"/>
          <p:nvPr/>
        </p:nvSpPr>
        <p:spPr>
          <a:xfrm>
            <a:off x="298523" y="3164748"/>
            <a:ext cx="4020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2</a:t>
            </a: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 Toán   </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3" name="TextBox 12">
            <a:extLst>
              <a:ext uri="{FF2B5EF4-FFF2-40B4-BE49-F238E27FC236}">
                <a16:creationId xmlns:a16="http://schemas.microsoft.com/office/drawing/2014/main" id="{8CA3130B-7B5E-4F3F-A5F7-EE4780D91184}"/>
              </a:ext>
            </a:extLst>
          </p:cNvPr>
          <p:cNvSpPr txBox="1"/>
          <p:nvPr/>
        </p:nvSpPr>
        <p:spPr>
          <a:xfrm>
            <a:off x="252563" y="3652753"/>
            <a:ext cx="877947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Làm </a:t>
            </a:r>
            <a:r>
              <a:rPr kumimoji="0" lang="vi-VN" sz="3200" b="1" i="0" u="none" strike="noStrike" kern="1200" cap="none" spc="0" normalizeH="0" baseline="0" noProof="0">
                <a:ln>
                  <a:noFill/>
                </a:ln>
                <a:solidFill>
                  <a:srgbClr val="FFFF00"/>
                </a:solidFill>
                <a:effectLst/>
                <a:uLnTx/>
                <a:uFillTx/>
                <a:latin typeface="UTM Cookies"/>
                <a:ea typeface="+mn-ea"/>
                <a:cs typeface="+mn-cs"/>
              </a:rPr>
              <a:t>VBT</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 Toán bài 1, 2, 3, 4, 5 ( Tiết 3)</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14" name="TextBox 13">
            <a:extLst>
              <a:ext uri="{FF2B5EF4-FFF2-40B4-BE49-F238E27FC236}">
                <a16:creationId xmlns:a16="http://schemas.microsoft.com/office/drawing/2014/main" id="{1AA7D5AB-1E5B-45B7-AE8E-5420563D2027}"/>
              </a:ext>
            </a:extLst>
          </p:cNvPr>
          <p:cNvSpPr txBox="1"/>
          <p:nvPr/>
        </p:nvSpPr>
        <p:spPr>
          <a:xfrm>
            <a:off x="3409731" y="5141849"/>
            <a:ext cx="76497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EEECE1"/>
                </a:solidFill>
                <a:effectLst/>
                <a:uLnTx/>
                <a:uFillTx/>
                <a:latin typeface="HP001 4 hàng" panose="020B0603050302020204" pitchFamily="34" charset="0"/>
                <a:ea typeface="+mn-ea"/>
                <a:cs typeface="+mn-cs"/>
              </a:rPr>
              <a:t>Chữ ký phụ huynh   </a:t>
            </a:r>
            <a:endParaRPr kumimoji="0" lang="vi-VN" sz="3200" b="1" i="0" u="none" strike="noStrike" kern="1200" cap="none" spc="0" normalizeH="0" baseline="0" noProof="0" dirty="0">
              <a:ln>
                <a:noFill/>
              </a:ln>
              <a:solidFill>
                <a:srgbClr val="EEECE1"/>
              </a:solidFill>
              <a:effectLst/>
              <a:uLnTx/>
              <a:uFillTx/>
              <a:latin typeface="HP001 4 hàng" panose="020B0603050302020204" pitchFamily="34" charset="0"/>
              <a:ea typeface="+mn-ea"/>
              <a:cs typeface="+mn-cs"/>
            </a:endParaRPr>
          </a:p>
        </p:txBody>
      </p:sp>
      <p:sp>
        <p:nvSpPr>
          <p:cNvPr id="10" name="TextBox 9">
            <a:extLst>
              <a:ext uri="{FF2B5EF4-FFF2-40B4-BE49-F238E27FC236}">
                <a16:creationId xmlns:a16="http://schemas.microsoft.com/office/drawing/2014/main" id="{5F9D314E-AB61-4EE4-8BE2-11B4CDEDA2AC}"/>
              </a:ext>
            </a:extLst>
          </p:cNvPr>
          <p:cNvSpPr txBox="1"/>
          <p:nvPr/>
        </p:nvSpPr>
        <p:spPr>
          <a:xfrm>
            <a:off x="252563" y="4297998"/>
            <a:ext cx="877947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srgbClr val="FFFF00"/>
                </a:solidFill>
                <a:latin typeface="HP001 4 hàng" panose="020B0603050302020204" pitchFamily="34" charset="0"/>
              </a:rPr>
              <a:t>t</a:t>
            </a:r>
            <a:r>
              <a:rPr kumimoji="0" lang="vi-VN"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rang 24 +</a:t>
            </a:r>
            <a:r>
              <a:rPr kumimoji="0" lang="vi-VN" sz="3200" b="1" i="0" u="none" strike="noStrike" kern="1200" cap="none" spc="0" normalizeH="0" noProof="0">
                <a:ln>
                  <a:noFill/>
                </a:ln>
                <a:solidFill>
                  <a:srgbClr val="FFFF00"/>
                </a:solidFill>
                <a:effectLst/>
                <a:uLnTx/>
                <a:uFillTx/>
                <a:latin typeface="HP001 4 hàng" panose="020B0603050302020204" pitchFamily="34" charset="0"/>
                <a:ea typeface="+mn-ea"/>
                <a:cs typeface="+mn-cs"/>
              </a:rPr>
              <a:t> 25</a:t>
            </a:r>
            <a:r>
              <a:rPr kumimoji="0" lang="vi-VN" sz="4800" b="1" i="0" u="none" strike="noStrike" kern="1200" cap="none" spc="0" normalizeH="0" noProof="0">
                <a:ln>
                  <a:noFill/>
                </a:ln>
                <a:solidFill>
                  <a:srgbClr val="FFFF00"/>
                </a:solidFill>
                <a:effectLst/>
                <a:uLnTx/>
                <a:uFillTx/>
                <a:latin typeface="HP001 4 hàng" panose="020B0603050302020204" pitchFamily="34" charset="0"/>
                <a:ea typeface="+mn-ea"/>
                <a:cs typeface="+mn-cs"/>
              </a:rPr>
              <a:t>.</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cxnSp>
        <p:nvCxnSpPr>
          <p:cNvPr id="15" name="Straight Connector 14">
            <a:extLst>
              <a:ext uri="{FF2B5EF4-FFF2-40B4-BE49-F238E27FC236}">
                <a16:creationId xmlns:a16="http://schemas.microsoft.com/office/drawing/2014/main" id="{5AA01EF0-4C8E-469A-B9D7-205C92CA2DE9}"/>
              </a:ext>
            </a:extLst>
          </p:cNvPr>
          <p:cNvCxnSpPr>
            <a:cxnSpLocks/>
          </p:cNvCxnSpPr>
          <p:nvPr/>
        </p:nvCxnSpPr>
        <p:spPr>
          <a:xfrm>
            <a:off x="8717276" y="432083"/>
            <a:ext cx="0" cy="587541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258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fltVal val="0"/>
                                          </p:val>
                                        </p:tav>
                                        <p:tav tm="100000">
                                          <p:val>
                                            <p:strVal val="#ppt_w"/>
                                          </p:val>
                                        </p:tav>
                                      </p:tavLst>
                                    </p:anim>
                                    <p:anim calcmode="lin" valueType="num">
                                      <p:cBhvr>
                                        <p:cTn id="16" dur="1000" fill="hold"/>
                                        <p:tgtEl>
                                          <p:spTgt spid="13"/>
                                        </p:tgtEl>
                                        <p:attrNameLst>
                                          <p:attrName>ppt_h</p:attrName>
                                        </p:attrNameLst>
                                      </p:cBhvr>
                                      <p:tavLst>
                                        <p:tav tm="0">
                                          <p:val>
                                            <p:fltVal val="0"/>
                                          </p:val>
                                        </p:tav>
                                        <p:tav tm="100000">
                                          <p:val>
                                            <p:strVal val="#ppt_h"/>
                                          </p:val>
                                        </p:tav>
                                      </p:tavLst>
                                    </p:anim>
                                    <p:anim calcmode="lin" valueType="num">
                                      <p:cBhvr>
                                        <p:cTn id="17" dur="1000" fill="hold"/>
                                        <p:tgtEl>
                                          <p:spTgt spid="13"/>
                                        </p:tgtEl>
                                        <p:attrNameLst>
                                          <p:attrName>style.rotation</p:attrName>
                                        </p:attrNameLst>
                                      </p:cBhvr>
                                      <p:tavLst>
                                        <p:tav tm="0">
                                          <p:val>
                                            <p:fltVal val="90"/>
                                          </p:val>
                                        </p:tav>
                                        <p:tav tm="100000">
                                          <p:val>
                                            <p:fltVal val="0"/>
                                          </p:val>
                                        </p:tav>
                                      </p:tavLst>
                                    </p:anim>
                                    <p:animEffect transition="in" filter="fade">
                                      <p:cBhvr>
                                        <p:cTn id="18" dur="1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iterate type="lt">
                                    <p:tmPct val="5000"/>
                                  </p:iterate>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style.rotation</p:attrName>
                                        </p:attrNameLst>
                                      </p:cBhvr>
                                      <p:tavLst>
                                        <p:tav tm="0">
                                          <p:val>
                                            <p:fltVal val="90"/>
                                          </p:val>
                                        </p:tav>
                                        <p:tav tm="100000">
                                          <p:val>
                                            <p:fltVal val="0"/>
                                          </p:val>
                                        </p:tav>
                                      </p:tavLst>
                                    </p:anim>
                                    <p:animEffect transition="in" filter="fade">
                                      <p:cBhvr>
                                        <p:cTn id="26" dur="10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iterate type="lt">
                                    <p:tmPct val="5000"/>
                                  </p:iterate>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fltVal val="0"/>
                                          </p:val>
                                        </p:tav>
                                        <p:tav tm="100000">
                                          <p:val>
                                            <p:strVal val="#ppt_h"/>
                                          </p:val>
                                        </p:tav>
                                      </p:tavLst>
                                    </p:anim>
                                    <p:anim calcmode="lin" valueType="num">
                                      <p:cBhvr>
                                        <p:cTn id="33" dur="1000" fill="hold"/>
                                        <p:tgtEl>
                                          <p:spTgt spid="14"/>
                                        </p:tgtEl>
                                        <p:attrNameLst>
                                          <p:attrName>style.rotation</p:attrName>
                                        </p:attrNameLst>
                                      </p:cBhvr>
                                      <p:tavLst>
                                        <p:tav tm="0">
                                          <p:val>
                                            <p:fltVal val="90"/>
                                          </p:val>
                                        </p:tav>
                                        <p:tav tm="100000">
                                          <p:val>
                                            <p:fltVal val="0"/>
                                          </p:val>
                                        </p:tav>
                                      </p:tavLst>
                                    </p:anim>
                                    <p:animEffect transition="in" filter="fade">
                                      <p:cBhvr>
                                        <p:cTn id="3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3075" name="Picture 3" descr="C:\Users\ADMIN\Desktop\Tai nguyen thiet ke tro choi\Bảng gỗ\canstock6432558.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47333" y1="88732" x2="44667" y2="93662"/>
                        <a14:backgroundMark x1="37333" y1="90141" x2="38667" y2="91549"/>
                      </a14:backgroundRemoval>
                    </a14:imgEffect>
                    <a14:imgEffect>
                      <a14:sharpenSoften amount="50000"/>
                    </a14:imgEffect>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7620000" y="2873152"/>
            <a:ext cx="4267200" cy="392112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924801" y="4012128"/>
            <a:ext cx="3248780" cy="1241237"/>
          </a:xfrm>
          <a:prstGeom prst="rect">
            <a:avLst/>
          </a:prstGeom>
          <a:noFill/>
        </p:spPr>
        <p:txBody>
          <a:bodyPr wrap="square" rtlCol="0">
            <a:spAutoFit/>
          </a:bodyPr>
          <a:lstStyle/>
          <a:p>
            <a:pPr algn="ctr" defTabSz="1219170"/>
            <a:r>
              <a:rPr lang="en-US" sz="3733" dirty="0">
                <a:solidFill>
                  <a:srgbClr val="FF0000"/>
                </a:solidFill>
                <a:latin typeface="Segoe UI Semibold" pitchFamily="34" charset="0"/>
              </a:rPr>
              <a:t>NÔNG TRẠI CỦA TÔI</a:t>
            </a:r>
          </a:p>
        </p:txBody>
      </p:sp>
      <p:pic>
        <p:nvPicPr>
          <p:cNvPr id="3076" name="Picture 4" descr="C:\Users\ADMIN\Desktop\Tai nguyen thiet ke tro choi\Bảng gỗ\bat dau.pn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753601" y="21661"/>
            <a:ext cx="2279649" cy="968939"/>
          </a:xfrm>
          <a:prstGeom prst="rect">
            <a:avLst/>
          </a:prstGeom>
          <a:noFill/>
          <a:extLst>
            <a:ext uri="{909E8E84-426E-40DD-AFC4-6F175D3DCCD1}">
              <a14:hiddenFill xmlns:a14="http://schemas.microsoft.com/office/drawing/2010/main">
                <a:solidFill>
                  <a:srgbClr val="FFFFFF"/>
                </a:solidFill>
              </a14:hiddenFill>
            </a:ext>
          </a:extLst>
        </p:spPr>
      </p:pic>
      <p:pic>
        <p:nvPicPr>
          <p:cNvPr id="6" name="Zen Garden In-Game - Laura Shigihara - NhacCuaTui.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903200" y="6006875"/>
            <a:ext cx="812800" cy="812800"/>
          </a:xfrm>
          <a:prstGeom prst="rect">
            <a:avLst/>
          </a:prstGeom>
        </p:spPr>
      </p:pic>
    </p:spTree>
    <p:extLst>
      <p:ext uri="{BB962C8B-B14F-4D97-AF65-F5344CB8AC3E}">
        <p14:creationId xmlns:p14="http://schemas.microsoft.com/office/powerpoint/2010/main" val="137022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par>
                                <p:cTn id="7" presetID="2" presetClass="entr" presetSubtype="4"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additive="base">
                                        <p:cTn id="9" dur="500" fill="hold"/>
                                        <p:tgtEl>
                                          <p:spTgt spid="4"/>
                                        </p:tgtEl>
                                        <p:attrNameLst>
                                          <p:attrName>ppt_x</p:attrName>
                                        </p:attrNameLst>
                                      </p:cBhvr>
                                      <p:tavLst>
                                        <p:tav tm="0">
                                          <p:val>
                                            <p:strVal val="#ppt_x"/>
                                          </p:val>
                                        </p:tav>
                                        <p:tav tm="100000">
                                          <p:val>
                                            <p:strVal val="#ppt_x"/>
                                          </p:val>
                                        </p:tav>
                                      </p:tavLst>
                                    </p:anim>
                                    <p:anim calcmode="lin" valueType="num">
                                      <p:cBhvr additive="base">
                                        <p:cTn id="10" dur="500" fill="hold"/>
                                        <p:tgtEl>
                                          <p:spTgt spid="4"/>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3075"/>
                                        </p:tgtEl>
                                        <p:attrNameLst>
                                          <p:attrName>style.visibility</p:attrName>
                                        </p:attrNameLst>
                                      </p:cBhvr>
                                      <p:to>
                                        <p:strVal val="visible"/>
                                      </p:to>
                                    </p:set>
                                    <p:anim calcmode="lin" valueType="num">
                                      <p:cBhvr additive="base">
                                        <p:cTn id="13" dur="500" fill="hold"/>
                                        <p:tgtEl>
                                          <p:spTgt spid="3075"/>
                                        </p:tgtEl>
                                        <p:attrNameLst>
                                          <p:attrName>ppt_x</p:attrName>
                                        </p:attrNameLst>
                                      </p:cBhvr>
                                      <p:tavLst>
                                        <p:tav tm="0">
                                          <p:val>
                                            <p:strVal val="#ppt_x"/>
                                          </p:val>
                                        </p:tav>
                                        <p:tav tm="100000">
                                          <p:val>
                                            <p:strVal val="#ppt_x"/>
                                          </p:val>
                                        </p:tav>
                                      </p:tavLst>
                                    </p:anim>
                                    <p:anim calcmode="lin" valueType="num">
                                      <p:cBhvr additive="base">
                                        <p:cTn id="14"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0" numSld="50">
                <p:cTn id="15" repeatCount="indefinite" fill="hold" display="0">
                  <p:stCondLst>
                    <p:cond delay="indefinite"/>
                  </p:stCondLst>
                  <p:endCondLst>
                    <p:cond evt="onStopAudio" delay="0">
                      <p:tgtEl>
                        <p:sldTgt/>
                      </p:tgtEl>
                    </p:cond>
                  </p:endCondLst>
                </p:cTn>
                <p:tgtEl>
                  <p:spTgt spid="6"/>
                </p:tgtEl>
              </p:cMediaNode>
            </p:audio>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5000" b="-25000"/>
          </a:stretch>
        </a:blipFill>
        <a:effectLst/>
      </p:bgPr>
    </p:bg>
    <p:spTree>
      <p:nvGrpSpPr>
        <p:cNvPr id="1" name=""/>
        <p:cNvGrpSpPr/>
        <p:nvPr/>
      </p:nvGrpSpPr>
      <p:grpSpPr>
        <a:xfrm>
          <a:off x="0" y="0"/>
          <a:ext cx="0" cy="0"/>
          <a:chOff x="0" y="0"/>
          <a:chExt cx="0" cy="0"/>
        </a:xfrm>
      </p:grpSpPr>
      <p:pic>
        <p:nvPicPr>
          <p:cNvPr id="19" name="Picture 12" descr="C:\Users\ADMIN\Desktop\Nong trai\dep-of-vector-farm-animals (5).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foregroundMark x1="36290" y1="85824" x2="63306" y2="94253"/>
                      </a14:backgroundRemoval>
                    </a14:imgEffect>
                  </a14:imgLayer>
                </a14:imgProps>
              </a:ext>
              <a:ext uri="{28A0092B-C50C-407E-A947-70E740481C1C}">
                <a14:useLocalDpi xmlns:a14="http://schemas.microsoft.com/office/drawing/2010/main" val="0"/>
              </a:ext>
            </a:extLst>
          </a:blip>
          <a:srcRect/>
          <a:stretch>
            <a:fillRect/>
          </a:stretch>
        </p:blipFill>
        <p:spPr bwMode="auto">
          <a:xfrm>
            <a:off x="5040086" y="3053717"/>
            <a:ext cx="1282545" cy="134977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5" descr="C:\Users\ADMIN\Desktop\Nong trai\bauernhof-gegenstände-43016029 (2).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211" b="100000" l="0" r="10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963581" y="3488960"/>
            <a:ext cx="2332553" cy="69938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5" descr="C:\Users\ADMIN\Desktop\Nong trai\bauernhof-gegenstände-43016029 (2).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211" b="100000" l="0" r="10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04799" y="4755182"/>
            <a:ext cx="3410857" cy="1022695"/>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11" descr="C:\Users\ADMIN\Desktop\Nong trai\dep-of-vector-farm-animals (4).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3030" r="100000">
                        <a14:foregroundMark x1="81818" y1="48630" x2="82727" y2="51712"/>
                        <a14:foregroundMark x1="89394" y1="48630" x2="87879" y2="51370"/>
                        <a14:foregroundMark x1="70000" y1="25342" x2="60909" y2="39726"/>
                        <a14:foregroundMark x1="70000" y1="63699" x2="77273" y2="58219"/>
                        <a14:foregroundMark x1="82424" y1="52740" x2="77273" y2="57534"/>
                        <a14:backgroundMark x1="10909" y1="52055" x2="13939" y2="52397"/>
                        <a14:backgroundMark x1="19091" y1="59932" x2="18182" y2="61986"/>
                        <a14:backgroundMark x1="15152" y1="67123" x2="15455" y2="68493"/>
                        <a14:backgroundMark x1="34545" y1="48288" x2="30606" y2="48288"/>
                        <a14:backgroundMark x1="33636" y1="43836" x2="31818" y2="43493"/>
                        <a14:backgroundMark x1="37576" y1="39726" x2="33939" y2="38356"/>
                        <a14:backgroundMark x1="34848" y1="32534" x2="32121" y2="32534"/>
                        <a14:backgroundMark x1="40000" y1="30137" x2="36667" y2="29110"/>
                        <a14:backgroundMark x1="36364" y1="52740" x2="34848" y2="53082"/>
                        <a14:backgroundMark x1="43030" y1="19521" x2="39394" y2="19178"/>
                        <a14:backgroundMark x1="77576" y1="16438" x2="80303" y2="17123"/>
                        <a14:backgroundMark x1="76364" y1="10616" x2="80606" y2="10616"/>
                        <a14:backgroundMark x1="83939" y1="46233" x2="83333" y2="46918"/>
                      </a14:backgroundRemoval>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rot="224977">
            <a:off x="-1389454" y="5371689"/>
            <a:ext cx="1335313" cy="1181551"/>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2" descr="C:\Users\ADMIN\Desktop\Nong trai\2.jp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foregroundMark x1="9220" y1="40559" x2="10638" y2="62937"/>
                        <a14:foregroundMark x1="12766" y1="67133" x2="26241" y2="82517"/>
                        <a14:foregroundMark x1="28369" y1="85315" x2="34752" y2="88112"/>
                        <a14:foregroundMark x1="76596" y1="83916" x2="71631" y2="85315"/>
                        <a14:foregroundMark x1="92908" y1="37063" x2="92908" y2="49650"/>
                        <a14:foregroundMark x1="90780" y1="60839" x2="85816" y2="74126"/>
                        <a14:foregroundMark x1="68085" y1="9790" x2="73050" y2="13287"/>
                        <a14:foregroundMark x1="24113" y1="15385" x2="19858" y2="20979"/>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101219" y="-25399"/>
            <a:ext cx="795828" cy="807116"/>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15" descr="C:\Users\ADMIN\Desktop\Nong trai\bauernhof-gegenstände-43016029 (2).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211" b="100000" l="0" r="10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0277" y="3413652"/>
            <a:ext cx="2332553" cy="699381"/>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14" descr="C:\Users\ADMIN\Desktop\Nong trai\58fefc29c5857 (3).pn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8271" b="96241" l="0" r="97867">
                        <a14:foregroundMark x1="73600" y1="72932" x2="85333" y2="74436"/>
                        <a14:foregroundMark x1="40267" y1="27444" x2="44267" y2="37970"/>
                        <a14:foregroundMark x1="65867" y1="25188" x2="64800" y2="40226"/>
                      </a14:backgroundRemoval>
                    </a14:imgEffect>
                  </a14:imgLayer>
                </a14:imgProps>
              </a:ext>
              <a:ext uri="{28A0092B-C50C-407E-A947-70E740481C1C}">
                <a14:useLocalDpi xmlns:a14="http://schemas.microsoft.com/office/drawing/2010/main" val="0"/>
              </a:ext>
            </a:extLst>
          </a:blip>
          <a:srcRect/>
          <a:stretch>
            <a:fillRect/>
          </a:stretch>
        </p:blipFill>
        <p:spPr bwMode="auto">
          <a:xfrm>
            <a:off x="258406" y="3936395"/>
            <a:ext cx="1515189" cy="107466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14" descr="C:\Users\ADMIN\Desktop\Nong trai\58fefc29c5857 (3).png"/>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8271" b="96241" l="0" r="97867">
                        <a14:foregroundMark x1="73600" y1="72932" x2="85333" y2="74436"/>
                        <a14:foregroundMark x1="40267" y1="27444" x2="44267" y2="37970"/>
                        <a14:foregroundMark x1="65867" y1="25188" x2="64800" y2="4022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741549" y="4241800"/>
            <a:ext cx="1422400" cy="976312"/>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0" descr="C:\Users\ADMIN\Desktop\Nong trai\472224296 (4).jp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100000">
                        <a14:foregroundMark x1="26950" y1="13986" x2="9929" y2="34266"/>
                        <a14:foregroundMark x1="31915" y1="10490" x2="46099" y2="6993"/>
                        <a14:foregroundMark x1="59574" y1="8392" x2="81560" y2="18881"/>
                        <a14:foregroundMark x1="68794" y1="9790" x2="73759" y2="13287"/>
                        <a14:foregroundMark x1="86525" y1="27972" x2="92908" y2="37063"/>
                        <a14:foregroundMark x1="93617" y1="44755" x2="90780" y2="63636"/>
                        <a14:foregroundMark x1="87943" y1="71329" x2="70213" y2="88112"/>
                        <a14:foregroundMark x1="70213" y1="88112" x2="41135" y2="90909"/>
                        <a14:foregroundMark x1="14894" y1="67133" x2="32624" y2="86713"/>
                        <a14:foregroundMark x1="9220" y1="39161" x2="10638" y2="61538"/>
                        <a14:foregroundMark x1="15603" y1="72028" x2="19149" y2="75524"/>
                      </a14:backgroundRemoval>
                    </a14:imgEffect>
                  </a14:imgLayer>
                </a14:imgProps>
              </a:ext>
              <a:ext uri="{28A0092B-C50C-407E-A947-70E740481C1C}">
                <a14:useLocalDpi xmlns:a14="http://schemas.microsoft.com/office/drawing/2010/main" val="0"/>
              </a:ext>
            </a:extLst>
          </a:blip>
          <a:srcRect/>
          <a:stretch>
            <a:fillRect/>
          </a:stretch>
        </p:blipFill>
        <p:spPr bwMode="auto">
          <a:xfrm>
            <a:off x="1135125" y="-25399"/>
            <a:ext cx="795828" cy="807116"/>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1" descr="C:\Users\ADMIN\Desktop\Nong trai\472224296 (5).jp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01600" y="-25399"/>
            <a:ext cx="789064" cy="766356"/>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13" descr="C:\Users\ADMIN\Desktop\Nong trai\58fefc29c5857 (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546893" y="4379550"/>
            <a:ext cx="2245208" cy="765153"/>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9" descr="C:\Users\ADMIN\Desktop\Nong trai\dep-of-vector-farm-animals (2).jpg"/>
          <p:cNvPicPr>
            <a:picLocks noChangeAspect="1" noChangeArrowheads="1"/>
          </p:cNvPicPr>
          <p:nvPr/>
        </p:nvPicPr>
        <p:blipFill>
          <a:blip r:embed="rId20" cstate="print">
            <a:extLst>
              <a:ext uri="{BEBA8EAE-BF5A-486C-A8C5-ECC9F3942E4B}">
                <a14:imgProps xmlns:a14="http://schemas.microsoft.com/office/drawing/2010/main">
                  <a14:imgLayer r:embed="rId21">
                    <a14:imgEffect>
                      <a14:backgroundRemoval t="2058" b="97942" l="0" r="100000">
                        <a14:foregroundMark x1="68731" y1="22222" x2="59752" y2="32510"/>
                        <a14:backgroundMark x1="11146" y1="52675" x2="9907" y2="53498"/>
                        <a14:backgroundMark x1="8669" y1="46502" x2="5263" y2="46502"/>
                        <a14:backgroundMark x1="5882" y1="41564" x2="7740" y2="41152"/>
                        <a14:backgroundMark x1="9907" y1="28395" x2="11146" y2="29630"/>
                        <a14:backgroundMark x1="7121" y1="32922" x2="8669" y2="33745"/>
                        <a14:backgroundMark x1="17957" y1="23045" x2="17337" y2="25514"/>
                        <a14:backgroundMark x1="22910" y1="22222" x2="21672" y2="24691"/>
                        <a14:backgroundMark x1="30031" y1="28807" x2="27864" y2="30864"/>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761813" y="5510103"/>
            <a:ext cx="1020367" cy="89282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17" descr="C:\Users\ADMIN\Desktop\Nong trai\472224296 (a6).jpg"/>
          <p:cNvPicPr>
            <a:picLocks noChangeAspect="1" noChangeArrowheads="1"/>
          </p:cNvPicPr>
          <p:nvPr/>
        </p:nvPicPr>
        <p:blipFill>
          <a:blip r:embed="rId22">
            <a:extLst>
              <a:ext uri="{BEBA8EAE-BF5A-486C-A8C5-ECC9F3942E4B}">
                <a14:imgProps xmlns:a14="http://schemas.microsoft.com/office/drawing/2010/main">
                  <a14:imgLayer r:embed="rId2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064000" y="-25399"/>
            <a:ext cx="812800" cy="80711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10" descr="C:\Users\ADMIN\Desktop\Nong trai\dep-of-vector-farm-animals (3).jpg"/>
          <p:cNvPicPr>
            <a:picLocks noChangeAspect="1" noChangeArrowheads="1"/>
          </p:cNvPicPr>
          <p:nvPr/>
        </p:nvPicPr>
        <p:blipFill>
          <a:blip r:embed="rId24">
            <a:extLst>
              <a:ext uri="{BEBA8EAE-BF5A-486C-A8C5-ECC9F3942E4B}">
                <a14:imgProps xmlns:a14="http://schemas.microsoft.com/office/drawing/2010/main">
                  <a14:imgLayer r:embed="rId25">
                    <a14:imgEffect>
                      <a14:backgroundRemoval t="1992" b="100000" l="3283" r="97475">
                        <a14:foregroundMark x1="40657" y1="28685" x2="39394" y2="48207"/>
                        <a14:foregroundMark x1="37374" y1="30279" x2="33586" y2="45020"/>
                        <a14:foregroundMark x1="30303" y1="8765" x2="31818" y2="19522"/>
                        <a14:foregroundMark x1="51010" y1="9960" x2="42172" y2="29482"/>
                        <a14:foregroundMark x1="90152" y1="66932" x2="92677" y2="67729"/>
                        <a14:foregroundMark x1="86616" y1="60956" x2="88131" y2="68127"/>
                      </a14:backgroundRemoval>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rot="21422606">
            <a:off x="11115414" y="3452932"/>
            <a:ext cx="2618844" cy="174722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19" descr="C:\Users\ADMIN\Desktop\Nong trai\472224296 (3).jpg"/>
          <p:cNvPicPr>
            <a:picLocks noChangeAspect="1" noChangeArrowheads="1"/>
          </p:cNvPicPr>
          <p:nvPr/>
        </p:nvPicPr>
        <p:blipFill>
          <a:blip r:embed="rId26">
            <a:extLst>
              <a:ext uri="{BEBA8EAE-BF5A-486C-A8C5-ECC9F3942E4B}">
                <a14:imgProps xmlns:a14="http://schemas.microsoft.com/office/drawing/2010/main">
                  <a14:imgLayer r:embed="rId27">
                    <a14:imgEffect>
                      <a14:backgroundRemoval t="2143" b="100000" l="0" r="100000"/>
                    </a14:imgEffect>
                  </a14:imgLayer>
                </a14:imgProps>
              </a:ext>
              <a:ext uri="{28A0092B-C50C-407E-A947-70E740481C1C}">
                <a14:useLocalDpi xmlns:a14="http://schemas.microsoft.com/office/drawing/2010/main" val="0"/>
              </a:ext>
            </a:extLst>
          </a:blip>
          <a:srcRect/>
          <a:stretch>
            <a:fillRect/>
          </a:stretch>
        </p:blipFill>
        <p:spPr bwMode="auto">
          <a:xfrm>
            <a:off x="2094045" y="-25400"/>
            <a:ext cx="804095" cy="776368"/>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10" descr="C:\Users\ADMIN\Desktop\Nong trai\dep-of-vector-farm-animals (3).jpg"/>
          <p:cNvPicPr>
            <a:picLocks noChangeAspect="1" noChangeArrowheads="1"/>
          </p:cNvPicPr>
          <p:nvPr/>
        </p:nvPicPr>
        <p:blipFill>
          <a:blip r:embed="rId28">
            <a:extLst>
              <a:ext uri="{BEBA8EAE-BF5A-486C-A8C5-ECC9F3942E4B}">
                <a14:imgProps xmlns:a14="http://schemas.microsoft.com/office/drawing/2010/main">
                  <a14:imgLayer r:embed="rId25">
                    <a14:imgEffect>
                      <a14:backgroundRemoval t="1992" b="100000" l="3283" r="97475">
                        <a14:foregroundMark x1="40657" y1="28685" x2="39394" y2="48207"/>
                        <a14:foregroundMark x1="37374" y1="30279" x2="33586" y2="45020"/>
                        <a14:foregroundMark x1="30303" y1="8765" x2="31818" y2="19522"/>
                        <a14:foregroundMark x1="51010" y1="9960" x2="42172" y2="29482"/>
                        <a14:foregroundMark x1="90152" y1="66932" x2="92677" y2="67729"/>
                        <a14:foregroundMark x1="86616" y1="60956" x2="88131" y2="68127"/>
                      </a14:backgroundRemoval>
                    </a14:imgEffect>
                    <a14:imgEffect>
                      <a14:sharpenSoften amount="25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21422606" flipH="1">
            <a:off x="-1306497" y="3630635"/>
            <a:ext cx="1975529" cy="1524752"/>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16" descr="C:\Users\ADMIN\Desktop\Nong trai\il_fullxfull.1073011138_eng3 (2).jpg"/>
          <p:cNvPicPr>
            <a:picLocks noChangeAspect="1" noChangeArrowheads="1"/>
          </p:cNvPicPr>
          <p:nvPr/>
        </p:nvPicPr>
        <p:blipFill>
          <a:blip r:embed="rId29" cstate="print">
            <a:extLst>
              <a:ext uri="{BEBA8EAE-BF5A-486C-A8C5-ECC9F3942E4B}">
                <a14:imgProps xmlns:a14="http://schemas.microsoft.com/office/drawing/2010/main">
                  <a14:imgLayer r:embed="rId30">
                    <a14:imgEffect>
                      <a14:backgroundRemoval t="4531" b="97411" l="2732" r="96995"/>
                    </a14:imgEffect>
                  </a14:imgLayer>
                </a14:imgProps>
              </a:ext>
              <a:ext uri="{28A0092B-C50C-407E-A947-70E740481C1C}">
                <a14:useLocalDpi xmlns:a14="http://schemas.microsoft.com/office/drawing/2010/main" val="0"/>
              </a:ext>
            </a:extLst>
          </a:blip>
          <a:srcRect/>
          <a:stretch>
            <a:fillRect/>
          </a:stretch>
        </p:blipFill>
        <p:spPr bwMode="auto">
          <a:xfrm>
            <a:off x="4911101" y="-25589"/>
            <a:ext cx="1083300" cy="914589"/>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6" descr="C:\Users\ADMIN\Desktop\Nong trai\700_FO32939240_64b4071403327ba8edebdced5b1262a0.jpg"/>
          <p:cNvPicPr>
            <a:picLocks noChangeAspect="1" noChangeArrowheads="1"/>
          </p:cNvPicPr>
          <p:nvPr/>
        </p:nvPicPr>
        <p:blipFill>
          <a:blip r:embed="rId31" cstate="print">
            <a:extLst>
              <a:ext uri="{BEBA8EAE-BF5A-486C-A8C5-ECC9F3942E4B}">
                <a14:imgProps xmlns:a14="http://schemas.microsoft.com/office/drawing/2010/main">
                  <a14:imgLayer r:embed="rId32">
                    <a14:imgEffect>
                      <a14:backgroundRemoval t="178" b="94484" l="0" r="96751">
                        <a14:foregroundMark x1="63478" y1="22714" x2="71594" y2="24000"/>
                        <a14:backgroundMark x1="43333" y1="13143" x2="32174" y2="35571"/>
                        <a14:backgroundMark x1="43188" y1="10571" x2="14058" y2="34714"/>
                        <a14:backgroundMark x1="36087" y1="32143" x2="32754" y2="44714"/>
                        <a14:backgroundMark x1="49710" y1="4714" x2="47101" y2="19000"/>
                        <a14:backgroundMark x1="39420" y1="33429" x2="46087" y2="45143"/>
                        <a14:backgroundMark x1="52609" y1="23857" x2="52464" y2="31000"/>
                        <a14:backgroundMark x1="85507" y1="26286" x2="91304" y2="35429"/>
                        <a14:backgroundMark x1="52029" y1="56000" x2="52464" y2="60143"/>
                        <a14:backgroundMark x1="49565" y1="58857" x2="47391" y2="61000"/>
                        <a14:backgroundMark x1="46957" y1="62000" x2="44928" y2="64857"/>
                        <a14:backgroundMark x1="55217" y1="71286" x2="55797" y2="74714"/>
                        <a14:backgroundMark x1="44928" y1="71714" x2="44928" y2="72429"/>
                        <a14:backgroundMark x1="76232" y1="23714" x2="77246" y2="23714"/>
                      </a14:backgroundRemoval>
                    </a14:imgEffect>
                  </a14:imgLayer>
                </a14:imgProps>
              </a:ext>
              <a:ext uri="{28A0092B-C50C-407E-A947-70E740481C1C}">
                <a14:useLocalDpi xmlns:a14="http://schemas.microsoft.com/office/drawing/2010/main" val="0"/>
              </a:ext>
            </a:extLst>
          </a:blip>
          <a:srcRect/>
          <a:stretch>
            <a:fillRect/>
          </a:stretch>
        </p:blipFill>
        <p:spPr bwMode="auto">
          <a:xfrm>
            <a:off x="10888135" y="4403494"/>
            <a:ext cx="3073400" cy="311794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DMIN\Desktop\Tai nguyen thiet ke tro choi\Bảng gỗ\6.jpg">
            <a:hlinkClick r:id="rId33" action="ppaction://hlinksldjump"/>
          </p:cNvPr>
          <p:cNvPicPr>
            <a:picLocks noChangeAspect="1" noChangeArrowheads="1"/>
          </p:cNvPicPr>
          <p:nvPr/>
        </p:nvPicPr>
        <p:blipFill>
          <a:blip r:embed="rId34">
            <a:extLst>
              <a:ext uri="{BEBA8EAE-BF5A-486C-A8C5-ECC9F3942E4B}">
                <a14:imgProps xmlns:a14="http://schemas.microsoft.com/office/drawing/2010/main">
                  <a14:imgLayer r:embed="rId3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045573" y="685800"/>
            <a:ext cx="1051432" cy="112586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Tai nguyen thiet ke tro choi\Bảng gỗ\1.jpg">
            <a:hlinkClick r:id="rId36" action="ppaction://hlinksldjump"/>
          </p:cNvPr>
          <p:cNvPicPr>
            <a:picLocks noChangeAspect="1" noChangeArrowheads="1"/>
          </p:cNvPicPr>
          <p:nvPr/>
        </p:nvPicPr>
        <p:blipFill>
          <a:blip r:embed="rId37">
            <a:extLst>
              <a:ext uri="{BEBA8EAE-BF5A-486C-A8C5-ECC9F3942E4B}">
                <a14:imgProps xmlns:a14="http://schemas.microsoft.com/office/drawing/2010/main">
                  <a14:imgLayer r:embed="rId3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8279" y="685800"/>
            <a:ext cx="1101655" cy="112586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Desktop\Tai nguyen thiet ke tro choi\Bảng gỗ\2.jpg">
            <a:hlinkClick r:id="rId39" action="ppaction://hlinksldjump"/>
          </p:cNvPr>
          <p:cNvPicPr>
            <a:picLocks noChangeAspect="1" noChangeArrowheads="1"/>
          </p:cNvPicPr>
          <p:nvPr/>
        </p:nvPicPr>
        <p:blipFill>
          <a:blip r:embed="rId40">
            <a:extLst>
              <a:ext uri="{BEBA8EAE-BF5A-486C-A8C5-ECC9F3942E4B}">
                <a14:imgProps xmlns:a14="http://schemas.microsoft.com/office/drawing/2010/main">
                  <a14:imgLayer r:embed="rId41">
                    <a14:imgEffect>
                      <a14:backgroundRemoval t="0" b="100000" l="0" r="99115"/>
                    </a14:imgEffect>
                  </a14:imgLayer>
                </a14:imgProps>
              </a:ext>
              <a:ext uri="{28A0092B-C50C-407E-A947-70E740481C1C}">
                <a14:useLocalDpi xmlns:a14="http://schemas.microsoft.com/office/drawing/2010/main" val="0"/>
              </a:ext>
            </a:extLst>
          </a:blip>
          <a:srcRect/>
          <a:stretch>
            <a:fillRect/>
          </a:stretch>
        </p:blipFill>
        <p:spPr bwMode="auto">
          <a:xfrm>
            <a:off x="1016000" y="720026"/>
            <a:ext cx="1041923" cy="1115687"/>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DMIN\Desktop\Tai nguyen thiet ke tro choi\Bảng gỗ\3.jpg">
            <a:hlinkClick r:id="rId42" action="ppaction://hlinksldjump"/>
          </p:cNvPr>
          <p:cNvPicPr>
            <a:picLocks noChangeAspect="1" noChangeArrowheads="1"/>
          </p:cNvPicPr>
          <p:nvPr/>
        </p:nvPicPr>
        <p:blipFill>
          <a:blip r:embed="rId43">
            <a:extLst>
              <a:ext uri="{BEBA8EAE-BF5A-486C-A8C5-ECC9F3942E4B}">
                <a14:imgProps xmlns:a14="http://schemas.microsoft.com/office/drawing/2010/main">
                  <a14:imgLayer r:embed="rId4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992997" y="650339"/>
            <a:ext cx="1055004" cy="112969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ADMIN\Desktop\Tai nguyen thiet ke tro choi\Bảng gỗ\4.jpg">
            <a:hlinkClick r:id="rId45" action="ppaction://hlinksldjump"/>
          </p:cNvPr>
          <p:cNvPicPr>
            <a:picLocks noChangeAspect="1" noChangeArrowheads="1"/>
          </p:cNvPicPr>
          <p:nvPr/>
        </p:nvPicPr>
        <p:blipFill>
          <a:blip r:embed="rId46">
            <a:extLst>
              <a:ext uri="{BEBA8EAE-BF5A-486C-A8C5-ECC9F3942E4B}">
                <a14:imgProps xmlns:a14="http://schemas.microsoft.com/office/drawing/2010/main">
                  <a14:imgLayer r:embed="rId47">
                    <a14:imgEffect>
                      <a14:backgroundRemoval t="0" b="97521" l="0" r="100000"/>
                    </a14:imgEffect>
                  </a14:imgLayer>
                </a14:imgProps>
              </a:ext>
              <a:ext uri="{28A0092B-C50C-407E-A947-70E740481C1C}">
                <a14:useLocalDpi xmlns:a14="http://schemas.microsoft.com/office/drawing/2010/main" val="0"/>
              </a:ext>
            </a:extLst>
          </a:blip>
          <a:srcRect/>
          <a:stretch>
            <a:fillRect/>
          </a:stretch>
        </p:blipFill>
        <p:spPr bwMode="auto">
          <a:xfrm>
            <a:off x="3058885" y="703761"/>
            <a:ext cx="1005115" cy="1076273"/>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ADMIN\Desktop\Tai nguyen thiet ke tro choi\Bảng gỗ\5.jpg">
            <a:hlinkClick r:id="rId48" action="ppaction://hlinksldjump"/>
          </p:cNvPr>
          <p:cNvPicPr>
            <a:picLocks noChangeAspect="1" noChangeArrowheads="1"/>
          </p:cNvPicPr>
          <p:nvPr/>
        </p:nvPicPr>
        <p:blipFill>
          <a:blip r:embed="rId49">
            <a:extLst>
              <a:ext uri="{BEBA8EAE-BF5A-486C-A8C5-ECC9F3942E4B}">
                <a14:imgProps xmlns:a14="http://schemas.microsoft.com/office/drawing/2010/main">
                  <a14:imgLayer r:embed="rId50">
                    <a14:imgEffect>
                      <a14:backgroundRemoval t="3306" b="97521" l="0" r="97345"/>
                    </a14:imgEffect>
                  </a14:imgLayer>
                </a14:imgProps>
              </a:ext>
              <a:ext uri="{28A0092B-C50C-407E-A947-70E740481C1C}">
                <a14:useLocalDpi xmlns:a14="http://schemas.microsoft.com/office/drawing/2010/main" val="0"/>
              </a:ext>
            </a:extLst>
          </a:blip>
          <a:srcRect/>
          <a:stretch>
            <a:fillRect/>
          </a:stretch>
        </p:blipFill>
        <p:spPr bwMode="auto">
          <a:xfrm>
            <a:off x="4074885" y="703762"/>
            <a:ext cx="1005115" cy="1076273"/>
          </a:xfrm>
          <a:prstGeom prst="rect">
            <a:avLst/>
          </a:prstGeom>
          <a:noFill/>
          <a:extLst>
            <a:ext uri="{909E8E84-426E-40DD-AFC4-6F175D3DCCD1}">
              <a14:hiddenFill xmlns:a14="http://schemas.microsoft.com/office/drawing/2010/main">
                <a:solidFill>
                  <a:srgbClr val="FFFFFF"/>
                </a:solidFill>
              </a14:hiddenFill>
            </a:ext>
          </a:extLst>
        </p:spPr>
      </p:pic>
      <p:sp>
        <p:nvSpPr>
          <p:cNvPr id="26" name="Rounded Rectangle 25">
            <a:hlinkClick r:id="rId51" action="ppaction://hlinksldjump"/>
          </p:cNvPr>
          <p:cNvSpPr/>
          <p:nvPr/>
        </p:nvSpPr>
        <p:spPr>
          <a:xfrm>
            <a:off x="10193867" y="1"/>
            <a:ext cx="1981200" cy="609601"/>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121920" tIns="60960" rIns="121920" bIns="6096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1219170"/>
            <a:r>
              <a:rPr lang="en-US" sz="2400">
                <a:solidFill>
                  <a:srgbClr val="FF0000"/>
                </a:solidFill>
                <a:latin typeface="Times New Roman" pitchFamily="18" charset="0"/>
                <a:cs typeface="Times New Roman" pitchFamily="18" charset="0"/>
              </a:rPr>
              <a:t>Dặn dò</a:t>
            </a:r>
          </a:p>
        </p:txBody>
      </p:sp>
    </p:spTree>
    <p:extLst>
      <p:ext uri="{BB962C8B-B14F-4D97-AF65-F5344CB8AC3E}">
        <p14:creationId xmlns:p14="http://schemas.microsoft.com/office/powerpoint/2010/main" val="19527971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par>
                                <p:cTn id="7" presetID="32" presetClass="emph" presetSubtype="0" repeatCount="indefinite" fill="hold" nodeType="withEffect">
                                  <p:stCondLst>
                                    <p:cond delay="0"/>
                                  </p:stCondLst>
                                  <p:childTnLst>
                                    <p:animRot by="120000">
                                      <p:cBhvr>
                                        <p:cTn id="8" dur="100" fill="hold">
                                          <p:stCondLst>
                                            <p:cond delay="0"/>
                                          </p:stCondLst>
                                        </p:cTn>
                                        <p:tgtEl>
                                          <p:spTgt spid="61"/>
                                        </p:tgtEl>
                                        <p:attrNameLst>
                                          <p:attrName>r</p:attrName>
                                        </p:attrNameLst>
                                      </p:cBhvr>
                                    </p:animRot>
                                    <p:animRot by="-240000">
                                      <p:cBhvr>
                                        <p:cTn id="9" dur="200" fill="hold">
                                          <p:stCondLst>
                                            <p:cond delay="200"/>
                                          </p:stCondLst>
                                        </p:cTn>
                                        <p:tgtEl>
                                          <p:spTgt spid="61"/>
                                        </p:tgtEl>
                                        <p:attrNameLst>
                                          <p:attrName>r</p:attrName>
                                        </p:attrNameLst>
                                      </p:cBhvr>
                                    </p:animRot>
                                    <p:animRot by="240000">
                                      <p:cBhvr>
                                        <p:cTn id="10" dur="200" fill="hold">
                                          <p:stCondLst>
                                            <p:cond delay="400"/>
                                          </p:stCondLst>
                                        </p:cTn>
                                        <p:tgtEl>
                                          <p:spTgt spid="61"/>
                                        </p:tgtEl>
                                        <p:attrNameLst>
                                          <p:attrName>r</p:attrName>
                                        </p:attrNameLst>
                                      </p:cBhvr>
                                    </p:animRot>
                                    <p:animRot by="-240000">
                                      <p:cBhvr>
                                        <p:cTn id="11" dur="200" fill="hold">
                                          <p:stCondLst>
                                            <p:cond delay="600"/>
                                          </p:stCondLst>
                                        </p:cTn>
                                        <p:tgtEl>
                                          <p:spTgt spid="61"/>
                                        </p:tgtEl>
                                        <p:attrNameLst>
                                          <p:attrName>r</p:attrName>
                                        </p:attrNameLst>
                                      </p:cBhvr>
                                    </p:animRot>
                                    <p:animRot by="120000">
                                      <p:cBhvr>
                                        <p:cTn id="12" dur="200" fill="hold">
                                          <p:stCondLst>
                                            <p:cond delay="800"/>
                                          </p:stCondLst>
                                        </p:cTn>
                                        <p:tgtEl>
                                          <p:spTgt spid="61"/>
                                        </p:tgtEl>
                                        <p:attrNameLst>
                                          <p:attrName>r</p:attrName>
                                        </p:attrNameLst>
                                      </p:cBhvr>
                                    </p:animRot>
                                  </p:childTnLst>
                                </p:cTn>
                              </p:par>
                              <p:par>
                                <p:cTn id="13" presetID="63" presetClass="path" presetSubtype="0" repeatCount="indefinite" accel="50000" decel="50000" fill="hold" nodeType="withEffect">
                                  <p:stCondLst>
                                    <p:cond delay="0"/>
                                  </p:stCondLst>
                                  <p:childTnLst>
                                    <p:animMotion origin="layout" path="M -3.46945E-18 -1.97531E-6 L 1.15347 -0.01697 " pathEditMode="relative" rAng="0" ptsTypes="AA">
                                      <p:cBhvr>
                                        <p:cTn id="14" dur="15000" fill="hold"/>
                                        <p:tgtEl>
                                          <p:spTgt spid="61"/>
                                        </p:tgtEl>
                                        <p:attrNameLst>
                                          <p:attrName>ppt_x</p:attrName>
                                          <p:attrName>ppt_y</p:attrName>
                                        </p:attrNameLst>
                                      </p:cBhvr>
                                      <p:rCtr x="57674" y="-864"/>
                                    </p:animMotion>
                                  </p:childTnLst>
                                </p:cTn>
                              </p:par>
                              <p:par>
                                <p:cTn id="15" presetID="1" presetClass="exit" presetSubtype="0" fill="hold" nodeType="withEffect">
                                  <p:stCondLst>
                                    <p:cond delay="0"/>
                                  </p:stCondLst>
                                  <p:childTnLst>
                                    <p:set>
                                      <p:cBhvr>
                                        <p:cTn id="16" dur="1" fill="hold">
                                          <p:stCondLst>
                                            <p:cond delay="0"/>
                                          </p:stCondLst>
                                        </p:cTn>
                                        <p:tgtEl>
                                          <p:spTgt spid="62"/>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2054"/>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19" restart="whenNotActive" fill="hold" evtFilter="cancelBubble" nodeType="interactiveSeq">
                <p:stCondLst>
                  <p:cond evt="onClick" delay="0">
                    <p:tgtEl>
                      <p:spTgt spid="68"/>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67"/>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66"/>
                                        </p:tgtEl>
                                        <p:attrNameLst>
                                          <p:attrName>style.visibility</p:attrName>
                                        </p:attrNameLst>
                                      </p:cBhvr>
                                      <p:to>
                                        <p:strVal val="visible"/>
                                      </p:to>
                                    </p:set>
                                  </p:childTnLst>
                                </p:cTn>
                              </p:par>
                              <p:par>
                                <p:cTn id="26" presetID="32" presetClass="emph" presetSubtype="0" repeatCount="indefinite" fill="hold" nodeType="withEffect">
                                  <p:stCondLst>
                                    <p:cond delay="0"/>
                                  </p:stCondLst>
                                  <p:childTnLst>
                                    <p:animRot by="120000">
                                      <p:cBhvr>
                                        <p:cTn id="27" dur="400" fill="hold">
                                          <p:stCondLst>
                                            <p:cond delay="0"/>
                                          </p:stCondLst>
                                        </p:cTn>
                                        <p:tgtEl>
                                          <p:spTgt spid="67"/>
                                        </p:tgtEl>
                                        <p:attrNameLst>
                                          <p:attrName>r</p:attrName>
                                        </p:attrNameLst>
                                      </p:cBhvr>
                                    </p:animRot>
                                    <p:animRot by="-240000">
                                      <p:cBhvr>
                                        <p:cTn id="28" dur="800" fill="hold">
                                          <p:stCondLst>
                                            <p:cond delay="800"/>
                                          </p:stCondLst>
                                        </p:cTn>
                                        <p:tgtEl>
                                          <p:spTgt spid="67"/>
                                        </p:tgtEl>
                                        <p:attrNameLst>
                                          <p:attrName>r</p:attrName>
                                        </p:attrNameLst>
                                      </p:cBhvr>
                                    </p:animRot>
                                    <p:animRot by="240000">
                                      <p:cBhvr>
                                        <p:cTn id="29" dur="800" fill="hold">
                                          <p:stCondLst>
                                            <p:cond delay="1600"/>
                                          </p:stCondLst>
                                        </p:cTn>
                                        <p:tgtEl>
                                          <p:spTgt spid="67"/>
                                        </p:tgtEl>
                                        <p:attrNameLst>
                                          <p:attrName>r</p:attrName>
                                        </p:attrNameLst>
                                      </p:cBhvr>
                                    </p:animRot>
                                    <p:animRot by="-240000">
                                      <p:cBhvr>
                                        <p:cTn id="30" dur="800" fill="hold">
                                          <p:stCondLst>
                                            <p:cond delay="2400"/>
                                          </p:stCondLst>
                                        </p:cTn>
                                        <p:tgtEl>
                                          <p:spTgt spid="67"/>
                                        </p:tgtEl>
                                        <p:attrNameLst>
                                          <p:attrName>r</p:attrName>
                                        </p:attrNameLst>
                                      </p:cBhvr>
                                    </p:animRot>
                                    <p:animRot by="120000">
                                      <p:cBhvr>
                                        <p:cTn id="31" dur="800" fill="hold">
                                          <p:stCondLst>
                                            <p:cond delay="3200"/>
                                          </p:stCondLst>
                                        </p:cTn>
                                        <p:tgtEl>
                                          <p:spTgt spid="67"/>
                                        </p:tgtEl>
                                        <p:attrNameLst>
                                          <p:attrName>r</p:attrName>
                                        </p:attrNameLst>
                                      </p:cBhvr>
                                    </p:animRot>
                                  </p:childTnLst>
                                </p:cTn>
                              </p:par>
                              <p:par>
                                <p:cTn id="32" presetID="32" presetClass="emph" presetSubtype="0" repeatCount="indefinite" fill="hold" nodeType="withEffect">
                                  <p:stCondLst>
                                    <p:cond delay="0"/>
                                  </p:stCondLst>
                                  <p:childTnLst>
                                    <p:animRot by="120000">
                                      <p:cBhvr>
                                        <p:cTn id="33" dur="300" fill="hold">
                                          <p:stCondLst>
                                            <p:cond delay="0"/>
                                          </p:stCondLst>
                                        </p:cTn>
                                        <p:tgtEl>
                                          <p:spTgt spid="66"/>
                                        </p:tgtEl>
                                        <p:attrNameLst>
                                          <p:attrName>r</p:attrName>
                                        </p:attrNameLst>
                                      </p:cBhvr>
                                    </p:animRot>
                                    <p:animRot by="-240000">
                                      <p:cBhvr>
                                        <p:cTn id="34" dur="600" fill="hold">
                                          <p:stCondLst>
                                            <p:cond delay="600"/>
                                          </p:stCondLst>
                                        </p:cTn>
                                        <p:tgtEl>
                                          <p:spTgt spid="66"/>
                                        </p:tgtEl>
                                        <p:attrNameLst>
                                          <p:attrName>r</p:attrName>
                                        </p:attrNameLst>
                                      </p:cBhvr>
                                    </p:animRot>
                                    <p:animRot by="240000">
                                      <p:cBhvr>
                                        <p:cTn id="35" dur="600" fill="hold">
                                          <p:stCondLst>
                                            <p:cond delay="1200"/>
                                          </p:stCondLst>
                                        </p:cTn>
                                        <p:tgtEl>
                                          <p:spTgt spid="66"/>
                                        </p:tgtEl>
                                        <p:attrNameLst>
                                          <p:attrName>r</p:attrName>
                                        </p:attrNameLst>
                                      </p:cBhvr>
                                    </p:animRot>
                                    <p:animRot by="-240000">
                                      <p:cBhvr>
                                        <p:cTn id="36" dur="600" fill="hold">
                                          <p:stCondLst>
                                            <p:cond delay="1800"/>
                                          </p:stCondLst>
                                        </p:cTn>
                                        <p:tgtEl>
                                          <p:spTgt spid="66"/>
                                        </p:tgtEl>
                                        <p:attrNameLst>
                                          <p:attrName>r</p:attrName>
                                        </p:attrNameLst>
                                      </p:cBhvr>
                                    </p:animRot>
                                    <p:animRot by="120000">
                                      <p:cBhvr>
                                        <p:cTn id="37" dur="600" fill="hold">
                                          <p:stCondLst>
                                            <p:cond delay="2400"/>
                                          </p:stCondLst>
                                        </p:cTn>
                                        <p:tgtEl>
                                          <p:spTgt spid="66"/>
                                        </p:tgtEl>
                                        <p:attrNameLst>
                                          <p:attrName>r</p:attrName>
                                        </p:attrNameLst>
                                      </p:cBhvr>
                                    </p:animRot>
                                  </p:childTnLst>
                                </p:cTn>
                              </p:par>
                              <p:par>
                                <p:cTn id="38" presetID="1" presetClass="exit" presetSubtype="0" fill="hold" nodeType="withEffect">
                                  <p:stCondLst>
                                    <p:cond delay="0"/>
                                  </p:stCondLst>
                                  <p:childTnLst>
                                    <p:set>
                                      <p:cBhvr>
                                        <p:cTn id="39" dur="1" fill="hold">
                                          <p:stCondLst>
                                            <p:cond delay="0"/>
                                          </p:stCondLst>
                                        </p:cTn>
                                        <p:tgtEl>
                                          <p:spTgt spid="68"/>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2052"/>
                                        </p:tgtEl>
                                        <p:attrNameLst>
                                          <p:attrName>style.visibility</p:attrName>
                                        </p:attrNameLst>
                                      </p:cBhvr>
                                      <p:to>
                                        <p:strVal val="hidden"/>
                                      </p:to>
                                    </p:set>
                                  </p:childTnLst>
                                </p:cTn>
                              </p:par>
                            </p:childTnLst>
                          </p:cTn>
                        </p:par>
                      </p:childTnLst>
                    </p:cTn>
                  </p:par>
                </p:childTnLst>
              </p:cTn>
              <p:nextCondLst>
                <p:cond evt="onClick" delay="0">
                  <p:tgtEl>
                    <p:spTgt spid="68"/>
                  </p:tgtEl>
                </p:cond>
              </p:nextCondLst>
            </p:seq>
            <p:seq concurrent="1" nextAc="seek">
              <p:cTn id="42" restart="whenNotActive" fill="hold" evtFilter="cancelBubble" nodeType="interactiveSeq">
                <p:stCondLst>
                  <p:cond evt="onClick" delay="0">
                    <p:tgtEl>
                      <p:spTgt spid="71"/>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0"/>
                                        </p:tgtEl>
                                        <p:attrNameLst>
                                          <p:attrName>style.visibility</p:attrName>
                                        </p:attrNameLst>
                                      </p:cBhvr>
                                      <p:to>
                                        <p:strVal val="visible"/>
                                      </p:to>
                                    </p:set>
                                  </p:childTnLst>
                                </p:cTn>
                              </p:par>
                              <p:par>
                                <p:cTn id="47" presetID="32" presetClass="emph" presetSubtype="0" repeatCount="indefinite" fill="hold" nodeType="withEffect">
                                  <p:stCondLst>
                                    <p:cond delay="0"/>
                                  </p:stCondLst>
                                  <p:childTnLst>
                                    <p:animRot by="120000">
                                      <p:cBhvr>
                                        <p:cTn id="48" dur="500" fill="hold">
                                          <p:stCondLst>
                                            <p:cond delay="0"/>
                                          </p:stCondLst>
                                        </p:cTn>
                                        <p:tgtEl>
                                          <p:spTgt spid="70"/>
                                        </p:tgtEl>
                                        <p:attrNameLst>
                                          <p:attrName>r</p:attrName>
                                        </p:attrNameLst>
                                      </p:cBhvr>
                                    </p:animRot>
                                    <p:animRot by="-240000">
                                      <p:cBhvr>
                                        <p:cTn id="49" dur="1000" fill="hold">
                                          <p:stCondLst>
                                            <p:cond delay="1000"/>
                                          </p:stCondLst>
                                        </p:cTn>
                                        <p:tgtEl>
                                          <p:spTgt spid="70"/>
                                        </p:tgtEl>
                                        <p:attrNameLst>
                                          <p:attrName>r</p:attrName>
                                        </p:attrNameLst>
                                      </p:cBhvr>
                                    </p:animRot>
                                    <p:animRot by="240000">
                                      <p:cBhvr>
                                        <p:cTn id="50" dur="1000" fill="hold">
                                          <p:stCondLst>
                                            <p:cond delay="2000"/>
                                          </p:stCondLst>
                                        </p:cTn>
                                        <p:tgtEl>
                                          <p:spTgt spid="70"/>
                                        </p:tgtEl>
                                        <p:attrNameLst>
                                          <p:attrName>r</p:attrName>
                                        </p:attrNameLst>
                                      </p:cBhvr>
                                    </p:animRot>
                                    <p:animRot by="-240000">
                                      <p:cBhvr>
                                        <p:cTn id="51" dur="1000" fill="hold">
                                          <p:stCondLst>
                                            <p:cond delay="3000"/>
                                          </p:stCondLst>
                                        </p:cTn>
                                        <p:tgtEl>
                                          <p:spTgt spid="70"/>
                                        </p:tgtEl>
                                        <p:attrNameLst>
                                          <p:attrName>r</p:attrName>
                                        </p:attrNameLst>
                                      </p:cBhvr>
                                    </p:animRot>
                                    <p:animRot by="120000">
                                      <p:cBhvr>
                                        <p:cTn id="52" dur="1000" fill="hold">
                                          <p:stCondLst>
                                            <p:cond delay="4000"/>
                                          </p:stCondLst>
                                        </p:cTn>
                                        <p:tgtEl>
                                          <p:spTgt spid="70"/>
                                        </p:tgtEl>
                                        <p:attrNameLst>
                                          <p:attrName>r</p:attrName>
                                        </p:attrNameLst>
                                      </p:cBhvr>
                                    </p:animRot>
                                  </p:childTnLst>
                                </p:cTn>
                              </p:par>
                              <p:par>
                                <p:cTn id="53" presetID="1" presetClass="exit" presetSubtype="0" fill="hold" nodeType="withEffect">
                                  <p:stCondLst>
                                    <p:cond delay="0"/>
                                  </p:stCondLst>
                                  <p:childTnLst>
                                    <p:set>
                                      <p:cBhvr>
                                        <p:cTn id="54" dur="1" fill="hold">
                                          <p:stCondLst>
                                            <p:cond delay="0"/>
                                          </p:stCondLst>
                                        </p:cTn>
                                        <p:tgtEl>
                                          <p:spTgt spid="71"/>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205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57" restart="whenNotActive" fill="hold" evtFilter="cancelBubble" nodeType="interactiveSeq">
                <p:stCondLst>
                  <p:cond evt="onClick" delay="0">
                    <p:tgtEl>
                      <p:spTgt spid="73"/>
                    </p:tgtEl>
                  </p:cond>
                </p:stCondLst>
                <p:endSync evt="end" delay="0">
                  <p:rtn val="all"/>
                </p:endSync>
                <p:childTnLst>
                  <p:par>
                    <p:cTn id="58" fill="hold">
                      <p:stCondLst>
                        <p:cond delay="0"/>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72"/>
                                        </p:tgtEl>
                                        <p:attrNameLst>
                                          <p:attrName>style.visibility</p:attrName>
                                        </p:attrNameLst>
                                      </p:cBhvr>
                                      <p:to>
                                        <p:strVal val="visible"/>
                                      </p:to>
                                    </p:set>
                                  </p:childTnLst>
                                </p:cTn>
                              </p:par>
                              <p:par>
                                <p:cTn id="62" presetID="32" presetClass="emph" presetSubtype="0" repeatCount="indefinite" fill="hold" nodeType="withEffect">
                                  <p:stCondLst>
                                    <p:cond delay="0"/>
                                  </p:stCondLst>
                                  <p:childTnLst>
                                    <p:animRot by="120000">
                                      <p:cBhvr>
                                        <p:cTn id="63" dur="200" fill="hold">
                                          <p:stCondLst>
                                            <p:cond delay="0"/>
                                          </p:stCondLst>
                                        </p:cTn>
                                        <p:tgtEl>
                                          <p:spTgt spid="72"/>
                                        </p:tgtEl>
                                        <p:attrNameLst>
                                          <p:attrName>r</p:attrName>
                                        </p:attrNameLst>
                                      </p:cBhvr>
                                    </p:animRot>
                                    <p:animRot by="-240000">
                                      <p:cBhvr>
                                        <p:cTn id="64" dur="400" fill="hold">
                                          <p:stCondLst>
                                            <p:cond delay="400"/>
                                          </p:stCondLst>
                                        </p:cTn>
                                        <p:tgtEl>
                                          <p:spTgt spid="72"/>
                                        </p:tgtEl>
                                        <p:attrNameLst>
                                          <p:attrName>r</p:attrName>
                                        </p:attrNameLst>
                                      </p:cBhvr>
                                    </p:animRot>
                                    <p:animRot by="240000">
                                      <p:cBhvr>
                                        <p:cTn id="65" dur="400" fill="hold">
                                          <p:stCondLst>
                                            <p:cond delay="800"/>
                                          </p:stCondLst>
                                        </p:cTn>
                                        <p:tgtEl>
                                          <p:spTgt spid="72"/>
                                        </p:tgtEl>
                                        <p:attrNameLst>
                                          <p:attrName>r</p:attrName>
                                        </p:attrNameLst>
                                      </p:cBhvr>
                                    </p:animRot>
                                    <p:animRot by="-240000">
                                      <p:cBhvr>
                                        <p:cTn id="66" dur="400" fill="hold">
                                          <p:stCondLst>
                                            <p:cond delay="1200"/>
                                          </p:stCondLst>
                                        </p:cTn>
                                        <p:tgtEl>
                                          <p:spTgt spid="72"/>
                                        </p:tgtEl>
                                        <p:attrNameLst>
                                          <p:attrName>r</p:attrName>
                                        </p:attrNameLst>
                                      </p:cBhvr>
                                    </p:animRot>
                                    <p:animRot by="120000">
                                      <p:cBhvr>
                                        <p:cTn id="67" dur="400" fill="hold">
                                          <p:stCondLst>
                                            <p:cond delay="1600"/>
                                          </p:stCondLst>
                                        </p:cTn>
                                        <p:tgtEl>
                                          <p:spTgt spid="72"/>
                                        </p:tgtEl>
                                        <p:attrNameLst>
                                          <p:attrName>r</p:attrName>
                                        </p:attrNameLst>
                                      </p:cBhvr>
                                    </p:animRot>
                                  </p:childTnLst>
                                </p:cTn>
                              </p:par>
                              <p:par>
                                <p:cTn id="68" presetID="1" presetClass="exit" presetSubtype="0" fill="hold" nodeType="withEffect">
                                  <p:stCondLst>
                                    <p:cond delay="0"/>
                                  </p:stCondLst>
                                  <p:childTnLst>
                                    <p:set>
                                      <p:cBhvr>
                                        <p:cTn id="69" dur="1" fill="hold">
                                          <p:stCondLst>
                                            <p:cond delay="0"/>
                                          </p:stCondLst>
                                        </p:cTn>
                                        <p:tgtEl>
                                          <p:spTgt spid="73"/>
                                        </p:tgtEl>
                                        <p:attrNameLst>
                                          <p:attrName>style.visibility</p:attrName>
                                        </p:attrNameLst>
                                      </p:cBhvr>
                                      <p:to>
                                        <p:strVal val="hidden"/>
                                      </p:to>
                                    </p:set>
                                  </p:childTnLst>
                                </p:cTn>
                              </p:par>
                              <p:par>
                                <p:cTn id="70" presetID="1" presetClass="exit" presetSubtype="0" fill="hold" nodeType="withEffect">
                                  <p:stCondLst>
                                    <p:cond delay="0"/>
                                  </p:stCondLst>
                                  <p:childTnLst>
                                    <p:set>
                                      <p:cBhvr>
                                        <p:cTn id="71" dur="1" fill="hold">
                                          <p:stCondLst>
                                            <p:cond delay="0"/>
                                          </p:stCondLst>
                                        </p:cTn>
                                        <p:tgtEl>
                                          <p:spTgt spid="2055"/>
                                        </p:tgtEl>
                                        <p:attrNameLst>
                                          <p:attrName>style.visibility</p:attrName>
                                        </p:attrNameLst>
                                      </p:cBhvr>
                                      <p:to>
                                        <p:strVal val="hidden"/>
                                      </p:to>
                                    </p:set>
                                  </p:childTnLst>
                                </p:cTn>
                              </p:par>
                            </p:childTnLst>
                          </p:cTn>
                        </p:par>
                      </p:childTnLst>
                    </p:cTn>
                  </p:par>
                </p:childTnLst>
              </p:cTn>
              <p:nextCondLst>
                <p:cond evt="onClick" delay="0">
                  <p:tgtEl>
                    <p:spTgt spid="73"/>
                  </p:tgtEl>
                </p:cond>
              </p:nextCondLst>
            </p:seq>
            <p:seq concurrent="1" nextAc="seek">
              <p:cTn id="72" restart="whenNotActive" fill="hold" evtFilter="cancelBubble" nodeType="interactiveSeq">
                <p:stCondLst>
                  <p:cond evt="onClick" delay="0">
                    <p:tgtEl>
                      <p:spTgt spid="75"/>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74"/>
                                        </p:tgtEl>
                                        <p:attrNameLst>
                                          <p:attrName>style.visibility</p:attrName>
                                        </p:attrNameLst>
                                      </p:cBhvr>
                                      <p:to>
                                        <p:strVal val="visible"/>
                                      </p:to>
                                    </p:set>
                                  </p:childTnLst>
                                </p:cTn>
                              </p:par>
                              <p:par>
                                <p:cTn id="77" presetID="32" presetClass="emph" presetSubtype="0" repeatCount="indefinite" fill="hold" nodeType="withEffect">
                                  <p:stCondLst>
                                    <p:cond delay="0"/>
                                  </p:stCondLst>
                                  <p:childTnLst>
                                    <p:animRot by="120000">
                                      <p:cBhvr>
                                        <p:cTn id="78" dur="200" fill="hold">
                                          <p:stCondLst>
                                            <p:cond delay="0"/>
                                          </p:stCondLst>
                                        </p:cTn>
                                        <p:tgtEl>
                                          <p:spTgt spid="74"/>
                                        </p:tgtEl>
                                        <p:attrNameLst>
                                          <p:attrName>r</p:attrName>
                                        </p:attrNameLst>
                                      </p:cBhvr>
                                    </p:animRot>
                                    <p:animRot by="-240000">
                                      <p:cBhvr>
                                        <p:cTn id="79" dur="400" fill="hold">
                                          <p:stCondLst>
                                            <p:cond delay="400"/>
                                          </p:stCondLst>
                                        </p:cTn>
                                        <p:tgtEl>
                                          <p:spTgt spid="74"/>
                                        </p:tgtEl>
                                        <p:attrNameLst>
                                          <p:attrName>r</p:attrName>
                                        </p:attrNameLst>
                                      </p:cBhvr>
                                    </p:animRot>
                                    <p:animRot by="240000">
                                      <p:cBhvr>
                                        <p:cTn id="80" dur="400" fill="hold">
                                          <p:stCondLst>
                                            <p:cond delay="800"/>
                                          </p:stCondLst>
                                        </p:cTn>
                                        <p:tgtEl>
                                          <p:spTgt spid="74"/>
                                        </p:tgtEl>
                                        <p:attrNameLst>
                                          <p:attrName>r</p:attrName>
                                        </p:attrNameLst>
                                      </p:cBhvr>
                                    </p:animRot>
                                    <p:animRot by="-240000">
                                      <p:cBhvr>
                                        <p:cTn id="81" dur="400" fill="hold">
                                          <p:stCondLst>
                                            <p:cond delay="1200"/>
                                          </p:stCondLst>
                                        </p:cTn>
                                        <p:tgtEl>
                                          <p:spTgt spid="74"/>
                                        </p:tgtEl>
                                        <p:attrNameLst>
                                          <p:attrName>r</p:attrName>
                                        </p:attrNameLst>
                                      </p:cBhvr>
                                    </p:animRot>
                                    <p:animRot by="120000">
                                      <p:cBhvr>
                                        <p:cTn id="82" dur="400" fill="hold">
                                          <p:stCondLst>
                                            <p:cond delay="1600"/>
                                          </p:stCondLst>
                                        </p:cTn>
                                        <p:tgtEl>
                                          <p:spTgt spid="74"/>
                                        </p:tgtEl>
                                        <p:attrNameLst>
                                          <p:attrName>r</p:attrName>
                                        </p:attrNameLst>
                                      </p:cBhvr>
                                    </p:animRot>
                                  </p:childTnLst>
                                </p:cTn>
                              </p:par>
                              <p:par>
                                <p:cTn id="83" presetID="35" presetClass="path" presetSubtype="0" repeatCount="indefinite" accel="50000" decel="50000" fill="hold" nodeType="withEffect">
                                  <p:stCondLst>
                                    <p:cond delay="0"/>
                                  </p:stCondLst>
                                  <p:childTnLst>
                                    <p:animMotion origin="layout" path="M -4.16667E-6 4.81481E-6 L -1.21093 0.04814 " pathEditMode="relative" rAng="0" ptsTypes="AA">
                                      <p:cBhvr>
                                        <p:cTn id="84" dur="35000" fill="hold"/>
                                        <p:tgtEl>
                                          <p:spTgt spid="74"/>
                                        </p:tgtEl>
                                        <p:attrNameLst>
                                          <p:attrName>ppt_x</p:attrName>
                                          <p:attrName>ppt_y</p:attrName>
                                        </p:attrNameLst>
                                      </p:cBhvr>
                                      <p:rCtr x="-60556" y="2407"/>
                                    </p:animMotion>
                                  </p:childTnLst>
                                </p:cTn>
                              </p:par>
                              <p:par>
                                <p:cTn id="85" presetID="1" presetClass="entr" presetSubtype="0" fill="hold" nodeType="withEffect">
                                  <p:stCondLst>
                                    <p:cond delay="0"/>
                                  </p:stCondLst>
                                  <p:childTnLst>
                                    <p:set>
                                      <p:cBhvr>
                                        <p:cTn id="86" dur="1" fill="hold">
                                          <p:stCondLst>
                                            <p:cond delay="0"/>
                                          </p:stCondLst>
                                        </p:cTn>
                                        <p:tgtEl>
                                          <p:spTgt spid="76"/>
                                        </p:tgtEl>
                                        <p:attrNameLst>
                                          <p:attrName>style.visibility</p:attrName>
                                        </p:attrNameLst>
                                      </p:cBhvr>
                                      <p:to>
                                        <p:strVal val="visible"/>
                                      </p:to>
                                    </p:set>
                                  </p:childTnLst>
                                </p:cTn>
                              </p:par>
                              <p:par>
                                <p:cTn id="87" presetID="32" presetClass="emph" presetSubtype="0" repeatCount="indefinite" fill="hold" nodeType="withEffect">
                                  <p:stCondLst>
                                    <p:cond delay="0"/>
                                  </p:stCondLst>
                                  <p:childTnLst>
                                    <p:animRot by="120000">
                                      <p:cBhvr>
                                        <p:cTn id="88" dur="200" fill="hold">
                                          <p:stCondLst>
                                            <p:cond delay="0"/>
                                          </p:stCondLst>
                                        </p:cTn>
                                        <p:tgtEl>
                                          <p:spTgt spid="76"/>
                                        </p:tgtEl>
                                        <p:attrNameLst>
                                          <p:attrName>r</p:attrName>
                                        </p:attrNameLst>
                                      </p:cBhvr>
                                    </p:animRot>
                                    <p:animRot by="-240000">
                                      <p:cBhvr>
                                        <p:cTn id="89" dur="400" fill="hold">
                                          <p:stCondLst>
                                            <p:cond delay="400"/>
                                          </p:stCondLst>
                                        </p:cTn>
                                        <p:tgtEl>
                                          <p:spTgt spid="76"/>
                                        </p:tgtEl>
                                        <p:attrNameLst>
                                          <p:attrName>r</p:attrName>
                                        </p:attrNameLst>
                                      </p:cBhvr>
                                    </p:animRot>
                                    <p:animRot by="240000">
                                      <p:cBhvr>
                                        <p:cTn id="90" dur="400" fill="hold">
                                          <p:stCondLst>
                                            <p:cond delay="800"/>
                                          </p:stCondLst>
                                        </p:cTn>
                                        <p:tgtEl>
                                          <p:spTgt spid="76"/>
                                        </p:tgtEl>
                                        <p:attrNameLst>
                                          <p:attrName>r</p:attrName>
                                        </p:attrNameLst>
                                      </p:cBhvr>
                                    </p:animRot>
                                    <p:animRot by="-240000">
                                      <p:cBhvr>
                                        <p:cTn id="91" dur="400" fill="hold">
                                          <p:stCondLst>
                                            <p:cond delay="1200"/>
                                          </p:stCondLst>
                                        </p:cTn>
                                        <p:tgtEl>
                                          <p:spTgt spid="76"/>
                                        </p:tgtEl>
                                        <p:attrNameLst>
                                          <p:attrName>r</p:attrName>
                                        </p:attrNameLst>
                                      </p:cBhvr>
                                    </p:animRot>
                                    <p:animRot by="120000">
                                      <p:cBhvr>
                                        <p:cTn id="92" dur="400" fill="hold">
                                          <p:stCondLst>
                                            <p:cond delay="1600"/>
                                          </p:stCondLst>
                                        </p:cTn>
                                        <p:tgtEl>
                                          <p:spTgt spid="76"/>
                                        </p:tgtEl>
                                        <p:attrNameLst>
                                          <p:attrName>r</p:attrName>
                                        </p:attrNameLst>
                                      </p:cBhvr>
                                    </p:animRot>
                                  </p:childTnLst>
                                </p:cTn>
                              </p:par>
                              <p:par>
                                <p:cTn id="93" presetID="35" presetClass="path" presetSubtype="0" repeatCount="indefinite" accel="50000" decel="50000" fill="hold" nodeType="withEffect">
                                  <p:stCondLst>
                                    <p:cond delay="0"/>
                                  </p:stCondLst>
                                  <p:childTnLst>
                                    <p:animMotion origin="layout" path="M -1.38889E-6 -1.11214E-7 L 1.1908 -0.01483 " pathEditMode="relative" rAng="0" ptsTypes="AA">
                                      <p:cBhvr>
                                        <p:cTn id="94" dur="32000" fill="hold"/>
                                        <p:tgtEl>
                                          <p:spTgt spid="76"/>
                                        </p:tgtEl>
                                        <p:attrNameLst>
                                          <p:attrName>ppt_x</p:attrName>
                                          <p:attrName>ppt_y</p:attrName>
                                        </p:attrNameLst>
                                      </p:cBhvr>
                                      <p:rCtr x="59531" y="-741"/>
                                    </p:animMotion>
                                  </p:childTnLst>
                                </p:cTn>
                              </p:par>
                              <p:par>
                                <p:cTn id="95" presetID="1" presetClass="exit" presetSubtype="0" fill="hold" nodeType="withEffect">
                                  <p:stCondLst>
                                    <p:cond delay="0"/>
                                  </p:stCondLst>
                                  <p:childTnLst>
                                    <p:set>
                                      <p:cBhvr>
                                        <p:cTn id="96" dur="1" fill="hold">
                                          <p:stCondLst>
                                            <p:cond delay="0"/>
                                          </p:stCondLst>
                                        </p:cTn>
                                        <p:tgtEl>
                                          <p:spTgt spid="75"/>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2053"/>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99" restart="whenNotActive" fill="hold" evtFilter="cancelBubble" nodeType="interactiveSeq">
                <p:stCondLst>
                  <p:cond evt="onClick" delay="0">
                    <p:tgtEl>
                      <p:spTgt spid="77"/>
                    </p:tgtEl>
                  </p:cond>
                </p:stCondLst>
                <p:endSync evt="end" delay="0">
                  <p:rtn val="all"/>
                </p:endSync>
                <p:childTnLst>
                  <p:par>
                    <p:cTn id="100" fill="hold">
                      <p:stCondLst>
                        <p:cond delay="0"/>
                      </p:stCondLst>
                      <p:childTnLst>
                        <p:par>
                          <p:cTn id="101" fill="hold">
                            <p:stCondLst>
                              <p:cond delay="0"/>
                            </p:stCondLst>
                            <p:childTnLst>
                              <p:par>
                                <p:cTn id="102" presetID="1" presetClass="entr" presetSubtype="0" fill="hold" nodeType="clickEffect">
                                  <p:stCondLst>
                                    <p:cond delay="0"/>
                                  </p:stCondLst>
                                  <p:childTnLst>
                                    <p:set>
                                      <p:cBhvr>
                                        <p:cTn id="103" dur="1" fill="hold">
                                          <p:stCondLst>
                                            <p:cond delay="0"/>
                                          </p:stCondLst>
                                        </p:cTn>
                                        <p:tgtEl>
                                          <p:spTgt spid="78"/>
                                        </p:tgtEl>
                                        <p:attrNameLst>
                                          <p:attrName>style.visibility</p:attrName>
                                        </p:attrNameLst>
                                      </p:cBhvr>
                                      <p:to>
                                        <p:strVal val="visible"/>
                                      </p:to>
                                    </p:set>
                                  </p:childTnLst>
                                </p:cTn>
                              </p:par>
                              <p:par>
                                <p:cTn id="104" presetID="32" presetClass="emph" presetSubtype="0" repeatCount="indefinite" fill="hold" nodeType="withEffect">
                                  <p:stCondLst>
                                    <p:cond delay="0"/>
                                  </p:stCondLst>
                                  <p:childTnLst>
                                    <p:animRot by="120000">
                                      <p:cBhvr>
                                        <p:cTn id="105" dur="200" fill="hold">
                                          <p:stCondLst>
                                            <p:cond delay="0"/>
                                          </p:stCondLst>
                                        </p:cTn>
                                        <p:tgtEl>
                                          <p:spTgt spid="78"/>
                                        </p:tgtEl>
                                        <p:attrNameLst>
                                          <p:attrName>r</p:attrName>
                                        </p:attrNameLst>
                                      </p:cBhvr>
                                    </p:animRot>
                                    <p:animRot by="-240000">
                                      <p:cBhvr>
                                        <p:cTn id="106" dur="400" fill="hold">
                                          <p:stCondLst>
                                            <p:cond delay="400"/>
                                          </p:stCondLst>
                                        </p:cTn>
                                        <p:tgtEl>
                                          <p:spTgt spid="78"/>
                                        </p:tgtEl>
                                        <p:attrNameLst>
                                          <p:attrName>r</p:attrName>
                                        </p:attrNameLst>
                                      </p:cBhvr>
                                    </p:animRot>
                                    <p:animRot by="240000">
                                      <p:cBhvr>
                                        <p:cTn id="107" dur="400" fill="hold">
                                          <p:stCondLst>
                                            <p:cond delay="800"/>
                                          </p:stCondLst>
                                        </p:cTn>
                                        <p:tgtEl>
                                          <p:spTgt spid="78"/>
                                        </p:tgtEl>
                                        <p:attrNameLst>
                                          <p:attrName>r</p:attrName>
                                        </p:attrNameLst>
                                      </p:cBhvr>
                                    </p:animRot>
                                    <p:animRot by="-240000">
                                      <p:cBhvr>
                                        <p:cTn id="108" dur="400" fill="hold">
                                          <p:stCondLst>
                                            <p:cond delay="1200"/>
                                          </p:stCondLst>
                                        </p:cTn>
                                        <p:tgtEl>
                                          <p:spTgt spid="78"/>
                                        </p:tgtEl>
                                        <p:attrNameLst>
                                          <p:attrName>r</p:attrName>
                                        </p:attrNameLst>
                                      </p:cBhvr>
                                    </p:animRot>
                                    <p:animRot by="120000">
                                      <p:cBhvr>
                                        <p:cTn id="109" dur="400" fill="hold">
                                          <p:stCondLst>
                                            <p:cond delay="1600"/>
                                          </p:stCondLst>
                                        </p:cTn>
                                        <p:tgtEl>
                                          <p:spTgt spid="78"/>
                                        </p:tgtEl>
                                        <p:attrNameLst>
                                          <p:attrName>r</p:attrName>
                                        </p:attrNameLst>
                                      </p:cBhvr>
                                    </p:animRot>
                                  </p:childTnLst>
                                </p:cTn>
                              </p:par>
                              <p:par>
                                <p:cTn id="110" presetID="35" presetClass="path" presetSubtype="0" repeatCount="indefinite" accel="50000" decel="50000" fill="hold" nodeType="withEffect">
                                  <p:stCondLst>
                                    <p:cond delay="0"/>
                                  </p:stCondLst>
                                  <p:childTnLst>
                                    <p:animMotion origin="layout" path="M -2.77778E-7 2.86067E-6 L -1.19184 0.02471 " pathEditMode="relative" rAng="0" ptsTypes="AA">
                                      <p:cBhvr>
                                        <p:cTn id="111" dur="25000" fill="hold"/>
                                        <p:tgtEl>
                                          <p:spTgt spid="78"/>
                                        </p:tgtEl>
                                        <p:attrNameLst>
                                          <p:attrName>ppt_x</p:attrName>
                                          <p:attrName>ppt_y</p:attrName>
                                        </p:attrNameLst>
                                      </p:cBhvr>
                                      <p:rCtr x="-59601" y="1236"/>
                                    </p:animMotion>
                                  </p:childTnLst>
                                </p:cTn>
                              </p:par>
                              <p:par>
                                <p:cTn id="112" presetID="1" presetClass="exit" presetSubtype="0" fill="hold" nodeType="withEffect">
                                  <p:stCondLst>
                                    <p:cond delay="0"/>
                                  </p:stCondLst>
                                  <p:childTnLst>
                                    <p:set>
                                      <p:cBhvr>
                                        <p:cTn id="113" dur="1" fill="hold">
                                          <p:stCondLst>
                                            <p:cond delay="0"/>
                                          </p:stCondLst>
                                        </p:cTn>
                                        <p:tgtEl>
                                          <p:spTgt spid="77"/>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2050"/>
                                        </p:tgtEl>
                                        <p:attrNameLst>
                                          <p:attrName>style.visibility</p:attrName>
                                        </p:attrNameLst>
                                      </p:cBhvr>
                                      <p:to>
                                        <p:strVal val="hidden"/>
                                      </p:to>
                                    </p:set>
                                  </p:childTnLst>
                                </p:cTn>
                              </p:par>
                            </p:childTnLst>
                          </p:cTn>
                        </p:par>
                      </p:childTnLst>
                    </p:cTn>
                  </p:par>
                </p:childTnLst>
              </p:cTn>
              <p:nextCondLst>
                <p:cond evt="onClick" delay="0">
                  <p:tgtEl>
                    <p:spTgt spid="7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9344994D-2F8D-CD41-8A09-00461D232F89}"/>
              </a:ext>
            </a:extLst>
          </p:cNvPr>
          <p:cNvSpPr/>
          <p:nvPr/>
        </p:nvSpPr>
        <p:spPr>
          <a:xfrm>
            <a:off x="1488007" y="1110953"/>
            <a:ext cx="4808027" cy="2194419"/>
          </a:xfrm>
          <a:prstGeom prst="roundRect">
            <a:avLst/>
          </a:prstGeom>
          <a:solidFill>
            <a:srgbClr val="FDE59B"/>
          </a:solidFill>
          <a:ln>
            <a:solidFill>
              <a:schemeClr val="accent6">
                <a:lumMod val="75000"/>
              </a:schemeClr>
            </a:solidFill>
            <a:extLst>
              <a:ext uri="{C807C97D-BFC1-408E-A445-0C87EB9F89A2}">
                <ask:lineSketchStyleProps xmlns:ask="http://schemas.microsoft.com/office/drawing/2018/sketchyshapes" sd="1959150775">
                  <a:custGeom>
                    <a:avLst/>
                    <a:gdLst>
                      <a:gd name="connsiteX0" fmla="*/ 0 w 4808027"/>
                      <a:gd name="connsiteY0" fmla="*/ 365744 h 2194419"/>
                      <a:gd name="connsiteX1" fmla="*/ 365744 w 4808027"/>
                      <a:gd name="connsiteY1" fmla="*/ 0 h 2194419"/>
                      <a:gd name="connsiteX2" fmla="*/ 4442283 w 4808027"/>
                      <a:gd name="connsiteY2" fmla="*/ 0 h 2194419"/>
                      <a:gd name="connsiteX3" fmla="*/ 4808027 w 4808027"/>
                      <a:gd name="connsiteY3" fmla="*/ 365744 h 2194419"/>
                      <a:gd name="connsiteX4" fmla="*/ 4808027 w 4808027"/>
                      <a:gd name="connsiteY4" fmla="*/ 1828675 h 2194419"/>
                      <a:gd name="connsiteX5" fmla="*/ 4442283 w 4808027"/>
                      <a:gd name="connsiteY5" fmla="*/ 2194419 h 2194419"/>
                      <a:gd name="connsiteX6" fmla="*/ 365744 w 4808027"/>
                      <a:gd name="connsiteY6" fmla="*/ 2194419 h 2194419"/>
                      <a:gd name="connsiteX7" fmla="*/ 0 w 4808027"/>
                      <a:gd name="connsiteY7" fmla="*/ 1828675 h 2194419"/>
                      <a:gd name="connsiteX8" fmla="*/ 0 w 4808027"/>
                      <a:gd name="connsiteY8" fmla="*/ 365744 h 2194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027" h="2194419" fill="none" extrusionOk="0">
                        <a:moveTo>
                          <a:pt x="0" y="365744"/>
                        </a:moveTo>
                        <a:cubicBezTo>
                          <a:pt x="1051" y="166158"/>
                          <a:pt x="192024" y="5851"/>
                          <a:pt x="365744" y="0"/>
                        </a:cubicBezTo>
                        <a:cubicBezTo>
                          <a:pt x="2388667" y="-47972"/>
                          <a:pt x="2665006" y="-135018"/>
                          <a:pt x="4442283" y="0"/>
                        </a:cubicBezTo>
                        <a:cubicBezTo>
                          <a:pt x="4641259" y="-13375"/>
                          <a:pt x="4804366" y="171250"/>
                          <a:pt x="4808027" y="365744"/>
                        </a:cubicBezTo>
                        <a:cubicBezTo>
                          <a:pt x="4728593" y="850511"/>
                          <a:pt x="4797610" y="1214440"/>
                          <a:pt x="4808027" y="1828675"/>
                        </a:cubicBezTo>
                        <a:cubicBezTo>
                          <a:pt x="4790703" y="2020183"/>
                          <a:pt x="4668716" y="2166204"/>
                          <a:pt x="4442283" y="2194419"/>
                        </a:cubicBezTo>
                        <a:cubicBezTo>
                          <a:pt x="3020575" y="2274905"/>
                          <a:pt x="1359569" y="2101299"/>
                          <a:pt x="365744" y="2194419"/>
                        </a:cubicBezTo>
                        <a:cubicBezTo>
                          <a:pt x="167477" y="2195377"/>
                          <a:pt x="-23864" y="2008174"/>
                          <a:pt x="0" y="1828675"/>
                        </a:cubicBezTo>
                        <a:cubicBezTo>
                          <a:pt x="-51610" y="1456861"/>
                          <a:pt x="-60415" y="520502"/>
                          <a:pt x="0" y="365744"/>
                        </a:cubicBezTo>
                        <a:close/>
                      </a:path>
                      <a:path w="4808027" h="2194419" stroke="0" extrusionOk="0">
                        <a:moveTo>
                          <a:pt x="0" y="365744"/>
                        </a:moveTo>
                        <a:cubicBezTo>
                          <a:pt x="7977" y="152289"/>
                          <a:pt x="161576" y="16184"/>
                          <a:pt x="365744" y="0"/>
                        </a:cubicBezTo>
                        <a:cubicBezTo>
                          <a:pt x="913053" y="-167747"/>
                          <a:pt x="3411815" y="44969"/>
                          <a:pt x="4442283" y="0"/>
                        </a:cubicBezTo>
                        <a:cubicBezTo>
                          <a:pt x="4665962" y="-540"/>
                          <a:pt x="4827537" y="134930"/>
                          <a:pt x="4808027" y="365744"/>
                        </a:cubicBezTo>
                        <a:cubicBezTo>
                          <a:pt x="4850916" y="971189"/>
                          <a:pt x="4811142" y="1485809"/>
                          <a:pt x="4808027" y="1828675"/>
                        </a:cubicBezTo>
                        <a:cubicBezTo>
                          <a:pt x="4813734" y="2018892"/>
                          <a:pt x="4649754" y="2176066"/>
                          <a:pt x="4442283" y="2194419"/>
                        </a:cubicBezTo>
                        <a:cubicBezTo>
                          <a:pt x="3837000" y="2318516"/>
                          <a:pt x="1881811" y="2146624"/>
                          <a:pt x="365744" y="2194419"/>
                        </a:cubicBezTo>
                        <a:cubicBezTo>
                          <a:pt x="132233" y="2186335"/>
                          <a:pt x="-21930" y="2014411"/>
                          <a:pt x="0" y="1828675"/>
                        </a:cubicBezTo>
                        <a:cubicBezTo>
                          <a:pt x="78273" y="1167212"/>
                          <a:pt x="-77570" y="761164"/>
                          <a:pt x="0" y="365744"/>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grpSp>
        <p:nvGrpSpPr>
          <p:cNvPr id="5" name="Group 4">
            <a:extLst>
              <a:ext uri="{FF2B5EF4-FFF2-40B4-BE49-F238E27FC236}">
                <a16:creationId xmlns:a16="http://schemas.microsoft.com/office/drawing/2014/main" id="{9E78AB84-6EC0-FB42-B1CD-3DD076EDE0FA}"/>
              </a:ext>
            </a:extLst>
          </p:cNvPr>
          <p:cNvGrpSpPr/>
          <p:nvPr/>
        </p:nvGrpSpPr>
        <p:grpSpPr>
          <a:xfrm>
            <a:off x="882182" y="237323"/>
            <a:ext cx="605826" cy="830997"/>
            <a:chOff x="3174278" y="237323"/>
            <a:chExt cx="605826" cy="830997"/>
          </a:xfrm>
        </p:grpSpPr>
        <p:sp>
          <p:nvSpPr>
            <p:cNvPr id="3" name="Oval 2">
              <a:extLst>
                <a:ext uri="{FF2B5EF4-FFF2-40B4-BE49-F238E27FC236}">
                  <a16:creationId xmlns:a16="http://schemas.microsoft.com/office/drawing/2014/main" id="{F7C2800A-9108-5F4F-A2B1-78097C63E6FC}"/>
                </a:ext>
              </a:extLst>
            </p:cNvPr>
            <p:cNvSpPr/>
            <p:nvPr/>
          </p:nvSpPr>
          <p:spPr>
            <a:xfrm>
              <a:off x="3174278" y="379826"/>
              <a:ext cx="605826" cy="605826"/>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747C004D-BFAD-2D4B-95C1-76CDE3E625D6}"/>
                </a:ext>
              </a:extLst>
            </p:cNvPr>
            <p:cNvSpPr txBox="1"/>
            <p:nvPr/>
          </p:nvSpPr>
          <p:spPr>
            <a:xfrm>
              <a:off x="3228647" y="237323"/>
              <a:ext cx="301686" cy="830997"/>
            </a:xfrm>
            <a:prstGeom prst="rect">
              <a:avLst/>
            </a:prstGeom>
            <a:noFill/>
          </p:spPr>
          <p:txBody>
            <a:bodyPr wrap="square" rtlCol="0">
              <a:spAutoFit/>
            </a:bodyPr>
            <a:lstStyle/>
            <a:p>
              <a:r>
                <a:rPr lang="en-VN" sz="4800" b="1" i="1" dirty="0">
                  <a:solidFill>
                    <a:schemeClr val="bg1"/>
                  </a:solidFill>
                  <a:latin typeface="Times New Roman" panose="02020603050405020304" pitchFamily="18" charset="0"/>
                  <a:cs typeface="Times New Roman" panose="02020603050405020304" pitchFamily="18" charset="0"/>
                </a:rPr>
                <a:t>1</a:t>
              </a:r>
            </a:p>
          </p:txBody>
        </p:sp>
      </p:grpSp>
      <p:sp>
        <p:nvSpPr>
          <p:cNvPr id="6" name="TextBox 5">
            <a:extLst>
              <a:ext uri="{FF2B5EF4-FFF2-40B4-BE49-F238E27FC236}">
                <a16:creationId xmlns:a16="http://schemas.microsoft.com/office/drawing/2014/main" id="{918B8AFA-95AE-6645-8519-53BDE7A7B9B6}"/>
              </a:ext>
            </a:extLst>
          </p:cNvPr>
          <p:cNvSpPr txBox="1"/>
          <p:nvPr/>
        </p:nvSpPr>
        <p:spPr>
          <a:xfrm>
            <a:off x="1542377" y="462432"/>
            <a:ext cx="5878285" cy="523220"/>
          </a:xfrm>
          <a:prstGeom prst="rect">
            <a:avLst/>
          </a:prstGeom>
          <a:noFill/>
        </p:spPr>
        <p:txBody>
          <a:bodyPr wrap="square" rtlCol="0">
            <a:spAutoFit/>
          </a:bodyPr>
          <a:lstStyle/>
          <a:p>
            <a:r>
              <a:rPr lang="en-VN" sz="2800" dirty="0"/>
              <a:t>Tính nhẩm (theo mẫu):</a:t>
            </a:r>
          </a:p>
        </p:txBody>
      </p:sp>
      <p:sp>
        <p:nvSpPr>
          <p:cNvPr id="63" name="Rectangle 62">
            <a:extLst>
              <a:ext uri="{FF2B5EF4-FFF2-40B4-BE49-F238E27FC236}">
                <a16:creationId xmlns:a16="http://schemas.microsoft.com/office/drawing/2014/main" id="{0DF47864-30A8-8F41-85D5-81CD4CFFEFAC}"/>
              </a:ext>
            </a:extLst>
          </p:cNvPr>
          <p:cNvSpPr/>
          <p:nvPr/>
        </p:nvSpPr>
        <p:spPr>
          <a:xfrm>
            <a:off x="6408845" y="1122750"/>
            <a:ext cx="4597957" cy="2170826"/>
          </a:xfrm>
          <a:prstGeom prst="rect">
            <a:avLst/>
          </a:prstGeom>
          <a:solidFill>
            <a:srgbClr val="D8F3F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64" name="TextBox 63">
            <a:extLst>
              <a:ext uri="{FF2B5EF4-FFF2-40B4-BE49-F238E27FC236}">
                <a16:creationId xmlns:a16="http://schemas.microsoft.com/office/drawing/2014/main" id="{9216860C-01AA-664B-ADB6-462064D9F16B}"/>
              </a:ext>
            </a:extLst>
          </p:cNvPr>
          <p:cNvSpPr txBox="1"/>
          <p:nvPr/>
        </p:nvSpPr>
        <p:spPr>
          <a:xfrm>
            <a:off x="936551" y="1068320"/>
            <a:ext cx="862443" cy="523220"/>
          </a:xfrm>
          <a:prstGeom prst="rect">
            <a:avLst/>
          </a:prstGeom>
          <a:noFill/>
        </p:spPr>
        <p:txBody>
          <a:bodyPr wrap="square" rtlCol="0">
            <a:spAutoFit/>
          </a:bodyPr>
          <a:lstStyle/>
          <a:p>
            <a:r>
              <a:rPr lang="en-VN" sz="2800" dirty="0"/>
              <a:t>a)</a:t>
            </a:r>
          </a:p>
        </p:txBody>
      </p:sp>
      <p:sp>
        <p:nvSpPr>
          <p:cNvPr id="65" name="TextBox 64">
            <a:extLst>
              <a:ext uri="{FF2B5EF4-FFF2-40B4-BE49-F238E27FC236}">
                <a16:creationId xmlns:a16="http://schemas.microsoft.com/office/drawing/2014/main" id="{06F4F60C-07DD-9141-8E60-B86DFBC2F994}"/>
              </a:ext>
            </a:extLst>
          </p:cNvPr>
          <p:cNvSpPr txBox="1"/>
          <p:nvPr/>
        </p:nvSpPr>
        <p:spPr>
          <a:xfrm>
            <a:off x="1671912" y="1150988"/>
            <a:ext cx="4671120" cy="1951496"/>
          </a:xfrm>
          <a:prstGeom prst="rect">
            <a:avLst/>
          </a:prstGeom>
          <a:noFill/>
        </p:spPr>
        <p:txBody>
          <a:bodyPr wrap="square" rtlCol="0">
            <a:spAutoFit/>
          </a:bodyPr>
          <a:lstStyle/>
          <a:p>
            <a:pPr>
              <a:lnSpc>
                <a:spcPct val="150000"/>
              </a:lnSpc>
            </a:pPr>
            <a:r>
              <a:rPr lang="en-VN" sz="2800" dirty="0"/>
              <a:t>60 + 40 = ?</a:t>
            </a:r>
          </a:p>
          <a:p>
            <a:pPr>
              <a:lnSpc>
                <a:spcPct val="150000"/>
              </a:lnSpc>
            </a:pPr>
            <a:endParaRPr lang="en-US" sz="2800"/>
          </a:p>
          <a:p>
            <a:pPr>
              <a:lnSpc>
                <a:spcPct val="150000"/>
              </a:lnSpc>
            </a:pPr>
            <a:r>
              <a:rPr lang="en-VN" sz="2800"/>
              <a:t>60 </a:t>
            </a:r>
            <a:r>
              <a:rPr lang="en-VN" sz="2800" dirty="0"/>
              <a:t>+ 40 = </a:t>
            </a:r>
            <a:r>
              <a:rPr lang="en-VN" sz="2800" dirty="0">
                <a:solidFill>
                  <a:srgbClr val="FF0000"/>
                </a:solidFill>
              </a:rPr>
              <a:t>100</a:t>
            </a:r>
          </a:p>
        </p:txBody>
      </p:sp>
      <p:sp>
        <p:nvSpPr>
          <p:cNvPr id="66" name="Rectangle 65">
            <a:extLst>
              <a:ext uri="{FF2B5EF4-FFF2-40B4-BE49-F238E27FC236}">
                <a16:creationId xmlns:a16="http://schemas.microsoft.com/office/drawing/2014/main" id="{E1A9E738-7957-A246-8AF6-6F38C25F970A}"/>
              </a:ext>
            </a:extLst>
          </p:cNvPr>
          <p:cNvSpPr/>
          <p:nvPr/>
        </p:nvSpPr>
        <p:spPr>
          <a:xfrm>
            <a:off x="1494953" y="3909861"/>
            <a:ext cx="4597957" cy="2170826"/>
          </a:xfrm>
          <a:prstGeom prst="rect">
            <a:avLst/>
          </a:prstGeom>
          <a:solidFill>
            <a:srgbClr val="F2D6C6">
              <a:alpha val="6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67" name="Rectangle 66">
            <a:extLst>
              <a:ext uri="{FF2B5EF4-FFF2-40B4-BE49-F238E27FC236}">
                <a16:creationId xmlns:a16="http://schemas.microsoft.com/office/drawing/2014/main" id="{D489FDFB-B274-CE41-B601-3AED160DC474}"/>
              </a:ext>
            </a:extLst>
          </p:cNvPr>
          <p:cNvSpPr/>
          <p:nvPr/>
        </p:nvSpPr>
        <p:spPr>
          <a:xfrm>
            <a:off x="6408845" y="3909861"/>
            <a:ext cx="4597957" cy="2170826"/>
          </a:xfrm>
          <a:prstGeom prst="rect">
            <a:avLst/>
          </a:prstGeom>
          <a:solidFill>
            <a:srgbClr val="92D050">
              <a:alpha val="55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69" name="TextBox 68">
            <a:extLst>
              <a:ext uri="{FF2B5EF4-FFF2-40B4-BE49-F238E27FC236}">
                <a16:creationId xmlns:a16="http://schemas.microsoft.com/office/drawing/2014/main" id="{840353B1-BF5B-CD43-813F-03F6F05879DC}"/>
              </a:ext>
            </a:extLst>
          </p:cNvPr>
          <p:cNvSpPr txBox="1"/>
          <p:nvPr/>
        </p:nvSpPr>
        <p:spPr>
          <a:xfrm>
            <a:off x="6538380" y="1211955"/>
            <a:ext cx="4468422" cy="658770"/>
          </a:xfrm>
          <a:prstGeom prst="rect">
            <a:avLst/>
          </a:prstGeom>
          <a:noFill/>
        </p:spPr>
        <p:txBody>
          <a:bodyPr wrap="square" rtlCol="0">
            <a:spAutoFit/>
          </a:bodyPr>
          <a:lstStyle/>
          <a:p>
            <a:pPr>
              <a:lnSpc>
                <a:spcPct val="150000"/>
              </a:lnSpc>
            </a:pPr>
            <a:r>
              <a:rPr lang="en-VN" sz="2800" dirty="0"/>
              <a:t>50 + 50 = ?</a:t>
            </a:r>
          </a:p>
        </p:txBody>
      </p:sp>
      <p:sp>
        <p:nvSpPr>
          <p:cNvPr id="25" name="Rectangle 24">
            <a:extLst>
              <a:ext uri="{FF2B5EF4-FFF2-40B4-BE49-F238E27FC236}">
                <a16:creationId xmlns:a16="http://schemas.microsoft.com/office/drawing/2014/main" id="{3975CBD1-007B-A44E-BD1F-2440C5116F67}"/>
              </a:ext>
            </a:extLst>
          </p:cNvPr>
          <p:cNvSpPr/>
          <p:nvPr/>
        </p:nvSpPr>
        <p:spPr>
          <a:xfrm>
            <a:off x="6514710" y="1757549"/>
            <a:ext cx="4604902" cy="1305101"/>
          </a:xfrm>
          <a:prstGeom prst="rect">
            <a:avLst/>
          </a:prstGeom>
        </p:spPr>
        <p:txBody>
          <a:bodyPr wrap="square">
            <a:spAutoFit/>
          </a:bodyPr>
          <a:lstStyle/>
          <a:p>
            <a:pPr lvl="0">
              <a:lnSpc>
                <a:spcPct val="150000"/>
              </a:lnSpc>
            </a:pPr>
            <a:r>
              <a:rPr lang="en-US" sz="2800" dirty="0">
                <a:solidFill>
                  <a:srgbClr val="002060"/>
                </a:solidFill>
              </a:rPr>
              <a:t>5 </a:t>
            </a:r>
            <a:r>
              <a:rPr lang="en-US" sz="2800" dirty="0" err="1">
                <a:solidFill>
                  <a:srgbClr val="002060"/>
                </a:solidFill>
              </a:rPr>
              <a:t>chục</a:t>
            </a:r>
            <a:r>
              <a:rPr lang="en-US" sz="2800" dirty="0">
                <a:solidFill>
                  <a:srgbClr val="002060"/>
                </a:solidFill>
              </a:rPr>
              <a:t> + 5 </a:t>
            </a:r>
            <a:r>
              <a:rPr lang="en-US" sz="2800" dirty="0" err="1">
                <a:solidFill>
                  <a:srgbClr val="002060"/>
                </a:solidFill>
              </a:rPr>
              <a:t>chục</a:t>
            </a:r>
            <a:r>
              <a:rPr lang="en-US" sz="2800" dirty="0">
                <a:solidFill>
                  <a:srgbClr val="002060"/>
                </a:solidFill>
              </a:rPr>
              <a:t> = 10 </a:t>
            </a:r>
            <a:r>
              <a:rPr lang="en-US" sz="2800" dirty="0" err="1">
                <a:solidFill>
                  <a:srgbClr val="002060"/>
                </a:solidFill>
              </a:rPr>
              <a:t>chục</a:t>
            </a:r>
            <a:endParaRPr lang="en-US" sz="2800" dirty="0">
              <a:solidFill>
                <a:srgbClr val="002060"/>
              </a:solidFill>
            </a:endParaRPr>
          </a:p>
          <a:p>
            <a:pPr lvl="0">
              <a:lnSpc>
                <a:spcPct val="150000"/>
              </a:lnSpc>
            </a:pPr>
            <a:r>
              <a:rPr lang="en-VN" sz="2800" dirty="0"/>
              <a:t>50 + 50 = </a:t>
            </a:r>
            <a:r>
              <a:rPr lang="en-VN" sz="2800" dirty="0">
                <a:solidFill>
                  <a:srgbClr val="FF0000"/>
                </a:solidFill>
              </a:rPr>
              <a:t>100</a:t>
            </a:r>
          </a:p>
        </p:txBody>
      </p:sp>
      <p:sp>
        <p:nvSpPr>
          <p:cNvPr id="70" name="TextBox 69">
            <a:extLst>
              <a:ext uri="{FF2B5EF4-FFF2-40B4-BE49-F238E27FC236}">
                <a16:creationId xmlns:a16="http://schemas.microsoft.com/office/drawing/2014/main" id="{E11D09C2-A11D-8744-B7D8-23AB560185ED}"/>
              </a:ext>
            </a:extLst>
          </p:cNvPr>
          <p:cNvSpPr txBox="1"/>
          <p:nvPr/>
        </p:nvSpPr>
        <p:spPr>
          <a:xfrm>
            <a:off x="1648158" y="3991775"/>
            <a:ext cx="4468422" cy="658770"/>
          </a:xfrm>
          <a:prstGeom prst="rect">
            <a:avLst/>
          </a:prstGeom>
          <a:noFill/>
        </p:spPr>
        <p:txBody>
          <a:bodyPr wrap="square" rtlCol="0">
            <a:spAutoFit/>
          </a:bodyPr>
          <a:lstStyle/>
          <a:p>
            <a:pPr>
              <a:lnSpc>
                <a:spcPct val="150000"/>
              </a:lnSpc>
            </a:pPr>
            <a:r>
              <a:rPr lang="en-VN" sz="2800" dirty="0"/>
              <a:t>70 + 30 = ?</a:t>
            </a:r>
          </a:p>
        </p:txBody>
      </p:sp>
      <p:sp>
        <p:nvSpPr>
          <p:cNvPr id="71" name="Rectangle 70">
            <a:extLst>
              <a:ext uri="{FF2B5EF4-FFF2-40B4-BE49-F238E27FC236}">
                <a16:creationId xmlns:a16="http://schemas.microsoft.com/office/drawing/2014/main" id="{B6A59C6E-481B-2149-BEE6-70C6D8CD87A2}"/>
              </a:ext>
            </a:extLst>
          </p:cNvPr>
          <p:cNvSpPr/>
          <p:nvPr/>
        </p:nvSpPr>
        <p:spPr>
          <a:xfrm>
            <a:off x="1634563" y="4623404"/>
            <a:ext cx="4604902" cy="1305101"/>
          </a:xfrm>
          <a:prstGeom prst="rect">
            <a:avLst/>
          </a:prstGeom>
        </p:spPr>
        <p:txBody>
          <a:bodyPr wrap="square">
            <a:spAutoFit/>
          </a:bodyPr>
          <a:lstStyle/>
          <a:p>
            <a:pPr lvl="0">
              <a:lnSpc>
                <a:spcPct val="150000"/>
              </a:lnSpc>
            </a:pPr>
            <a:r>
              <a:rPr lang="en-US" sz="2800" dirty="0">
                <a:solidFill>
                  <a:srgbClr val="002060"/>
                </a:solidFill>
              </a:rPr>
              <a:t>7 </a:t>
            </a:r>
            <a:r>
              <a:rPr lang="en-US" sz="2800" dirty="0" err="1">
                <a:solidFill>
                  <a:srgbClr val="002060"/>
                </a:solidFill>
              </a:rPr>
              <a:t>chục</a:t>
            </a:r>
            <a:r>
              <a:rPr lang="en-US" sz="2800" dirty="0">
                <a:solidFill>
                  <a:srgbClr val="002060"/>
                </a:solidFill>
              </a:rPr>
              <a:t> + 3 </a:t>
            </a:r>
            <a:r>
              <a:rPr lang="en-US" sz="2800" dirty="0" err="1">
                <a:solidFill>
                  <a:srgbClr val="002060"/>
                </a:solidFill>
              </a:rPr>
              <a:t>chục</a:t>
            </a:r>
            <a:r>
              <a:rPr lang="en-US" sz="2800" dirty="0">
                <a:solidFill>
                  <a:srgbClr val="002060"/>
                </a:solidFill>
              </a:rPr>
              <a:t> = 10 </a:t>
            </a:r>
            <a:r>
              <a:rPr lang="en-US" sz="2800" dirty="0" err="1">
                <a:solidFill>
                  <a:srgbClr val="002060"/>
                </a:solidFill>
              </a:rPr>
              <a:t>chục</a:t>
            </a:r>
            <a:endParaRPr lang="en-US" sz="2800" dirty="0">
              <a:solidFill>
                <a:srgbClr val="002060"/>
              </a:solidFill>
            </a:endParaRPr>
          </a:p>
          <a:p>
            <a:pPr lvl="0">
              <a:lnSpc>
                <a:spcPct val="150000"/>
              </a:lnSpc>
            </a:pPr>
            <a:r>
              <a:rPr lang="en-VN" sz="2800" dirty="0">
                <a:solidFill>
                  <a:prstClr val="black"/>
                </a:solidFill>
              </a:rPr>
              <a:t>70 + 30 = </a:t>
            </a:r>
            <a:r>
              <a:rPr lang="en-VN" sz="2800" dirty="0">
                <a:solidFill>
                  <a:srgbClr val="FF0000"/>
                </a:solidFill>
              </a:rPr>
              <a:t>100</a:t>
            </a:r>
          </a:p>
        </p:txBody>
      </p:sp>
      <p:sp>
        <p:nvSpPr>
          <p:cNvPr id="72" name="TextBox 71">
            <a:extLst>
              <a:ext uri="{FF2B5EF4-FFF2-40B4-BE49-F238E27FC236}">
                <a16:creationId xmlns:a16="http://schemas.microsoft.com/office/drawing/2014/main" id="{CF655F4A-B46B-3B4B-AB84-84ABE7FE5228}"/>
              </a:ext>
            </a:extLst>
          </p:cNvPr>
          <p:cNvSpPr txBox="1"/>
          <p:nvPr/>
        </p:nvSpPr>
        <p:spPr>
          <a:xfrm>
            <a:off x="6555400" y="3985877"/>
            <a:ext cx="4468422" cy="658770"/>
          </a:xfrm>
          <a:prstGeom prst="rect">
            <a:avLst/>
          </a:prstGeom>
          <a:noFill/>
        </p:spPr>
        <p:txBody>
          <a:bodyPr wrap="square" rtlCol="0">
            <a:spAutoFit/>
          </a:bodyPr>
          <a:lstStyle/>
          <a:p>
            <a:pPr>
              <a:lnSpc>
                <a:spcPct val="150000"/>
              </a:lnSpc>
            </a:pPr>
            <a:r>
              <a:rPr lang="en-VN" sz="2800" dirty="0"/>
              <a:t>20 + 80 = ?</a:t>
            </a:r>
          </a:p>
        </p:txBody>
      </p:sp>
      <p:sp>
        <p:nvSpPr>
          <p:cNvPr id="73" name="Rectangle 72">
            <a:extLst>
              <a:ext uri="{FF2B5EF4-FFF2-40B4-BE49-F238E27FC236}">
                <a16:creationId xmlns:a16="http://schemas.microsoft.com/office/drawing/2014/main" id="{43981EF7-9E2A-AA4D-BF87-79DABED2201B}"/>
              </a:ext>
            </a:extLst>
          </p:cNvPr>
          <p:cNvSpPr/>
          <p:nvPr/>
        </p:nvSpPr>
        <p:spPr>
          <a:xfrm>
            <a:off x="6538380" y="4623404"/>
            <a:ext cx="4604902" cy="1305101"/>
          </a:xfrm>
          <a:prstGeom prst="rect">
            <a:avLst/>
          </a:prstGeom>
        </p:spPr>
        <p:txBody>
          <a:bodyPr wrap="square">
            <a:spAutoFit/>
          </a:bodyPr>
          <a:lstStyle/>
          <a:p>
            <a:pPr lvl="0">
              <a:lnSpc>
                <a:spcPct val="150000"/>
              </a:lnSpc>
            </a:pPr>
            <a:r>
              <a:rPr lang="en-US" sz="2800" dirty="0">
                <a:solidFill>
                  <a:srgbClr val="002060"/>
                </a:solidFill>
              </a:rPr>
              <a:t>2 </a:t>
            </a:r>
            <a:r>
              <a:rPr lang="en-US" sz="2800" dirty="0" err="1">
                <a:solidFill>
                  <a:srgbClr val="002060"/>
                </a:solidFill>
              </a:rPr>
              <a:t>chục</a:t>
            </a:r>
            <a:r>
              <a:rPr lang="en-US" sz="2800" dirty="0">
                <a:solidFill>
                  <a:srgbClr val="002060"/>
                </a:solidFill>
              </a:rPr>
              <a:t> + 8 </a:t>
            </a:r>
            <a:r>
              <a:rPr lang="en-US" sz="2800" dirty="0" err="1">
                <a:solidFill>
                  <a:srgbClr val="002060"/>
                </a:solidFill>
              </a:rPr>
              <a:t>chục</a:t>
            </a:r>
            <a:r>
              <a:rPr lang="en-US" sz="2800" dirty="0">
                <a:solidFill>
                  <a:srgbClr val="002060"/>
                </a:solidFill>
              </a:rPr>
              <a:t> = 10 </a:t>
            </a:r>
            <a:r>
              <a:rPr lang="en-US" sz="2800" dirty="0" err="1">
                <a:solidFill>
                  <a:srgbClr val="002060"/>
                </a:solidFill>
              </a:rPr>
              <a:t>chục</a:t>
            </a:r>
            <a:endParaRPr lang="en-US" sz="2800" dirty="0">
              <a:solidFill>
                <a:srgbClr val="002060"/>
              </a:solidFill>
            </a:endParaRPr>
          </a:p>
          <a:p>
            <a:pPr lvl="0">
              <a:lnSpc>
                <a:spcPct val="150000"/>
              </a:lnSpc>
            </a:pPr>
            <a:r>
              <a:rPr lang="en-VN" sz="2800" dirty="0">
                <a:solidFill>
                  <a:prstClr val="black"/>
                </a:solidFill>
              </a:rPr>
              <a:t>20 + 80 = </a:t>
            </a:r>
            <a:r>
              <a:rPr lang="en-VN" sz="2800" dirty="0">
                <a:solidFill>
                  <a:srgbClr val="FF0000"/>
                </a:solidFill>
              </a:rPr>
              <a:t>100</a:t>
            </a:r>
          </a:p>
        </p:txBody>
      </p:sp>
      <p:sp>
        <p:nvSpPr>
          <p:cNvPr id="2" name="TextBox 1">
            <a:extLst>
              <a:ext uri="{FF2B5EF4-FFF2-40B4-BE49-F238E27FC236}">
                <a16:creationId xmlns:a16="http://schemas.microsoft.com/office/drawing/2014/main" id="{7FF5E0FA-3B18-4222-A13F-08836305F3BE}"/>
              </a:ext>
            </a:extLst>
          </p:cNvPr>
          <p:cNvSpPr txBox="1"/>
          <p:nvPr/>
        </p:nvSpPr>
        <p:spPr>
          <a:xfrm>
            <a:off x="5336088" y="-300625"/>
            <a:ext cx="184731" cy="369332"/>
          </a:xfrm>
          <a:prstGeom prst="rect">
            <a:avLst/>
          </a:prstGeom>
          <a:noFill/>
        </p:spPr>
        <p:txBody>
          <a:bodyPr wrap="none" rtlCol="0">
            <a:spAutoFit/>
          </a:bodyPr>
          <a:lstStyle/>
          <a:p>
            <a:endParaRPr lang="vi-VN"/>
          </a:p>
        </p:txBody>
      </p:sp>
      <p:sp>
        <p:nvSpPr>
          <p:cNvPr id="7" name="TextBox 6">
            <a:extLst>
              <a:ext uri="{FF2B5EF4-FFF2-40B4-BE49-F238E27FC236}">
                <a16:creationId xmlns:a16="http://schemas.microsoft.com/office/drawing/2014/main" id="{2EFE304D-5146-44C5-A25E-4C274F57E3F0}"/>
              </a:ext>
            </a:extLst>
          </p:cNvPr>
          <p:cNvSpPr txBox="1"/>
          <p:nvPr/>
        </p:nvSpPr>
        <p:spPr>
          <a:xfrm>
            <a:off x="1659386" y="1911289"/>
            <a:ext cx="1252602" cy="523220"/>
          </a:xfrm>
          <a:prstGeom prst="rect">
            <a:avLst/>
          </a:prstGeom>
          <a:noFill/>
        </p:spPr>
        <p:txBody>
          <a:bodyPr wrap="square" rtlCol="0">
            <a:spAutoFit/>
          </a:bodyPr>
          <a:lstStyle/>
          <a:p>
            <a:r>
              <a:rPr lang="en-US" sz="2800">
                <a:solidFill>
                  <a:srgbClr val="FF0000"/>
                </a:solidFill>
              </a:rPr>
              <a:t>6 chục</a:t>
            </a:r>
            <a:endParaRPr lang="vi-VN" sz="2800">
              <a:solidFill>
                <a:srgbClr val="FF0000"/>
              </a:solidFill>
            </a:endParaRPr>
          </a:p>
        </p:txBody>
      </p:sp>
      <p:sp>
        <p:nvSpPr>
          <p:cNvPr id="20" name="TextBox 19">
            <a:extLst>
              <a:ext uri="{FF2B5EF4-FFF2-40B4-BE49-F238E27FC236}">
                <a16:creationId xmlns:a16="http://schemas.microsoft.com/office/drawing/2014/main" id="{B886AC07-1453-44CA-853E-C66ADE760DC9}"/>
              </a:ext>
            </a:extLst>
          </p:cNvPr>
          <p:cNvSpPr txBox="1"/>
          <p:nvPr/>
        </p:nvSpPr>
        <p:spPr>
          <a:xfrm>
            <a:off x="2780387" y="1924536"/>
            <a:ext cx="499983" cy="523220"/>
          </a:xfrm>
          <a:prstGeom prst="rect">
            <a:avLst/>
          </a:prstGeom>
          <a:noFill/>
        </p:spPr>
        <p:txBody>
          <a:bodyPr wrap="square" rtlCol="0">
            <a:spAutoFit/>
          </a:bodyPr>
          <a:lstStyle/>
          <a:p>
            <a:r>
              <a:rPr lang="en-US" sz="2800"/>
              <a:t> </a:t>
            </a:r>
            <a:r>
              <a:rPr lang="en-US" sz="2800">
                <a:solidFill>
                  <a:srgbClr val="FF0000"/>
                </a:solidFill>
              </a:rPr>
              <a:t>+</a:t>
            </a:r>
            <a:endParaRPr lang="vi-VN" sz="2800">
              <a:solidFill>
                <a:srgbClr val="FF0000"/>
              </a:solidFill>
            </a:endParaRPr>
          </a:p>
        </p:txBody>
      </p:sp>
      <p:sp>
        <p:nvSpPr>
          <p:cNvPr id="21" name="TextBox 20">
            <a:extLst>
              <a:ext uri="{FF2B5EF4-FFF2-40B4-BE49-F238E27FC236}">
                <a16:creationId xmlns:a16="http://schemas.microsoft.com/office/drawing/2014/main" id="{F598BE1E-D029-42C2-A2F6-673A88951FC1}"/>
              </a:ext>
            </a:extLst>
          </p:cNvPr>
          <p:cNvSpPr txBox="1"/>
          <p:nvPr/>
        </p:nvSpPr>
        <p:spPr>
          <a:xfrm>
            <a:off x="3193025" y="1901627"/>
            <a:ext cx="1404027" cy="523220"/>
          </a:xfrm>
          <a:prstGeom prst="rect">
            <a:avLst/>
          </a:prstGeom>
          <a:noFill/>
        </p:spPr>
        <p:txBody>
          <a:bodyPr wrap="square" rtlCol="0">
            <a:spAutoFit/>
          </a:bodyPr>
          <a:lstStyle/>
          <a:p>
            <a:r>
              <a:rPr lang="en-US" sz="2800"/>
              <a:t> </a:t>
            </a:r>
            <a:r>
              <a:rPr lang="en-US" sz="2800">
                <a:solidFill>
                  <a:srgbClr val="FF0000"/>
                </a:solidFill>
              </a:rPr>
              <a:t>4 chục</a:t>
            </a:r>
            <a:endParaRPr lang="vi-VN" sz="2800">
              <a:solidFill>
                <a:srgbClr val="FF0000"/>
              </a:solidFill>
            </a:endParaRPr>
          </a:p>
        </p:txBody>
      </p:sp>
      <p:sp>
        <p:nvSpPr>
          <p:cNvPr id="22" name="TextBox 21">
            <a:extLst>
              <a:ext uri="{FF2B5EF4-FFF2-40B4-BE49-F238E27FC236}">
                <a16:creationId xmlns:a16="http://schemas.microsoft.com/office/drawing/2014/main" id="{EF352461-E129-49EF-AFAA-3C0B016DDC49}"/>
              </a:ext>
            </a:extLst>
          </p:cNvPr>
          <p:cNvSpPr txBox="1"/>
          <p:nvPr/>
        </p:nvSpPr>
        <p:spPr>
          <a:xfrm>
            <a:off x="4506228" y="1913065"/>
            <a:ext cx="497583" cy="523220"/>
          </a:xfrm>
          <a:prstGeom prst="rect">
            <a:avLst/>
          </a:prstGeom>
          <a:noFill/>
        </p:spPr>
        <p:txBody>
          <a:bodyPr wrap="square" rtlCol="0">
            <a:spAutoFit/>
          </a:bodyPr>
          <a:lstStyle/>
          <a:p>
            <a:r>
              <a:rPr lang="en-US" sz="2800">
                <a:solidFill>
                  <a:srgbClr val="FF0000"/>
                </a:solidFill>
              </a:rPr>
              <a:t>=</a:t>
            </a:r>
            <a:endParaRPr lang="vi-VN" sz="2800">
              <a:solidFill>
                <a:srgbClr val="FF0000"/>
              </a:solidFill>
            </a:endParaRPr>
          </a:p>
        </p:txBody>
      </p:sp>
      <p:sp>
        <p:nvSpPr>
          <p:cNvPr id="23" name="TextBox 22">
            <a:extLst>
              <a:ext uri="{FF2B5EF4-FFF2-40B4-BE49-F238E27FC236}">
                <a16:creationId xmlns:a16="http://schemas.microsoft.com/office/drawing/2014/main" id="{27002AF8-F69E-4D41-832C-43FC4036100B}"/>
              </a:ext>
            </a:extLst>
          </p:cNvPr>
          <p:cNvSpPr txBox="1"/>
          <p:nvPr/>
        </p:nvSpPr>
        <p:spPr>
          <a:xfrm>
            <a:off x="4847174" y="1901627"/>
            <a:ext cx="1775908" cy="523220"/>
          </a:xfrm>
          <a:prstGeom prst="rect">
            <a:avLst/>
          </a:prstGeom>
          <a:noFill/>
        </p:spPr>
        <p:txBody>
          <a:bodyPr wrap="square" rtlCol="0">
            <a:spAutoFit/>
          </a:bodyPr>
          <a:lstStyle/>
          <a:p>
            <a:r>
              <a:rPr lang="en-US" sz="2800">
                <a:solidFill>
                  <a:srgbClr val="FF0000"/>
                </a:solidFill>
              </a:rPr>
              <a:t>10 chục</a:t>
            </a:r>
            <a:endParaRPr lang="vi-VN" sz="2800">
              <a:solidFill>
                <a:srgbClr val="FF0000"/>
              </a:solidFill>
            </a:endParaRPr>
          </a:p>
        </p:txBody>
      </p:sp>
      <p:pic>
        <p:nvPicPr>
          <p:cNvPr id="24" name="Picture 4" descr="C:\Users\ADMIN\Desktop\Tai nguyen thiet ke tro choi\Bảng gỗ\1a.png">
            <a:hlinkClick r:id="rId2" action="ppaction://hlinksldjump"/>
            <a:extLst>
              <a:ext uri="{FF2B5EF4-FFF2-40B4-BE49-F238E27FC236}">
                <a16:creationId xmlns:a16="http://schemas.microsoft.com/office/drawing/2014/main" id="{6F70F8DC-6F2D-4E79-B11C-486706BE839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10321150" y="1411"/>
            <a:ext cx="1870850" cy="721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16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animEffect transition="in" filter="fade">
                                      <p:cBhvr>
                                        <p:cTn id="18" dur="500"/>
                                        <p:tgtEl>
                                          <p:spTgt spid="16"/>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wipe(left)">
                                      <p:cBhvr>
                                        <p:cTn id="22" dur="500"/>
                                        <p:tgtEl>
                                          <p:spTgt spid="6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5">
                                            <p:txEl>
                                              <p:pRg st="0" end="0"/>
                                            </p:txEl>
                                          </p:spTgt>
                                        </p:tgtEl>
                                        <p:attrNameLst>
                                          <p:attrName>style.visibility</p:attrName>
                                        </p:attrNameLst>
                                      </p:cBhvr>
                                      <p:to>
                                        <p:strVal val="visible"/>
                                      </p:to>
                                    </p:set>
                                    <p:animEffect transition="in" filter="wipe(left)">
                                      <p:cBhvr>
                                        <p:cTn id="27" dur="500"/>
                                        <p:tgtEl>
                                          <p:spTgt spid="6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65">
                                            <p:txEl>
                                              <p:pRg st="2" end="2"/>
                                            </p:txEl>
                                          </p:spTgt>
                                        </p:tgtEl>
                                        <p:attrNameLst>
                                          <p:attrName>style.visibility</p:attrName>
                                        </p:attrNameLst>
                                      </p:cBhvr>
                                      <p:to>
                                        <p:strVal val="visible"/>
                                      </p:to>
                                    </p:set>
                                    <p:animEffect transition="in" filter="wipe(left)">
                                      <p:cBhvr>
                                        <p:cTn id="50" dur="500"/>
                                        <p:tgtEl>
                                          <p:spTgt spid="65">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63"/>
                                        </p:tgtEl>
                                        <p:attrNameLst>
                                          <p:attrName>style.visibility</p:attrName>
                                        </p:attrNameLst>
                                      </p:cBhvr>
                                      <p:to>
                                        <p:strVal val="visible"/>
                                      </p:to>
                                    </p:set>
                                    <p:anim calcmode="lin" valueType="num">
                                      <p:cBhvr>
                                        <p:cTn id="55" dur="500" fill="hold"/>
                                        <p:tgtEl>
                                          <p:spTgt spid="63"/>
                                        </p:tgtEl>
                                        <p:attrNameLst>
                                          <p:attrName>ppt_w</p:attrName>
                                        </p:attrNameLst>
                                      </p:cBhvr>
                                      <p:tavLst>
                                        <p:tav tm="0">
                                          <p:val>
                                            <p:fltVal val="0"/>
                                          </p:val>
                                        </p:tav>
                                        <p:tav tm="100000">
                                          <p:val>
                                            <p:strVal val="#ppt_w"/>
                                          </p:val>
                                        </p:tav>
                                      </p:tavLst>
                                    </p:anim>
                                    <p:anim calcmode="lin" valueType="num">
                                      <p:cBhvr>
                                        <p:cTn id="56" dur="500" fill="hold"/>
                                        <p:tgtEl>
                                          <p:spTgt spid="63"/>
                                        </p:tgtEl>
                                        <p:attrNameLst>
                                          <p:attrName>ppt_h</p:attrName>
                                        </p:attrNameLst>
                                      </p:cBhvr>
                                      <p:tavLst>
                                        <p:tav tm="0">
                                          <p:val>
                                            <p:fltVal val="0"/>
                                          </p:val>
                                        </p:tav>
                                        <p:tav tm="100000">
                                          <p:val>
                                            <p:strVal val="#ppt_h"/>
                                          </p:val>
                                        </p:tav>
                                      </p:tavLst>
                                    </p:anim>
                                    <p:animEffect transition="in" filter="fade">
                                      <p:cBhvr>
                                        <p:cTn id="57" dur="500"/>
                                        <p:tgtEl>
                                          <p:spTgt spid="63"/>
                                        </p:tgtEl>
                                      </p:cBhvr>
                                    </p:animEffect>
                                  </p:childTnLst>
                                </p:cTn>
                              </p:par>
                            </p:childTnLst>
                          </p:cTn>
                        </p:par>
                        <p:par>
                          <p:cTn id="58" fill="hold">
                            <p:stCondLst>
                              <p:cond delay="500"/>
                            </p:stCondLst>
                            <p:childTnLst>
                              <p:par>
                                <p:cTn id="59" presetID="53" presetClass="entr" presetSubtype="16" fill="hold" grpId="0" nodeType="afterEffect">
                                  <p:stCondLst>
                                    <p:cond delay="0"/>
                                  </p:stCondLst>
                                  <p:childTnLst>
                                    <p:set>
                                      <p:cBhvr>
                                        <p:cTn id="60" dur="1" fill="hold">
                                          <p:stCondLst>
                                            <p:cond delay="0"/>
                                          </p:stCondLst>
                                        </p:cTn>
                                        <p:tgtEl>
                                          <p:spTgt spid="66"/>
                                        </p:tgtEl>
                                        <p:attrNameLst>
                                          <p:attrName>style.visibility</p:attrName>
                                        </p:attrNameLst>
                                      </p:cBhvr>
                                      <p:to>
                                        <p:strVal val="visible"/>
                                      </p:to>
                                    </p:set>
                                    <p:anim calcmode="lin" valueType="num">
                                      <p:cBhvr>
                                        <p:cTn id="61" dur="500" fill="hold"/>
                                        <p:tgtEl>
                                          <p:spTgt spid="66"/>
                                        </p:tgtEl>
                                        <p:attrNameLst>
                                          <p:attrName>ppt_w</p:attrName>
                                        </p:attrNameLst>
                                      </p:cBhvr>
                                      <p:tavLst>
                                        <p:tav tm="0">
                                          <p:val>
                                            <p:fltVal val="0"/>
                                          </p:val>
                                        </p:tav>
                                        <p:tav tm="100000">
                                          <p:val>
                                            <p:strVal val="#ppt_w"/>
                                          </p:val>
                                        </p:tav>
                                      </p:tavLst>
                                    </p:anim>
                                    <p:anim calcmode="lin" valueType="num">
                                      <p:cBhvr>
                                        <p:cTn id="62" dur="500" fill="hold"/>
                                        <p:tgtEl>
                                          <p:spTgt spid="66"/>
                                        </p:tgtEl>
                                        <p:attrNameLst>
                                          <p:attrName>ppt_h</p:attrName>
                                        </p:attrNameLst>
                                      </p:cBhvr>
                                      <p:tavLst>
                                        <p:tav tm="0">
                                          <p:val>
                                            <p:fltVal val="0"/>
                                          </p:val>
                                        </p:tav>
                                        <p:tav tm="100000">
                                          <p:val>
                                            <p:strVal val="#ppt_h"/>
                                          </p:val>
                                        </p:tav>
                                      </p:tavLst>
                                    </p:anim>
                                    <p:animEffect transition="in" filter="fade">
                                      <p:cBhvr>
                                        <p:cTn id="63" dur="500"/>
                                        <p:tgtEl>
                                          <p:spTgt spid="66"/>
                                        </p:tgtEl>
                                      </p:cBhvr>
                                    </p:animEffec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67"/>
                                        </p:tgtEl>
                                        <p:attrNameLst>
                                          <p:attrName>style.visibility</p:attrName>
                                        </p:attrNameLst>
                                      </p:cBhvr>
                                      <p:to>
                                        <p:strVal val="visible"/>
                                      </p:to>
                                    </p:set>
                                    <p:anim calcmode="lin" valueType="num">
                                      <p:cBhvr>
                                        <p:cTn id="67" dur="500" fill="hold"/>
                                        <p:tgtEl>
                                          <p:spTgt spid="67"/>
                                        </p:tgtEl>
                                        <p:attrNameLst>
                                          <p:attrName>ppt_w</p:attrName>
                                        </p:attrNameLst>
                                      </p:cBhvr>
                                      <p:tavLst>
                                        <p:tav tm="0">
                                          <p:val>
                                            <p:fltVal val="0"/>
                                          </p:val>
                                        </p:tav>
                                        <p:tav tm="100000">
                                          <p:val>
                                            <p:strVal val="#ppt_w"/>
                                          </p:val>
                                        </p:tav>
                                      </p:tavLst>
                                    </p:anim>
                                    <p:anim calcmode="lin" valueType="num">
                                      <p:cBhvr>
                                        <p:cTn id="68" dur="500" fill="hold"/>
                                        <p:tgtEl>
                                          <p:spTgt spid="67"/>
                                        </p:tgtEl>
                                        <p:attrNameLst>
                                          <p:attrName>ppt_h</p:attrName>
                                        </p:attrNameLst>
                                      </p:cBhvr>
                                      <p:tavLst>
                                        <p:tav tm="0">
                                          <p:val>
                                            <p:fltVal val="0"/>
                                          </p:val>
                                        </p:tav>
                                        <p:tav tm="100000">
                                          <p:val>
                                            <p:strVal val="#ppt_h"/>
                                          </p:val>
                                        </p:tav>
                                      </p:tavLst>
                                    </p:anim>
                                    <p:animEffect transition="in" filter="fade">
                                      <p:cBhvr>
                                        <p:cTn id="69" dur="500"/>
                                        <p:tgtEl>
                                          <p:spTgt spid="67"/>
                                        </p:tgtEl>
                                      </p:cBhvr>
                                    </p:animEffect>
                                  </p:childTnLst>
                                </p:cTn>
                              </p:par>
                            </p:childTnLst>
                          </p:cTn>
                        </p:par>
                        <p:par>
                          <p:cTn id="70" fill="hold">
                            <p:stCondLst>
                              <p:cond delay="1500"/>
                            </p:stCondLst>
                            <p:childTnLst>
                              <p:par>
                                <p:cTn id="71" presetID="22" presetClass="entr" presetSubtype="8" fill="hold" grpId="0" nodeType="afterEffect">
                                  <p:stCondLst>
                                    <p:cond delay="0"/>
                                  </p:stCondLst>
                                  <p:childTnLst>
                                    <p:set>
                                      <p:cBhvr>
                                        <p:cTn id="72" dur="1" fill="hold">
                                          <p:stCondLst>
                                            <p:cond delay="0"/>
                                          </p:stCondLst>
                                        </p:cTn>
                                        <p:tgtEl>
                                          <p:spTgt spid="69"/>
                                        </p:tgtEl>
                                        <p:attrNameLst>
                                          <p:attrName>style.visibility</p:attrName>
                                        </p:attrNameLst>
                                      </p:cBhvr>
                                      <p:to>
                                        <p:strVal val="visible"/>
                                      </p:to>
                                    </p:set>
                                    <p:animEffect transition="in" filter="wipe(left)">
                                      <p:cBhvr>
                                        <p:cTn id="73" dur="500"/>
                                        <p:tgtEl>
                                          <p:spTgt spid="69"/>
                                        </p:tgtEl>
                                      </p:cBhvr>
                                    </p:animEffect>
                                  </p:childTnLst>
                                </p:cTn>
                              </p:par>
                            </p:childTnLst>
                          </p:cTn>
                        </p:par>
                        <p:par>
                          <p:cTn id="74" fill="hold">
                            <p:stCondLst>
                              <p:cond delay="2000"/>
                            </p:stCondLst>
                            <p:childTnLst>
                              <p:par>
                                <p:cTn id="75" presetID="22" presetClass="entr" presetSubtype="8" fill="hold" grpId="0" nodeType="afterEffect">
                                  <p:stCondLst>
                                    <p:cond delay="0"/>
                                  </p:stCondLst>
                                  <p:childTnLst>
                                    <p:set>
                                      <p:cBhvr>
                                        <p:cTn id="76" dur="1" fill="hold">
                                          <p:stCondLst>
                                            <p:cond delay="0"/>
                                          </p:stCondLst>
                                        </p:cTn>
                                        <p:tgtEl>
                                          <p:spTgt spid="70"/>
                                        </p:tgtEl>
                                        <p:attrNameLst>
                                          <p:attrName>style.visibility</p:attrName>
                                        </p:attrNameLst>
                                      </p:cBhvr>
                                      <p:to>
                                        <p:strVal val="visible"/>
                                      </p:to>
                                    </p:set>
                                    <p:animEffect transition="in" filter="wipe(left)">
                                      <p:cBhvr>
                                        <p:cTn id="77" dur="500"/>
                                        <p:tgtEl>
                                          <p:spTgt spid="70"/>
                                        </p:tgtEl>
                                      </p:cBhvr>
                                    </p:animEffect>
                                  </p:childTnLst>
                                </p:cTn>
                              </p:par>
                            </p:childTnLst>
                          </p:cTn>
                        </p:par>
                        <p:par>
                          <p:cTn id="78" fill="hold">
                            <p:stCondLst>
                              <p:cond delay="2500"/>
                            </p:stCondLst>
                            <p:childTnLst>
                              <p:par>
                                <p:cTn id="79" presetID="22" presetClass="entr" presetSubtype="8" fill="hold" grpId="0" nodeType="afterEffect">
                                  <p:stCondLst>
                                    <p:cond delay="0"/>
                                  </p:stCondLst>
                                  <p:childTnLst>
                                    <p:set>
                                      <p:cBhvr>
                                        <p:cTn id="80" dur="1" fill="hold">
                                          <p:stCondLst>
                                            <p:cond delay="0"/>
                                          </p:stCondLst>
                                        </p:cTn>
                                        <p:tgtEl>
                                          <p:spTgt spid="72"/>
                                        </p:tgtEl>
                                        <p:attrNameLst>
                                          <p:attrName>style.visibility</p:attrName>
                                        </p:attrNameLst>
                                      </p:cBhvr>
                                      <p:to>
                                        <p:strVal val="visible"/>
                                      </p:to>
                                    </p:set>
                                    <p:animEffect transition="in" filter="wipe(left)">
                                      <p:cBhvr>
                                        <p:cTn id="81" dur="500"/>
                                        <p:tgtEl>
                                          <p:spTgt spid="7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5">
                                            <p:txEl>
                                              <p:pRg st="0" end="0"/>
                                            </p:txEl>
                                          </p:spTgt>
                                        </p:tgtEl>
                                        <p:attrNameLst>
                                          <p:attrName>style.visibility</p:attrName>
                                        </p:attrNameLst>
                                      </p:cBhvr>
                                      <p:to>
                                        <p:strVal val="visible"/>
                                      </p:to>
                                    </p:set>
                                    <p:animEffect transition="in" filter="wipe(left)">
                                      <p:cBhvr>
                                        <p:cTn id="86" dur="500"/>
                                        <p:tgtEl>
                                          <p:spTgt spid="25">
                                            <p:txEl>
                                              <p:pRg st="0" end="0"/>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5">
                                            <p:txEl>
                                              <p:pRg st="1" end="1"/>
                                            </p:txEl>
                                          </p:spTgt>
                                        </p:tgtEl>
                                        <p:attrNameLst>
                                          <p:attrName>style.visibility</p:attrName>
                                        </p:attrNameLst>
                                      </p:cBhvr>
                                      <p:to>
                                        <p:strVal val="visible"/>
                                      </p:to>
                                    </p:set>
                                    <p:animEffect transition="in" filter="wipe(left)">
                                      <p:cBhvr>
                                        <p:cTn id="91" dur="500"/>
                                        <p:tgtEl>
                                          <p:spTgt spid="25">
                                            <p:txEl>
                                              <p:pRg st="1" end="1"/>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1">
                                            <p:txEl>
                                              <p:pRg st="0" end="0"/>
                                            </p:txEl>
                                          </p:spTgt>
                                        </p:tgtEl>
                                        <p:attrNameLst>
                                          <p:attrName>style.visibility</p:attrName>
                                        </p:attrNameLst>
                                      </p:cBhvr>
                                      <p:to>
                                        <p:strVal val="visible"/>
                                      </p:to>
                                    </p:set>
                                    <p:animEffect transition="in" filter="wipe(left)">
                                      <p:cBhvr>
                                        <p:cTn id="96" dur="500"/>
                                        <p:tgtEl>
                                          <p:spTgt spid="71">
                                            <p:txEl>
                                              <p:pRg st="0" end="0"/>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71">
                                            <p:txEl>
                                              <p:pRg st="1" end="1"/>
                                            </p:txEl>
                                          </p:spTgt>
                                        </p:tgtEl>
                                        <p:attrNameLst>
                                          <p:attrName>style.visibility</p:attrName>
                                        </p:attrNameLst>
                                      </p:cBhvr>
                                      <p:to>
                                        <p:strVal val="visible"/>
                                      </p:to>
                                    </p:set>
                                    <p:animEffect transition="in" filter="wipe(left)">
                                      <p:cBhvr>
                                        <p:cTn id="101" dur="500"/>
                                        <p:tgtEl>
                                          <p:spTgt spid="71">
                                            <p:txEl>
                                              <p:pRg st="1" end="1"/>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grpId="0" nodeType="clickEffect">
                                  <p:stCondLst>
                                    <p:cond delay="0"/>
                                  </p:stCondLst>
                                  <p:childTnLst>
                                    <p:set>
                                      <p:cBhvr>
                                        <p:cTn id="105" dur="1" fill="hold">
                                          <p:stCondLst>
                                            <p:cond delay="0"/>
                                          </p:stCondLst>
                                        </p:cTn>
                                        <p:tgtEl>
                                          <p:spTgt spid="73">
                                            <p:txEl>
                                              <p:pRg st="0" end="0"/>
                                            </p:txEl>
                                          </p:spTgt>
                                        </p:tgtEl>
                                        <p:attrNameLst>
                                          <p:attrName>style.visibility</p:attrName>
                                        </p:attrNameLst>
                                      </p:cBhvr>
                                      <p:to>
                                        <p:strVal val="visible"/>
                                      </p:to>
                                    </p:set>
                                    <p:animEffect transition="in" filter="wipe(left)">
                                      <p:cBhvr>
                                        <p:cTn id="106" dur="500"/>
                                        <p:tgtEl>
                                          <p:spTgt spid="73">
                                            <p:txEl>
                                              <p:pRg st="0" end="0"/>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grpId="0" nodeType="clickEffect">
                                  <p:stCondLst>
                                    <p:cond delay="0"/>
                                  </p:stCondLst>
                                  <p:childTnLst>
                                    <p:set>
                                      <p:cBhvr>
                                        <p:cTn id="110" dur="1" fill="hold">
                                          <p:stCondLst>
                                            <p:cond delay="0"/>
                                          </p:stCondLst>
                                        </p:cTn>
                                        <p:tgtEl>
                                          <p:spTgt spid="73">
                                            <p:txEl>
                                              <p:pRg st="1" end="1"/>
                                            </p:txEl>
                                          </p:spTgt>
                                        </p:tgtEl>
                                        <p:attrNameLst>
                                          <p:attrName>style.visibility</p:attrName>
                                        </p:attrNameLst>
                                      </p:cBhvr>
                                      <p:to>
                                        <p:strVal val="visible"/>
                                      </p:to>
                                    </p:set>
                                    <p:animEffect transition="in" filter="wipe(left)">
                                      <p:cBhvr>
                                        <p:cTn id="111" dur="500"/>
                                        <p:tgtEl>
                                          <p:spTgt spid="7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6" grpId="0"/>
      <p:bldP spid="63" grpId="0" animBg="1"/>
      <p:bldP spid="64" grpId="0"/>
      <p:bldP spid="65" grpId="0" uiExpand="1" build="p"/>
      <p:bldP spid="66" grpId="0" animBg="1"/>
      <p:bldP spid="67" grpId="0" animBg="1"/>
      <p:bldP spid="69" grpId="0"/>
      <p:bldP spid="25" grpId="0" build="p"/>
      <p:bldP spid="70" grpId="0"/>
      <p:bldP spid="71" grpId="0" build="p"/>
      <p:bldP spid="72" grpId="0"/>
      <p:bldP spid="73" grpId="0" build="p"/>
      <p:bldP spid="7" grpId="0"/>
      <p:bldP spid="20" grpId="0"/>
      <p:bldP spid="21"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9344994D-2F8D-CD41-8A09-00461D232F89}"/>
              </a:ext>
            </a:extLst>
          </p:cNvPr>
          <p:cNvSpPr/>
          <p:nvPr/>
        </p:nvSpPr>
        <p:spPr>
          <a:xfrm>
            <a:off x="1488008" y="1110953"/>
            <a:ext cx="4604902" cy="2194419"/>
          </a:xfrm>
          <a:prstGeom prst="roundRect">
            <a:avLst/>
          </a:prstGeom>
          <a:solidFill>
            <a:srgbClr val="D8F3FC"/>
          </a:solidFill>
          <a:ln>
            <a:solidFill>
              <a:schemeClr val="accent5">
                <a:lumMod val="60000"/>
                <a:lumOff val="40000"/>
              </a:schemeClr>
            </a:solidFill>
            <a:extLst>
              <a:ext uri="{C807C97D-BFC1-408E-A445-0C87EB9F89A2}">
                <ask:lineSketchStyleProps xmlns:ask="http://schemas.microsoft.com/office/drawing/2018/sketchyshapes">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grpSp>
        <p:nvGrpSpPr>
          <p:cNvPr id="5" name="Group 4">
            <a:extLst>
              <a:ext uri="{FF2B5EF4-FFF2-40B4-BE49-F238E27FC236}">
                <a16:creationId xmlns:a16="http://schemas.microsoft.com/office/drawing/2014/main" id="{9E78AB84-6EC0-FB42-B1CD-3DD076EDE0FA}"/>
              </a:ext>
            </a:extLst>
          </p:cNvPr>
          <p:cNvGrpSpPr/>
          <p:nvPr/>
        </p:nvGrpSpPr>
        <p:grpSpPr>
          <a:xfrm>
            <a:off x="882182" y="237323"/>
            <a:ext cx="605826" cy="830997"/>
            <a:chOff x="3174278" y="237323"/>
            <a:chExt cx="605826" cy="830997"/>
          </a:xfrm>
        </p:grpSpPr>
        <p:sp>
          <p:nvSpPr>
            <p:cNvPr id="3" name="Oval 2">
              <a:extLst>
                <a:ext uri="{FF2B5EF4-FFF2-40B4-BE49-F238E27FC236}">
                  <a16:creationId xmlns:a16="http://schemas.microsoft.com/office/drawing/2014/main" id="{F7C2800A-9108-5F4F-A2B1-78097C63E6FC}"/>
                </a:ext>
              </a:extLst>
            </p:cNvPr>
            <p:cNvSpPr/>
            <p:nvPr/>
          </p:nvSpPr>
          <p:spPr>
            <a:xfrm>
              <a:off x="3174278" y="379826"/>
              <a:ext cx="605826" cy="605826"/>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747C004D-BFAD-2D4B-95C1-76CDE3E625D6}"/>
                </a:ext>
              </a:extLst>
            </p:cNvPr>
            <p:cNvSpPr txBox="1"/>
            <p:nvPr/>
          </p:nvSpPr>
          <p:spPr>
            <a:xfrm>
              <a:off x="3228647" y="237323"/>
              <a:ext cx="301686" cy="830997"/>
            </a:xfrm>
            <a:prstGeom prst="rect">
              <a:avLst/>
            </a:prstGeom>
            <a:noFill/>
          </p:spPr>
          <p:txBody>
            <a:bodyPr wrap="square" rtlCol="0">
              <a:spAutoFit/>
            </a:bodyPr>
            <a:lstStyle/>
            <a:p>
              <a:r>
                <a:rPr lang="en-VN" sz="4800" b="1" i="1" dirty="0">
                  <a:solidFill>
                    <a:schemeClr val="bg1"/>
                  </a:solidFill>
                  <a:latin typeface="Times New Roman" panose="02020603050405020304" pitchFamily="18" charset="0"/>
                  <a:cs typeface="Times New Roman" panose="02020603050405020304" pitchFamily="18" charset="0"/>
                </a:rPr>
                <a:t>1</a:t>
              </a:r>
            </a:p>
          </p:txBody>
        </p:sp>
      </p:grpSp>
      <p:sp>
        <p:nvSpPr>
          <p:cNvPr id="6" name="TextBox 5">
            <a:extLst>
              <a:ext uri="{FF2B5EF4-FFF2-40B4-BE49-F238E27FC236}">
                <a16:creationId xmlns:a16="http://schemas.microsoft.com/office/drawing/2014/main" id="{918B8AFA-95AE-6645-8519-53BDE7A7B9B6}"/>
              </a:ext>
            </a:extLst>
          </p:cNvPr>
          <p:cNvSpPr txBox="1"/>
          <p:nvPr/>
        </p:nvSpPr>
        <p:spPr>
          <a:xfrm>
            <a:off x="1542377" y="462432"/>
            <a:ext cx="5878285" cy="523220"/>
          </a:xfrm>
          <a:prstGeom prst="rect">
            <a:avLst/>
          </a:prstGeom>
          <a:noFill/>
        </p:spPr>
        <p:txBody>
          <a:bodyPr wrap="square" rtlCol="0">
            <a:spAutoFit/>
          </a:bodyPr>
          <a:lstStyle/>
          <a:p>
            <a:r>
              <a:rPr lang="en-VN" sz="2800" dirty="0"/>
              <a:t>Tính nhẩm (theo mẫu):</a:t>
            </a:r>
          </a:p>
        </p:txBody>
      </p:sp>
      <p:sp>
        <p:nvSpPr>
          <p:cNvPr id="63" name="Rectangle 62">
            <a:extLst>
              <a:ext uri="{FF2B5EF4-FFF2-40B4-BE49-F238E27FC236}">
                <a16:creationId xmlns:a16="http://schemas.microsoft.com/office/drawing/2014/main" id="{0DF47864-30A8-8F41-85D5-81CD4CFFEFAC}"/>
              </a:ext>
            </a:extLst>
          </p:cNvPr>
          <p:cNvSpPr/>
          <p:nvPr/>
        </p:nvSpPr>
        <p:spPr>
          <a:xfrm>
            <a:off x="6408845" y="1122750"/>
            <a:ext cx="4597957" cy="2170826"/>
          </a:xfrm>
          <a:prstGeom prst="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64" name="TextBox 63">
            <a:extLst>
              <a:ext uri="{FF2B5EF4-FFF2-40B4-BE49-F238E27FC236}">
                <a16:creationId xmlns:a16="http://schemas.microsoft.com/office/drawing/2014/main" id="{9216860C-01AA-664B-ADB6-462064D9F16B}"/>
              </a:ext>
            </a:extLst>
          </p:cNvPr>
          <p:cNvSpPr txBox="1"/>
          <p:nvPr/>
        </p:nvSpPr>
        <p:spPr>
          <a:xfrm>
            <a:off x="936551" y="1068320"/>
            <a:ext cx="862443" cy="523220"/>
          </a:xfrm>
          <a:prstGeom prst="rect">
            <a:avLst/>
          </a:prstGeom>
          <a:noFill/>
        </p:spPr>
        <p:txBody>
          <a:bodyPr wrap="square" rtlCol="0">
            <a:spAutoFit/>
          </a:bodyPr>
          <a:lstStyle/>
          <a:p>
            <a:r>
              <a:rPr lang="en-VN" sz="2800" dirty="0"/>
              <a:t>b)</a:t>
            </a:r>
          </a:p>
        </p:txBody>
      </p:sp>
      <p:sp>
        <p:nvSpPr>
          <p:cNvPr id="65" name="TextBox 64">
            <a:extLst>
              <a:ext uri="{FF2B5EF4-FFF2-40B4-BE49-F238E27FC236}">
                <a16:creationId xmlns:a16="http://schemas.microsoft.com/office/drawing/2014/main" id="{06F4F60C-07DD-9141-8E60-B86DFBC2F994}"/>
              </a:ext>
            </a:extLst>
          </p:cNvPr>
          <p:cNvSpPr txBox="1"/>
          <p:nvPr/>
        </p:nvSpPr>
        <p:spPr>
          <a:xfrm>
            <a:off x="1671912" y="1150988"/>
            <a:ext cx="4468422" cy="1951432"/>
          </a:xfrm>
          <a:prstGeom prst="rect">
            <a:avLst/>
          </a:prstGeom>
          <a:noFill/>
        </p:spPr>
        <p:txBody>
          <a:bodyPr wrap="square" rtlCol="0">
            <a:spAutoFit/>
          </a:bodyPr>
          <a:lstStyle/>
          <a:p>
            <a:pPr>
              <a:lnSpc>
                <a:spcPct val="150000"/>
              </a:lnSpc>
            </a:pPr>
            <a:r>
              <a:rPr lang="en-VN" sz="2800" dirty="0"/>
              <a:t>100 - 20 = ?</a:t>
            </a:r>
          </a:p>
          <a:p>
            <a:pPr>
              <a:lnSpc>
                <a:spcPct val="150000"/>
              </a:lnSpc>
            </a:pPr>
            <a:r>
              <a:rPr lang="en-US" sz="2800" dirty="0">
                <a:solidFill>
                  <a:srgbClr val="002060"/>
                </a:solidFill>
              </a:rPr>
              <a:t>10 </a:t>
            </a:r>
            <a:r>
              <a:rPr lang="en-US" sz="2800" dirty="0" err="1">
                <a:solidFill>
                  <a:srgbClr val="002060"/>
                </a:solidFill>
              </a:rPr>
              <a:t>chục</a:t>
            </a:r>
            <a:r>
              <a:rPr lang="en-US" sz="2800" dirty="0">
                <a:solidFill>
                  <a:srgbClr val="002060"/>
                </a:solidFill>
              </a:rPr>
              <a:t> - 2 </a:t>
            </a:r>
            <a:r>
              <a:rPr lang="en-US" sz="2800" dirty="0" err="1">
                <a:solidFill>
                  <a:srgbClr val="002060"/>
                </a:solidFill>
              </a:rPr>
              <a:t>chục</a:t>
            </a:r>
            <a:r>
              <a:rPr lang="en-US" sz="2800" dirty="0">
                <a:solidFill>
                  <a:srgbClr val="002060"/>
                </a:solidFill>
              </a:rPr>
              <a:t> = 8 </a:t>
            </a:r>
            <a:r>
              <a:rPr lang="en-US" sz="2800" dirty="0" err="1">
                <a:solidFill>
                  <a:srgbClr val="002060"/>
                </a:solidFill>
              </a:rPr>
              <a:t>chục</a:t>
            </a:r>
            <a:endParaRPr lang="en-US" sz="2800" dirty="0">
              <a:solidFill>
                <a:srgbClr val="002060"/>
              </a:solidFill>
            </a:endParaRPr>
          </a:p>
          <a:p>
            <a:pPr>
              <a:lnSpc>
                <a:spcPct val="150000"/>
              </a:lnSpc>
            </a:pPr>
            <a:r>
              <a:rPr lang="en-VN" sz="2800" dirty="0"/>
              <a:t>100 - 20 = </a:t>
            </a:r>
            <a:r>
              <a:rPr lang="en-VN" sz="2800" dirty="0">
                <a:solidFill>
                  <a:srgbClr val="FF0000"/>
                </a:solidFill>
              </a:rPr>
              <a:t>80</a:t>
            </a:r>
          </a:p>
        </p:txBody>
      </p:sp>
      <p:sp>
        <p:nvSpPr>
          <p:cNvPr id="66" name="Rectangle 65">
            <a:extLst>
              <a:ext uri="{FF2B5EF4-FFF2-40B4-BE49-F238E27FC236}">
                <a16:creationId xmlns:a16="http://schemas.microsoft.com/office/drawing/2014/main" id="{E1A9E738-7957-A246-8AF6-6F38C25F970A}"/>
              </a:ext>
            </a:extLst>
          </p:cNvPr>
          <p:cNvSpPr/>
          <p:nvPr/>
        </p:nvSpPr>
        <p:spPr>
          <a:xfrm>
            <a:off x="1494953" y="3909861"/>
            <a:ext cx="4597957" cy="2170826"/>
          </a:xfrm>
          <a:prstGeom prst="rect">
            <a:avLst/>
          </a:prstGeom>
          <a:solidFill>
            <a:schemeClr val="accent6">
              <a:lumMod val="40000"/>
              <a:lumOff val="60000"/>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67" name="Rectangle 66">
            <a:extLst>
              <a:ext uri="{FF2B5EF4-FFF2-40B4-BE49-F238E27FC236}">
                <a16:creationId xmlns:a16="http://schemas.microsoft.com/office/drawing/2014/main" id="{D489FDFB-B274-CE41-B601-3AED160DC474}"/>
              </a:ext>
            </a:extLst>
          </p:cNvPr>
          <p:cNvSpPr/>
          <p:nvPr/>
        </p:nvSpPr>
        <p:spPr>
          <a:xfrm>
            <a:off x="6408845" y="3909861"/>
            <a:ext cx="4597957" cy="2170826"/>
          </a:xfrm>
          <a:prstGeom prst="rect">
            <a:avLst/>
          </a:prstGeom>
          <a:solidFill>
            <a:srgbClr val="FFF89A">
              <a:alpha val="85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69" name="TextBox 68">
            <a:extLst>
              <a:ext uri="{FF2B5EF4-FFF2-40B4-BE49-F238E27FC236}">
                <a16:creationId xmlns:a16="http://schemas.microsoft.com/office/drawing/2014/main" id="{840353B1-BF5B-CD43-813F-03F6F05879DC}"/>
              </a:ext>
            </a:extLst>
          </p:cNvPr>
          <p:cNvSpPr txBox="1"/>
          <p:nvPr/>
        </p:nvSpPr>
        <p:spPr>
          <a:xfrm>
            <a:off x="6538380" y="1211955"/>
            <a:ext cx="4468422" cy="658770"/>
          </a:xfrm>
          <a:prstGeom prst="rect">
            <a:avLst/>
          </a:prstGeom>
          <a:noFill/>
        </p:spPr>
        <p:txBody>
          <a:bodyPr wrap="square" rtlCol="0">
            <a:spAutoFit/>
          </a:bodyPr>
          <a:lstStyle/>
          <a:p>
            <a:pPr>
              <a:lnSpc>
                <a:spcPct val="150000"/>
              </a:lnSpc>
            </a:pPr>
            <a:r>
              <a:rPr lang="en-VN" sz="2800" dirty="0"/>
              <a:t>100 - 30 = ?</a:t>
            </a:r>
          </a:p>
        </p:txBody>
      </p:sp>
      <p:sp>
        <p:nvSpPr>
          <p:cNvPr id="25" name="Rectangle 24">
            <a:extLst>
              <a:ext uri="{FF2B5EF4-FFF2-40B4-BE49-F238E27FC236}">
                <a16:creationId xmlns:a16="http://schemas.microsoft.com/office/drawing/2014/main" id="{3975CBD1-007B-A44E-BD1F-2440C5116F67}"/>
              </a:ext>
            </a:extLst>
          </p:cNvPr>
          <p:cNvSpPr/>
          <p:nvPr/>
        </p:nvSpPr>
        <p:spPr>
          <a:xfrm>
            <a:off x="6514710" y="1757549"/>
            <a:ext cx="4604902" cy="1305101"/>
          </a:xfrm>
          <a:prstGeom prst="rect">
            <a:avLst/>
          </a:prstGeom>
        </p:spPr>
        <p:txBody>
          <a:bodyPr wrap="square">
            <a:spAutoFit/>
          </a:bodyPr>
          <a:lstStyle/>
          <a:p>
            <a:pPr lvl="0">
              <a:lnSpc>
                <a:spcPct val="150000"/>
              </a:lnSpc>
            </a:pPr>
            <a:r>
              <a:rPr lang="en-US" sz="2800" dirty="0">
                <a:solidFill>
                  <a:srgbClr val="002060"/>
                </a:solidFill>
              </a:rPr>
              <a:t>10 </a:t>
            </a:r>
            <a:r>
              <a:rPr lang="en-US" sz="2800" dirty="0" err="1">
                <a:solidFill>
                  <a:srgbClr val="002060"/>
                </a:solidFill>
              </a:rPr>
              <a:t>chục</a:t>
            </a:r>
            <a:r>
              <a:rPr lang="en-US" sz="2800" dirty="0">
                <a:solidFill>
                  <a:srgbClr val="002060"/>
                </a:solidFill>
              </a:rPr>
              <a:t> - 3 </a:t>
            </a:r>
            <a:r>
              <a:rPr lang="en-US" sz="2800" dirty="0" err="1">
                <a:solidFill>
                  <a:srgbClr val="002060"/>
                </a:solidFill>
              </a:rPr>
              <a:t>chục</a:t>
            </a:r>
            <a:r>
              <a:rPr lang="en-US" sz="2800" dirty="0">
                <a:solidFill>
                  <a:srgbClr val="002060"/>
                </a:solidFill>
              </a:rPr>
              <a:t> = 7 </a:t>
            </a:r>
            <a:r>
              <a:rPr lang="en-US" sz="2800" dirty="0" err="1">
                <a:solidFill>
                  <a:srgbClr val="002060"/>
                </a:solidFill>
              </a:rPr>
              <a:t>chục</a:t>
            </a:r>
            <a:endParaRPr lang="en-US" sz="2800" dirty="0">
              <a:solidFill>
                <a:srgbClr val="002060"/>
              </a:solidFill>
            </a:endParaRPr>
          </a:p>
          <a:p>
            <a:pPr lvl="0">
              <a:lnSpc>
                <a:spcPct val="150000"/>
              </a:lnSpc>
            </a:pPr>
            <a:r>
              <a:rPr lang="en-VN" sz="2800" dirty="0">
                <a:solidFill>
                  <a:prstClr val="black"/>
                </a:solidFill>
              </a:rPr>
              <a:t>100 - 30 = </a:t>
            </a:r>
            <a:r>
              <a:rPr lang="en-VN" sz="2800" dirty="0">
                <a:solidFill>
                  <a:srgbClr val="FF0000"/>
                </a:solidFill>
              </a:rPr>
              <a:t>70</a:t>
            </a:r>
          </a:p>
        </p:txBody>
      </p:sp>
      <p:sp>
        <p:nvSpPr>
          <p:cNvPr id="70" name="TextBox 69">
            <a:extLst>
              <a:ext uri="{FF2B5EF4-FFF2-40B4-BE49-F238E27FC236}">
                <a16:creationId xmlns:a16="http://schemas.microsoft.com/office/drawing/2014/main" id="{E11D09C2-A11D-8744-B7D8-23AB560185ED}"/>
              </a:ext>
            </a:extLst>
          </p:cNvPr>
          <p:cNvSpPr txBox="1"/>
          <p:nvPr/>
        </p:nvSpPr>
        <p:spPr>
          <a:xfrm>
            <a:off x="1648158" y="3991775"/>
            <a:ext cx="4468422" cy="658770"/>
          </a:xfrm>
          <a:prstGeom prst="rect">
            <a:avLst/>
          </a:prstGeom>
          <a:noFill/>
        </p:spPr>
        <p:txBody>
          <a:bodyPr wrap="square" rtlCol="0">
            <a:spAutoFit/>
          </a:bodyPr>
          <a:lstStyle/>
          <a:p>
            <a:pPr>
              <a:lnSpc>
                <a:spcPct val="150000"/>
              </a:lnSpc>
            </a:pPr>
            <a:r>
              <a:rPr lang="en-VN" sz="2800" dirty="0"/>
              <a:t>100 - 50 = ?</a:t>
            </a:r>
          </a:p>
        </p:txBody>
      </p:sp>
      <p:sp>
        <p:nvSpPr>
          <p:cNvPr id="71" name="Rectangle 70">
            <a:extLst>
              <a:ext uri="{FF2B5EF4-FFF2-40B4-BE49-F238E27FC236}">
                <a16:creationId xmlns:a16="http://schemas.microsoft.com/office/drawing/2014/main" id="{B6A59C6E-481B-2149-BEE6-70C6D8CD87A2}"/>
              </a:ext>
            </a:extLst>
          </p:cNvPr>
          <p:cNvSpPr/>
          <p:nvPr/>
        </p:nvSpPr>
        <p:spPr>
          <a:xfrm>
            <a:off x="1634563" y="4623404"/>
            <a:ext cx="4604902" cy="1305101"/>
          </a:xfrm>
          <a:prstGeom prst="rect">
            <a:avLst/>
          </a:prstGeom>
        </p:spPr>
        <p:txBody>
          <a:bodyPr wrap="square">
            <a:spAutoFit/>
          </a:bodyPr>
          <a:lstStyle/>
          <a:p>
            <a:pPr lvl="0">
              <a:lnSpc>
                <a:spcPct val="150000"/>
              </a:lnSpc>
            </a:pPr>
            <a:r>
              <a:rPr lang="en-US" sz="2800" dirty="0">
                <a:solidFill>
                  <a:srgbClr val="002060"/>
                </a:solidFill>
              </a:rPr>
              <a:t>10 </a:t>
            </a:r>
            <a:r>
              <a:rPr lang="en-US" sz="2800" dirty="0" err="1">
                <a:solidFill>
                  <a:srgbClr val="002060"/>
                </a:solidFill>
              </a:rPr>
              <a:t>chục</a:t>
            </a:r>
            <a:r>
              <a:rPr lang="en-US" sz="2800" dirty="0">
                <a:solidFill>
                  <a:srgbClr val="002060"/>
                </a:solidFill>
              </a:rPr>
              <a:t> - 5 </a:t>
            </a:r>
            <a:r>
              <a:rPr lang="en-US" sz="2800" dirty="0" err="1">
                <a:solidFill>
                  <a:srgbClr val="002060"/>
                </a:solidFill>
              </a:rPr>
              <a:t>chục</a:t>
            </a:r>
            <a:r>
              <a:rPr lang="en-US" sz="2800" dirty="0">
                <a:solidFill>
                  <a:srgbClr val="002060"/>
                </a:solidFill>
              </a:rPr>
              <a:t> = 5 </a:t>
            </a:r>
            <a:r>
              <a:rPr lang="en-US" sz="2800" dirty="0" err="1">
                <a:solidFill>
                  <a:srgbClr val="002060"/>
                </a:solidFill>
              </a:rPr>
              <a:t>chục</a:t>
            </a:r>
            <a:endParaRPr lang="en-US" sz="2800" dirty="0">
              <a:solidFill>
                <a:srgbClr val="002060"/>
              </a:solidFill>
            </a:endParaRPr>
          </a:p>
          <a:p>
            <a:pPr lvl="0">
              <a:lnSpc>
                <a:spcPct val="150000"/>
              </a:lnSpc>
            </a:pPr>
            <a:r>
              <a:rPr lang="en-VN" sz="2800" dirty="0">
                <a:solidFill>
                  <a:prstClr val="black"/>
                </a:solidFill>
              </a:rPr>
              <a:t>100 - 50 = </a:t>
            </a:r>
            <a:r>
              <a:rPr lang="en-VN" sz="2800" dirty="0">
                <a:solidFill>
                  <a:srgbClr val="FF0000"/>
                </a:solidFill>
              </a:rPr>
              <a:t>50</a:t>
            </a:r>
          </a:p>
        </p:txBody>
      </p:sp>
      <p:sp>
        <p:nvSpPr>
          <p:cNvPr id="72" name="TextBox 71">
            <a:extLst>
              <a:ext uri="{FF2B5EF4-FFF2-40B4-BE49-F238E27FC236}">
                <a16:creationId xmlns:a16="http://schemas.microsoft.com/office/drawing/2014/main" id="{CF655F4A-B46B-3B4B-AB84-84ABE7FE5228}"/>
              </a:ext>
            </a:extLst>
          </p:cNvPr>
          <p:cNvSpPr txBox="1"/>
          <p:nvPr/>
        </p:nvSpPr>
        <p:spPr>
          <a:xfrm>
            <a:off x="6555400" y="3985877"/>
            <a:ext cx="4468422" cy="658770"/>
          </a:xfrm>
          <a:prstGeom prst="rect">
            <a:avLst/>
          </a:prstGeom>
          <a:noFill/>
        </p:spPr>
        <p:txBody>
          <a:bodyPr wrap="square" rtlCol="0">
            <a:spAutoFit/>
          </a:bodyPr>
          <a:lstStyle/>
          <a:p>
            <a:pPr>
              <a:lnSpc>
                <a:spcPct val="150000"/>
              </a:lnSpc>
            </a:pPr>
            <a:r>
              <a:rPr lang="en-VN" sz="2800" dirty="0"/>
              <a:t>100 - 90 = ?</a:t>
            </a:r>
          </a:p>
        </p:txBody>
      </p:sp>
      <p:sp>
        <p:nvSpPr>
          <p:cNvPr id="73" name="Rectangle 72">
            <a:extLst>
              <a:ext uri="{FF2B5EF4-FFF2-40B4-BE49-F238E27FC236}">
                <a16:creationId xmlns:a16="http://schemas.microsoft.com/office/drawing/2014/main" id="{43981EF7-9E2A-AA4D-BF87-79DABED2201B}"/>
              </a:ext>
            </a:extLst>
          </p:cNvPr>
          <p:cNvSpPr/>
          <p:nvPr/>
        </p:nvSpPr>
        <p:spPr>
          <a:xfrm>
            <a:off x="6538380" y="4623404"/>
            <a:ext cx="4604902" cy="1305101"/>
          </a:xfrm>
          <a:prstGeom prst="rect">
            <a:avLst/>
          </a:prstGeom>
        </p:spPr>
        <p:txBody>
          <a:bodyPr wrap="square">
            <a:spAutoFit/>
          </a:bodyPr>
          <a:lstStyle/>
          <a:p>
            <a:pPr lvl="0">
              <a:lnSpc>
                <a:spcPct val="150000"/>
              </a:lnSpc>
            </a:pPr>
            <a:r>
              <a:rPr lang="en-US" sz="2800" dirty="0">
                <a:solidFill>
                  <a:srgbClr val="002060"/>
                </a:solidFill>
              </a:rPr>
              <a:t>10 </a:t>
            </a:r>
            <a:r>
              <a:rPr lang="en-US" sz="2800" dirty="0" err="1">
                <a:solidFill>
                  <a:srgbClr val="002060"/>
                </a:solidFill>
              </a:rPr>
              <a:t>chục</a:t>
            </a:r>
            <a:r>
              <a:rPr lang="en-US" sz="2800" dirty="0">
                <a:solidFill>
                  <a:srgbClr val="002060"/>
                </a:solidFill>
              </a:rPr>
              <a:t> - 9 </a:t>
            </a:r>
            <a:r>
              <a:rPr lang="en-US" sz="2800" dirty="0" err="1">
                <a:solidFill>
                  <a:srgbClr val="002060"/>
                </a:solidFill>
              </a:rPr>
              <a:t>chục</a:t>
            </a:r>
            <a:r>
              <a:rPr lang="en-US" sz="2800" dirty="0">
                <a:solidFill>
                  <a:srgbClr val="002060"/>
                </a:solidFill>
              </a:rPr>
              <a:t> = 1 </a:t>
            </a:r>
            <a:r>
              <a:rPr lang="en-US" sz="2800" dirty="0" err="1">
                <a:solidFill>
                  <a:srgbClr val="002060"/>
                </a:solidFill>
              </a:rPr>
              <a:t>chục</a:t>
            </a:r>
            <a:endParaRPr lang="en-US" sz="2800" dirty="0">
              <a:solidFill>
                <a:srgbClr val="002060"/>
              </a:solidFill>
            </a:endParaRPr>
          </a:p>
          <a:p>
            <a:pPr lvl="0">
              <a:lnSpc>
                <a:spcPct val="150000"/>
              </a:lnSpc>
            </a:pPr>
            <a:r>
              <a:rPr lang="en-VN" sz="2800" dirty="0">
                <a:solidFill>
                  <a:prstClr val="black"/>
                </a:solidFill>
              </a:rPr>
              <a:t>100 - 90 = </a:t>
            </a:r>
            <a:r>
              <a:rPr lang="en-VN" sz="2800" dirty="0">
                <a:solidFill>
                  <a:srgbClr val="FF0000"/>
                </a:solidFill>
              </a:rPr>
              <a:t>10</a:t>
            </a:r>
          </a:p>
        </p:txBody>
      </p:sp>
      <p:pic>
        <p:nvPicPr>
          <p:cNvPr id="18" name="Picture 4" descr="C:\Users\ADMIN\Desktop\Tai nguyen thiet ke tro choi\Bảng gỗ\1a.png">
            <a:hlinkClick r:id="rId2" action="ppaction://hlinksldjump"/>
            <a:extLst>
              <a:ext uri="{FF2B5EF4-FFF2-40B4-BE49-F238E27FC236}">
                <a16:creationId xmlns:a16="http://schemas.microsoft.com/office/drawing/2014/main" id="{9A7F800B-2A1C-4366-9658-10C9B743D8CD}"/>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10076482" y="-56908"/>
            <a:ext cx="2133599" cy="90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89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wipe(left)">
                                      <p:cBhvr>
                                        <p:cTn id="13" dur="500"/>
                                        <p:tgtEl>
                                          <p:spTgt spid="6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65">
                                            <p:txEl>
                                              <p:pRg st="0" end="0"/>
                                            </p:txEl>
                                          </p:spTgt>
                                        </p:tgtEl>
                                        <p:attrNameLst>
                                          <p:attrName>style.visibility</p:attrName>
                                        </p:attrNameLst>
                                      </p:cBhvr>
                                      <p:to>
                                        <p:strVal val="visible"/>
                                      </p:to>
                                    </p:set>
                                    <p:animEffect transition="in" filter="wipe(left)">
                                      <p:cBhvr>
                                        <p:cTn id="18" dur="500"/>
                                        <p:tgtEl>
                                          <p:spTgt spid="6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5">
                                            <p:txEl>
                                              <p:pRg st="1" end="1"/>
                                            </p:txEl>
                                          </p:spTgt>
                                        </p:tgtEl>
                                        <p:attrNameLst>
                                          <p:attrName>style.visibility</p:attrName>
                                        </p:attrNameLst>
                                      </p:cBhvr>
                                      <p:to>
                                        <p:strVal val="visible"/>
                                      </p:to>
                                    </p:set>
                                    <p:animEffect transition="in" filter="wipe(left)">
                                      <p:cBhvr>
                                        <p:cTn id="23" dur="500"/>
                                        <p:tgtEl>
                                          <p:spTgt spid="6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5">
                                            <p:txEl>
                                              <p:pRg st="2" end="2"/>
                                            </p:txEl>
                                          </p:spTgt>
                                        </p:tgtEl>
                                        <p:attrNameLst>
                                          <p:attrName>style.visibility</p:attrName>
                                        </p:attrNameLst>
                                      </p:cBhvr>
                                      <p:to>
                                        <p:strVal val="visible"/>
                                      </p:to>
                                    </p:set>
                                    <p:animEffect transition="in" filter="wipe(left)">
                                      <p:cBhvr>
                                        <p:cTn id="28" dur="500"/>
                                        <p:tgtEl>
                                          <p:spTgt spid="65">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63"/>
                                        </p:tgtEl>
                                        <p:attrNameLst>
                                          <p:attrName>style.visibility</p:attrName>
                                        </p:attrNameLst>
                                      </p:cBhvr>
                                      <p:to>
                                        <p:strVal val="visible"/>
                                      </p:to>
                                    </p:set>
                                    <p:anim calcmode="lin" valueType="num">
                                      <p:cBhvr>
                                        <p:cTn id="33" dur="500" fill="hold"/>
                                        <p:tgtEl>
                                          <p:spTgt spid="63"/>
                                        </p:tgtEl>
                                        <p:attrNameLst>
                                          <p:attrName>ppt_w</p:attrName>
                                        </p:attrNameLst>
                                      </p:cBhvr>
                                      <p:tavLst>
                                        <p:tav tm="0">
                                          <p:val>
                                            <p:fltVal val="0"/>
                                          </p:val>
                                        </p:tav>
                                        <p:tav tm="100000">
                                          <p:val>
                                            <p:strVal val="#ppt_w"/>
                                          </p:val>
                                        </p:tav>
                                      </p:tavLst>
                                    </p:anim>
                                    <p:anim calcmode="lin" valueType="num">
                                      <p:cBhvr>
                                        <p:cTn id="34" dur="500" fill="hold"/>
                                        <p:tgtEl>
                                          <p:spTgt spid="63"/>
                                        </p:tgtEl>
                                        <p:attrNameLst>
                                          <p:attrName>ppt_h</p:attrName>
                                        </p:attrNameLst>
                                      </p:cBhvr>
                                      <p:tavLst>
                                        <p:tav tm="0">
                                          <p:val>
                                            <p:fltVal val="0"/>
                                          </p:val>
                                        </p:tav>
                                        <p:tav tm="100000">
                                          <p:val>
                                            <p:strVal val="#ppt_h"/>
                                          </p:val>
                                        </p:tav>
                                      </p:tavLst>
                                    </p:anim>
                                    <p:animEffect transition="in" filter="fade">
                                      <p:cBhvr>
                                        <p:cTn id="35" dur="500"/>
                                        <p:tgtEl>
                                          <p:spTgt spid="63"/>
                                        </p:tgtEl>
                                      </p:cBhvr>
                                    </p:animEffect>
                                  </p:childTnLst>
                                </p:cTn>
                              </p:par>
                            </p:childTnLst>
                          </p:cTn>
                        </p:par>
                        <p:par>
                          <p:cTn id="36" fill="hold">
                            <p:stCondLst>
                              <p:cond delay="500"/>
                            </p:stCondLst>
                            <p:childTnLst>
                              <p:par>
                                <p:cTn id="37" presetID="53" presetClass="entr" presetSubtype="16" fill="hold" grpId="0" nodeType="afterEffect">
                                  <p:stCondLst>
                                    <p:cond delay="0"/>
                                  </p:stCondLst>
                                  <p:childTnLst>
                                    <p:set>
                                      <p:cBhvr>
                                        <p:cTn id="38" dur="1" fill="hold">
                                          <p:stCondLst>
                                            <p:cond delay="0"/>
                                          </p:stCondLst>
                                        </p:cTn>
                                        <p:tgtEl>
                                          <p:spTgt spid="66"/>
                                        </p:tgtEl>
                                        <p:attrNameLst>
                                          <p:attrName>style.visibility</p:attrName>
                                        </p:attrNameLst>
                                      </p:cBhvr>
                                      <p:to>
                                        <p:strVal val="visible"/>
                                      </p:to>
                                    </p:set>
                                    <p:anim calcmode="lin" valueType="num">
                                      <p:cBhvr>
                                        <p:cTn id="39" dur="500" fill="hold"/>
                                        <p:tgtEl>
                                          <p:spTgt spid="66"/>
                                        </p:tgtEl>
                                        <p:attrNameLst>
                                          <p:attrName>ppt_w</p:attrName>
                                        </p:attrNameLst>
                                      </p:cBhvr>
                                      <p:tavLst>
                                        <p:tav tm="0">
                                          <p:val>
                                            <p:fltVal val="0"/>
                                          </p:val>
                                        </p:tav>
                                        <p:tav tm="100000">
                                          <p:val>
                                            <p:strVal val="#ppt_w"/>
                                          </p:val>
                                        </p:tav>
                                      </p:tavLst>
                                    </p:anim>
                                    <p:anim calcmode="lin" valueType="num">
                                      <p:cBhvr>
                                        <p:cTn id="40" dur="500" fill="hold"/>
                                        <p:tgtEl>
                                          <p:spTgt spid="66"/>
                                        </p:tgtEl>
                                        <p:attrNameLst>
                                          <p:attrName>ppt_h</p:attrName>
                                        </p:attrNameLst>
                                      </p:cBhvr>
                                      <p:tavLst>
                                        <p:tav tm="0">
                                          <p:val>
                                            <p:fltVal val="0"/>
                                          </p:val>
                                        </p:tav>
                                        <p:tav tm="100000">
                                          <p:val>
                                            <p:strVal val="#ppt_h"/>
                                          </p:val>
                                        </p:tav>
                                      </p:tavLst>
                                    </p:anim>
                                    <p:animEffect transition="in" filter="fade">
                                      <p:cBhvr>
                                        <p:cTn id="41" dur="500"/>
                                        <p:tgtEl>
                                          <p:spTgt spid="66"/>
                                        </p:tgtEl>
                                      </p:cBhvr>
                                    </p:animEffect>
                                  </p:childTnLst>
                                </p:cTn>
                              </p:par>
                            </p:childTnLst>
                          </p:cTn>
                        </p:par>
                        <p:par>
                          <p:cTn id="42" fill="hold">
                            <p:stCondLst>
                              <p:cond delay="1000"/>
                            </p:stCondLst>
                            <p:childTnLst>
                              <p:par>
                                <p:cTn id="43" presetID="53" presetClass="entr" presetSubtype="16" fill="hold" grpId="0" nodeType="afterEffect">
                                  <p:stCondLst>
                                    <p:cond delay="0"/>
                                  </p:stCondLst>
                                  <p:childTnLst>
                                    <p:set>
                                      <p:cBhvr>
                                        <p:cTn id="44" dur="1" fill="hold">
                                          <p:stCondLst>
                                            <p:cond delay="0"/>
                                          </p:stCondLst>
                                        </p:cTn>
                                        <p:tgtEl>
                                          <p:spTgt spid="67"/>
                                        </p:tgtEl>
                                        <p:attrNameLst>
                                          <p:attrName>style.visibility</p:attrName>
                                        </p:attrNameLst>
                                      </p:cBhvr>
                                      <p:to>
                                        <p:strVal val="visible"/>
                                      </p:to>
                                    </p:set>
                                    <p:anim calcmode="lin" valueType="num">
                                      <p:cBhvr>
                                        <p:cTn id="45" dur="500" fill="hold"/>
                                        <p:tgtEl>
                                          <p:spTgt spid="67"/>
                                        </p:tgtEl>
                                        <p:attrNameLst>
                                          <p:attrName>ppt_w</p:attrName>
                                        </p:attrNameLst>
                                      </p:cBhvr>
                                      <p:tavLst>
                                        <p:tav tm="0">
                                          <p:val>
                                            <p:fltVal val="0"/>
                                          </p:val>
                                        </p:tav>
                                        <p:tav tm="100000">
                                          <p:val>
                                            <p:strVal val="#ppt_w"/>
                                          </p:val>
                                        </p:tav>
                                      </p:tavLst>
                                    </p:anim>
                                    <p:anim calcmode="lin" valueType="num">
                                      <p:cBhvr>
                                        <p:cTn id="46" dur="500" fill="hold"/>
                                        <p:tgtEl>
                                          <p:spTgt spid="67"/>
                                        </p:tgtEl>
                                        <p:attrNameLst>
                                          <p:attrName>ppt_h</p:attrName>
                                        </p:attrNameLst>
                                      </p:cBhvr>
                                      <p:tavLst>
                                        <p:tav tm="0">
                                          <p:val>
                                            <p:fltVal val="0"/>
                                          </p:val>
                                        </p:tav>
                                        <p:tav tm="100000">
                                          <p:val>
                                            <p:strVal val="#ppt_h"/>
                                          </p:val>
                                        </p:tav>
                                      </p:tavLst>
                                    </p:anim>
                                    <p:animEffect transition="in" filter="fade">
                                      <p:cBhvr>
                                        <p:cTn id="47" dur="500"/>
                                        <p:tgtEl>
                                          <p:spTgt spid="67"/>
                                        </p:tgtEl>
                                      </p:cBhvr>
                                    </p:animEffect>
                                  </p:childTnLst>
                                </p:cTn>
                              </p:par>
                            </p:childTnLst>
                          </p:cTn>
                        </p:par>
                        <p:par>
                          <p:cTn id="48" fill="hold">
                            <p:stCondLst>
                              <p:cond delay="1500"/>
                            </p:stCondLst>
                            <p:childTnLst>
                              <p:par>
                                <p:cTn id="49" presetID="22" presetClass="entr" presetSubtype="8" fill="hold" grpId="0" nodeType="afterEffect">
                                  <p:stCondLst>
                                    <p:cond delay="0"/>
                                  </p:stCondLst>
                                  <p:childTnLst>
                                    <p:set>
                                      <p:cBhvr>
                                        <p:cTn id="50" dur="1" fill="hold">
                                          <p:stCondLst>
                                            <p:cond delay="0"/>
                                          </p:stCondLst>
                                        </p:cTn>
                                        <p:tgtEl>
                                          <p:spTgt spid="69"/>
                                        </p:tgtEl>
                                        <p:attrNameLst>
                                          <p:attrName>style.visibility</p:attrName>
                                        </p:attrNameLst>
                                      </p:cBhvr>
                                      <p:to>
                                        <p:strVal val="visible"/>
                                      </p:to>
                                    </p:set>
                                    <p:animEffect transition="in" filter="wipe(left)">
                                      <p:cBhvr>
                                        <p:cTn id="51" dur="500"/>
                                        <p:tgtEl>
                                          <p:spTgt spid="69"/>
                                        </p:tgtEl>
                                      </p:cBhvr>
                                    </p:animEffect>
                                  </p:childTnLst>
                                </p:cTn>
                              </p:par>
                            </p:childTnLst>
                          </p:cTn>
                        </p:par>
                        <p:par>
                          <p:cTn id="52" fill="hold">
                            <p:stCondLst>
                              <p:cond delay="2000"/>
                            </p:stCondLst>
                            <p:childTnLst>
                              <p:par>
                                <p:cTn id="53" presetID="22" presetClass="entr" presetSubtype="8" fill="hold" grpId="0" nodeType="afterEffect">
                                  <p:stCondLst>
                                    <p:cond delay="0"/>
                                  </p:stCondLst>
                                  <p:childTnLst>
                                    <p:set>
                                      <p:cBhvr>
                                        <p:cTn id="54" dur="1" fill="hold">
                                          <p:stCondLst>
                                            <p:cond delay="0"/>
                                          </p:stCondLst>
                                        </p:cTn>
                                        <p:tgtEl>
                                          <p:spTgt spid="70"/>
                                        </p:tgtEl>
                                        <p:attrNameLst>
                                          <p:attrName>style.visibility</p:attrName>
                                        </p:attrNameLst>
                                      </p:cBhvr>
                                      <p:to>
                                        <p:strVal val="visible"/>
                                      </p:to>
                                    </p:set>
                                    <p:animEffect transition="in" filter="wipe(left)">
                                      <p:cBhvr>
                                        <p:cTn id="55" dur="500"/>
                                        <p:tgtEl>
                                          <p:spTgt spid="70"/>
                                        </p:tgtEl>
                                      </p:cBhvr>
                                    </p:animEffect>
                                  </p:childTnLst>
                                </p:cTn>
                              </p:par>
                            </p:childTnLst>
                          </p:cTn>
                        </p:par>
                        <p:par>
                          <p:cTn id="56" fill="hold">
                            <p:stCondLst>
                              <p:cond delay="2500"/>
                            </p:stCondLst>
                            <p:childTnLst>
                              <p:par>
                                <p:cTn id="57" presetID="22" presetClass="entr" presetSubtype="8" fill="hold" grpId="0" nodeType="afterEffect">
                                  <p:stCondLst>
                                    <p:cond delay="0"/>
                                  </p:stCondLst>
                                  <p:childTnLst>
                                    <p:set>
                                      <p:cBhvr>
                                        <p:cTn id="58" dur="1" fill="hold">
                                          <p:stCondLst>
                                            <p:cond delay="0"/>
                                          </p:stCondLst>
                                        </p:cTn>
                                        <p:tgtEl>
                                          <p:spTgt spid="72"/>
                                        </p:tgtEl>
                                        <p:attrNameLst>
                                          <p:attrName>style.visibility</p:attrName>
                                        </p:attrNameLst>
                                      </p:cBhvr>
                                      <p:to>
                                        <p:strVal val="visible"/>
                                      </p:to>
                                    </p:set>
                                    <p:animEffect transition="in" filter="wipe(left)">
                                      <p:cBhvr>
                                        <p:cTn id="59" dur="500"/>
                                        <p:tgtEl>
                                          <p:spTgt spid="72"/>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5">
                                            <p:txEl>
                                              <p:pRg st="0" end="0"/>
                                            </p:txEl>
                                          </p:spTgt>
                                        </p:tgtEl>
                                        <p:attrNameLst>
                                          <p:attrName>style.visibility</p:attrName>
                                        </p:attrNameLst>
                                      </p:cBhvr>
                                      <p:to>
                                        <p:strVal val="visible"/>
                                      </p:to>
                                    </p:set>
                                    <p:animEffect transition="in" filter="wipe(left)">
                                      <p:cBhvr>
                                        <p:cTn id="64" dur="500"/>
                                        <p:tgtEl>
                                          <p:spTgt spid="25">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5">
                                            <p:txEl>
                                              <p:pRg st="1" end="1"/>
                                            </p:txEl>
                                          </p:spTgt>
                                        </p:tgtEl>
                                        <p:attrNameLst>
                                          <p:attrName>style.visibility</p:attrName>
                                        </p:attrNameLst>
                                      </p:cBhvr>
                                      <p:to>
                                        <p:strVal val="visible"/>
                                      </p:to>
                                    </p:set>
                                    <p:animEffect transition="in" filter="wipe(left)">
                                      <p:cBhvr>
                                        <p:cTn id="69" dur="500"/>
                                        <p:tgtEl>
                                          <p:spTgt spid="25">
                                            <p:txEl>
                                              <p:pRg st="1" end="1"/>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71">
                                            <p:txEl>
                                              <p:pRg st="0" end="0"/>
                                            </p:txEl>
                                          </p:spTgt>
                                        </p:tgtEl>
                                        <p:attrNameLst>
                                          <p:attrName>style.visibility</p:attrName>
                                        </p:attrNameLst>
                                      </p:cBhvr>
                                      <p:to>
                                        <p:strVal val="visible"/>
                                      </p:to>
                                    </p:set>
                                    <p:animEffect transition="in" filter="wipe(left)">
                                      <p:cBhvr>
                                        <p:cTn id="74" dur="500"/>
                                        <p:tgtEl>
                                          <p:spTgt spid="71">
                                            <p:txEl>
                                              <p:pRg st="0" end="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71">
                                            <p:txEl>
                                              <p:pRg st="1" end="1"/>
                                            </p:txEl>
                                          </p:spTgt>
                                        </p:tgtEl>
                                        <p:attrNameLst>
                                          <p:attrName>style.visibility</p:attrName>
                                        </p:attrNameLst>
                                      </p:cBhvr>
                                      <p:to>
                                        <p:strVal val="visible"/>
                                      </p:to>
                                    </p:set>
                                    <p:animEffect transition="in" filter="wipe(left)">
                                      <p:cBhvr>
                                        <p:cTn id="79" dur="500"/>
                                        <p:tgtEl>
                                          <p:spTgt spid="71">
                                            <p:txEl>
                                              <p:pRg st="1" end="1"/>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73">
                                            <p:txEl>
                                              <p:pRg st="0" end="0"/>
                                            </p:txEl>
                                          </p:spTgt>
                                        </p:tgtEl>
                                        <p:attrNameLst>
                                          <p:attrName>style.visibility</p:attrName>
                                        </p:attrNameLst>
                                      </p:cBhvr>
                                      <p:to>
                                        <p:strVal val="visible"/>
                                      </p:to>
                                    </p:set>
                                    <p:animEffect transition="in" filter="wipe(left)">
                                      <p:cBhvr>
                                        <p:cTn id="84" dur="500"/>
                                        <p:tgtEl>
                                          <p:spTgt spid="73">
                                            <p:txEl>
                                              <p:pRg st="0" end="0"/>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73">
                                            <p:txEl>
                                              <p:pRg st="1" end="1"/>
                                            </p:txEl>
                                          </p:spTgt>
                                        </p:tgtEl>
                                        <p:attrNameLst>
                                          <p:attrName>style.visibility</p:attrName>
                                        </p:attrNameLst>
                                      </p:cBhvr>
                                      <p:to>
                                        <p:strVal val="visible"/>
                                      </p:to>
                                    </p:set>
                                    <p:animEffect transition="in" filter="wipe(left)">
                                      <p:cBhvr>
                                        <p:cTn id="89" dur="500"/>
                                        <p:tgtEl>
                                          <p:spTgt spid="7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63" grpId="0" animBg="1"/>
      <p:bldP spid="64" grpId="0"/>
      <p:bldP spid="65" grpId="0" build="p"/>
      <p:bldP spid="66" grpId="0" animBg="1"/>
      <p:bldP spid="67" grpId="0" animBg="1"/>
      <p:bldP spid="69" grpId="0"/>
      <p:bldP spid="25" grpId="0" build="p"/>
      <p:bldP spid="70" grpId="0"/>
      <p:bldP spid="71" grpId="0" build="p"/>
      <p:bldP spid="72" grpId="0"/>
      <p:bldP spid="7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3C3464B-36F3-BF4F-BA60-2937E94FB24F}"/>
              </a:ext>
            </a:extLst>
          </p:cNvPr>
          <p:cNvGrpSpPr/>
          <p:nvPr/>
        </p:nvGrpSpPr>
        <p:grpSpPr>
          <a:xfrm>
            <a:off x="968038" y="538362"/>
            <a:ext cx="605826" cy="830997"/>
            <a:chOff x="3174278" y="237323"/>
            <a:chExt cx="605826" cy="830997"/>
          </a:xfrm>
        </p:grpSpPr>
        <p:sp>
          <p:nvSpPr>
            <p:cNvPr id="3" name="Oval 2">
              <a:extLst>
                <a:ext uri="{FF2B5EF4-FFF2-40B4-BE49-F238E27FC236}">
                  <a16:creationId xmlns:a16="http://schemas.microsoft.com/office/drawing/2014/main" id="{A0C58535-48C7-FA4F-BDFE-82E2B0842A6B}"/>
                </a:ext>
              </a:extLst>
            </p:cNvPr>
            <p:cNvSpPr/>
            <p:nvPr/>
          </p:nvSpPr>
          <p:spPr>
            <a:xfrm>
              <a:off x="3174278" y="379826"/>
              <a:ext cx="605826" cy="605826"/>
            </a:xfrm>
            <a:prstGeom prst="ellipse">
              <a:avLst/>
            </a:prstGeom>
            <a:solidFill>
              <a:srgbClr val="92D050"/>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 name="TextBox 3">
              <a:extLst>
                <a:ext uri="{FF2B5EF4-FFF2-40B4-BE49-F238E27FC236}">
                  <a16:creationId xmlns:a16="http://schemas.microsoft.com/office/drawing/2014/main" id="{69ADDCA3-8112-104E-867F-C8F10734EC13}"/>
                </a:ext>
              </a:extLst>
            </p:cNvPr>
            <p:cNvSpPr txBox="1"/>
            <p:nvPr/>
          </p:nvSpPr>
          <p:spPr>
            <a:xfrm>
              <a:off x="3228647" y="237323"/>
              <a:ext cx="301686" cy="830997"/>
            </a:xfrm>
            <a:prstGeom prst="rect">
              <a:avLst/>
            </a:prstGeom>
            <a:noFill/>
          </p:spPr>
          <p:txBody>
            <a:bodyPr wrap="square" rtlCol="0">
              <a:spAutoFit/>
            </a:bodyPr>
            <a:lstStyle/>
            <a:p>
              <a:r>
                <a:rPr lang="en-VN" sz="4800" b="1" i="1" dirty="0">
                  <a:solidFill>
                    <a:schemeClr val="bg1"/>
                  </a:solidFill>
                  <a:latin typeface="Times New Roman" panose="02020603050405020304" pitchFamily="18" charset="0"/>
                  <a:cs typeface="Times New Roman" panose="02020603050405020304" pitchFamily="18" charset="0"/>
                </a:rPr>
                <a:t>2</a:t>
              </a:r>
            </a:p>
          </p:txBody>
        </p:sp>
      </p:grpSp>
      <p:sp>
        <p:nvSpPr>
          <p:cNvPr id="5" name="TextBox 4">
            <a:extLst>
              <a:ext uri="{FF2B5EF4-FFF2-40B4-BE49-F238E27FC236}">
                <a16:creationId xmlns:a16="http://schemas.microsoft.com/office/drawing/2014/main" id="{E1AC9D9D-52B3-B043-BD1A-99039CC75FC5}"/>
              </a:ext>
            </a:extLst>
          </p:cNvPr>
          <p:cNvSpPr txBox="1"/>
          <p:nvPr/>
        </p:nvSpPr>
        <p:spPr>
          <a:xfrm>
            <a:off x="1660104" y="538362"/>
            <a:ext cx="5878285" cy="830997"/>
          </a:xfrm>
          <a:prstGeom prst="rect">
            <a:avLst/>
          </a:prstGeom>
          <a:noFill/>
        </p:spPr>
        <p:txBody>
          <a:bodyPr wrap="square" rtlCol="0">
            <a:spAutoFit/>
          </a:bodyPr>
          <a:lstStyle/>
          <a:p>
            <a:r>
              <a:rPr lang="en-VN" sz="4800" dirty="0"/>
              <a:t>Đặt tính rồi tính</a:t>
            </a:r>
          </a:p>
        </p:txBody>
      </p:sp>
      <p:sp>
        <p:nvSpPr>
          <p:cNvPr id="48" name="Rectangle 47">
            <a:extLst>
              <a:ext uri="{FF2B5EF4-FFF2-40B4-BE49-F238E27FC236}">
                <a16:creationId xmlns:a16="http://schemas.microsoft.com/office/drawing/2014/main" id="{9F6191E7-7E8E-A842-BB1D-C3E507D197A9}"/>
              </a:ext>
            </a:extLst>
          </p:cNvPr>
          <p:cNvSpPr/>
          <p:nvPr/>
        </p:nvSpPr>
        <p:spPr>
          <a:xfrm>
            <a:off x="1054278" y="2598003"/>
            <a:ext cx="2085162" cy="830997"/>
          </a:xfrm>
          <a:prstGeom prst="rect">
            <a:avLst/>
          </a:prstGeom>
          <a:solidFill>
            <a:srgbClr val="92D050">
              <a:alpha val="55000"/>
            </a:srgbClr>
          </a:solidFill>
          <a:ln>
            <a:solidFill>
              <a:schemeClr val="bg1"/>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800" dirty="0">
                <a:solidFill>
                  <a:srgbClr val="002060"/>
                </a:solidFill>
              </a:rPr>
              <a:t>35 + 4</a:t>
            </a:r>
          </a:p>
        </p:txBody>
      </p:sp>
      <p:sp>
        <p:nvSpPr>
          <p:cNvPr id="49" name="Rectangle 48">
            <a:extLst>
              <a:ext uri="{FF2B5EF4-FFF2-40B4-BE49-F238E27FC236}">
                <a16:creationId xmlns:a16="http://schemas.microsoft.com/office/drawing/2014/main" id="{1881A28C-C7F0-BE47-8B46-A356FFDAE0F1}"/>
              </a:ext>
            </a:extLst>
          </p:cNvPr>
          <p:cNvSpPr/>
          <p:nvPr/>
        </p:nvSpPr>
        <p:spPr>
          <a:xfrm>
            <a:off x="3682586" y="2598001"/>
            <a:ext cx="2395044" cy="830997"/>
          </a:xfrm>
          <a:prstGeom prst="rect">
            <a:avLst/>
          </a:prstGeom>
          <a:solidFill>
            <a:srgbClr val="92D050">
              <a:alpha val="55000"/>
            </a:srgbClr>
          </a:solidFill>
          <a:ln>
            <a:solidFill>
              <a:schemeClr val="bg1"/>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800" dirty="0">
                <a:solidFill>
                  <a:srgbClr val="002060"/>
                </a:solidFill>
              </a:rPr>
              <a:t>52 + 37</a:t>
            </a:r>
          </a:p>
        </p:txBody>
      </p:sp>
      <p:sp>
        <p:nvSpPr>
          <p:cNvPr id="50" name="Rectangle 49">
            <a:extLst>
              <a:ext uri="{FF2B5EF4-FFF2-40B4-BE49-F238E27FC236}">
                <a16:creationId xmlns:a16="http://schemas.microsoft.com/office/drawing/2014/main" id="{0AD61EE0-B09A-6342-9957-65E0C3C1E0AA}"/>
              </a:ext>
            </a:extLst>
          </p:cNvPr>
          <p:cNvSpPr/>
          <p:nvPr/>
        </p:nvSpPr>
        <p:spPr>
          <a:xfrm>
            <a:off x="6620776" y="2598001"/>
            <a:ext cx="2085162" cy="830997"/>
          </a:xfrm>
          <a:prstGeom prst="rect">
            <a:avLst/>
          </a:prstGeom>
          <a:solidFill>
            <a:srgbClr val="92D050">
              <a:alpha val="55000"/>
            </a:srgbClr>
          </a:solidFill>
          <a:ln>
            <a:solidFill>
              <a:schemeClr val="bg1"/>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800" dirty="0">
                <a:solidFill>
                  <a:srgbClr val="002060"/>
                </a:solidFill>
              </a:rPr>
              <a:t>68 - 6</a:t>
            </a:r>
          </a:p>
        </p:txBody>
      </p:sp>
      <p:sp>
        <p:nvSpPr>
          <p:cNvPr id="51" name="Rectangle 50">
            <a:extLst>
              <a:ext uri="{FF2B5EF4-FFF2-40B4-BE49-F238E27FC236}">
                <a16:creationId xmlns:a16="http://schemas.microsoft.com/office/drawing/2014/main" id="{E9A841D1-6DB6-614F-A537-28F2E5B8155D}"/>
              </a:ext>
            </a:extLst>
          </p:cNvPr>
          <p:cNvSpPr/>
          <p:nvPr/>
        </p:nvSpPr>
        <p:spPr>
          <a:xfrm>
            <a:off x="9015820" y="2598001"/>
            <a:ext cx="2085162" cy="830997"/>
          </a:xfrm>
          <a:prstGeom prst="rect">
            <a:avLst/>
          </a:prstGeom>
          <a:solidFill>
            <a:srgbClr val="92D050">
              <a:alpha val="55000"/>
            </a:srgbClr>
          </a:solidFill>
          <a:ln>
            <a:solidFill>
              <a:schemeClr val="bg1"/>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800" dirty="0">
                <a:solidFill>
                  <a:srgbClr val="002060"/>
                </a:solidFill>
              </a:rPr>
              <a:t>79 - 55</a:t>
            </a:r>
          </a:p>
        </p:txBody>
      </p:sp>
      <p:cxnSp>
        <p:nvCxnSpPr>
          <p:cNvPr id="7" name="Straight Connector 6">
            <a:extLst>
              <a:ext uri="{FF2B5EF4-FFF2-40B4-BE49-F238E27FC236}">
                <a16:creationId xmlns:a16="http://schemas.microsoft.com/office/drawing/2014/main" id="{A50D8FD5-9BFD-4A3F-88FC-8CD595DBA208}"/>
              </a:ext>
            </a:extLst>
          </p:cNvPr>
          <p:cNvCxnSpPr>
            <a:cxnSpLocks/>
          </p:cNvCxnSpPr>
          <p:nvPr/>
        </p:nvCxnSpPr>
        <p:spPr>
          <a:xfrm flipV="1">
            <a:off x="1792957" y="1298431"/>
            <a:ext cx="2142939" cy="466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A19B98A2-ECE2-4CAC-BF5F-43E63321AFA1}"/>
              </a:ext>
            </a:extLst>
          </p:cNvPr>
          <p:cNvCxnSpPr>
            <a:cxnSpLocks/>
          </p:cNvCxnSpPr>
          <p:nvPr/>
        </p:nvCxnSpPr>
        <p:spPr>
          <a:xfrm>
            <a:off x="4941613" y="1298431"/>
            <a:ext cx="98210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595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48"/>
                                        </p:tgtEl>
                                        <p:attrNameLst>
                                          <p:attrName>style.visibility</p:attrName>
                                        </p:attrNameLst>
                                      </p:cBhvr>
                                      <p:to>
                                        <p:strVal val="visible"/>
                                      </p:to>
                                    </p:set>
                                    <p:anim calcmode="lin" valueType="num">
                                      <p:cBhvr>
                                        <p:cTn id="16" dur="500" fill="hold"/>
                                        <p:tgtEl>
                                          <p:spTgt spid="48"/>
                                        </p:tgtEl>
                                        <p:attrNameLst>
                                          <p:attrName>ppt_w</p:attrName>
                                        </p:attrNameLst>
                                      </p:cBhvr>
                                      <p:tavLst>
                                        <p:tav tm="0">
                                          <p:val>
                                            <p:fltVal val="0"/>
                                          </p:val>
                                        </p:tav>
                                        <p:tav tm="100000">
                                          <p:val>
                                            <p:strVal val="#ppt_w"/>
                                          </p:val>
                                        </p:tav>
                                      </p:tavLst>
                                    </p:anim>
                                    <p:anim calcmode="lin" valueType="num">
                                      <p:cBhvr>
                                        <p:cTn id="17" dur="500" fill="hold"/>
                                        <p:tgtEl>
                                          <p:spTgt spid="48"/>
                                        </p:tgtEl>
                                        <p:attrNameLst>
                                          <p:attrName>ppt_h</p:attrName>
                                        </p:attrNameLst>
                                      </p:cBhvr>
                                      <p:tavLst>
                                        <p:tav tm="0">
                                          <p:val>
                                            <p:fltVal val="0"/>
                                          </p:val>
                                        </p:tav>
                                        <p:tav tm="100000">
                                          <p:val>
                                            <p:strVal val="#ppt_h"/>
                                          </p:val>
                                        </p:tav>
                                      </p:tavLst>
                                    </p:anim>
                                    <p:animEffect transition="in" filter="fade">
                                      <p:cBhvr>
                                        <p:cTn id="18" dur="500"/>
                                        <p:tgtEl>
                                          <p:spTgt spid="48"/>
                                        </p:tgtEl>
                                      </p:cBhvr>
                                    </p:animEffect>
                                  </p:childTnLst>
                                </p:cTn>
                              </p:par>
                            </p:childTnLst>
                          </p:cTn>
                        </p:par>
                        <p:par>
                          <p:cTn id="19" fill="hold">
                            <p:stCondLst>
                              <p:cond delay="500"/>
                            </p:stCondLst>
                            <p:childTnLst>
                              <p:par>
                                <p:cTn id="20" presetID="53" presetClass="entr" presetSubtype="16" fill="hold" grpId="0" nodeType="afterEffect">
                                  <p:stCondLst>
                                    <p:cond delay="0"/>
                                  </p:stCondLst>
                                  <p:childTnLst>
                                    <p:set>
                                      <p:cBhvr>
                                        <p:cTn id="21" dur="1" fill="hold">
                                          <p:stCondLst>
                                            <p:cond delay="0"/>
                                          </p:stCondLst>
                                        </p:cTn>
                                        <p:tgtEl>
                                          <p:spTgt spid="49"/>
                                        </p:tgtEl>
                                        <p:attrNameLst>
                                          <p:attrName>style.visibility</p:attrName>
                                        </p:attrNameLst>
                                      </p:cBhvr>
                                      <p:to>
                                        <p:strVal val="visible"/>
                                      </p:to>
                                    </p:set>
                                    <p:anim calcmode="lin" valueType="num">
                                      <p:cBhvr>
                                        <p:cTn id="22" dur="500" fill="hold"/>
                                        <p:tgtEl>
                                          <p:spTgt spid="49"/>
                                        </p:tgtEl>
                                        <p:attrNameLst>
                                          <p:attrName>ppt_w</p:attrName>
                                        </p:attrNameLst>
                                      </p:cBhvr>
                                      <p:tavLst>
                                        <p:tav tm="0">
                                          <p:val>
                                            <p:fltVal val="0"/>
                                          </p:val>
                                        </p:tav>
                                        <p:tav tm="100000">
                                          <p:val>
                                            <p:strVal val="#ppt_w"/>
                                          </p:val>
                                        </p:tav>
                                      </p:tavLst>
                                    </p:anim>
                                    <p:anim calcmode="lin" valueType="num">
                                      <p:cBhvr>
                                        <p:cTn id="23" dur="500" fill="hold"/>
                                        <p:tgtEl>
                                          <p:spTgt spid="49"/>
                                        </p:tgtEl>
                                        <p:attrNameLst>
                                          <p:attrName>ppt_h</p:attrName>
                                        </p:attrNameLst>
                                      </p:cBhvr>
                                      <p:tavLst>
                                        <p:tav tm="0">
                                          <p:val>
                                            <p:fltVal val="0"/>
                                          </p:val>
                                        </p:tav>
                                        <p:tav tm="100000">
                                          <p:val>
                                            <p:strVal val="#ppt_h"/>
                                          </p:val>
                                        </p:tav>
                                      </p:tavLst>
                                    </p:anim>
                                    <p:animEffect transition="in" filter="fade">
                                      <p:cBhvr>
                                        <p:cTn id="24" dur="500"/>
                                        <p:tgtEl>
                                          <p:spTgt spid="49"/>
                                        </p:tgtEl>
                                      </p:cBhvr>
                                    </p:animEffect>
                                  </p:childTnLst>
                                </p:cTn>
                              </p:par>
                            </p:childTnLst>
                          </p:cTn>
                        </p:par>
                        <p:par>
                          <p:cTn id="25" fill="hold">
                            <p:stCondLst>
                              <p:cond delay="1000"/>
                            </p:stCondLst>
                            <p:childTnLst>
                              <p:par>
                                <p:cTn id="26" presetID="53" presetClass="entr" presetSubtype="16" fill="hold" grpId="0" nodeType="afterEffect">
                                  <p:stCondLst>
                                    <p:cond delay="0"/>
                                  </p:stCondLst>
                                  <p:childTnLst>
                                    <p:set>
                                      <p:cBhvr>
                                        <p:cTn id="27" dur="1" fill="hold">
                                          <p:stCondLst>
                                            <p:cond delay="0"/>
                                          </p:stCondLst>
                                        </p:cTn>
                                        <p:tgtEl>
                                          <p:spTgt spid="50"/>
                                        </p:tgtEl>
                                        <p:attrNameLst>
                                          <p:attrName>style.visibility</p:attrName>
                                        </p:attrNameLst>
                                      </p:cBhvr>
                                      <p:to>
                                        <p:strVal val="visible"/>
                                      </p:to>
                                    </p:set>
                                    <p:anim calcmode="lin" valueType="num">
                                      <p:cBhvr>
                                        <p:cTn id="28" dur="500" fill="hold"/>
                                        <p:tgtEl>
                                          <p:spTgt spid="50"/>
                                        </p:tgtEl>
                                        <p:attrNameLst>
                                          <p:attrName>ppt_w</p:attrName>
                                        </p:attrNameLst>
                                      </p:cBhvr>
                                      <p:tavLst>
                                        <p:tav tm="0">
                                          <p:val>
                                            <p:fltVal val="0"/>
                                          </p:val>
                                        </p:tav>
                                        <p:tav tm="100000">
                                          <p:val>
                                            <p:strVal val="#ppt_w"/>
                                          </p:val>
                                        </p:tav>
                                      </p:tavLst>
                                    </p:anim>
                                    <p:anim calcmode="lin" valueType="num">
                                      <p:cBhvr>
                                        <p:cTn id="29" dur="500" fill="hold"/>
                                        <p:tgtEl>
                                          <p:spTgt spid="50"/>
                                        </p:tgtEl>
                                        <p:attrNameLst>
                                          <p:attrName>ppt_h</p:attrName>
                                        </p:attrNameLst>
                                      </p:cBhvr>
                                      <p:tavLst>
                                        <p:tav tm="0">
                                          <p:val>
                                            <p:fltVal val="0"/>
                                          </p:val>
                                        </p:tav>
                                        <p:tav tm="100000">
                                          <p:val>
                                            <p:strVal val="#ppt_h"/>
                                          </p:val>
                                        </p:tav>
                                      </p:tavLst>
                                    </p:anim>
                                    <p:animEffect transition="in" filter="fade">
                                      <p:cBhvr>
                                        <p:cTn id="30" dur="500"/>
                                        <p:tgtEl>
                                          <p:spTgt spid="50"/>
                                        </p:tgtEl>
                                      </p:cBhvr>
                                    </p:animEffect>
                                  </p:childTnLst>
                                </p:cTn>
                              </p:par>
                            </p:childTnLst>
                          </p:cTn>
                        </p:par>
                        <p:par>
                          <p:cTn id="31" fill="hold">
                            <p:stCondLst>
                              <p:cond delay="1500"/>
                            </p:stCondLst>
                            <p:childTnLst>
                              <p:par>
                                <p:cTn id="32" presetID="53" presetClass="entr" presetSubtype="16" fill="hold" grpId="0" nodeType="afterEffect">
                                  <p:stCondLst>
                                    <p:cond delay="0"/>
                                  </p:stCondLst>
                                  <p:childTnLst>
                                    <p:set>
                                      <p:cBhvr>
                                        <p:cTn id="33" dur="1" fill="hold">
                                          <p:stCondLst>
                                            <p:cond delay="0"/>
                                          </p:stCondLst>
                                        </p:cTn>
                                        <p:tgtEl>
                                          <p:spTgt spid="51"/>
                                        </p:tgtEl>
                                        <p:attrNameLst>
                                          <p:attrName>style.visibility</p:attrName>
                                        </p:attrNameLst>
                                      </p:cBhvr>
                                      <p:to>
                                        <p:strVal val="visible"/>
                                      </p:to>
                                    </p:set>
                                    <p:anim calcmode="lin" valueType="num">
                                      <p:cBhvr>
                                        <p:cTn id="34" dur="500" fill="hold"/>
                                        <p:tgtEl>
                                          <p:spTgt spid="51"/>
                                        </p:tgtEl>
                                        <p:attrNameLst>
                                          <p:attrName>ppt_w</p:attrName>
                                        </p:attrNameLst>
                                      </p:cBhvr>
                                      <p:tavLst>
                                        <p:tav tm="0">
                                          <p:val>
                                            <p:fltVal val="0"/>
                                          </p:val>
                                        </p:tav>
                                        <p:tav tm="100000">
                                          <p:val>
                                            <p:strVal val="#ppt_w"/>
                                          </p:val>
                                        </p:tav>
                                      </p:tavLst>
                                    </p:anim>
                                    <p:anim calcmode="lin" valueType="num">
                                      <p:cBhvr>
                                        <p:cTn id="35" dur="500" fill="hold"/>
                                        <p:tgtEl>
                                          <p:spTgt spid="51"/>
                                        </p:tgtEl>
                                        <p:attrNameLst>
                                          <p:attrName>ppt_h</p:attrName>
                                        </p:attrNameLst>
                                      </p:cBhvr>
                                      <p:tavLst>
                                        <p:tav tm="0">
                                          <p:val>
                                            <p:fltVal val="0"/>
                                          </p:val>
                                        </p:tav>
                                        <p:tav tm="100000">
                                          <p:val>
                                            <p:strVal val="#ppt_h"/>
                                          </p:val>
                                        </p:tav>
                                      </p:tavLst>
                                    </p:anim>
                                    <p:animEffect transition="in" filter="fade">
                                      <p:cBhvr>
                                        <p:cTn id="36" dur="500"/>
                                        <p:tgtEl>
                                          <p:spTgt spid="51"/>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circle(in)">
                                      <p:cBhvr>
                                        <p:cTn id="41" dur="20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93"/>
                                        </p:tgtEl>
                                        <p:attrNameLst>
                                          <p:attrName>style.visibility</p:attrName>
                                        </p:attrNameLst>
                                      </p:cBhvr>
                                      <p:to>
                                        <p:strVal val="visible"/>
                                      </p:to>
                                    </p:set>
                                    <p:animEffect transition="in" filter="circle(in)">
                                      <p:cBhvr>
                                        <p:cTn id="46" dur="20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8" grpId="0" animBg="1"/>
      <p:bldP spid="49" grpId="0" animBg="1"/>
      <p:bldP spid="50" grpId="0" animBg="1"/>
      <p:bldP spid="5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a:t>
            </a:r>
            <a:r>
              <a:rPr kumimoji="0" lang="vi-VN" sz="320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a:t>
            </a: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201577" y="1192696"/>
            <a:ext cx="734906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Thứ </a:t>
            </a:r>
            <a:r>
              <a:rPr lang="vi-VN" sz="3200" b="1" noProof="0">
                <a:solidFill>
                  <a:schemeClr val="bg1"/>
                </a:solidFill>
                <a:latin typeface="HP001 4 hàng" panose="020B0603050302020204" pitchFamily="34" charset="0"/>
              </a:rPr>
              <a:t>Hai</a:t>
            </a: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 ngày </a:t>
            </a:r>
            <a:r>
              <a:rPr lang="vi-VN" sz="3200" b="1">
                <a:solidFill>
                  <a:schemeClr val="bg1"/>
                </a:solidFill>
                <a:latin typeface="HP001 4 hàng" panose="020B0603050302020204" pitchFamily="34" charset="0"/>
              </a:rPr>
              <a:t>20</a:t>
            </a: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 </a:t>
            </a:r>
            <a:r>
              <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rPr>
              <a:t>tháng 9 năm 2021</a:t>
            </a:r>
          </a:p>
        </p:txBody>
      </p:sp>
      <p:sp>
        <p:nvSpPr>
          <p:cNvPr id="3" name="TextBox 2">
            <a:extLst>
              <a:ext uri="{FF2B5EF4-FFF2-40B4-BE49-F238E27FC236}">
                <a16:creationId xmlns:a16="http://schemas.microsoft.com/office/drawing/2014/main" id="{80E529EE-C7D4-4A3F-924C-EE937BB5D701}"/>
              </a:ext>
            </a:extLst>
          </p:cNvPr>
          <p:cNvSpPr txBox="1"/>
          <p:nvPr/>
        </p:nvSpPr>
        <p:spPr>
          <a:xfrm>
            <a:off x="3385933" y="1843731"/>
            <a:ext cx="2458278" cy="584775"/>
          </a:xfrm>
          <a:prstGeom prst="rect">
            <a:avLst/>
          </a:prstGeom>
          <a:noFill/>
        </p:spPr>
        <p:txBody>
          <a:bodyPr wrap="square" rtlCol="0">
            <a:spAutoFit/>
          </a:bodyPr>
          <a:lstStyle/>
          <a:p>
            <a:pPr>
              <a:defRPr/>
            </a:pPr>
            <a:r>
              <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rPr>
              <a:t>Toán</a:t>
            </a:r>
          </a:p>
        </p:txBody>
      </p:sp>
      <p:sp>
        <p:nvSpPr>
          <p:cNvPr id="6" name="TextBox 5">
            <a:extLst>
              <a:ext uri="{FF2B5EF4-FFF2-40B4-BE49-F238E27FC236}">
                <a16:creationId xmlns:a16="http://schemas.microsoft.com/office/drawing/2014/main" id="{294D5C60-A0BF-41B3-B2AF-979B6C6833F1}"/>
              </a:ext>
            </a:extLst>
          </p:cNvPr>
          <p:cNvSpPr txBox="1"/>
          <p:nvPr/>
        </p:nvSpPr>
        <p:spPr>
          <a:xfrm>
            <a:off x="767289" y="2508914"/>
            <a:ext cx="6682382" cy="584775"/>
          </a:xfrm>
          <a:prstGeom prst="rect">
            <a:avLst/>
          </a:prstGeom>
          <a:noFill/>
        </p:spPr>
        <p:txBody>
          <a:bodyPr wrap="square" rtlCol="0">
            <a:spAutoFit/>
          </a:bodyPr>
          <a:lstStyle/>
          <a:p>
            <a:pPr>
              <a:defRPr/>
            </a:pPr>
            <a:r>
              <a:rPr lang="en-US" sz="3200" b="1">
                <a:solidFill>
                  <a:srgbClr val="FFFF00"/>
                </a:solidFill>
                <a:latin typeface="HP001 4 hàng" panose="020B0603050302020204" pitchFamily="34" charset="0"/>
              </a:rPr>
              <a:t>Bài 5: Ôn tập phép cộng, phép trừ </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7" name="TextBox 6">
            <a:extLst>
              <a:ext uri="{FF2B5EF4-FFF2-40B4-BE49-F238E27FC236}">
                <a16:creationId xmlns:a16="http://schemas.microsoft.com/office/drawing/2014/main" id="{0F5554B8-1E37-449C-854A-CAD9AEBE8E66}"/>
              </a:ext>
            </a:extLst>
          </p:cNvPr>
          <p:cNvSpPr txBox="1"/>
          <p:nvPr/>
        </p:nvSpPr>
        <p:spPr>
          <a:xfrm>
            <a:off x="795214" y="3153524"/>
            <a:ext cx="7639716" cy="584775"/>
          </a:xfrm>
          <a:prstGeom prst="rect">
            <a:avLst/>
          </a:prstGeom>
          <a:noFill/>
        </p:spPr>
        <p:txBody>
          <a:bodyPr wrap="square" rtlCol="0">
            <a:spAutoFit/>
          </a:bodyPr>
          <a:lstStyle/>
          <a:p>
            <a:pPr>
              <a:defRPr/>
            </a:pP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(không</a:t>
            </a:r>
            <a:r>
              <a:rPr kumimoji="0" lang="en-US" sz="3200" b="1" i="0" u="none" strike="noStrike" kern="1200" cap="none" spc="0" normalizeH="0" noProof="0">
                <a:ln>
                  <a:noFill/>
                </a:ln>
                <a:solidFill>
                  <a:srgbClr val="FFFF00"/>
                </a:solidFill>
                <a:effectLst/>
                <a:uLnTx/>
                <a:uFillTx/>
                <a:latin typeface="HP001 4 hàng" panose="020B0603050302020204" pitchFamily="34" charset="0"/>
                <a:ea typeface="+mn-ea"/>
                <a:cs typeface="+mn-cs"/>
              </a:rPr>
              <a:t> nhớ) trong phạm vi 100 ( Tiết 1)</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8" name="TextBox 7">
            <a:extLst>
              <a:ext uri="{FF2B5EF4-FFF2-40B4-BE49-F238E27FC236}">
                <a16:creationId xmlns:a16="http://schemas.microsoft.com/office/drawing/2014/main" id="{C20ABD30-0080-4C02-B384-B96B884C5965}"/>
              </a:ext>
            </a:extLst>
          </p:cNvPr>
          <p:cNvSpPr txBox="1"/>
          <p:nvPr/>
        </p:nvSpPr>
        <p:spPr>
          <a:xfrm>
            <a:off x="201577" y="3804559"/>
            <a:ext cx="3310249" cy="584775"/>
          </a:xfrm>
          <a:prstGeom prst="rect">
            <a:avLst/>
          </a:prstGeom>
          <a:noFill/>
        </p:spPr>
        <p:txBody>
          <a:bodyPr wrap="square" rtlCol="0">
            <a:spAutoFit/>
          </a:bodyPr>
          <a:lstStyle/>
          <a:p>
            <a:pPr>
              <a:defRPr/>
            </a:pPr>
            <a:r>
              <a:rPr lang="vi-VN" sz="3200" b="1">
                <a:solidFill>
                  <a:schemeClr val="bg1"/>
                </a:solidFill>
                <a:latin typeface="HP001 4 hàng" panose="020B0603050302020204" pitchFamily="34" charset="0"/>
              </a:rPr>
              <a:t>Bài 2 ( tr 19)</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9" name="TextBox 8">
            <a:extLst>
              <a:ext uri="{FF2B5EF4-FFF2-40B4-BE49-F238E27FC236}">
                <a16:creationId xmlns:a16="http://schemas.microsoft.com/office/drawing/2014/main" id="{EE5FAA92-E27E-4CC0-BD05-253C377DDAA9}"/>
              </a:ext>
            </a:extLst>
          </p:cNvPr>
          <p:cNvSpPr txBox="1"/>
          <p:nvPr/>
        </p:nvSpPr>
        <p:spPr>
          <a:xfrm>
            <a:off x="874726" y="4475673"/>
            <a:ext cx="818534" cy="584775"/>
          </a:xfrm>
          <a:prstGeom prst="rect">
            <a:avLst/>
          </a:prstGeom>
          <a:noFill/>
        </p:spPr>
        <p:txBody>
          <a:bodyPr wrap="square" rtlCol="0">
            <a:spAutoFit/>
          </a:bodyPr>
          <a:lstStyle/>
          <a:p>
            <a:pPr>
              <a:defRPr/>
            </a:pPr>
            <a:r>
              <a:rPr lang="vi-VN" sz="3200" b="1" noProof="0">
                <a:solidFill>
                  <a:schemeClr val="bg1"/>
                </a:solidFill>
                <a:latin typeface="HP001 4 hàng" panose="020B0603050302020204" pitchFamily="34" charset="0"/>
              </a:rPr>
              <a:t>35</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10" name="TextBox 9">
            <a:extLst>
              <a:ext uri="{FF2B5EF4-FFF2-40B4-BE49-F238E27FC236}">
                <a16:creationId xmlns:a16="http://schemas.microsoft.com/office/drawing/2014/main" id="{247D6240-EE21-40A4-9861-AFDB58890B36}"/>
              </a:ext>
            </a:extLst>
          </p:cNvPr>
          <p:cNvSpPr txBox="1"/>
          <p:nvPr/>
        </p:nvSpPr>
        <p:spPr>
          <a:xfrm>
            <a:off x="1096996" y="5145799"/>
            <a:ext cx="519771" cy="584775"/>
          </a:xfrm>
          <a:prstGeom prst="rect">
            <a:avLst/>
          </a:prstGeom>
          <a:noFill/>
        </p:spPr>
        <p:txBody>
          <a:bodyPr wrap="square" rtlCol="0">
            <a:spAutoFit/>
          </a:bodyPr>
          <a:lstStyle/>
          <a:p>
            <a:pPr>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4</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11" name="TextBox 10">
            <a:extLst>
              <a:ext uri="{FF2B5EF4-FFF2-40B4-BE49-F238E27FC236}">
                <a16:creationId xmlns:a16="http://schemas.microsoft.com/office/drawing/2014/main" id="{4FEF70C8-A110-4370-AE03-93B494535243}"/>
              </a:ext>
            </a:extLst>
          </p:cNvPr>
          <p:cNvSpPr txBox="1"/>
          <p:nvPr/>
        </p:nvSpPr>
        <p:spPr>
          <a:xfrm>
            <a:off x="894606" y="5788117"/>
            <a:ext cx="818534" cy="584775"/>
          </a:xfrm>
          <a:prstGeom prst="rect">
            <a:avLst/>
          </a:prstGeom>
          <a:noFill/>
        </p:spPr>
        <p:txBody>
          <a:bodyPr wrap="square" rtlCol="0">
            <a:spAutoFit/>
          </a:bodyPr>
          <a:lstStyle/>
          <a:p>
            <a:pPr>
              <a:defRPr/>
            </a:pPr>
            <a:r>
              <a:rPr lang="vi-VN" sz="3200" b="1">
                <a:solidFill>
                  <a:schemeClr val="bg1"/>
                </a:solidFill>
                <a:latin typeface="HP001 4 hàng" panose="020B0603050302020204" pitchFamily="34" charset="0"/>
              </a:rPr>
              <a:t>39</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12" name="TextBox 11">
            <a:extLst>
              <a:ext uri="{FF2B5EF4-FFF2-40B4-BE49-F238E27FC236}">
                <a16:creationId xmlns:a16="http://schemas.microsoft.com/office/drawing/2014/main" id="{815710FC-3746-44B2-9BF0-E2A5DB76A588}"/>
              </a:ext>
            </a:extLst>
          </p:cNvPr>
          <p:cNvSpPr txBox="1"/>
          <p:nvPr/>
        </p:nvSpPr>
        <p:spPr>
          <a:xfrm>
            <a:off x="453214" y="4811450"/>
            <a:ext cx="519771" cy="646331"/>
          </a:xfrm>
          <a:prstGeom prst="rect">
            <a:avLst/>
          </a:prstGeom>
          <a:noFill/>
        </p:spPr>
        <p:txBody>
          <a:bodyPr wrap="square" rtlCol="0">
            <a:spAutoFit/>
          </a:bodyPr>
          <a:lstStyle/>
          <a:p>
            <a:pPr>
              <a:defRPr/>
            </a:pPr>
            <a:r>
              <a:rPr kumimoji="0" lang="vi-VN" sz="36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a:t>
            </a:r>
            <a:endParaRPr kumimoji="0" lang="vi-VN" sz="36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cxnSp>
        <p:nvCxnSpPr>
          <p:cNvPr id="14" name="Straight Connector 13">
            <a:extLst>
              <a:ext uri="{FF2B5EF4-FFF2-40B4-BE49-F238E27FC236}">
                <a16:creationId xmlns:a16="http://schemas.microsoft.com/office/drawing/2014/main" id="{521028DD-E68C-4CD7-976D-B428A5CD4119}"/>
              </a:ext>
            </a:extLst>
          </p:cNvPr>
          <p:cNvCxnSpPr>
            <a:cxnSpLocks/>
          </p:cNvCxnSpPr>
          <p:nvPr/>
        </p:nvCxnSpPr>
        <p:spPr>
          <a:xfrm>
            <a:off x="874726" y="5657688"/>
            <a:ext cx="66252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B4B9AE2-CEBF-4465-BC06-B70531F86B2B}"/>
              </a:ext>
            </a:extLst>
          </p:cNvPr>
          <p:cNvSpPr txBox="1"/>
          <p:nvPr/>
        </p:nvSpPr>
        <p:spPr>
          <a:xfrm>
            <a:off x="2869174" y="4469047"/>
            <a:ext cx="818534" cy="584775"/>
          </a:xfrm>
          <a:prstGeom prst="rect">
            <a:avLst/>
          </a:prstGeom>
          <a:noFill/>
        </p:spPr>
        <p:txBody>
          <a:bodyPr wrap="square" rtlCol="0">
            <a:spAutoFit/>
          </a:bodyPr>
          <a:lstStyle/>
          <a:p>
            <a:pPr>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52</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18" name="TextBox 17">
            <a:extLst>
              <a:ext uri="{FF2B5EF4-FFF2-40B4-BE49-F238E27FC236}">
                <a16:creationId xmlns:a16="http://schemas.microsoft.com/office/drawing/2014/main" id="{B0CA10A1-2854-45EE-80EC-CFCFC47B1583}"/>
              </a:ext>
            </a:extLst>
          </p:cNvPr>
          <p:cNvSpPr txBox="1"/>
          <p:nvPr/>
        </p:nvSpPr>
        <p:spPr>
          <a:xfrm>
            <a:off x="2879412" y="5139173"/>
            <a:ext cx="706884" cy="584775"/>
          </a:xfrm>
          <a:prstGeom prst="rect">
            <a:avLst/>
          </a:prstGeom>
          <a:noFill/>
        </p:spPr>
        <p:txBody>
          <a:bodyPr wrap="square" rtlCol="0">
            <a:spAutoFit/>
          </a:bodyPr>
          <a:lstStyle/>
          <a:p>
            <a:pPr>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37</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19" name="TextBox 18">
            <a:extLst>
              <a:ext uri="{FF2B5EF4-FFF2-40B4-BE49-F238E27FC236}">
                <a16:creationId xmlns:a16="http://schemas.microsoft.com/office/drawing/2014/main" id="{E8988801-4719-4291-8B5B-009FBDD969B4}"/>
              </a:ext>
            </a:extLst>
          </p:cNvPr>
          <p:cNvSpPr txBox="1"/>
          <p:nvPr/>
        </p:nvSpPr>
        <p:spPr>
          <a:xfrm>
            <a:off x="2447662" y="4804824"/>
            <a:ext cx="519771" cy="646331"/>
          </a:xfrm>
          <a:prstGeom prst="rect">
            <a:avLst/>
          </a:prstGeom>
          <a:noFill/>
        </p:spPr>
        <p:txBody>
          <a:bodyPr wrap="square" rtlCol="0">
            <a:spAutoFit/>
          </a:bodyPr>
          <a:lstStyle/>
          <a:p>
            <a:pPr>
              <a:defRPr/>
            </a:pPr>
            <a:r>
              <a:rPr kumimoji="0" lang="vi-VN" sz="36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a:t>
            </a:r>
            <a:endParaRPr kumimoji="0" lang="vi-VN" sz="36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cxnSp>
        <p:nvCxnSpPr>
          <p:cNvPr id="20" name="Straight Connector 19">
            <a:extLst>
              <a:ext uri="{FF2B5EF4-FFF2-40B4-BE49-F238E27FC236}">
                <a16:creationId xmlns:a16="http://schemas.microsoft.com/office/drawing/2014/main" id="{511AD6B9-A5A3-4492-A63C-3616B5C065F5}"/>
              </a:ext>
            </a:extLst>
          </p:cNvPr>
          <p:cNvCxnSpPr>
            <a:cxnSpLocks/>
          </p:cNvCxnSpPr>
          <p:nvPr/>
        </p:nvCxnSpPr>
        <p:spPr>
          <a:xfrm>
            <a:off x="2842670" y="5651062"/>
            <a:ext cx="66252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98466DC-9BA6-422E-8635-6F3D372AD1AC}"/>
              </a:ext>
            </a:extLst>
          </p:cNvPr>
          <p:cNvSpPr txBox="1"/>
          <p:nvPr/>
        </p:nvSpPr>
        <p:spPr>
          <a:xfrm>
            <a:off x="2874369" y="5800002"/>
            <a:ext cx="706884" cy="584775"/>
          </a:xfrm>
          <a:prstGeom prst="rect">
            <a:avLst/>
          </a:prstGeom>
          <a:noFill/>
        </p:spPr>
        <p:txBody>
          <a:bodyPr wrap="square" rtlCol="0">
            <a:spAutoFit/>
          </a:bodyPr>
          <a:lstStyle/>
          <a:p>
            <a:pPr>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89</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22" name="TextBox 21">
            <a:extLst>
              <a:ext uri="{FF2B5EF4-FFF2-40B4-BE49-F238E27FC236}">
                <a16:creationId xmlns:a16="http://schemas.microsoft.com/office/drawing/2014/main" id="{6BD430B4-6AF9-40DE-8DE5-29E4C32022A8}"/>
              </a:ext>
            </a:extLst>
          </p:cNvPr>
          <p:cNvSpPr txBox="1"/>
          <p:nvPr/>
        </p:nvSpPr>
        <p:spPr>
          <a:xfrm>
            <a:off x="4797364" y="4475675"/>
            <a:ext cx="818534" cy="584775"/>
          </a:xfrm>
          <a:prstGeom prst="rect">
            <a:avLst/>
          </a:prstGeom>
          <a:noFill/>
        </p:spPr>
        <p:txBody>
          <a:bodyPr wrap="square" rtlCol="0">
            <a:spAutoFit/>
          </a:bodyPr>
          <a:lstStyle/>
          <a:p>
            <a:pPr>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68</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23" name="TextBox 22">
            <a:extLst>
              <a:ext uri="{FF2B5EF4-FFF2-40B4-BE49-F238E27FC236}">
                <a16:creationId xmlns:a16="http://schemas.microsoft.com/office/drawing/2014/main" id="{B250EA60-A15B-414D-9142-8D4D33BDB950}"/>
              </a:ext>
            </a:extLst>
          </p:cNvPr>
          <p:cNvSpPr txBox="1"/>
          <p:nvPr/>
        </p:nvSpPr>
        <p:spPr>
          <a:xfrm>
            <a:off x="4873862" y="5145801"/>
            <a:ext cx="662530" cy="584775"/>
          </a:xfrm>
          <a:prstGeom prst="rect">
            <a:avLst/>
          </a:prstGeom>
          <a:noFill/>
        </p:spPr>
        <p:txBody>
          <a:bodyPr wrap="square" rtlCol="0">
            <a:spAutoFit/>
          </a:bodyPr>
          <a:lstStyle/>
          <a:p>
            <a:pPr>
              <a:defRPr/>
            </a:pPr>
            <a:r>
              <a:rPr kumimoji="0" lang="vi-VN" sz="3200" b="1" i="0" u="none" strike="noStrike" kern="1200" cap="none" spc="0" normalizeH="0" noProof="0">
                <a:ln>
                  <a:noFill/>
                </a:ln>
                <a:solidFill>
                  <a:schemeClr val="bg1"/>
                </a:solidFill>
                <a:effectLst/>
                <a:uLnTx/>
                <a:uFillTx/>
                <a:latin typeface="HP001 4 hàng" panose="020B0603050302020204" pitchFamily="34" charset="0"/>
                <a:ea typeface="+mn-ea"/>
                <a:cs typeface="+mn-cs"/>
              </a:rPr>
              <a:t> 6</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24" name="TextBox 23">
            <a:extLst>
              <a:ext uri="{FF2B5EF4-FFF2-40B4-BE49-F238E27FC236}">
                <a16:creationId xmlns:a16="http://schemas.microsoft.com/office/drawing/2014/main" id="{0F192A32-2D4C-4A9C-B58A-8F7495A4483B}"/>
              </a:ext>
            </a:extLst>
          </p:cNvPr>
          <p:cNvSpPr txBox="1"/>
          <p:nvPr/>
        </p:nvSpPr>
        <p:spPr>
          <a:xfrm>
            <a:off x="4364324" y="4599708"/>
            <a:ext cx="519771" cy="830997"/>
          </a:xfrm>
          <a:prstGeom prst="rect">
            <a:avLst/>
          </a:prstGeom>
          <a:noFill/>
        </p:spPr>
        <p:txBody>
          <a:bodyPr wrap="square" rtlCol="0">
            <a:spAutoFit/>
          </a:bodyPr>
          <a:lstStyle/>
          <a:p>
            <a:pPr>
              <a:defRPr/>
            </a:pPr>
            <a:r>
              <a:rPr lang="vi-VN" sz="4800" b="1">
                <a:solidFill>
                  <a:schemeClr val="bg1"/>
                </a:solidFill>
                <a:latin typeface="HP001 4 hàng" panose="020B0603050302020204" pitchFamily="34" charset="0"/>
              </a:rPr>
              <a:t>-</a:t>
            </a:r>
            <a:endParaRPr kumimoji="0" lang="vi-VN" sz="48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cxnSp>
        <p:nvCxnSpPr>
          <p:cNvPr id="25" name="Straight Connector 24">
            <a:extLst>
              <a:ext uri="{FF2B5EF4-FFF2-40B4-BE49-F238E27FC236}">
                <a16:creationId xmlns:a16="http://schemas.microsoft.com/office/drawing/2014/main" id="{9011209B-7BF5-4EA3-9319-6FB1014A00A0}"/>
              </a:ext>
            </a:extLst>
          </p:cNvPr>
          <p:cNvCxnSpPr>
            <a:cxnSpLocks/>
          </p:cNvCxnSpPr>
          <p:nvPr/>
        </p:nvCxnSpPr>
        <p:spPr>
          <a:xfrm>
            <a:off x="4770860" y="5657690"/>
            <a:ext cx="66252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0F38327-7E0F-4163-B2A8-F061AE15E9AF}"/>
              </a:ext>
            </a:extLst>
          </p:cNvPr>
          <p:cNvSpPr txBox="1"/>
          <p:nvPr/>
        </p:nvSpPr>
        <p:spPr>
          <a:xfrm>
            <a:off x="4803003" y="5794010"/>
            <a:ext cx="921935" cy="584775"/>
          </a:xfrm>
          <a:prstGeom prst="rect">
            <a:avLst/>
          </a:prstGeom>
          <a:noFill/>
        </p:spPr>
        <p:txBody>
          <a:bodyPr wrap="square" rtlCol="0">
            <a:spAutoFit/>
          </a:bodyPr>
          <a:lstStyle/>
          <a:p>
            <a:pPr>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62</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27" name="TextBox 26">
            <a:extLst>
              <a:ext uri="{FF2B5EF4-FFF2-40B4-BE49-F238E27FC236}">
                <a16:creationId xmlns:a16="http://schemas.microsoft.com/office/drawing/2014/main" id="{C8BF4564-6DC8-4B8E-9B46-B179B9927B45}"/>
              </a:ext>
            </a:extLst>
          </p:cNvPr>
          <p:cNvSpPr txBox="1"/>
          <p:nvPr/>
        </p:nvSpPr>
        <p:spPr>
          <a:xfrm>
            <a:off x="6791813" y="4482303"/>
            <a:ext cx="818534" cy="584775"/>
          </a:xfrm>
          <a:prstGeom prst="rect">
            <a:avLst/>
          </a:prstGeom>
          <a:noFill/>
        </p:spPr>
        <p:txBody>
          <a:bodyPr wrap="square" rtlCol="0">
            <a:spAutoFit/>
          </a:bodyPr>
          <a:lstStyle/>
          <a:p>
            <a:pPr>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79</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28" name="TextBox 27">
            <a:extLst>
              <a:ext uri="{FF2B5EF4-FFF2-40B4-BE49-F238E27FC236}">
                <a16:creationId xmlns:a16="http://schemas.microsoft.com/office/drawing/2014/main" id="{441371AA-EE64-436B-BC88-51743BA8716B}"/>
              </a:ext>
            </a:extLst>
          </p:cNvPr>
          <p:cNvSpPr txBox="1"/>
          <p:nvPr/>
        </p:nvSpPr>
        <p:spPr>
          <a:xfrm>
            <a:off x="6616521" y="5152429"/>
            <a:ext cx="921935" cy="584775"/>
          </a:xfrm>
          <a:prstGeom prst="rect">
            <a:avLst/>
          </a:prstGeom>
          <a:noFill/>
        </p:spPr>
        <p:txBody>
          <a:bodyPr wrap="square" rtlCol="0">
            <a:spAutoFit/>
          </a:bodyPr>
          <a:lstStyle/>
          <a:p>
            <a:pPr>
              <a:defRPr/>
            </a:pPr>
            <a:r>
              <a:rPr kumimoji="0" lang="vi-VN" sz="3200" b="1" i="0" u="none" strike="noStrike" kern="1200" cap="none" spc="0" normalizeH="0" noProof="0">
                <a:ln>
                  <a:noFill/>
                </a:ln>
                <a:solidFill>
                  <a:schemeClr val="bg1"/>
                </a:solidFill>
                <a:effectLst/>
                <a:uLnTx/>
                <a:uFillTx/>
                <a:latin typeface="HP001 4 hàng" panose="020B0603050302020204" pitchFamily="34" charset="0"/>
                <a:ea typeface="+mn-ea"/>
                <a:cs typeface="+mn-cs"/>
              </a:rPr>
              <a:t> 55</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29" name="TextBox 28">
            <a:extLst>
              <a:ext uri="{FF2B5EF4-FFF2-40B4-BE49-F238E27FC236}">
                <a16:creationId xmlns:a16="http://schemas.microsoft.com/office/drawing/2014/main" id="{85802020-8BC3-4B50-8EF0-21582C045D8A}"/>
              </a:ext>
            </a:extLst>
          </p:cNvPr>
          <p:cNvSpPr txBox="1"/>
          <p:nvPr/>
        </p:nvSpPr>
        <p:spPr>
          <a:xfrm>
            <a:off x="6358773" y="4606336"/>
            <a:ext cx="519771" cy="830997"/>
          </a:xfrm>
          <a:prstGeom prst="rect">
            <a:avLst/>
          </a:prstGeom>
          <a:noFill/>
        </p:spPr>
        <p:txBody>
          <a:bodyPr wrap="square" rtlCol="0">
            <a:spAutoFit/>
          </a:bodyPr>
          <a:lstStyle/>
          <a:p>
            <a:pPr>
              <a:defRPr/>
            </a:pPr>
            <a:r>
              <a:rPr lang="vi-VN" sz="4800" b="1">
                <a:solidFill>
                  <a:schemeClr val="bg1"/>
                </a:solidFill>
                <a:latin typeface="HP001 4 hàng" panose="020B0603050302020204" pitchFamily="34" charset="0"/>
              </a:rPr>
              <a:t>-</a:t>
            </a:r>
            <a:endParaRPr kumimoji="0" lang="vi-VN" sz="4800" b="1" i="0" u="none" strike="noStrike" kern="1200" cap="none" spc="0" normalizeH="0" baseline="0" noProof="0" dirty="0">
              <a:ln>
                <a:noFill/>
              </a:ln>
              <a:solidFill>
                <a:schemeClr val="bg1"/>
              </a:solidFill>
              <a:effectLst/>
              <a:uLnTx/>
              <a:uFillTx/>
              <a:latin typeface="HP001 4 hàng" panose="020B0603050302020204" pitchFamily="34" charset="0"/>
            </a:endParaRPr>
          </a:p>
        </p:txBody>
      </p:sp>
      <p:cxnSp>
        <p:nvCxnSpPr>
          <p:cNvPr id="30" name="Straight Connector 29">
            <a:extLst>
              <a:ext uri="{FF2B5EF4-FFF2-40B4-BE49-F238E27FC236}">
                <a16:creationId xmlns:a16="http://schemas.microsoft.com/office/drawing/2014/main" id="{238711C0-4720-4A17-BAC3-F72F7345BC1E}"/>
              </a:ext>
            </a:extLst>
          </p:cNvPr>
          <p:cNvCxnSpPr>
            <a:cxnSpLocks/>
          </p:cNvCxnSpPr>
          <p:nvPr/>
        </p:nvCxnSpPr>
        <p:spPr>
          <a:xfrm>
            <a:off x="6765309" y="5664318"/>
            <a:ext cx="66252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979DC3B9-C0D3-45BD-8209-EF0B29E52E73}"/>
              </a:ext>
            </a:extLst>
          </p:cNvPr>
          <p:cNvSpPr txBox="1"/>
          <p:nvPr/>
        </p:nvSpPr>
        <p:spPr>
          <a:xfrm>
            <a:off x="6765309" y="5794009"/>
            <a:ext cx="921935" cy="584775"/>
          </a:xfrm>
          <a:prstGeom prst="rect">
            <a:avLst/>
          </a:prstGeom>
          <a:noFill/>
        </p:spPr>
        <p:txBody>
          <a:bodyPr wrap="square" rtlCol="0">
            <a:spAutoFit/>
          </a:bodyPr>
          <a:lstStyle/>
          <a:p>
            <a:pPr>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24</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32" name="TextBox 31">
            <a:extLst>
              <a:ext uri="{FF2B5EF4-FFF2-40B4-BE49-F238E27FC236}">
                <a16:creationId xmlns:a16="http://schemas.microsoft.com/office/drawing/2014/main" id="{0F020B96-5C63-4C19-A60A-FF1D4912D7E8}"/>
              </a:ext>
            </a:extLst>
          </p:cNvPr>
          <p:cNvSpPr txBox="1"/>
          <p:nvPr/>
        </p:nvSpPr>
        <p:spPr>
          <a:xfrm>
            <a:off x="1633315" y="5797332"/>
            <a:ext cx="643604"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33" name="TextBox 32">
            <a:extLst>
              <a:ext uri="{FF2B5EF4-FFF2-40B4-BE49-F238E27FC236}">
                <a16:creationId xmlns:a16="http://schemas.microsoft.com/office/drawing/2014/main" id="{A1792D9B-C1CE-480B-8154-114B67289501}"/>
              </a:ext>
            </a:extLst>
          </p:cNvPr>
          <p:cNvSpPr txBox="1"/>
          <p:nvPr/>
        </p:nvSpPr>
        <p:spPr>
          <a:xfrm>
            <a:off x="3535099" y="5807924"/>
            <a:ext cx="643604"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34" name="TextBox 33">
            <a:extLst>
              <a:ext uri="{FF2B5EF4-FFF2-40B4-BE49-F238E27FC236}">
                <a16:creationId xmlns:a16="http://schemas.microsoft.com/office/drawing/2014/main" id="{87C1F5C8-68BA-4453-A7E8-FF73879B1E58}"/>
              </a:ext>
            </a:extLst>
          </p:cNvPr>
          <p:cNvSpPr txBox="1"/>
          <p:nvPr/>
        </p:nvSpPr>
        <p:spPr>
          <a:xfrm>
            <a:off x="5522409" y="5788116"/>
            <a:ext cx="643604"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sp>
        <p:nvSpPr>
          <p:cNvPr id="35" name="TextBox 34">
            <a:extLst>
              <a:ext uri="{FF2B5EF4-FFF2-40B4-BE49-F238E27FC236}">
                <a16:creationId xmlns:a16="http://schemas.microsoft.com/office/drawing/2014/main" id="{FEE0B403-7CCB-45E3-9585-3B3B7BD3BB80}"/>
              </a:ext>
            </a:extLst>
          </p:cNvPr>
          <p:cNvSpPr txBox="1"/>
          <p:nvPr/>
        </p:nvSpPr>
        <p:spPr>
          <a:xfrm>
            <a:off x="7538456" y="5782717"/>
            <a:ext cx="643604" cy="584775"/>
          </a:xfrm>
          <a:prstGeom prst="rect">
            <a:avLst/>
          </a:prstGeom>
          <a:noFill/>
        </p:spPr>
        <p:txBody>
          <a:bodyPr wrap="square" rtlCol="0">
            <a:spAutoFit/>
          </a:bodyPr>
          <a:lstStyle/>
          <a:p>
            <a:pPr>
              <a:defRPr/>
            </a:pPr>
            <a:r>
              <a:rPr lang="en-US" sz="3200" b="1">
                <a:solidFill>
                  <a:srgbClr val="FF0000"/>
                </a:solidFill>
                <a:latin typeface="HP001 4 hàng" panose="020B0603050302020204" pitchFamily="34" charset="0"/>
              </a:rPr>
              <a:t>đ</a:t>
            </a:r>
            <a:endParaRPr kumimoji="0" lang="vi-VN" sz="3200" b="1" i="0" u="none" strike="noStrike" kern="1200" cap="none" spc="0" normalizeH="0" baseline="0" noProof="0" dirty="0">
              <a:ln>
                <a:noFill/>
              </a:ln>
              <a:solidFill>
                <a:srgbClr val="FF0000"/>
              </a:solidFill>
              <a:effectLst/>
              <a:uLnTx/>
              <a:uFillTx/>
              <a:latin typeface="HP001 4 hàng" panose="020B0603050302020204" pitchFamily="34" charset="0"/>
            </a:endParaRPr>
          </a:p>
        </p:txBody>
      </p:sp>
      <p:pic>
        <p:nvPicPr>
          <p:cNvPr id="36" name="Picture 4" descr="C:\Users\ADMIN\Desktop\Tai nguyen thiet ke tro choi\Bảng gỗ\1a.png">
            <a:hlinkClick r:id="rId3" action="ppaction://hlinksldjump"/>
            <a:extLst>
              <a:ext uri="{FF2B5EF4-FFF2-40B4-BE49-F238E27FC236}">
                <a16:creationId xmlns:a16="http://schemas.microsoft.com/office/drawing/2014/main" id="{A73BC57F-659D-41CF-8532-0A5F410DB49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10058401" y="-116156"/>
            <a:ext cx="2133599" cy="90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64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8"/>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9"/>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30"/>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26"/>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21"/>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31"/>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32"/>
                                        </p:tgtEl>
                                        <p:attrNameLst>
                                          <p:attrName>style.visibility</p:attrName>
                                        </p:attrNameLst>
                                      </p:cBhvr>
                                      <p:to>
                                        <p:strVal val="visible"/>
                                      </p:to>
                                    </p:set>
                                    <p:anim calcmode="lin" valueType="num">
                                      <p:cBhvr>
                                        <p:cTn id="64" dur="500" fill="hold"/>
                                        <p:tgtEl>
                                          <p:spTgt spid="32"/>
                                        </p:tgtEl>
                                        <p:attrNameLst>
                                          <p:attrName>ppt_w</p:attrName>
                                        </p:attrNameLst>
                                      </p:cBhvr>
                                      <p:tavLst>
                                        <p:tav tm="0">
                                          <p:val>
                                            <p:fltVal val="0"/>
                                          </p:val>
                                        </p:tav>
                                        <p:tav tm="100000">
                                          <p:val>
                                            <p:strVal val="#ppt_w"/>
                                          </p:val>
                                        </p:tav>
                                      </p:tavLst>
                                    </p:anim>
                                    <p:anim calcmode="lin" valueType="num">
                                      <p:cBhvr>
                                        <p:cTn id="65" dur="500" fill="hold"/>
                                        <p:tgtEl>
                                          <p:spTgt spid="32"/>
                                        </p:tgtEl>
                                        <p:attrNameLst>
                                          <p:attrName>ppt_h</p:attrName>
                                        </p:attrNameLst>
                                      </p:cBhvr>
                                      <p:tavLst>
                                        <p:tav tm="0">
                                          <p:val>
                                            <p:fltVal val="0"/>
                                          </p:val>
                                        </p:tav>
                                        <p:tav tm="100000">
                                          <p:val>
                                            <p:strVal val="#ppt_h"/>
                                          </p:val>
                                        </p:tav>
                                      </p:tavLst>
                                    </p:anim>
                                    <p:animEffect transition="in" filter="fade">
                                      <p:cBhvr>
                                        <p:cTn id="66" dur="500"/>
                                        <p:tgtEl>
                                          <p:spTgt spid="32"/>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3"/>
                                        </p:tgtEl>
                                        <p:attrNameLst>
                                          <p:attrName>style.visibility</p:attrName>
                                        </p:attrNameLst>
                                      </p:cBhvr>
                                      <p:to>
                                        <p:strVal val="visible"/>
                                      </p:to>
                                    </p:set>
                                    <p:anim calcmode="lin" valueType="num">
                                      <p:cBhvr>
                                        <p:cTn id="69" dur="500" fill="hold"/>
                                        <p:tgtEl>
                                          <p:spTgt spid="33"/>
                                        </p:tgtEl>
                                        <p:attrNameLst>
                                          <p:attrName>ppt_w</p:attrName>
                                        </p:attrNameLst>
                                      </p:cBhvr>
                                      <p:tavLst>
                                        <p:tav tm="0">
                                          <p:val>
                                            <p:fltVal val="0"/>
                                          </p:val>
                                        </p:tav>
                                        <p:tav tm="100000">
                                          <p:val>
                                            <p:strVal val="#ppt_w"/>
                                          </p:val>
                                        </p:tav>
                                      </p:tavLst>
                                    </p:anim>
                                    <p:anim calcmode="lin" valueType="num">
                                      <p:cBhvr>
                                        <p:cTn id="70" dur="500" fill="hold"/>
                                        <p:tgtEl>
                                          <p:spTgt spid="33"/>
                                        </p:tgtEl>
                                        <p:attrNameLst>
                                          <p:attrName>ppt_h</p:attrName>
                                        </p:attrNameLst>
                                      </p:cBhvr>
                                      <p:tavLst>
                                        <p:tav tm="0">
                                          <p:val>
                                            <p:fltVal val="0"/>
                                          </p:val>
                                        </p:tav>
                                        <p:tav tm="100000">
                                          <p:val>
                                            <p:strVal val="#ppt_h"/>
                                          </p:val>
                                        </p:tav>
                                      </p:tavLst>
                                    </p:anim>
                                    <p:animEffect transition="in" filter="fade">
                                      <p:cBhvr>
                                        <p:cTn id="71" dur="500"/>
                                        <p:tgtEl>
                                          <p:spTgt spid="33"/>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34"/>
                                        </p:tgtEl>
                                        <p:attrNameLst>
                                          <p:attrName>style.visibility</p:attrName>
                                        </p:attrNameLst>
                                      </p:cBhvr>
                                      <p:to>
                                        <p:strVal val="visible"/>
                                      </p:to>
                                    </p:set>
                                    <p:anim calcmode="lin" valueType="num">
                                      <p:cBhvr>
                                        <p:cTn id="74" dur="500" fill="hold"/>
                                        <p:tgtEl>
                                          <p:spTgt spid="34"/>
                                        </p:tgtEl>
                                        <p:attrNameLst>
                                          <p:attrName>ppt_w</p:attrName>
                                        </p:attrNameLst>
                                      </p:cBhvr>
                                      <p:tavLst>
                                        <p:tav tm="0">
                                          <p:val>
                                            <p:fltVal val="0"/>
                                          </p:val>
                                        </p:tav>
                                        <p:tav tm="100000">
                                          <p:val>
                                            <p:strVal val="#ppt_w"/>
                                          </p:val>
                                        </p:tav>
                                      </p:tavLst>
                                    </p:anim>
                                    <p:anim calcmode="lin" valueType="num">
                                      <p:cBhvr>
                                        <p:cTn id="75" dur="500" fill="hold"/>
                                        <p:tgtEl>
                                          <p:spTgt spid="34"/>
                                        </p:tgtEl>
                                        <p:attrNameLst>
                                          <p:attrName>ppt_h</p:attrName>
                                        </p:attrNameLst>
                                      </p:cBhvr>
                                      <p:tavLst>
                                        <p:tav tm="0">
                                          <p:val>
                                            <p:fltVal val="0"/>
                                          </p:val>
                                        </p:tav>
                                        <p:tav tm="100000">
                                          <p:val>
                                            <p:strVal val="#ppt_h"/>
                                          </p:val>
                                        </p:tav>
                                      </p:tavLst>
                                    </p:anim>
                                    <p:animEffect transition="in" filter="fade">
                                      <p:cBhvr>
                                        <p:cTn id="76" dur="500"/>
                                        <p:tgtEl>
                                          <p:spTgt spid="34"/>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5"/>
                                        </p:tgtEl>
                                        <p:attrNameLst>
                                          <p:attrName>style.visibility</p:attrName>
                                        </p:attrNameLst>
                                      </p:cBhvr>
                                      <p:to>
                                        <p:strVal val="visible"/>
                                      </p:to>
                                    </p:set>
                                    <p:anim calcmode="lin" valueType="num">
                                      <p:cBhvr>
                                        <p:cTn id="79" dur="500" fill="hold"/>
                                        <p:tgtEl>
                                          <p:spTgt spid="35"/>
                                        </p:tgtEl>
                                        <p:attrNameLst>
                                          <p:attrName>ppt_w</p:attrName>
                                        </p:attrNameLst>
                                      </p:cBhvr>
                                      <p:tavLst>
                                        <p:tav tm="0">
                                          <p:val>
                                            <p:fltVal val="0"/>
                                          </p:val>
                                        </p:tav>
                                        <p:tav tm="100000">
                                          <p:val>
                                            <p:strVal val="#ppt_w"/>
                                          </p:val>
                                        </p:tav>
                                      </p:tavLst>
                                    </p:anim>
                                    <p:anim calcmode="lin" valueType="num">
                                      <p:cBhvr>
                                        <p:cTn id="80" dur="500" fill="hold"/>
                                        <p:tgtEl>
                                          <p:spTgt spid="35"/>
                                        </p:tgtEl>
                                        <p:attrNameLst>
                                          <p:attrName>ppt_h</p:attrName>
                                        </p:attrNameLst>
                                      </p:cBhvr>
                                      <p:tavLst>
                                        <p:tav tm="0">
                                          <p:val>
                                            <p:fltVal val="0"/>
                                          </p:val>
                                        </p:tav>
                                        <p:tav tm="100000">
                                          <p:val>
                                            <p:strVal val="#ppt_h"/>
                                          </p:val>
                                        </p:tav>
                                      </p:tavLst>
                                    </p:anim>
                                    <p:animEffect transition="in" filter="fade">
                                      <p:cBhvr>
                                        <p:cTn id="8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7" grpId="0"/>
      <p:bldP spid="18" grpId="0"/>
      <p:bldP spid="19" grpId="0"/>
      <p:bldP spid="21" grpId="0"/>
      <p:bldP spid="22" grpId="0"/>
      <p:bldP spid="23" grpId="0"/>
      <p:bldP spid="24" grpId="0"/>
      <p:bldP spid="26" grpId="0"/>
      <p:bldP spid="27" grpId="0"/>
      <p:bldP spid="28" grpId="0"/>
      <p:bldP spid="29" grpId="0"/>
      <p:bldP spid="31" grpId="0"/>
      <p:bldP spid="32" grpId="0"/>
      <p:bldP spid="33" grpId="0"/>
      <p:bldP spid="34" grpId="0"/>
      <p:bldP spid="35"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2317</TotalTime>
  <Words>1572</Words>
  <Application>Microsoft Office PowerPoint</Application>
  <PresentationFormat>Widescreen</PresentationFormat>
  <Paragraphs>468</Paragraphs>
  <Slides>38</Slides>
  <Notes>9</Notes>
  <HiddenSlides>0</HiddenSlides>
  <MMClips>2</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38</vt:i4>
      </vt:variant>
    </vt:vector>
  </HeadingPairs>
  <TitlesOfParts>
    <vt:vector size="48" baseType="lpstr">
      <vt:lpstr>Arial</vt:lpstr>
      <vt:lpstr>Calibri</vt:lpstr>
      <vt:lpstr>HP001 4 hàng</vt:lpstr>
      <vt:lpstr>Segoe UI Semibold</vt:lpstr>
      <vt:lpstr>Times New Roman</vt:lpstr>
      <vt:lpstr>UTM Cookies</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Hằng Nguyễn</cp:lastModifiedBy>
  <cp:revision>196</cp:revision>
  <dcterms:created xsi:type="dcterms:W3CDTF">2021-06-02T01:34:28Z</dcterms:created>
  <dcterms:modified xsi:type="dcterms:W3CDTF">2021-09-19T06:16:21Z</dcterms:modified>
</cp:coreProperties>
</file>