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5" r:id="rId2"/>
    <p:sldMasterId id="2147483725" r:id="rId3"/>
    <p:sldMasterId id="2147483737" r:id="rId4"/>
    <p:sldMasterId id="2147483749" r:id="rId5"/>
  </p:sldMasterIdLst>
  <p:notesMasterIdLst>
    <p:notesMasterId r:id="rId13"/>
  </p:notesMasterIdLst>
  <p:sldIdLst>
    <p:sldId id="257" r:id="rId6"/>
    <p:sldId id="308" r:id="rId7"/>
    <p:sldId id="311" r:id="rId8"/>
    <p:sldId id="301" r:id="rId9"/>
    <p:sldId id="309" r:id="rId10"/>
    <p:sldId id="312" r:id="rId11"/>
    <p:sldId id="29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4" autoAdjust="0"/>
    <p:restoredTop sz="94654"/>
  </p:normalViewPr>
  <p:slideViewPr>
    <p:cSldViewPr snapToGrid="0">
      <p:cViewPr varScale="1">
        <p:scale>
          <a:sx n="90" d="100"/>
          <a:sy n="90" d="100"/>
        </p:scale>
        <p:origin x="208" y="4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977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88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25CAA-ED89-46F7-A4DF-AB72F87F1F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587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9E211EE-A62B-4D25-8775-0D260B769A7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t="45612" r="46939" b="16614"/>
          <a:stretch/>
        </p:blipFill>
        <p:spPr>
          <a:xfrm>
            <a:off x="410469" y="612970"/>
            <a:ext cx="11709691" cy="5426981"/>
          </a:xfrm>
          <a:prstGeom prst="rect">
            <a:avLst/>
          </a:prstGeom>
          <a:effectLst>
            <a:outerShdw blurRad="50800" dist="63500" dir="5400000" sx="102000" sy="102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3" name="Cute_Avalanch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609600" y="-1241425"/>
            <a:ext cx="609600" cy="609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78874" y="2065729"/>
            <a:ext cx="110282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noProof="0" dirty="0" err="1">
                <a:solidFill>
                  <a:prstClr val="black"/>
                </a:solidFill>
                <a:latin typeface="HP001 4 hàng" panose="020B0603050302020204" pitchFamily="34" charset="0"/>
              </a:rPr>
              <a:t>Tiếng</a:t>
            </a:r>
            <a:r>
              <a:rPr lang="en-US" sz="4800" b="1" noProof="0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4800" b="1" noProof="0" dirty="0" err="1">
                <a:solidFill>
                  <a:prstClr val="black"/>
                </a:solidFill>
                <a:latin typeface="HP001 4 hàng" panose="020B0603050302020204" pitchFamily="34" charset="0"/>
              </a:rPr>
              <a:t>Việt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Từ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ngữ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chỉ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sự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vật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, </a:t>
            </a: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hoạt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động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: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1205" y="3839120"/>
            <a:ext cx="11028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hoạt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động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: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17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8D5785-3067-8241-B95F-C55F6A757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45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73" y="180109"/>
            <a:ext cx="6789362" cy="6453101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9327" y="180109"/>
            <a:ext cx="5881254" cy="581891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1.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Dựa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tranh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từ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ngữ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: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119747" y="1397746"/>
            <a:ext cx="1697183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 err="1">
                <a:latin typeface="Times New Roman" pitchFamily="18" charset="0"/>
                <a:cs typeface="Times New Roman" pitchFamily="18" charset="0"/>
                <a:sym typeface="+mn-ea"/>
              </a:rPr>
              <a:t>học</a:t>
            </a:r>
            <a:r>
              <a:rPr lang="en-US" sz="33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300" dirty="0" err="1">
                <a:latin typeface="Times New Roman" pitchFamily="18" charset="0"/>
                <a:cs typeface="Times New Roman" pitchFamily="18" charset="0"/>
                <a:sym typeface="+mn-ea"/>
              </a:rPr>
              <a:t>sinh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87035" y="817416"/>
            <a:ext cx="2750129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a.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Chỉ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sự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vật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: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678380" y="1413161"/>
            <a:ext cx="1683328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vở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578433" y="1413161"/>
            <a:ext cx="1711037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thầy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giáo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6142" y="1995052"/>
            <a:ext cx="1683328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bàn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ghế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008907" y="2007347"/>
            <a:ext cx="1066802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bảng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968338" y="2007347"/>
            <a:ext cx="1659080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bút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màu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8265" y="2547673"/>
            <a:ext cx="943833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đàn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433951" y="2576943"/>
            <a:ext cx="2382979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khăn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trải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bàn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687039" y="2589238"/>
            <a:ext cx="940380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cửa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594008" y="3074150"/>
            <a:ext cx="1414899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cái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dây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1922314" y="3060293"/>
            <a:ext cx="1485904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quả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cầu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3297377" y="3074148"/>
            <a:ext cx="2369131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cây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bàng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,...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11293" y="3848447"/>
            <a:ext cx="3792671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b.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Chỉ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: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543788" y="4444193"/>
            <a:ext cx="1745682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đọc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2133593" y="4430338"/>
            <a:ext cx="734296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2692967" y="4444192"/>
            <a:ext cx="2100697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dạy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học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21280" y="5036822"/>
            <a:ext cx="2100697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đánh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đàn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4109167" y="4471902"/>
            <a:ext cx="870244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hát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2150920" y="5053793"/>
            <a:ext cx="1321372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vỗ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tay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3379205" y="5109213"/>
            <a:ext cx="2024067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tập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dục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469313" y="5646423"/>
            <a:ext cx="1092785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nhìn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1407958" y="5663394"/>
            <a:ext cx="1092785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nghe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2364681" y="5691104"/>
            <a:ext cx="1890497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nhảy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dây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4003964" y="5691104"/>
            <a:ext cx="1890497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đá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cầu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550713" y="6228314"/>
            <a:ext cx="857245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.....</a:t>
            </a:r>
          </a:p>
        </p:txBody>
      </p:sp>
      <p:sp>
        <p:nvSpPr>
          <p:cNvPr id="2" name="Oval 1"/>
          <p:cNvSpPr/>
          <p:nvPr/>
        </p:nvSpPr>
        <p:spPr>
          <a:xfrm>
            <a:off x="5403273" y="83124"/>
            <a:ext cx="2410691" cy="17995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8797954" y="1870364"/>
            <a:ext cx="2299854" cy="169025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5209309" y="1910366"/>
            <a:ext cx="3588645" cy="217360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5403273" y="4122419"/>
            <a:ext cx="6789362" cy="26323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7813964" y="180109"/>
            <a:ext cx="2299854" cy="169025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5" grpId="1"/>
      <p:bldP spid="15" grpId="2"/>
      <p:bldP spid="16" grpId="0"/>
      <p:bldP spid="16" grpId="1"/>
      <p:bldP spid="17" grpId="0"/>
      <p:bldP spid="1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2" grpId="0" animBg="1"/>
      <p:bldP spid="3" grpId="0" animBg="1"/>
      <p:bldP spid="35" grpId="0" animBg="1"/>
      <p:bldP spid="36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9327" y="180109"/>
            <a:ext cx="9718964" cy="581891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2.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Đặt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nêu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với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từ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ngữ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vừa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được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.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11293" y="855767"/>
            <a:ext cx="3792671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b.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Chỉ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: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543788" y="1462162"/>
            <a:ext cx="11495812" cy="1170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đọc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dạy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học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hát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đánh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đàn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vỗ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tay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tập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dục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nhìn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nghe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</a:t>
            </a:r>
          </a:p>
          <a:p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Nhảy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dây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đá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+mn-ea"/>
              </a:rPr>
              <a:t>cầu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+mn-ea"/>
              </a:rPr>
              <a:t>, ....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665018" y="678873"/>
            <a:ext cx="1925782" cy="138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2729346" y="678872"/>
            <a:ext cx="2258290" cy="138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543788" y="1462162"/>
            <a:ext cx="1563840" cy="7268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2974399" y="2867890"/>
            <a:ext cx="5615419" cy="581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-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Tôi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đang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đọc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sách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7882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22" grpId="0"/>
      <p:bldP spid="23" grpId="1"/>
      <p:bldP spid="39" grpId="0" animBg="1"/>
      <p:bldP spid="40" grpId="0"/>
      <p:bldP spid="4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C199A6-6CE3-B147-9072-CF44924C6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52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180</Words>
  <Application>Microsoft Macintosh PowerPoint</Application>
  <PresentationFormat>Widescreen</PresentationFormat>
  <Paragraphs>40</Paragraphs>
  <Slides>7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7</vt:i4>
      </vt:variant>
    </vt:vector>
  </HeadingPairs>
  <TitlesOfParts>
    <vt:vector size="20" baseType="lpstr">
      <vt:lpstr>等线</vt:lpstr>
      <vt:lpstr>Microsoft YaHei</vt:lpstr>
      <vt:lpstr>Arial</vt:lpstr>
      <vt:lpstr>Arial-Rounded</vt:lpstr>
      <vt:lpstr>Calibri</vt:lpstr>
      <vt:lpstr>Calibri Light</vt:lpstr>
      <vt:lpstr>HP001 4 hàng</vt:lpstr>
      <vt:lpstr>Times New Roman</vt:lpstr>
      <vt:lpstr>1_Office Theme</vt:lpstr>
      <vt:lpstr>6_Office Theme</vt:lpstr>
      <vt:lpstr>7_Office Theme</vt:lpstr>
      <vt:lpstr>2_Office Theme</vt:lpstr>
      <vt:lpstr>1_Office Theme</vt:lpstr>
      <vt:lpstr>Chào mừng các em đến với tiết Tiếng Việt - Lớp 2</vt:lpstr>
      <vt:lpstr>PowerPoint Presentation</vt:lpstr>
      <vt:lpstr>PowerPoint Presentation</vt:lpstr>
      <vt:lpstr>1. Dựa vào tranh, tìm từ ngữ:</vt:lpstr>
      <vt:lpstr>2. Đặt một câu nêu hoạt động với từ ngữ vừa tìm được.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Ngọc Bích Đỗ</cp:lastModifiedBy>
  <cp:revision>12</cp:revision>
  <dcterms:created xsi:type="dcterms:W3CDTF">2021-05-24T05:01:30Z</dcterms:created>
  <dcterms:modified xsi:type="dcterms:W3CDTF">2021-10-06T14:07:37Z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