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6" r:id="rId2"/>
    <p:sldMasterId id="2147483718" r:id="rId3"/>
  </p:sldMasterIdLst>
  <p:notesMasterIdLst>
    <p:notesMasterId r:id="rId12"/>
  </p:notesMasterIdLst>
  <p:sldIdLst>
    <p:sldId id="258" r:id="rId4"/>
    <p:sldId id="540" r:id="rId5"/>
    <p:sldId id="557" r:id="rId6"/>
    <p:sldId id="535" r:id="rId7"/>
    <p:sldId id="562" r:id="rId8"/>
    <p:sldId id="537" r:id="rId9"/>
    <p:sldId id="558" r:id="rId10"/>
    <p:sldId id="47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6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9/18/2021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9/18/2021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3631483" y="2524939"/>
            <a:ext cx="6662444" cy="954059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ngữ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chỉ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đặc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nêu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đặc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=""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17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1577" y="2508914"/>
            <a:ext cx="875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ngữ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chỉ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;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7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638" y="5653606"/>
            <a:ext cx="7693172" cy="82636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phận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66" y="2823772"/>
            <a:ext cx="1627043" cy="87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91" y="4720070"/>
            <a:ext cx="1691120" cy="84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84" y="3801797"/>
            <a:ext cx="1592407" cy="91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5" y="3811753"/>
            <a:ext cx="1449080" cy="78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479" y="2925517"/>
            <a:ext cx="1463387" cy="80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866" y="3833406"/>
            <a:ext cx="1504951" cy="7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479" y="4694963"/>
            <a:ext cx="1670339" cy="81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4739560"/>
            <a:ext cx="1510145" cy="75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817" y="2921617"/>
            <a:ext cx="1417492" cy="80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059" y="3871506"/>
            <a:ext cx="1665142" cy="79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1108364" y="1717964"/>
            <a:ext cx="360218" cy="1978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510146" y="1717964"/>
            <a:ext cx="1343890" cy="21535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294909" y="2036609"/>
            <a:ext cx="458706" cy="18348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858866" y="2036609"/>
            <a:ext cx="0" cy="1953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072563" y="2057393"/>
            <a:ext cx="708746" cy="1814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781309" y="2081219"/>
            <a:ext cx="942109" cy="19227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5892619" y="372409"/>
            <a:ext cx="7693172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Đôi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5857854" y="364233"/>
            <a:ext cx="7693172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Khuôn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5817513" y="351272"/>
            <a:ext cx="7693172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Vầng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5809368" y="353974"/>
            <a:ext cx="7693172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Mái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tóc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ào</a:t>
            </a:r>
            <a:r>
              <a:rPr lang="en-US" sz="32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61257" y="3260115"/>
            <a:ext cx="11350172" cy="1469935"/>
          </a:xfrm>
          <a:prstGeom prst="wedgeRoundRectCallout">
            <a:avLst>
              <a:gd name="adj1" fmla="val -3952"/>
              <a:gd name="adj2" fmla="val 75244"/>
              <a:gd name="adj3" fmla="val 1666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Callout 5"/>
          <p:cNvSpPr/>
          <p:nvPr/>
        </p:nvSpPr>
        <p:spPr>
          <a:xfrm>
            <a:off x="4151957" y="5062673"/>
            <a:ext cx="4862286" cy="801098"/>
          </a:xfrm>
          <a:prstGeom prst="wedgeEllipseCallout">
            <a:avLst>
              <a:gd name="adj1" fmla="val -48988"/>
              <a:gd name="adj2" fmla="val -60858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</a:rPr>
              <a:t>Từ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chỉ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đặc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điểm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7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7118444" y="148821"/>
            <a:ext cx="2527787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hế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ào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8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193017" y="163355"/>
            <a:ext cx="7439892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ngữ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nào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dưới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đây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chỉ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đặc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-0.37604 -0.2761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-1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3.33333E-6 L 0.19544 -0.38541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66" y="-1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0.17149 -0.3692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68" y="-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022E-16 L 0.29765 -0.48657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83" y="-2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48148E-6 L -0.18633 -0.16111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33333E-6 L -0.37956 -0.01574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84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-0.00879 L -0.3543 0.12639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40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22222E-6 L -0.28633 -0.00208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0.4306 0.13935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3" y="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3.7037E-6 L 0.15898 -0.11667 " pathEditMode="relative" rAng="0" ptsTypes="AA">
                                      <p:cBhvr>
                                        <p:cTn id="217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-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2" grpId="0"/>
      <p:bldP spid="22" grpId="1"/>
      <p:bldP spid="24" grpId="0"/>
      <p:bldP spid="24" grpId="1"/>
      <p:bldP spid="25" grpId="0"/>
      <p:bldP spid="25" grpId="1"/>
      <p:bldP spid="26" grpId="0"/>
      <p:bldP spid="26" grpId="1"/>
      <p:bldP spid="4" grpId="0" animBg="1"/>
      <p:bldP spid="6" grpId="0" animBg="1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266" y="3567634"/>
            <a:ext cx="1627043" cy="87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7" y="3421697"/>
            <a:ext cx="1691120" cy="84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651" y="1428612"/>
            <a:ext cx="1592407" cy="91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19" y="1519484"/>
            <a:ext cx="1449080" cy="78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52" y="1456935"/>
            <a:ext cx="1463387" cy="80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6" y="3476638"/>
            <a:ext cx="1504951" cy="79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139" y="1428612"/>
            <a:ext cx="1670339" cy="812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6836" y="3456963"/>
            <a:ext cx="1510145" cy="75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869" y="3476638"/>
            <a:ext cx="1417492" cy="80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2660" y="3448726"/>
            <a:ext cx="1665142" cy="79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1039089" y="2219769"/>
            <a:ext cx="360218" cy="12707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468581" y="2222284"/>
            <a:ext cx="983672" cy="13478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308764" y="2299854"/>
            <a:ext cx="229353" cy="1270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735231" y="2192059"/>
            <a:ext cx="18192" cy="1367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767450" y="2189285"/>
            <a:ext cx="817418" cy="13808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225508" y="328867"/>
            <a:ext cx="9791328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Ghép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ngữ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tập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1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để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câu</a:t>
            </a:r>
            <a:r>
              <a:rPr lang="en-US" sz="2800" u="sng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nêu</a:t>
            </a:r>
            <a:r>
              <a:rPr lang="en-US" sz="2800" u="sng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đặc</a:t>
            </a:r>
            <a:r>
              <a:rPr lang="en-US" sz="2800" u="sng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H="1">
            <a:off x="8918429" y="2227149"/>
            <a:ext cx="835170" cy="1384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4044869" y="4623778"/>
            <a:ext cx="3354308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mắt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đen</a:t>
            </a:r>
            <a:r>
              <a:rPr lang="en-US" sz="28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láy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20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 txBox="1">
            <a:spLocks/>
          </p:cNvSpPr>
          <p:nvPr/>
        </p:nvSpPr>
        <p:spPr>
          <a:xfrm>
            <a:off x="3062275" y="5233770"/>
            <a:ext cx="5735349" cy="826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Ban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Nga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đôi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mắt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đen</a:t>
            </a:r>
            <a:r>
              <a:rPr lang="en-US" sz="28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láy</a:t>
            </a:r>
            <a:r>
              <a:rPr lang="en-US" sz="2800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2060"/>
              </a:solidFill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246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4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594940" y="336028"/>
            <a:ext cx="11632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40" y="1094509"/>
            <a:ext cx="11029023" cy="4558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1163782" y="865383"/>
            <a:ext cx="16486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92582" y="871785"/>
            <a:ext cx="43641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564583" y="856878"/>
            <a:ext cx="34497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617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23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01577" y="2508914"/>
            <a:ext cx="875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Từ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ngữ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chỉ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;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Câu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nêu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đặc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điểm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1005" y="3162964"/>
            <a:ext cx="2429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3 (29)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1005" y="3803159"/>
            <a:ext cx="84422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- .........................................................................................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7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=""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220</Words>
  <Application>Microsoft Office PowerPoint</Application>
  <PresentationFormat>Custom</PresentationFormat>
  <Paragraphs>49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主题</vt:lpstr>
      <vt:lpstr>6_Office Theme</vt:lpstr>
      <vt:lpstr>1_Office 主题​​</vt:lpstr>
      <vt:lpstr>PowerPoint Presentation</vt:lpstr>
      <vt:lpstr>PowerPoint Presentation</vt:lpstr>
      <vt:lpstr>PowerPoint Presentation</vt:lpstr>
      <vt:lpstr>Từ ngữ nào chỉ bộ phận trên cơ thể người?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60</cp:revision>
  <dcterms:created xsi:type="dcterms:W3CDTF">2021-05-22T09:15:26Z</dcterms:created>
  <dcterms:modified xsi:type="dcterms:W3CDTF">2021-09-18T13:19:12Z</dcterms:modified>
</cp:coreProperties>
</file>