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3" r:id="rId2"/>
    <p:sldMasterId id="2147483718" r:id="rId3"/>
    <p:sldMasterId id="2147483732" r:id="rId4"/>
    <p:sldMasterId id="2147483744" r:id="rId5"/>
  </p:sldMasterIdLst>
  <p:notesMasterIdLst>
    <p:notesMasterId r:id="rId34"/>
  </p:notesMasterIdLst>
  <p:sldIdLst>
    <p:sldId id="2735" r:id="rId6"/>
    <p:sldId id="2736" r:id="rId7"/>
    <p:sldId id="324" r:id="rId8"/>
    <p:sldId id="257" r:id="rId9"/>
    <p:sldId id="294" r:id="rId10"/>
    <p:sldId id="306" r:id="rId11"/>
    <p:sldId id="558" r:id="rId12"/>
    <p:sldId id="2726" r:id="rId13"/>
    <p:sldId id="2737" r:id="rId14"/>
    <p:sldId id="2751" r:id="rId15"/>
    <p:sldId id="298" r:id="rId16"/>
    <p:sldId id="2734" r:id="rId17"/>
    <p:sldId id="2745" r:id="rId18"/>
    <p:sldId id="2746" r:id="rId19"/>
    <p:sldId id="559" r:id="rId20"/>
    <p:sldId id="2747" r:id="rId21"/>
    <p:sldId id="2748" r:id="rId22"/>
    <p:sldId id="2730" r:id="rId23"/>
    <p:sldId id="2749" r:id="rId24"/>
    <p:sldId id="2738" r:id="rId25"/>
    <p:sldId id="273" r:id="rId26"/>
    <p:sldId id="2744" r:id="rId27"/>
    <p:sldId id="262" r:id="rId28"/>
    <p:sldId id="279" r:id="rId29"/>
    <p:sldId id="278" r:id="rId30"/>
    <p:sldId id="2750" r:id="rId31"/>
    <p:sldId id="569" r:id="rId32"/>
    <p:sldId id="34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CC2D09-8115-42C3-9BC7-AD979E3AA7B7}"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C2189-22B7-463F-B389-8C3E4DC7770F}" type="slidenum">
              <a:rPr lang="en-US" smtClean="0"/>
              <a:t>‹#›</a:t>
            </a:fld>
            <a:endParaRPr lang="en-US"/>
          </a:p>
        </p:txBody>
      </p:sp>
    </p:spTree>
    <p:extLst>
      <p:ext uri="{BB962C8B-B14F-4D97-AF65-F5344CB8AC3E}">
        <p14:creationId xmlns:p14="http://schemas.microsoft.com/office/powerpoint/2010/main" val="189370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60675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40340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87534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050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95743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24226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74608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78639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25136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0613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499518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130567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092483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693691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389213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184820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222672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620386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281249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1687936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26314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673490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1871557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754328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7030064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832551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9645507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43704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5482169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9170604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8616899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927747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6934823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7813706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5321236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2030053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7095567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952570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6903115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7003493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1614633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626562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64774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6735459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7132202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015460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3873927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9115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3761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17780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8408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61169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92749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3"/>
            <a:ext cx="2844800" cy="365124"/>
          </a:xfrm>
          <a:prstGeom prst="rect">
            <a:avLst/>
          </a:prstGeom>
        </p:spPr>
        <p:txBody>
          <a:bodyPr/>
          <a:lstStyle/>
          <a:p>
            <a:fld id="{530820CF-B880-4189-942D-D702A7CBA730}" type="datetimeFigureOut">
              <a:rPr lang="zh-CN" altLang="en-US" smtClean="0"/>
              <a:t>2022/9/30</a:t>
            </a:fld>
            <a:endParaRPr lang="zh-CN" altLang="en-US"/>
          </a:p>
        </p:txBody>
      </p:sp>
      <p:sp>
        <p:nvSpPr>
          <p:cNvPr id="3" name="页脚占位符 2"/>
          <p:cNvSpPr>
            <a:spLocks noGrp="1"/>
          </p:cNvSpPr>
          <p:nvPr>
            <p:ph type="ftr" sz="quarter" idx="11"/>
          </p:nvPr>
        </p:nvSpPr>
        <p:spPr>
          <a:xfrm>
            <a:off x="4165600" y="6356353"/>
            <a:ext cx="3860800" cy="365124"/>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3"/>
            <a:ext cx="2844800" cy="365124"/>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96308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6641451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6" y="273052"/>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5"/>
            </a:lvl1pPr>
            <a:lvl2pPr>
              <a:defRPr sz="3732"/>
            </a:lvl2pPr>
            <a:lvl3pPr>
              <a:defRPr sz="3199"/>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6" y="1435103"/>
            <a:ext cx="4011084" cy="4691063"/>
          </a:xfrm>
          <a:prstGeom prst="rect">
            <a:avLst/>
          </a:prstGeom>
        </p:spPr>
        <p:txBody>
          <a:bodyPr/>
          <a:lstStyle>
            <a:lvl1pPr marL="0" indent="0">
              <a:buNone/>
              <a:defRPr sz="1867"/>
            </a:lvl1pPr>
            <a:lvl2pPr marL="609402" indent="0">
              <a:buNone/>
              <a:defRPr sz="1600"/>
            </a:lvl2pPr>
            <a:lvl3pPr marL="1218804" indent="0">
              <a:buNone/>
              <a:defRPr sz="1333"/>
            </a:lvl3pPr>
            <a:lvl4pPr marL="1828206" indent="0">
              <a:buNone/>
              <a:defRPr sz="1200"/>
            </a:lvl4pPr>
            <a:lvl5pPr marL="2437607"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3"/>
            <a:ext cx="2844800" cy="365124"/>
          </a:xfrm>
          <a:prstGeom prst="rect">
            <a:avLst/>
          </a:prstGeom>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a:xfrm>
            <a:off x="4165600" y="6356353"/>
            <a:ext cx="3860800" cy="36512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3"/>
            <a:ext cx="2844800" cy="365124"/>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851547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1_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6" y="273052"/>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5"/>
            </a:lvl1pPr>
            <a:lvl2pPr>
              <a:defRPr sz="3732"/>
            </a:lvl2pPr>
            <a:lvl3pPr>
              <a:defRPr sz="3199"/>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6" y="1435103"/>
            <a:ext cx="4011084" cy="4691063"/>
          </a:xfrm>
          <a:prstGeom prst="rect">
            <a:avLst/>
          </a:prstGeom>
        </p:spPr>
        <p:txBody>
          <a:bodyPr/>
          <a:lstStyle>
            <a:lvl1pPr marL="0" indent="0">
              <a:buNone/>
              <a:defRPr sz="1867"/>
            </a:lvl1pPr>
            <a:lvl2pPr marL="609402" indent="0">
              <a:buNone/>
              <a:defRPr sz="1600"/>
            </a:lvl2pPr>
            <a:lvl3pPr marL="1218804" indent="0">
              <a:buNone/>
              <a:defRPr sz="1333"/>
            </a:lvl3pPr>
            <a:lvl4pPr marL="1828206" indent="0">
              <a:buNone/>
              <a:defRPr sz="1200"/>
            </a:lvl4pPr>
            <a:lvl5pPr marL="2437607"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3"/>
            <a:ext cx="2844800" cy="365124"/>
          </a:xfrm>
          <a:prstGeom prst="rect">
            <a:avLst/>
          </a:prstGeom>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a:xfrm>
            <a:off x="4165600" y="6356353"/>
            <a:ext cx="3860800" cy="36512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3"/>
            <a:ext cx="2844800" cy="365124"/>
          </a:xfrm>
          <a:prstGeom prst="rect">
            <a:avLst/>
          </a:prstGeom>
        </p:spPr>
        <p:txBody>
          <a:bodyPr/>
          <a:lstStyle/>
          <a:p>
            <a:fld id="{0C913308-F349-4B6D-A68A-DD1791B4A57B}" type="slidenum">
              <a:rPr lang="zh-CN" altLang="en-US" smtClean="0"/>
              <a:t>‹#›</a:t>
            </a:fld>
            <a:endParaRPr lang="zh-CN" altLang="en-US"/>
          </a:p>
        </p:txBody>
      </p:sp>
      <p:sp>
        <p:nvSpPr>
          <p:cNvPr id="9" name="TextBox 8"/>
          <p:cNvSpPr txBox="1"/>
          <p:nvPr userDrawn="1"/>
        </p:nvSpPr>
        <p:spPr>
          <a:xfrm>
            <a:off x="2506921" y="6700143"/>
            <a:ext cx="2400267" cy="127151"/>
          </a:xfrm>
          <a:prstGeom prst="rect">
            <a:avLst/>
          </a:prstGeom>
          <a:noFill/>
        </p:spPr>
        <p:txBody>
          <a:bodyPr wrap="square" rtlCol="0">
            <a:spAutoFit/>
          </a:bodyPr>
          <a:lstStyle/>
          <a:p>
            <a:pPr marL="0" marR="0" lvl="0" indent="0" defTabSz="1218804" eaLnBrk="1" fontAlgn="auto" latinLnBrk="0" hangingPunct="1">
              <a:lnSpc>
                <a:spcPct val="200000"/>
              </a:lnSpc>
              <a:spcBef>
                <a:spcPts val="0"/>
              </a:spcBef>
              <a:spcAft>
                <a:spcPts val="0"/>
              </a:spcAft>
              <a:buClrTx/>
              <a:buSzTx/>
              <a:buFontTx/>
              <a:buNone/>
              <a:tabLst/>
              <a:defRPr/>
            </a:pPr>
            <a:r>
              <a:rPr kumimoji="0" lang="en-US" altLang="zh-CN" sz="133" b="0" i="0" u="none" strike="noStrike" kern="0" cap="none" spc="0" normalizeH="0" baseline="0" noProof="0" dirty="0">
                <a:ln>
                  <a:noFill/>
                </a:ln>
                <a:solidFill>
                  <a:prstClr val="black"/>
                </a:solidFill>
                <a:effectLst/>
                <a:uLnTx/>
                <a:uFillTx/>
                <a:hlinkClick r:id="rId2"/>
              </a:rPr>
              <a:t>PPT</a:t>
            </a:r>
            <a:r>
              <a:rPr kumimoji="0" lang="zh-CN" altLang="en-US" sz="133" b="0" i="0" u="none" strike="noStrike" kern="0" cap="none" spc="0" normalizeH="0" baseline="0" noProof="0" dirty="0">
                <a:ln>
                  <a:noFill/>
                </a:ln>
                <a:solidFill>
                  <a:prstClr val="black"/>
                </a:solidFill>
                <a:effectLst/>
                <a:uLnTx/>
                <a:uFillTx/>
                <a:hlinkClick r:id="rId2"/>
              </a:rPr>
              <a:t>模板</a:t>
            </a:r>
            <a:r>
              <a:rPr kumimoji="0" lang="zh-CN" altLang="en-US" sz="133" b="0" i="0" u="none" strike="noStrike" kern="0" cap="none" spc="0" normalizeH="0" baseline="0" noProof="0" dirty="0">
                <a:ln>
                  <a:noFill/>
                </a:ln>
                <a:solidFill>
                  <a:prstClr val="black"/>
                </a:solidFill>
                <a:effectLst/>
                <a:uLnTx/>
                <a:uFillTx/>
              </a:rPr>
              <a:t> </a:t>
            </a:r>
            <a:r>
              <a:rPr kumimoji="0" lang="en-US" altLang="zh-CN" sz="133" b="0" i="0" u="none" strike="noStrike" kern="0" cap="none" spc="0" normalizeH="0" baseline="0" noProof="0" dirty="0">
                <a:ln>
                  <a:noFill/>
                </a:ln>
                <a:solidFill>
                  <a:prstClr val="black"/>
                </a:solidFill>
                <a:effectLst/>
                <a:uLnTx/>
                <a:uFillTx/>
              </a:rPr>
              <a:t>http://www.1ppt.com/moban/</a:t>
            </a:r>
            <a:r>
              <a:rPr kumimoji="0" lang="zh-CN" altLang="en-US" sz="133" b="0" i="0" u="none" strike="noStrike" kern="0" cap="none" spc="0" normalizeH="0" baseline="0" noProof="0" dirty="0">
                <a:ln>
                  <a:noFill/>
                </a:ln>
                <a:solidFill>
                  <a:prstClr val="black"/>
                </a:solidFill>
                <a:effectLst/>
                <a:uLnTx/>
                <a:uFillTx/>
              </a:rPr>
              <a:t> </a:t>
            </a:r>
            <a:endParaRPr kumimoji="0" lang="en-US" altLang="zh-CN" sz="133"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5584432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7"/>
            <a:ext cx="7315200" cy="4114800"/>
          </a:xfrm>
          <a:prstGeom prst="rect">
            <a:avLst/>
          </a:prstGeom>
        </p:spPr>
        <p:txBody>
          <a:bodyPr/>
          <a:lstStyle>
            <a:lvl1pPr marL="0" indent="0">
              <a:buNone/>
              <a:defRPr sz="4265"/>
            </a:lvl1pPr>
            <a:lvl2pPr marL="609402" indent="0">
              <a:buNone/>
              <a:defRPr sz="3732"/>
            </a:lvl2pPr>
            <a:lvl3pPr marL="1218804" indent="0">
              <a:buNone/>
              <a:defRPr sz="3199"/>
            </a:lvl3pPr>
            <a:lvl4pPr marL="1828206" indent="0">
              <a:buNone/>
              <a:defRPr sz="2665"/>
            </a:lvl4pPr>
            <a:lvl5pPr marL="2437607" indent="0">
              <a:buNone/>
              <a:defRPr sz="2665"/>
            </a:lvl5pPr>
            <a:lvl6pPr marL="3047009" indent="0">
              <a:buNone/>
              <a:defRPr sz="2665"/>
            </a:lvl6pPr>
            <a:lvl7pPr marL="3656411" indent="0">
              <a:buNone/>
              <a:defRPr sz="2665"/>
            </a:lvl7pPr>
            <a:lvl8pPr marL="4265813" indent="0">
              <a:buNone/>
              <a:defRPr sz="2665"/>
            </a:lvl8pPr>
            <a:lvl9pPr marL="4875215" indent="0">
              <a:buNone/>
              <a:defRPr sz="2665"/>
            </a:lvl9pPr>
          </a:lstStyle>
          <a:p>
            <a:endParaRPr lang="zh-CN" altLang="en-US"/>
          </a:p>
        </p:txBody>
      </p:sp>
      <p:sp>
        <p:nvSpPr>
          <p:cNvPr id="4" name="文本占位符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402" indent="0">
              <a:buNone/>
              <a:defRPr sz="1600"/>
            </a:lvl2pPr>
            <a:lvl3pPr marL="1218804" indent="0">
              <a:buNone/>
              <a:defRPr sz="1333"/>
            </a:lvl3pPr>
            <a:lvl4pPr marL="1828206" indent="0">
              <a:buNone/>
              <a:defRPr sz="1200"/>
            </a:lvl4pPr>
            <a:lvl5pPr marL="2437607"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3"/>
            <a:ext cx="2844800" cy="365124"/>
          </a:xfrm>
          <a:prstGeom prst="rect">
            <a:avLst/>
          </a:prstGeom>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a:xfrm>
            <a:off x="4165600" y="6356353"/>
            <a:ext cx="3860800" cy="36512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3"/>
            <a:ext cx="2844800" cy="365124"/>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8131059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40"/>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3"/>
            <a:ext cx="2844800" cy="365124"/>
          </a:xfrm>
          <a:prstGeom prst="rect">
            <a:avLst/>
          </a:prstGeom>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a:xfrm>
            <a:off x="4165600" y="6356353"/>
            <a:ext cx="3860800" cy="36512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3"/>
            <a:ext cx="2844800" cy="365124"/>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0433347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3969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6073"/>
            <a:ext cx="10515600" cy="1324624"/>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1643282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50"/>
        <p:cNvGrpSpPr/>
        <p:nvPr/>
      </p:nvGrpSpPr>
      <p:grpSpPr>
        <a:xfrm>
          <a:off x="0" y="0"/>
          <a:ext cx="0" cy="0"/>
          <a:chOff x="0" y="0"/>
          <a:chExt cx="0" cy="0"/>
        </a:xfrm>
      </p:grpSpPr>
      <p:sp>
        <p:nvSpPr>
          <p:cNvPr id="651" name="Google Shape;651;p27"/>
          <p:cNvSpPr txBox="1">
            <a:spLocks noGrp="1"/>
          </p:cNvSpPr>
          <p:nvPr>
            <p:ph type="title"/>
          </p:nvPr>
        </p:nvSpPr>
        <p:spPr>
          <a:xfrm>
            <a:off x="5582167" y="922532"/>
            <a:ext cx="56588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7997"/>
            </a:lvl1pPr>
            <a:lvl2pPr lvl="1" algn="ctr" rtl="0">
              <a:spcBef>
                <a:spcPts val="0"/>
              </a:spcBef>
              <a:spcAft>
                <a:spcPts val="0"/>
              </a:spcAft>
              <a:buSzPts val="3600"/>
              <a:buNone/>
              <a:defRPr sz="4799"/>
            </a:lvl2pPr>
            <a:lvl3pPr lvl="2" algn="ctr" rtl="0">
              <a:spcBef>
                <a:spcPts val="0"/>
              </a:spcBef>
              <a:spcAft>
                <a:spcPts val="0"/>
              </a:spcAft>
              <a:buSzPts val="3600"/>
              <a:buNone/>
              <a:defRPr sz="4799"/>
            </a:lvl3pPr>
            <a:lvl4pPr lvl="3" algn="ctr" rtl="0">
              <a:spcBef>
                <a:spcPts val="0"/>
              </a:spcBef>
              <a:spcAft>
                <a:spcPts val="0"/>
              </a:spcAft>
              <a:buSzPts val="3600"/>
              <a:buNone/>
              <a:defRPr sz="4799"/>
            </a:lvl4pPr>
            <a:lvl5pPr lvl="4" algn="ctr" rtl="0">
              <a:spcBef>
                <a:spcPts val="0"/>
              </a:spcBef>
              <a:spcAft>
                <a:spcPts val="0"/>
              </a:spcAft>
              <a:buSzPts val="3600"/>
              <a:buNone/>
              <a:defRPr sz="4799"/>
            </a:lvl5pPr>
            <a:lvl6pPr lvl="5" algn="ctr" rtl="0">
              <a:spcBef>
                <a:spcPts val="0"/>
              </a:spcBef>
              <a:spcAft>
                <a:spcPts val="0"/>
              </a:spcAft>
              <a:buSzPts val="3600"/>
              <a:buNone/>
              <a:defRPr sz="4799"/>
            </a:lvl6pPr>
            <a:lvl7pPr lvl="6" algn="ctr" rtl="0">
              <a:spcBef>
                <a:spcPts val="0"/>
              </a:spcBef>
              <a:spcAft>
                <a:spcPts val="0"/>
              </a:spcAft>
              <a:buSzPts val="3600"/>
              <a:buNone/>
              <a:defRPr sz="4799"/>
            </a:lvl7pPr>
            <a:lvl8pPr lvl="7" algn="ctr" rtl="0">
              <a:spcBef>
                <a:spcPts val="0"/>
              </a:spcBef>
              <a:spcAft>
                <a:spcPts val="0"/>
              </a:spcAft>
              <a:buSzPts val="3600"/>
              <a:buNone/>
              <a:defRPr sz="4799"/>
            </a:lvl8pPr>
            <a:lvl9pPr lvl="8" algn="ctr" rtl="0">
              <a:spcBef>
                <a:spcPts val="0"/>
              </a:spcBef>
              <a:spcAft>
                <a:spcPts val="0"/>
              </a:spcAft>
              <a:buSzPts val="3600"/>
              <a:buNone/>
              <a:defRPr sz="4799"/>
            </a:lvl9pPr>
          </a:lstStyle>
          <a:p>
            <a:endParaRPr/>
          </a:p>
        </p:txBody>
      </p:sp>
      <p:sp>
        <p:nvSpPr>
          <p:cNvPr id="652" name="Google Shape;652;p27"/>
          <p:cNvSpPr txBox="1">
            <a:spLocks noGrp="1"/>
          </p:cNvSpPr>
          <p:nvPr>
            <p:ph type="title" idx="2" hasCustomPrompt="1"/>
          </p:nvPr>
        </p:nvSpPr>
        <p:spPr>
          <a:xfrm>
            <a:off x="2872967" y="922533"/>
            <a:ext cx="2709200" cy="172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3329"/>
            </a:lvl1pPr>
            <a:lvl2pPr lvl="1" algn="ctr" rtl="0">
              <a:spcBef>
                <a:spcPts val="0"/>
              </a:spcBef>
              <a:spcAft>
                <a:spcPts val="0"/>
              </a:spcAft>
              <a:buSzPts val="12000"/>
              <a:buNone/>
              <a:defRPr sz="15994"/>
            </a:lvl2pPr>
            <a:lvl3pPr lvl="2" algn="ctr" rtl="0">
              <a:spcBef>
                <a:spcPts val="0"/>
              </a:spcBef>
              <a:spcAft>
                <a:spcPts val="0"/>
              </a:spcAft>
              <a:buSzPts val="12000"/>
              <a:buNone/>
              <a:defRPr sz="15994"/>
            </a:lvl3pPr>
            <a:lvl4pPr lvl="3" algn="ctr" rtl="0">
              <a:spcBef>
                <a:spcPts val="0"/>
              </a:spcBef>
              <a:spcAft>
                <a:spcPts val="0"/>
              </a:spcAft>
              <a:buSzPts val="12000"/>
              <a:buNone/>
              <a:defRPr sz="15994"/>
            </a:lvl4pPr>
            <a:lvl5pPr lvl="4" algn="ctr" rtl="0">
              <a:spcBef>
                <a:spcPts val="0"/>
              </a:spcBef>
              <a:spcAft>
                <a:spcPts val="0"/>
              </a:spcAft>
              <a:buSzPts val="12000"/>
              <a:buNone/>
              <a:defRPr sz="15994"/>
            </a:lvl5pPr>
            <a:lvl6pPr lvl="5" algn="ctr" rtl="0">
              <a:spcBef>
                <a:spcPts val="0"/>
              </a:spcBef>
              <a:spcAft>
                <a:spcPts val="0"/>
              </a:spcAft>
              <a:buSzPts val="12000"/>
              <a:buNone/>
              <a:defRPr sz="15994"/>
            </a:lvl6pPr>
            <a:lvl7pPr lvl="6" algn="ctr" rtl="0">
              <a:spcBef>
                <a:spcPts val="0"/>
              </a:spcBef>
              <a:spcAft>
                <a:spcPts val="0"/>
              </a:spcAft>
              <a:buSzPts val="12000"/>
              <a:buNone/>
              <a:defRPr sz="15994"/>
            </a:lvl7pPr>
            <a:lvl8pPr lvl="7" algn="ctr" rtl="0">
              <a:spcBef>
                <a:spcPts val="0"/>
              </a:spcBef>
              <a:spcAft>
                <a:spcPts val="0"/>
              </a:spcAft>
              <a:buSzPts val="12000"/>
              <a:buNone/>
              <a:defRPr sz="15994"/>
            </a:lvl8pPr>
            <a:lvl9pPr lvl="8" algn="ctr" rtl="0">
              <a:spcBef>
                <a:spcPts val="0"/>
              </a:spcBef>
              <a:spcAft>
                <a:spcPts val="0"/>
              </a:spcAft>
              <a:buSzPts val="12000"/>
              <a:buNone/>
              <a:defRPr sz="15994"/>
            </a:lvl9pPr>
          </a:lstStyle>
          <a:p>
            <a:r>
              <a:t>xx%</a:t>
            </a:r>
          </a:p>
        </p:txBody>
      </p:sp>
      <p:sp>
        <p:nvSpPr>
          <p:cNvPr id="653" name="Google Shape;653;p27"/>
          <p:cNvSpPr txBox="1">
            <a:spLocks noGrp="1"/>
          </p:cNvSpPr>
          <p:nvPr>
            <p:ph type="subTitle" idx="1"/>
          </p:nvPr>
        </p:nvSpPr>
        <p:spPr>
          <a:xfrm>
            <a:off x="5582247" y="2044933"/>
            <a:ext cx="5658800" cy="601200"/>
          </a:xfrm>
          <a:prstGeom prst="rect">
            <a:avLst/>
          </a:prstGeom>
        </p:spPr>
        <p:txBody>
          <a:bodyPr spcFirstLastPara="1" wrap="square" lIns="91425" tIns="91425" rIns="91425" bIns="91425" anchor="b"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654" name="Google Shape;654;p27"/>
          <p:cNvGrpSpPr/>
          <p:nvPr/>
        </p:nvGrpSpPr>
        <p:grpSpPr>
          <a:xfrm>
            <a:off x="9682003" y="4669881"/>
            <a:ext cx="3577477" cy="1411096"/>
            <a:chOff x="4432311" y="2548350"/>
            <a:chExt cx="4488305" cy="1770363"/>
          </a:xfrm>
        </p:grpSpPr>
        <p:sp>
          <p:nvSpPr>
            <p:cNvPr id="655" name="Google Shape;655;p27"/>
            <p:cNvSpPr/>
            <p:nvPr/>
          </p:nvSpPr>
          <p:spPr>
            <a:xfrm>
              <a:off x="5423050" y="2548350"/>
              <a:ext cx="3497566" cy="177036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6" name="Google Shape;656;p27"/>
            <p:cNvSpPr/>
            <p:nvPr/>
          </p:nvSpPr>
          <p:spPr>
            <a:xfrm>
              <a:off x="4432311" y="3244811"/>
              <a:ext cx="2124006" cy="1073897"/>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57" name="Google Shape;657;p27"/>
          <p:cNvSpPr/>
          <p:nvPr/>
        </p:nvSpPr>
        <p:spPr>
          <a:xfrm flipH="1">
            <a:off x="8450545" y="79502"/>
            <a:ext cx="3237667" cy="89350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863" tIns="121863" rIns="121863" bIns="121863"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8" name="Google Shape;658;p27"/>
          <p:cNvSpPr/>
          <p:nvPr/>
        </p:nvSpPr>
        <p:spPr>
          <a:xfrm flipH="1">
            <a:off x="-351998" y="1050967"/>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863" tIns="121863" rIns="121863" bIns="121863"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9" name="Google Shape;659;p27"/>
          <p:cNvGrpSpPr/>
          <p:nvPr/>
        </p:nvGrpSpPr>
        <p:grpSpPr>
          <a:xfrm>
            <a:off x="-331600" y="5576299"/>
            <a:ext cx="12854800" cy="1281716"/>
            <a:chOff x="-248700" y="4182223"/>
            <a:chExt cx="9641100" cy="961287"/>
          </a:xfrm>
        </p:grpSpPr>
        <p:grpSp>
          <p:nvGrpSpPr>
            <p:cNvPr id="660" name="Google Shape;660;p27"/>
            <p:cNvGrpSpPr/>
            <p:nvPr/>
          </p:nvGrpSpPr>
          <p:grpSpPr>
            <a:xfrm>
              <a:off x="-248629" y="4462202"/>
              <a:ext cx="9640980" cy="681308"/>
              <a:chOff x="131200" y="4480088"/>
              <a:chExt cx="8881603" cy="627644"/>
            </a:xfrm>
          </p:grpSpPr>
          <p:sp>
            <p:nvSpPr>
              <p:cNvPr id="661" name="Google Shape;661;p27"/>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2" name="Google Shape;662;p27"/>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3" name="Google Shape;663;p27"/>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64" name="Google Shape;664;p27"/>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0936360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675837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A9A823D7-9F98-4745-9AB7-E61F100F41C7}"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A9E70BDC-379E-4DD2-83C4-35F30E35AB3D}" type="slidenum">
              <a:rPr lang="zh-CN" altLang="en-US" smtClean="0"/>
              <a:t>‹#›</a:t>
            </a:fld>
            <a:endParaRPr lang="zh-CN" altLang="en-US"/>
          </a:p>
        </p:txBody>
      </p:sp>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218050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79570E-36F1-4B41-9584-E42297764E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740"/>
          <a:stretch/>
        </p:blipFill>
        <p:spPr>
          <a:xfrm>
            <a:off x="-1" y="0"/>
            <a:ext cx="12192001" cy="6858000"/>
          </a:xfrm>
          <a:prstGeom prst="rect">
            <a:avLst/>
          </a:prstGeom>
        </p:spPr>
      </p:pic>
      <p:pic>
        <p:nvPicPr>
          <p:cNvPr id="7" name="图片 42">
            <a:extLst>
              <a:ext uri="{FF2B5EF4-FFF2-40B4-BE49-F238E27FC236}">
                <a16:creationId xmlns:a16="http://schemas.microsoft.com/office/drawing/2014/main" id="{C7CA579D-0FDE-4C36-9BC1-398856CCD75E}"/>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11987" r="11987" b="17798"/>
          <a:stretch/>
        </p:blipFill>
        <p:spPr>
          <a:xfrm>
            <a:off x="1" y="757612"/>
            <a:ext cx="12191999" cy="6100389"/>
          </a:xfrm>
          <a:prstGeom prst="rect">
            <a:avLst/>
          </a:prstGeom>
        </p:spPr>
      </p:pic>
    </p:spTree>
    <p:extLst>
      <p:ext uri="{BB962C8B-B14F-4D97-AF65-F5344CB8AC3E}">
        <p14:creationId xmlns:p14="http://schemas.microsoft.com/office/powerpoint/2010/main" val="1668031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5166412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6" descr="Santai, nyaman, negara selatan, istirahat makan siang, penyembuhan,  frekuensi solfegio, BGM - YouTube">
            <a:extLst>
              <a:ext uri="{FF2B5EF4-FFF2-40B4-BE49-F238E27FC236}">
                <a16:creationId xmlns:a16="http://schemas.microsoft.com/office/drawing/2014/main" id="{F2BC2AE7-FA69-4D81-97DC-D4ED9126213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7355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A9A823D7-9F98-4745-9AB7-E61F100F41C7}"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A9E70BDC-379E-4DD2-83C4-35F30E35AB3D}" type="slidenum">
              <a:rPr lang="zh-CN" altLang="en-US" smtClean="0"/>
              <a:t>‹#›</a:t>
            </a:fld>
            <a:endParaRPr lang="zh-CN" altLang="en-US"/>
          </a:p>
        </p:txBody>
      </p:sp>
    </p:spTree>
    <p:extLst>
      <p:ext uri="{BB962C8B-B14F-4D97-AF65-F5344CB8AC3E}">
        <p14:creationId xmlns:p14="http://schemas.microsoft.com/office/powerpoint/2010/main" val="3195660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1"/>
            <a:ext cx="2743200" cy="365125"/>
          </a:xfrm>
          <a:prstGeom prst="rect">
            <a:avLst/>
          </a:prstGeom>
        </p:spPr>
        <p:txBody>
          <a:bodyPr/>
          <a:lstStyle/>
          <a:p>
            <a:fld id="{A9A823D7-9F98-4745-9AB7-E61F100F41C7}"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fld id="{A9E70BDC-379E-4DD2-83C4-35F30E35AB3D}" type="slidenum">
              <a:rPr lang="zh-CN" altLang="en-US" smtClean="0"/>
              <a:t>‹#›</a:t>
            </a:fld>
            <a:endParaRPr lang="zh-CN" altLang="en-US"/>
          </a:p>
        </p:txBody>
      </p:sp>
    </p:spTree>
    <p:extLst>
      <p:ext uri="{BB962C8B-B14F-4D97-AF65-F5344CB8AC3E}">
        <p14:creationId xmlns:p14="http://schemas.microsoft.com/office/powerpoint/2010/main" val="18913736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1"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1"/>
            <a:ext cx="2743200" cy="365125"/>
          </a:xfrm>
          <a:prstGeom prst="rect">
            <a:avLst/>
          </a:prstGeom>
        </p:spPr>
        <p:txBody>
          <a:bodyPr/>
          <a:lstStyle/>
          <a:p>
            <a:fld id="{A9A823D7-9F98-4745-9AB7-E61F100F41C7}" type="datetimeFigureOut">
              <a:rPr lang="zh-CN" altLang="en-US" smtClean="0"/>
              <a:t>2022/9/30</a:t>
            </a:fld>
            <a:endParaRPr lang="zh-CN" altLang="en-US"/>
          </a:p>
        </p:txBody>
      </p:sp>
      <p:sp>
        <p:nvSpPr>
          <p:cNvPr id="8" name="页脚占位符 7"/>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1"/>
            <a:ext cx="2743200" cy="365125"/>
          </a:xfrm>
          <a:prstGeom prst="rect">
            <a:avLst/>
          </a:prstGeom>
        </p:spPr>
        <p:txBody>
          <a:bodyPr/>
          <a:lstStyle/>
          <a:p>
            <a:fld id="{A9E70BDC-379E-4DD2-83C4-35F30E35AB3D}" type="slidenum">
              <a:rPr lang="zh-CN" altLang="en-US" smtClean="0"/>
              <a:t>‹#›</a:t>
            </a:fld>
            <a:endParaRPr lang="zh-CN" altLang="en-US"/>
          </a:p>
        </p:txBody>
      </p:sp>
    </p:spTree>
    <p:extLst>
      <p:ext uri="{BB962C8B-B14F-4D97-AF65-F5344CB8AC3E}">
        <p14:creationId xmlns:p14="http://schemas.microsoft.com/office/powerpoint/2010/main" val="42643001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7192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a:prstGeom prst="rect">
            <a:avLst/>
          </a:prstGeom>
        </p:spPr>
        <p:txBody>
          <a:bodyPr/>
          <a:lstStyle/>
          <a:p>
            <a:fld id="{A9A823D7-9F98-4745-9AB7-E61F100F41C7}" type="datetimeFigureOut">
              <a:rPr lang="zh-CN" altLang="en-US" smtClean="0"/>
              <a:t>2022/9/30</a:t>
            </a:fld>
            <a:endParaRPr lang="zh-CN" altLang="en-US"/>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fld id="{A9E70BDC-379E-4DD2-83C4-35F30E35AB3D}" type="slidenum">
              <a:rPr lang="zh-CN" altLang="en-US" smtClean="0"/>
              <a:t>‹#›</a:t>
            </a:fld>
            <a:endParaRPr lang="zh-CN" altLang="en-US"/>
          </a:p>
        </p:txBody>
      </p:sp>
    </p:spTree>
    <p:extLst>
      <p:ext uri="{BB962C8B-B14F-4D97-AF65-F5344CB8AC3E}">
        <p14:creationId xmlns:p14="http://schemas.microsoft.com/office/powerpoint/2010/main" val="39009187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1"/>
            <a:ext cx="2743200" cy="365125"/>
          </a:xfrm>
          <a:prstGeom prst="rect">
            <a:avLst/>
          </a:prstGeom>
        </p:spPr>
        <p:txBody>
          <a:bodyPr/>
          <a:lstStyle/>
          <a:p>
            <a:fld id="{A9A823D7-9F98-4745-9AB7-E61F100F41C7}"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fld id="{A9E70BDC-379E-4DD2-83C4-35F30E35AB3D}" type="slidenum">
              <a:rPr lang="zh-CN" altLang="en-US" smtClean="0"/>
              <a:t>‹#›</a:t>
            </a:fld>
            <a:endParaRPr lang="zh-CN" altLang="en-US"/>
          </a:p>
        </p:txBody>
      </p:sp>
    </p:spTree>
    <p:extLst>
      <p:ext uri="{BB962C8B-B14F-4D97-AF65-F5344CB8AC3E}">
        <p14:creationId xmlns:p14="http://schemas.microsoft.com/office/powerpoint/2010/main" val="4794255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1"/>
            <a:ext cx="2743200" cy="365125"/>
          </a:xfrm>
          <a:prstGeom prst="rect">
            <a:avLst/>
          </a:prstGeom>
        </p:spPr>
        <p:txBody>
          <a:bodyPr/>
          <a:lstStyle/>
          <a:p>
            <a:fld id="{A9A823D7-9F98-4745-9AB7-E61F100F41C7}"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fld id="{A9E70BDC-379E-4DD2-83C4-35F30E35AB3D}" type="slidenum">
              <a:rPr lang="zh-CN" altLang="en-US" smtClean="0"/>
              <a:t>‹#›</a:t>
            </a:fld>
            <a:endParaRPr lang="zh-CN" altLang="en-US"/>
          </a:p>
        </p:txBody>
      </p:sp>
    </p:spTree>
    <p:extLst>
      <p:ext uri="{BB962C8B-B14F-4D97-AF65-F5344CB8AC3E}">
        <p14:creationId xmlns:p14="http://schemas.microsoft.com/office/powerpoint/2010/main" val="9474260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A9A823D7-9F98-4745-9AB7-E61F100F41C7}"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A9E70BDC-379E-4DD2-83C4-35F30E35AB3D}" type="slidenum">
              <a:rPr lang="zh-CN" altLang="en-US" smtClean="0"/>
              <a:t>‹#›</a:t>
            </a:fld>
            <a:endParaRPr lang="zh-CN" altLang="en-US"/>
          </a:p>
        </p:txBody>
      </p:sp>
    </p:spTree>
    <p:extLst>
      <p:ext uri="{BB962C8B-B14F-4D97-AF65-F5344CB8AC3E}">
        <p14:creationId xmlns:p14="http://schemas.microsoft.com/office/powerpoint/2010/main" val="5961795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6"/>
            <a:ext cx="7734300" cy="58118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A9A823D7-9F98-4745-9AB7-E61F100F41C7}"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A9E70BDC-379E-4DD2-83C4-35F30E35AB3D}" type="slidenum">
              <a:rPr lang="zh-CN" altLang="en-US" smtClean="0"/>
              <a:t>‹#›</a:t>
            </a:fld>
            <a:endParaRPr lang="zh-CN" altLang="en-US"/>
          </a:p>
        </p:txBody>
      </p:sp>
    </p:spTree>
    <p:extLst>
      <p:ext uri="{BB962C8B-B14F-4D97-AF65-F5344CB8AC3E}">
        <p14:creationId xmlns:p14="http://schemas.microsoft.com/office/powerpoint/2010/main" val="292245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3699238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977EF34-A41B-41EF-A6D3-FBE45E6A8B05}"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7827533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77EF34-A41B-41EF-A6D3-FBE45E6A8B05}"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8348548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977EF34-A41B-41EF-A6D3-FBE45E6A8B05}"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1763640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77EF34-A41B-41EF-A6D3-FBE45E6A8B05}"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15727819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977EF34-A41B-41EF-A6D3-FBE45E6A8B05}" type="datetimeFigureOut">
              <a:rPr lang="en-US" smtClean="0"/>
              <a:t>9/30/2022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147450673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977EF34-A41B-41EF-A6D3-FBE45E6A8B05}" type="datetimeFigureOut">
              <a:rPr lang="en-US" smtClean="0"/>
              <a:t>9/30/2022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11850122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77EF34-A41B-41EF-A6D3-FBE45E6A8B05}" type="datetimeFigureOut">
              <a:rPr lang="en-US" smtClean="0"/>
              <a:t>9/30/2022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25670129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977EF34-A41B-41EF-A6D3-FBE45E6A8B05}"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28699453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977EF34-A41B-41EF-A6D3-FBE45E6A8B05}"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145068901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77EF34-A41B-41EF-A6D3-FBE45E6A8B05}"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1607315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4925291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77EF34-A41B-41EF-A6D3-FBE45E6A8B05}"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FA09B-7BA3-45C9-90DA-6FEC112543D6}" type="slidenum">
              <a:rPr lang="en-US" smtClean="0"/>
              <a:t>‹#›</a:t>
            </a:fld>
            <a:endParaRPr lang="en-US"/>
          </a:p>
        </p:txBody>
      </p:sp>
    </p:spTree>
    <p:extLst>
      <p:ext uri="{BB962C8B-B14F-4D97-AF65-F5344CB8AC3E}">
        <p14:creationId xmlns:p14="http://schemas.microsoft.com/office/powerpoint/2010/main" val="32890556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998747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0974247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34370280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28278276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42415935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40266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73118707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97636377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6826939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2022/9/30</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31710355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88429914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7605125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689535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92274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2.jpe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2.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4.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image" Target="../media/image7.png"/><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7D62D007-3E81-4DE3-9426-7BDD41DC3CF4}"/>
              </a:ext>
            </a:extLst>
          </p:cNvPr>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1466850" y="114300"/>
            <a:ext cx="1285577" cy="1285577"/>
          </a:xfrm>
          <a:prstGeom prst="rect">
            <a:avLst/>
          </a:prstGeom>
        </p:spPr>
      </p:pic>
    </p:spTree>
    <p:extLst>
      <p:ext uri="{BB962C8B-B14F-4D97-AF65-F5344CB8AC3E}">
        <p14:creationId xmlns:p14="http://schemas.microsoft.com/office/powerpoint/2010/main" val="2360035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2"/>
            <a:ext cx="12192000" cy="6857999"/>
          </a:xfrm>
          <a:prstGeom prst="rect">
            <a:avLst/>
          </a:prstGeom>
        </p:spPr>
      </p:pic>
    </p:spTree>
    <p:extLst>
      <p:ext uri="{BB962C8B-B14F-4D97-AF65-F5344CB8AC3E}">
        <p14:creationId xmlns:p14="http://schemas.microsoft.com/office/powerpoint/2010/main" val="288518551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Lst>
  <p:txStyles>
    <p:titleStyle>
      <a:lvl1pPr algn="ctr" defTabSz="1218804" rtl="0" eaLnBrk="1" latinLnBrk="0" hangingPunct="1">
        <a:spcBef>
          <a:spcPct val="0"/>
        </a:spcBef>
        <a:buNone/>
        <a:defRPr sz="5865" kern="1200">
          <a:solidFill>
            <a:schemeClr val="tx1"/>
          </a:solidFill>
          <a:latin typeface="+mj-lt"/>
          <a:ea typeface="+mj-ea"/>
          <a:cs typeface="+mj-cs"/>
        </a:defRPr>
      </a:lvl1pPr>
    </p:titleStyle>
    <p:bodyStyle>
      <a:lvl1pPr marL="457051" indent="-457051" algn="l" defTabSz="1218804" rtl="0" eaLnBrk="1" latinLnBrk="0" hangingPunct="1">
        <a:spcBef>
          <a:spcPct val="20000"/>
        </a:spcBef>
        <a:buFont typeface="Arial" pitchFamily="34" charset="0"/>
        <a:buChar char="•"/>
        <a:defRPr sz="4265"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0"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4pPr>
      <a:lvl5pPr marL="2742309"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5pPr>
      <a:lvl6pPr marL="3351711"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6pPr>
      <a:lvl7pPr marL="3961112"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7pPr>
      <a:lvl8pPr marL="4570514"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8pPr>
      <a:lvl9pPr marL="5179916"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9pPr>
    </p:bodyStyle>
    <p:otherStyle>
      <a:defPPr>
        <a:defRPr lang="zh-CN"/>
      </a:defPPr>
      <a:lvl1pPr marL="0" algn="l" defTabSz="1218804" rtl="0" eaLnBrk="1" latinLnBrk="0" hangingPunct="1">
        <a:defRPr sz="2399" kern="1200">
          <a:solidFill>
            <a:schemeClr val="tx1"/>
          </a:solidFill>
          <a:latin typeface="+mn-lt"/>
          <a:ea typeface="+mn-ea"/>
          <a:cs typeface="+mn-cs"/>
        </a:defRPr>
      </a:lvl1pPr>
      <a:lvl2pPr marL="609402" algn="l" defTabSz="1218804" rtl="0" eaLnBrk="1" latinLnBrk="0" hangingPunct="1">
        <a:defRPr sz="2399" kern="1200">
          <a:solidFill>
            <a:schemeClr val="tx1"/>
          </a:solidFill>
          <a:latin typeface="+mn-lt"/>
          <a:ea typeface="+mn-ea"/>
          <a:cs typeface="+mn-cs"/>
        </a:defRPr>
      </a:lvl2pPr>
      <a:lvl3pPr marL="1218804" algn="l" defTabSz="1218804" rtl="0" eaLnBrk="1" latinLnBrk="0" hangingPunct="1">
        <a:defRPr sz="2399" kern="1200">
          <a:solidFill>
            <a:schemeClr val="tx1"/>
          </a:solidFill>
          <a:latin typeface="+mn-lt"/>
          <a:ea typeface="+mn-ea"/>
          <a:cs typeface="+mn-cs"/>
        </a:defRPr>
      </a:lvl3pPr>
      <a:lvl4pPr marL="1828206" algn="l" defTabSz="1218804" rtl="0" eaLnBrk="1" latinLnBrk="0" hangingPunct="1">
        <a:defRPr sz="2399" kern="1200">
          <a:solidFill>
            <a:schemeClr val="tx1"/>
          </a:solidFill>
          <a:latin typeface="+mn-lt"/>
          <a:ea typeface="+mn-ea"/>
          <a:cs typeface="+mn-cs"/>
        </a:defRPr>
      </a:lvl4pPr>
      <a:lvl5pPr marL="2437607" algn="l" defTabSz="1218804" rtl="0" eaLnBrk="1" latinLnBrk="0" hangingPunct="1">
        <a:defRPr sz="2399" kern="1200">
          <a:solidFill>
            <a:schemeClr val="tx1"/>
          </a:solidFill>
          <a:latin typeface="+mn-lt"/>
          <a:ea typeface="+mn-ea"/>
          <a:cs typeface="+mn-cs"/>
        </a:defRPr>
      </a:lvl5pPr>
      <a:lvl6pPr marL="3047009" algn="l" defTabSz="1218804" rtl="0" eaLnBrk="1" latinLnBrk="0" hangingPunct="1">
        <a:defRPr sz="2399" kern="1200">
          <a:solidFill>
            <a:schemeClr val="tx1"/>
          </a:solidFill>
          <a:latin typeface="+mn-lt"/>
          <a:ea typeface="+mn-ea"/>
          <a:cs typeface="+mn-cs"/>
        </a:defRPr>
      </a:lvl6pPr>
      <a:lvl7pPr marL="3656411" algn="l" defTabSz="1218804" rtl="0" eaLnBrk="1" latinLnBrk="0" hangingPunct="1">
        <a:defRPr sz="2399" kern="1200">
          <a:solidFill>
            <a:schemeClr val="tx1"/>
          </a:solidFill>
          <a:latin typeface="+mn-lt"/>
          <a:ea typeface="+mn-ea"/>
          <a:cs typeface="+mn-cs"/>
        </a:defRPr>
      </a:lvl7pPr>
      <a:lvl8pPr marL="4265813" algn="l" defTabSz="1218804" rtl="0" eaLnBrk="1" latinLnBrk="0" hangingPunct="1">
        <a:defRPr sz="2399" kern="1200">
          <a:solidFill>
            <a:schemeClr val="tx1"/>
          </a:solidFill>
          <a:latin typeface="+mn-lt"/>
          <a:ea typeface="+mn-ea"/>
          <a:cs typeface="+mn-cs"/>
        </a:defRPr>
      </a:lvl8pPr>
      <a:lvl9pPr marL="4875215" algn="l" defTabSz="1218804"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454735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823E2707-1B0E-438A-BE28-1A9BCC80596F}"/>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77EF34-A41B-41EF-A6D3-FBE45E6A8B05}" type="datetimeFigureOut">
              <a:rPr lang="en-US" smtClean="0"/>
              <a:t>9/30/2022</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AFA09B-7BA3-45C9-90DA-6FEC112543D6}" type="slidenum">
              <a:rPr lang="en-US" smtClean="0"/>
              <a:t>‹#›</a:t>
            </a:fld>
            <a:endParaRPr lang="en-US"/>
          </a:p>
        </p:txBody>
      </p:sp>
    </p:spTree>
    <p:extLst>
      <p:ext uri="{BB962C8B-B14F-4D97-AF65-F5344CB8AC3E}">
        <p14:creationId xmlns:p14="http://schemas.microsoft.com/office/powerpoint/2010/main" val="366249840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2022/9/30</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E1D06FD8-A45C-4BE2-88F6-8971A690B6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extLst>
      <p:ext uri="{BB962C8B-B14F-4D97-AF65-F5344CB8AC3E}">
        <p14:creationId xmlns:p14="http://schemas.microsoft.com/office/powerpoint/2010/main" val="211164777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5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5.gif"/><Relationship Id="rId1" Type="http://schemas.openxmlformats.org/officeDocument/2006/relationships/slideLayout" Target="../slideLayouts/slideLayout5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43.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5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57.xml"/><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57.xml"/><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58.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8.xml"/><Relationship Id="rId7" Type="http://schemas.openxmlformats.org/officeDocument/2006/relationships/image" Target="../media/image10.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9.png"/><Relationship Id="rId11" Type="http://schemas.openxmlformats.org/officeDocument/2006/relationships/image" Target="../media/image17.png"/><Relationship Id="rId5" Type="http://schemas.openxmlformats.org/officeDocument/2006/relationships/image" Target="../media/image8.png"/><Relationship Id="rId10" Type="http://schemas.openxmlformats.org/officeDocument/2006/relationships/image" Target="../media/image47.png"/><Relationship Id="rId4" Type="http://schemas.openxmlformats.org/officeDocument/2006/relationships/notesSlide" Target="../notesSlides/notesSlide9.xml"/><Relationship Id="rId9" Type="http://schemas.openxmlformats.org/officeDocument/2006/relationships/image" Target="../media/image46.png"/></Relationships>
</file>

<file path=ppt/slides/_rels/slide21.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slideLayout" Target="../slideLayouts/slideLayout76.xml"/><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17.png"/><Relationship Id="rId2" Type="http://schemas.openxmlformats.org/officeDocument/2006/relationships/audio" Target="../media/media3.mp3"/><Relationship Id="rId16" Type="http://schemas.openxmlformats.org/officeDocument/2006/relationships/image" Target="../media/image60.png"/><Relationship Id="rId1" Type="http://schemas.microsoft.com/office/2007/relationships/media" Target="../media/media3.mp3"/><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4" Type="http://schemas.openxmlformats.org/officeDocument/2006/relationships/image" Target="../media/image48.jpeg"/><Relationship Id="rId9" Type="http://schemas.openxmlformats.org/officeDocument/2006/relationships/image" Target="../media/image53.png"/><Relationship Id="rId14" Type="http://schemas.openxmlformats.org/officeDocument/2006/relationships/image" Target="../media/image58.png"/></Relationships>
</file>

<file path=ppt/slides/_rels/slide22.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4.png"/><Relationship Id="rId18" Type="http://schemas.openxmlformats.org/officeDocument/2006/relationships/image" Target="../media/image65.png"/><Relationship Id="rId26" Type="http://schemas.openxmlformats.org/officeDocument/2006/relationships/image" Target="../media/image68.png"/><Relationship Id="rId3" Type="http://schemas.openxmlformats.org/officeDocument/2006/relationships/audio" Target="../media/audio2.wav"/><Relationship Id="rId21" Type="http://schemas.openxmlformats.org/officeDocument/2006/relationships/image" Target="../media/image57.png"/><Relationship Id="rId7" Type="http://schemas.openxmlformats.org/officeDocument/2006/relationships/image" Target="../media/image62.png"/><Relationship Id="rId12" Type="http://schemas.openxmlformats.org/officeDocument/2006/relationships/image" Target="../media/image53.png"/><Relationship Id="rId17" Type="http://schemas.openxmlformats.org/officeDocument/2006/relationships/image" Target="../media/image64.png"/><Relationship Id="rId25" Type="http://schemas.openxmlformats.org/officeDocument/2006/relationships/image" Target="../media/image67.png"/><Relationship Id="rId2" Type="http://schemas.openxmlformats.org/officeDocument/2006/relationships/audio" Target="../media/audio1.wav"/><Relationship Id="rId16" Type="http://schemas.openxmlformats.org/officeDocument/2006/relationships/image" Target="../media/image55.png"/><Relationship Id="rId20" Type="http://schemas.openxmlformats.org/officeDocument/2006/relationships/image" Target="../media/image56.png"/><Relationship Id="rId1" Type="http://schemas.openxmlformats.org/officeDocument/2006/relationships/slideLayout" Target="../slideLayouts/slideLayout76.xml"/><Relationship Id="rId6" Type="http://schemas.openxmlformats.org/officeDocument/2006/relationships/image" Target="../media/image61.png"/><Relationship Id="rId11" Type="http://schemas.openxmlformats.org/officeDocument/2006/relationships/image" Target="../media/image52.png"/><Relationship Id="rId24" Type="http://schemas.openxmlformats.org/officeDocument/2006/relationships/slide" Target="slide23.xml"/><Relationship Id="rId5" Type="http://schemas.openxmlformats.org/officeDocument/2006/relationships/image" Target="../media/image49.png"/><Relationship Id="rId15" Type="http://schemas.openxmlformats.org/officeDocument/2006/relationships/slide" Target="slide24.xml"/><Relationship Id="rId23" Type="http://schemas.openxmlformats.org/officeDocument/2006/relationships/image" Target="../media/image59.png"/><Relationship Id="rId28" Type="http://schemas.openxmlformats.org/officeDocument/2006/relationships/image" Target="../media/image69.png"/><Relationship Id="rId10" Type="http://schemas.openxmlformats.org/officeDocument/2006/relationships/image" Target="../media/image63.png"/><Relationship Id="rId19" Type="http://schemas.openxmlformats.org/officeDocument/2006/relationships/image" Target="../media/image66.png"/><Relationship Id="rId4" Type="http://schemas.openxmlformats.org/officeDocument/2006/relationships/image" Target="../media/image48.jpeg"/><Relationship Id="rId9" Type="http://schemas.openxmlformats.org/officeDocument/2006/relationships/image" Target="../media/image51.png"/><Relationship Id="rId14" Type="http://schemas.openxmlformats.org/officeDocument/2006/relationships/slide" Target="slide25.xml"/><Relationship Id="rId22" Type="http://schemas.openxmlformats.org/officeDocument/2006/relationships/image" Target="../media/image58.png"/><Relationship Id="rId27" Type="http://schemas.openxmlformats.org/officeDocument/2006/relationships/slide" Target="slide26.xml"/></Relationships>
</file>

<file path=ppt/slides/_rels/slide23.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audio" Target="../media/audio3.wav"/><Relationship Id="rId7" Type="http://schemas.openxmlformats.org/officeDocument/2006/relationships/image" Target="../media/image70.jpeg"/><Relationship Id="rId2" Type="http://schemas.openxmlformats.org/officeDocument/2006/relationships/audio" Target="../media/audio2.wav"/><Relationship Id="rId1" Type="http://schemas.openxmlformats.org/officeDocument/2006/relationships/slideLayout" Target="../slideLayouts/slideLayout76.xml"/><Relationship Id="rId6" Type="http://schemas.openxmlformats.org/officeDocument/2006/relationships/image" Target="../media/image69.png"/><Relationship Id="rId5" Type="http://schemas.openxmlformats.org/officeDocument/2006/relationships/slide" Target="slide22.xml"/><Relationship Id="rId4" Type="http://schemas.openxmlformats.org/officeDocument/2006/relationships/image" Target="../media/image48.jpeg"/><Relationship Id="rId9" Type="http://schemas.openxmlformats.org/officeDocument/2006/relationships/image" Target="../media/image72.png"/></Relationships>
</file>

<file path=ppt/slides/_rels/slide24.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audio" Target="../media/audio3.wav"/><Relationship Id="rId7" Type="http://schemas.openxmlformats.org/officeDocument/2006/relationships/image" Target="../media/image73.jpeg"/><Relationship Id="rId2" Type="http://schemas.openxmlformats.org/officeDocument/2006/relationships/audio" Target="../media/audio2.wav"/><Relationship Id="rId1" Type="http://schemas.openxmlformats.org/officeDocument/2006/relationships/slideLayout" Target="../slideLayouts/slideLayout76.xml"/><Relationship Id="rId6" Type="http://schemas.openxmlformats.org/officeDocument/2006/relationships/image" Target="../media/image69.png"/><Relationship Id="rId5" Type="http://schemas.openxmlformats.org/officeDocument/2006/relationships/slide" Target="slide22.xml"/><Relationship Id="rId4" Type="http://schemas.openxmlformats.org/officeDocument/2006/relationships/image" Target="../media/image48.jpeg"/><Relationship Id="rId9"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48.jpeg"/><Relationship Id="rId1" Type="http://schemas.openxmlformats.org/officeDocument/2006/relationships/slideLayout" Target="../slideLayouts/slideLayout76.xml"/><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1.xml"/><Relationship Id="rId7" Type="http://schemas.openxmlformats.org/officeDocument/2006/relationships/image" Target="../media/image17.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8.png"/><Relationship Id="rId5" Type="http://schemas.openxmlformats.org/officeDocument/2006/relationships/image" Target="../media/image8.png"/><Relationship Id="rId10" Type="http://schemas.openxmlformats.org/officeDocument/2006/relationships/image" Target="../media/image76.png"/><Relationship Id="rId4" Type="http://schemas.openxmlformats.org/officeDocument/2006/relationships/notesSlide" Target="../notesSlides/notesSlide11.xml"/><Relationship Id="rId9"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2.xml"/><Relationship Id="rId1" Type="http://schemas.openxmlformats.org/officeDocument/2006/relationships/slideLayout" Target="../slideLayouts/slideLayout81.xml"/><Relationship Id="rId6" Type="http://schemas.openxmlformats.org/officeDocument/2006/relationships/image" Target="../media/image78.png"/><Relationship Id="rId5" Type="http://schemas.openxmlformats.org/officeDocument/2006/relationships/hyperlink" Target="https://www.facebook.com/huongthaoGADT" TargetMode="External"/><Relationship Id="rId4" Type="http://schemas.openxmlformats.org/officeDocument/2006/relationships/hyperlink" Target="mailto:tranthao121004@gmail.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audio" Target="../media/media2.mp3"/><Relationship Id="rId7" Type="http://schemas.openxmlformats.org/officeDocument/2006/relationships/image" Target="../media/image15.png"/><Relationship Id="rId2" Type="http://schemas.microsoft.com/office/2007/relationships/media" Target="../media/media2.mp3"/><Relationship Id="rId1" Type="http://schemas.openxmlformats.org/officeDocument/2006/relationships/themeOverride" Target="../theme/themeOverride1.xml"/><Relationship Id="rId6" Type="http://schemas.openxmlformats.org/officeDocument/2006/relationships/image" Target="../media/image14.png"/><Relationship Id="rId5" Type="http://schemas.openxmlformats.org/officeDocument/2006/relationships/notesSlide" Target="../notesSlides/notesSlide2.xml"/><Relationship Id="rId4" Type="http://schemas.openxmlformats.org/officeDocument/2006/relationships/slideLayout" Target="../slideLayouts/slideLayout49.xml"/><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xml"/><Relationship Id="rId7" Type="http://schemas.openxmlformats.org/officeDocument/2006/relationships/image" Target="../media/image19.png"/><Relationship Id="rId12" Type="http://schemas.openxmlformats.org/officeDocument/2006/relationships/image" Target="../media/image23.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8.png"/><Relationship Id="rId10" Type="http://schemas.openxmlformats.org/officeDocument/2006/relationships/image" Target="../media/image21.png"/><Relationship Id="rId4" Type="http://schemas.openxmlformats.org/officeDocument/2006/relationships/notesSlide" Target="../notesSlides/notesSlide3.xml"/><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gif"/><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grpSp>
        <p:nvGrpSpPr>
          <p:cNvPr id="9" name="组合 8"/>
          <p:cNvGrpSpPr/>
          <p:nvPr/>
        </p:nvGrpSpPr>
        <p:grpSpPr>
          <a:xfrm>
            <a:off x="-846" y="-1014307"/>
            <a:ext cx="12192847" cy="7872307"/>
            <a:chOff x="0" y="378"/>
            <a:chExt cx="14401" cy="9298"/>
          </a:xfrm>
        </p:grpSpPr>
        <p:grpSp>
          <p:nvGrpSpPr>
            <p:cNvPr id="37" name="组合 36"/>
            <p:cNvGrpSpPr/>
            <p:nvPr/>
          </p:nvGrpSpPr>
          <p:grpSpPr>
            <a:xfrm>
              <a:off x="0" y="4892"/>
              <a:ext cx="14401" cy="4784"/>
              <a:chOff x="0" y="0"/>
              <a:chExt cx="14401" cy="4784"/>
            </a:xfrm>
          </p:grpSpPr>
          <p:pic>
            <p:nvPicPr>
              <p:cNvPr id="38" name="图片 37"/>
              <p:cNvPicPr>
                <a:picLocks noChangeAspect="1"/>
              </p:cNvPicPr>
              <p:nvPr/>
            </p:nvPicPr>
            <p:blipFill rotWithShape="1">
              <a:blip r:embed="rId3"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3"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4"/>
            <a:stretch>
              <a:fillRect/>
            </a:stretch>
          </p:blipFill>
          <p:spPr>
            <a:xfrm>
              <a:off x="379" y="378"/>
              <a:ext cx="891" cy="889"/>
            </a:xfrm>
            <a:prstGeom prst="rect">
              <a:avLst/>
            </a:prstGeom>
          </p:spPr>
        </p:pic>
      </p:grpSp>
      <p:grpSp>
        <p:nvGrpSpPr>
          <p:cNvPr id="4" name="组合 3"/>
          <p:cNvGrpSpPr/>
          <p:nvPr/>
        </p:nvGrpSpPr>
        <p:grpSpPr>
          <a:xfrm>
            <a:off x="385658" y="46143"/>
            <a:ext cx="11418993" cy="2453640"/>
            <a:chOff x="779" y="0"/>
            <a:chExt cx="13487" cy="2898"/>
          </a:xfrm>
        </p:grpSpPr>
        <p:pic>
          <p:nvPicPr>
            <p:cNvPr id="11" name="图片 10"/>
            <p:cNvPicPr>
              <a:picLocks noChangeAspect="1"/>
            </p:cNvPicPr>
            <p:nvPr/>
          </p:nvPicPr>
          <p:blipFill>
            <a:blip r:embed="rId5" cstate="screen"/>
            <a:stretch>
              <a:fillRect/>
            </a:stretch>
          </p:blipFill>
          <p:spPr>
            <a:xfrm flipH="1">
              <a:off x="11368" y="0"/>
              <a:ext cx="2898" cy="2898"/>
            </a:xfrm>
            <a:prstGeom prst="rect">
              <a:avLst/>
            </a:prstGeom>
          </p:spPr>
        </p:pic>
        <p:pic>
          <p:nvPicPr>
            <p:cNvPr id="2" name="图片 1"/>
            <p:cNvPicPr>
              <a:picLocks noChangeAspect="1"/>
            </p:cNvPicPr>
            <p:nvPr/>
          </p:nvPicPr>
          <p:blipFill>
            <a:blip r:embed="rId5" cstate="screen"/>
            <a:stretch>
              <a:fillRect/>
            </a:stretch>
          </p:blipFill>
          <p:spPr>
            <a:xfrm>
              <a:off x="779" y="0"/>
              <a:ext cx="2898" cy="2898"/>
            </a:xfrm>
            <a:prstGeom prst="rect">
              <a:avLst/>
            </a:prstGeom>
          </p:spPr>
        </p:pic>
      </p:grpSp>
      <p:pic>
        <p:nvPicPr>
          <p:cNvPr id="12" name="Picture 11">
            <a:extLst>
              <a:ext uri="{FF2B5EF4-FFF2-40B4-BE49-F238E27FC236}">
                <a16:creationId xmlns:a16="http://schemas.microsoft.com/office/drawing/2014/main" id="{A982C3B6-2A6D-4930-8A84-11DD18976B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6153" y="-261620"/>
            <a:ext cx="6858000" cy="6858000"/>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89CAA4B0-8032-4846-A76E-B995050851CE}"/>
              </a:ext>
            </a:extLst>
          </p:cNvPr>
          <p:cNvPicPr>
            <a:picLocks noChangeAspect="1"/>
          </p:cNvPicPr>
          <p:nvPr/>
        </p:nvPicPr>
        <p:blipFill>
          <a:blip r:embed="rId7"/>
          <a:stretch>
            <a:fillRect/>
          </a:stretch>
        </p:blipFill>
        <p:spPr>
          <a:xfrm>
            <a:off x="3294321" y="2358574"/>
            <a:ext cx="5673836" cy="1617612"/>
          </a:xfrm>
          <a:prstGeom prst="rect">
            <a:avLst/>
          </a:prstGeom>
        </p:spPr>
      </p:pic>
    </p:spTree>
    <p:extLst>
      <p:ext uri="{BB962C8B-B14F-4D97-AF65-F5344CB8AC3E}">
        <p14:creationId xmlns:p14="http://schemas.microsoft.com/office/powerpoint/2010/main" val="125583562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14:presetBounceEnd="40000">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14:bounceEnd="40000">
                                          <p:cBhvr additive="base">
                                            <p:cTn id="12" dur="75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12"/>
                                            </p:tgtEl>
                                            <p:attrNameLst>
                                              <p:attrName>ppt_y</p:attrName>
                                            </p:attrNameLst>
                                          </p:cBhvr>
                                          <p:tavLst>
                                            <p:tav tm="0">
                                              <p:val>
                                                <p:strVal val="1+#ppt_h/2"/>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750" fill="hold"/>
                                            <p:tgtEl>
                                              <p:spTgt spid="12"/>
                                            </p:tgtEl>
                                            <p:attrNameLst>
                                              <p:attrName>ppt_x</p:attrName>
                                            </p:attrNameLst>
                                          </p:cBhvr>
                                          <p:tavLst>
                                            <p:tav tm="0">
                                              <p:val>
                                                <p:strVal val="#ppt_x"/>
                                              </p:val>
                                            </p:tav>
                                            <p:tav tm="100000">
                                              <p:val>
                                                <p:strVal val="#ppt_x"/>
                                              </p:val>
                                            </p:tav>
                                          </p:tavLst>
                                        </p:anim>
                                        <p:anim calcmode="lin" valueType="num">
                                          <p:cBhvr additive="base">
                                            <p:cTn id="13" dur="750" fill="hold"/>
                                            <p:tgtEl>
                                              <p:spTgt spid="12"/>
                                            </p:tgtEl>
                                            <p:attrNameLst>
                                              <p:attrName>ppt_y</p:attrName>
                                            </p:attrNameLst>
                                          </p:cBhvr>
                                          <p:tavLst>
                                            <p:tav tm="0">
                                              <p:val>
                                                <p:strVal val="1+#ppt_h/2"/>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a:extLst>
              <a:ext uri="{FF2B5EF4-FFF2-40B4-BE49-F238E27FC236}">
                <a16:creationId xmlns:a16="http://schemas.microsoft.com/office/drawing/2014/main" id="{F5CDDC53-C66A-4E96-8F5A-58AED9455EC7}"/>
              </a:ext>
            </a:extLst>
          </p:cNvPr>
          <p:cNvGrpSpPr/>
          <p:nvPr/>
        </p:nvGrpSpPr>
        <p:grpSpPr>
          <a:xfrm>
            <a:off x="127357" y="299459"/>
            <a:ext cx="900003" cy="900000"/>
            <a:chOff x="361544" y="1028206"/>
            <a:chExt cx="900002" cy="900000"/>
          </a:xfrm>
        </p:grpSpPr>
        <p:pic>
          <p:nvPicPr>
            <p:cNvPr id="5128" name="Picture 8" descr="220 ideas de Flores marcos | disenos de unas, fondos para tarjetas, fondos  de flores">
              <a:extLst>
                <a:ext uri="{FF2B5EF4-FFF2-40B4-BE49-F238E27FC236}">
                  <a16:creationId xmlns:a16="http://schemas.microsoft.com/office/drawing/2014/main" id="{0D1DCF72-491F-4490-A697-38A3E153E7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544" y="1028206"/>
              <a:ext cx="900002" cy="90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92EE5B0-393B-4F9D-9D02-67ED0D585165}"/>
                </a:ext>
              </a:extLst>
            </p:cNvPr>
            <p:cNvSpPr txBox="1"/>
            <p:nvPr/>
          </p:nvSpPr>
          <p:spPr>
            <a:xfrm>
              <a:off x="618222" y="1155857"/>
              <a:ext cx="393056" cy="584775"/>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3399"/>
                  </a:solidFill>
                  <a:effectLst/>
                  <a:uLnTx/>
                  <a:uFillTx/>
                  <a:latin typeface="Calibri" panose="020F0502020204030204" pitchFamily="34" charset="0"/>
                  <a:ea typeface="+mn-ea"/>
                  <a:cs typeface="Calibri" panose="020F0502020204030204" pitchFamily="34" charset="0"/>
                </a:rPr>
                <a:t>2</a:t>
              </a:r>
            </a:p>
          </p:txBody>
        </p:sp>
      </p:grpSp>
      <p:sp>
        <p:nvSpPr>
          <p:cNvPr id="18" name="TextBox 17">
            <a:extLst>
              <a:ext uri="{FF2B5EF4-FFF2-40B4-BE49-F238E27FC236}">
                <a16:creationId xmlns:a16="http://schemas.microsoft.com/office/drawing/2014/main" id="{1E0E0AAD-17C5-4358-9049-BC2682F5450E}"/>
              </a:ext>
            </a:extLst>
          </p:cNvPr>
          <p:cNvSpPr txBox="1"/>
          <p:nvPr/>
        </p:nvSpPr>
        <p:spPr>
          <a:xfrm>
            <a:off x="882159" y="446841"/>
            <a:ext cx="12192000" cy="646331"/>
          </a:xfrm>
          <a:prstGeom prst="rect">
            <a:avLst/>
          </a:prstGeom>
          <a:noFill/>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Đọc đoạn văn dưới đây và trả lời câu hỏi.</a:t>
            </a:r>
          </a:p>
        </p:txBody>
      </p:sp>
      <p:sp>
        <p:nvSpPr>
          <p:cNvPr id="5" name="TextBox 4">
            <a:extLst>
              <a:ext uri="{FF2B5EF4-FFF2-40B4-BE49-F238E27FC236}">
                <a16:creationId xmlns:a16="http://schemas.microsoft.com/office/drawing/2014/main" id="{53DA4033-9B40-417D-91CC-A090877D74EB}"/>
              </a:ext>
            </a:extLst>
          </p:cNvPr>
          <p:cNvSpPr txBox="1"/>
          <p:nvPr/>
        </p:nvSpPr>
        <p:spPr>
          <a:xfrm>
            <a:off x="1168400" y="1351280"/>
            <a:ext cx="10109200" cy="31085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Nhà Thủy ở ngay dưới thuyền. Con sông thân yêu, nơi có “nhà” của Thủy ấy, là sông Hồng. Lòng sông mở mênh mông, quãng chảy qua Hà Nội càng mênh mông hơn. Mỗi cánh buồm nổi trên dòng sông, nom cứ như là một con bướm nhỏ. Lúc nắng ửng mây hồng, nước sông nhấp nháy như sao bay.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(Theo Phong Thu)</a:t>
            </a:r>
          </a:p>
        </p:txBody>
      </p:sp>
      <p:sp>
        <p:nvSpPr>
          <p:cNvPr id="10" name="Rectangle: Rounded Corners 9">
            <a:extLst>
              <a:ext uri="{FF2B5EF4-FFF2-40B4-BE49-F238E27FC236}">
                <a16:creationId xmlns:a16="http://schemas.microsoft.com/office/drawing/2014/main" id="{E10C2EB6-6D30-4BA0-9C7F-7946E167A183}"/>
              </a:ext>
            </a:extLst>
          </p:cNvPr>
          <p:cNvSpPr/>
          <p:nvPr/>
        </p:nvSpPr>
        <p:spPr>
          <a:xfrm>
            <a:off x="1249681" y="4783753"/>
            <a:ext cx="9824720" cy="1085147"/>
          </a:xfrm>
          <a:prstGeom prst="roundRect">
            <a:avLst/>
          </a:prstGeom>
          <a:solidFill>
            <a:srgbClr val="FFEFBD"/>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Cánh buồm trên sông được so sánh với sự vật nào?</a:t>
            </a:r>
            <a:endParaRPr kumimoji="0" lang="vi-VN" sz="28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Nước sông được ví với sự vật nào?</a:t>
            </a:r>
            <a:endParaRPr kumimoji="0" lang="vi-VN"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7166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grpSp>
        <p:nvGrpSpPr>
          <p:cNvPr id="9" name="组合 8"/>
          <p:cNvGrpSpPr/>
          <p:nvPr/>
        </p:nvGrpSpPr>
        <p:grpSpPr>
          <a:xfrm>
            <a:off x="-5929" y="245149"/>
            <a:ext cx="12192847" cy="7435427"/>
            <a:chOff x="0" y="895"/>
            <a:chExt cx="14401" cy="8782"/>
          </a:xfrm>
        </p:grpSpPr>
        <p:grpSp>
          <p:nvGrpSpPr>
            <p:cNvPr id="37" name="组合 36"/>
            <p:cNvGrpSpPr/>
            <p:nvPr/>
          </p:nvGrpSpPr>
          <p:grpSpPr>
            <a:xfrm>
              <a:off x="0" y="4892"/>
              <a:ext cx="14401" cy="4785"/>
              <a:chOff x="0" y="0"/>
              <a:chExt cx="14401" cy="4785"/>
            </a:xfrm>
          </p:grpSpPr>
          <p:pic>
            <p:nvPicPr>
              <p:cNvPr id="38" name="图片 37"/>
              <p:cNvPicPr>
                <a:picLocks noChangeAspect="1"/>
              </p:cNvPicPr>
              <p:nvPr/>
            </p:nvPicPr>
            <p:blipFill rotWithShape="1">
              <a:blip r:embed="rId3"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3"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4"/>
            <a:stretch>
              <a:fillRect/>
            </a:stretch>
          </p:blipFill>
          <p:spPr>
            <a:xfrm>
              <a:off x="6754" y="895"/>
              <a:ext cx="891" cy="889"/>
            </a:xfrm>
            <a:prstGeom prst="rect">
              <a:avLst/>
            </a:prstGeom>
          </p:spPr>
        </p:pic>
      </p:grpSp>
      <p:grpSp>
        <p:nvGrpSpPr>
          <p:cNvPr id="58" name="组合 57"/>
          <p:cNvGrpSpPr/>
          <p:nvPr/>
        </p:nvGrpSpPr>
        <p:grpSpPr>
          <a:xfrm>
            <a:off x="1888067" y="998221"/>
            <a:ext cx="8930640" cy="5859780"/>
            <a:chOff x="6380" y="1309"/>
            <a:chExt cx="7586" cy="6347"/>
          </a:xfrm>
        </p:grpSpPr>
        <p:sp>
          <p:nvSpPr>
            <p:cNvPr id="57" name="云形 56"/>
            <p:cNvSpPr/>
            <p:nvPr/>
          </p:nvSpPr>
          <p:spPr>
            <a:xfrm>
              <a:off x="6580" y="1509"/>
              <a:ext cx="7386" cy="6147"/>
            </a:xfrm>
            <a:prstGeom prst="cloud">
              <a:avLst/>
            </a:prstGeom>
            <a:solidFill>
              <a:srgbClr val="63C0B4"/>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sp>
          <p:nvSpPr>
            <p:cNvPr id="55" name="云形 54"/>
            <p:cNvSpPr/>
            <p:nvPr/>
          </p:nvSpPr>
          <p:spPr>
            <a:xfrm>
              <a:off x="6380" y="1309"/>
              <a:ext cx="7386" cy="6147"/>
            </a:xfrm>
            <a:prstGeom prst="cloud">
              <a:avLst/>
            </a:prstGeom>
            <a:solidFill>
              <a:schemeClr val="bg1"/>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grpSp>
      <p:pic>
        <p:nvPicPr>
          <p:cNvPr id="11" name="图片 10"/>
          <p:cNvPicPr>
            <a:picLocks noChangeAspect="1"/>
          </p:cNvPicPr>
          <p:nvPr/>
        </p:nvPicPr>
        <p:blipFill>
          <a:blip r:embed="rId5" cstate="screen"/>
          <a:stretch>
            <a:fillRect/>
          </a:stretch>
        </p:blipFill>
        <p:spPr>
          <a:xfrm flipH="1">
            <a:off x="9733277" y="0"/>
            <a:ext cx="2453640" cy="2453640"/>
          </a:xfrm>
          <a:prstGeom prst="rect">
            <a:avLst/>
          </a:prstGeom>
        </p:spPr>
      </p:pic>
      <p:pic>
        <p:nvPicPr>
          <p:cNvPr id="2" name="图片 1"/>
          <p:cNvPicPr>
            <a:picLocks noChangeAspect="1"/>
          </p:cNvPicPr>
          <p:nvPr/>
        </p:nvPicPr>
        <p:blipFill>
          <a:blip r:embed="rId5" cstate="screen"/>
          <a:stretch>
            <a:fillRect/>
          </a:stretch>
        </p:blipFill>
        <p:spPr>
          <a:xfrm>
            <a:off x="5083" y="0"/>
            <a:ext cx="2453640" cy="2453640"/>
          </a:xfrm>
          <a:prstGeom prst="rect">
            <a:avLst/>
          </a:prstGeom>
        </p:spPr>
      </p:pic>
      <p:pic>
        <p:nvPicPr>
          <p:cNvPr id="14" name="Picture 13">
            <a:extLst>
              <a:ext uri="{FF2B5EF4-FFF2-40B4-BE49-F238E27FC236}">
                <a16:creationId xmlns:a16="http://schemas.microsoft.com/office/drawing/2014/main" id="{87DD390E-DC66-4B3E-BA25-49F6418FB019}"/>
              </a:ext>
            </a:extLst>
          </p:cNvPr>
          <p:cNvPicPr>
            <a:picLocks noChangeAspect="1"/>
          </p:cNvPicPr>
          <p:nvPr/>
        </p:nvPicPr>
        <p:blipFill rotWithShape="1">
          <a:blip r:embed="rId6"/>
          <a:srcRect l="4112" t="11542" r="4112" b="11542"/>
          <a:stretch/>
        </p:blipFill>
        <p:spPr>
          <a:xfrm>
            <a:off x="3207704" y="3143543"/>
            <a:ext cx="5308640" cy="3322739"/>
          </a:xfrm>
          <a:prstGeom prst="rect">
            <a:avLst/>
          </a:prstGeom>
          <a:effectLst>
            <a:outerShdw blurRad="50800" dist="38100" dir="5400000" algn="t" rotWithShape="0">
              <a:prstClr val="black">
                <a:alpha val="40000"/>
              </a:prstClr>
            </a:outerShdw>
          </a:effectLst>
        </p:spPr>
      </p:pic>
      <p:pic>
        <p:nvPicPr>
          <p:cNvPr id="3" name="Picture 2">
            <a:extLst>
              <a:ext uri="{FF2B5EF4-FFF2-40B4-BE49-F238E27FC236}">
                <a16:creationId xmlns:a16="http://schemas.microsoft.com/office/drawing/2014/main" id="{8D294F20-6395-46A8-86A2-CCBC22BCABB2}"/>
              </a:ext>
            </a:extLst>
          </p:cNvPr>
          <p:cNvPicPr>
            <a:picLocks noChangeAspect="1"/>
          </p:cNvPicPr>
          <p:nvPr/>
        </p:nvPicPr>
        <p:blipFill>
          <a:blip r:embed="rId7"/>
          <a:stretch>
            <a:fillRect/>
          </a:stretch>
        </p:blipFill>
        <p:spPr>
          <a:xfrm>
            <a:off x="3317023" y="1694644"/>
            <a:ext cx="5690093" cy="1934632"/>
          </a:xfrm>
          <a:prstGeom prst="rect">
            <a:avLst/>
          </a:prstGeom>
        </p:spPr>
      </p:pic>
    </p:spTree>
    <p:extLst>
      <p:ext uri="{BB962C8B-B14F-4D97-AF65-F5344CB8AC3E}">
        <p14:creationId xmlns:p14="http://schemas.microsoft.com/office/powerpoint/2010/main" val="14006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heel(1)">
                                      <p:cBhvr>
                                        <p:cTn id="7" dur="1000"/>
                                        <p:tgtEl>
                                          <p:spTgt spid="58"/>
                                        </p:tgtEl>
                                      </p:cBhvr>
                                    </p:animEffect>
                                  </p:childTnLst>
                                </p:cTn>
                              </p:par>
                              <p:par>
                                <p:cTn id="8" presetID="14"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2">
            <a:extLst>
              <a:ext uri="{FF2B5EF4-FFF2-40B4-BE49-F238E27FC236}">
                <a16:creationId xmlns:a16="http://schemas.microsoft.com/office/drawing/2014/main" id="{80A54469-9346-4239-B6A5-E5A2879B0D6C}"/>
              </a:ext>
            </a:extLst>
          </p:cNvPr>
          <p:cNvSpPr>
            <a:spLocks noChangeAspect="1"/>
          </p:cNvSpPr>
          <p:nvPr/>
        </p:nvSpPr>
        <p:spPr bwMode="auto">
          <a:xfrm rot="7890862">
            <a:off x="6432922" y="1879900"/>
            <a:ext cx="1895353" cy="2193883"/>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5ECCF3"/>
          </a:solidFill>
          <a:ln w="28575" cmpd="sng">
            <a:solidFill>
              <a:srgbClr val="F8F8F8"/>
            </a:solidFill>
            <a:round/>
          </a:ln>
        </p:spPr>
        <p:txBody>
          <a:bodyPr wrap="none" lIns="91388" tIns="45693" rIns="91388" bIns="45693" anchor="ctr"/>
          <a:lstStyle/>
          <a:p>
            <a:pPr defTabSz="457041">
              <a:defRPr/>
            </a:pPr>
            <a:endParaRPr lang="zh-CN" altLang="en-US" sz="1865" kern="0">
              <a:solidFill>
                <a:prstClr val="black"/>
              </a:solidFill>
              <a:latin typeface="方正清刻本悦宋简体" panose="02000000000000000000" pitchFamily="2" charset="-122"/>
              <a:ea typeface="方正清刻本悦宋简体" panose="02000000000000000000" pitchFamily="2" charset="-122"/>
            </a:endParaRPr>
          </a:p>
        </p:txBody>
      </p:sp>
      <p:sp>
        <p:nvSpPr>
          <p:cNvPr id="8" name="等腰三角形 2">
            <a:extLst>
              <a:ext uri="{FF2B5EF4-FFF2-40B4-BE49-F238E27FC236}">
                <a16:creationId xmlns:a16="http://schemas.microsoft.com/office/drawing/2014/main" id="{42473187-2AEC-4F56-8D23-17F31265402D}"/>
              </a:ext>
            </a:extLst>
          </p:cNvPr>
          <p:cNvSpPr>
            <a:spLocks noChangeAspect="1"/>
          </p:cNvSpPr>
          <p:nvPr/>
        </p:nvSpPr>
        <p:spPr bwMode="auto">
          <a:xfrm rot="15627953">
            <a:off x="4483324" y="2332057"/>
            <a:ext cx="1896833" cy="2193883"/>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7AB005"/>
          </a:solidFill>
          <a:ln w="28575" cmpd="sng">
            <a:solidFill>
              <a:srgbClr val="F8F8F8"/>
            </a:solidFill>
            <a:round/>
          </a:ln>
        </p:spPr>
        <p:txBody>
          <a:bodyPr wrap="none" lIns="91388" tIns="45693" rIns="91388" bIns="45693" anchor="ctr"/>
          <a:lstStyle/>
          <a:p>
            <a:pPr defTabSz="457041">
              <a:defRPr/>
            </a:pPr>
            <a:endParaRPr lang="zh-CN" altLang="en-US" sz="1865">
              <a:solidFill>
                <a:prstClr val="black"/>
              </a:solidFill>
              <a:latin typeface="方正清刻本悦宋简体" panose="02000000000000000000" pitchFamily="2" charset="-122"/>
              <a:ea typeface="方正清刻本悦宋简体" panose="02000000000000000000" pitchFamily="2" charset="-122"/>
            </a:endParaRPr>
          </a:p>
        </p:txBody>
      </p:sp>
      <p:sp>
        <p:nvSpPr>
          <p:cNvPr id="9" name="TextBox 9">
            <a:extLst>
              <a:ext uri="{FF2B5EF4-FFF2-40B4-BE49-F238E27FC236}">
                <a16:creationId xmlns:a16="http://schemas.microsoft.com/office/drawing/2014/main" id="{D98EFF17-4E51-4375-AC59-666CB3658D2B}"/>
              </a:ext>
            </a:extLst>
          </p:cNvPr>
          <p:cNvSpPr txBox="1">
            <a:spLocks noChangeArrowheads="1"/>
          </p:cNvSpPr>
          <p:nvPr/>
        </p:nvSpPr>
        <p:spPr bwMode="auto">
          <a:xfrm>
            <a:off x="5379936" y="3065541"/>
            <a:ext cx="705517" cy="6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88" tIns="45693" rIns="91388" bIns="4569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457041" eaLnBrk="1" hangingPunct="1">
              <a:defRPr/>
            </a:pPr>
            <a:r>
              <a:rPr lang="en-US" altLang="zh-CN" sz="4000" b="1" dirty="0" err="1">
                <a:solidFill>
                  <a:srgbClr val="F2FBFF"/>
                </a:solidFill>
                <a:latin typeface="Arial-Rounded" panose="020B0500000000000000" pitchFamily="34" charset="0"/>
                <a:ea typeface="Arial-Rounded" panose="020B0500000000000000" pitchFamily="34" charset="0"/>
                <a:cs typeface="Arial-Rounded" panose="020B0500000000000000" pitchFamily="34" charset="0"/>
              </a:rPr>
              <a:t>Trình</a:t>
            </a:r>
            <a:r>
              <a:rPr lang="en-US" altLang="zh-CN" sz="4000" b="1" dirty="0">
                <a:solidFill>
                  <a:srgbClr val="F2FBFF"/>
                </a:solidFill>
                <a:latin typeface="Arial-Rounded" panose="020B0500000000000000" pitchFamily="34" charset="0"/>
                <a:ea typeface="Arial-Rounded" panose="020B0500000000000000" pitchFamily="34" charset="0"/>
                <a:cs typeface="Arial-Rounded" panose="020B0500000000000000" pitchFamily="34" charset="0"/>
              </a:rPr>
              <a:t> </a:t>
            </a:r>
          </a:p>
          <a:p>
            <a:pPr algn="ctr" defTabSz="457041" eaLnBrk="1" hangingPunct="1">
              <a:defRPr/>
            </a:pPr>
            <a:r>
              <a:rPr lang="en-US" altLang="zh-CN" sz="4000" b="1" dirty="0" err="1">
                <a:solidFill>
                  <a:srgbClr val="F2FBFF"/>
                </a:solidFill>
                <a:latin typeface="Arial-Rounded" panose="020B0500000000000000" pitchFamily="34" charset="0"/>
                <a:ea typeface="Arial-Rounded" panose="020B0500000000000000" pitchFamily="34" charset="0"/>
                <a:cs typeface="Arial-Rounded" panose="020B0500000000000000" pitchFamily="34" charset="0"/>
              </a:rPr>
              <a:t>bày</a:t>
            </a:r>
            <a:endParaRPr lang="zh-CN" altLang="en-US" sz="4000" b="1" dirty="0">
              <a:solidFill>
                <a:srgbClr val="F2FBFF"/>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FD3E71D1-B48C-411C-82E3-66B31AFCE40F}"/>
              </a:ext>
            </a:extLst>
          </p:cNvPr>
          <p:cNvSpPr txBox="1">
            <a:spLocks noChangeArrowheads="1"/>
          </p:cNvSpPr>
          <p:nvPr/>
        </p:nvSpPr>
        <p:spPr bwMode="auto">
          <a:xfrm>
            <a:off x="6348360" y="2611501"/>
            <a:ext cx="2047795" cy="6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88" tIns="45693" rIns="91388" bIns="4569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457041" eaLnBrk="1" hangingPunct="1">
              <a:defRPr/>
            </a:pPr>
            <a:r>
              <a:rPr lang="en-US" altLang="zh-CN" sz="4000" b="1" dirty="0" err="1">
                <a:solidFill>
                  <a:srgbClr val="F2FBFF"/>
                </a:solidFill>
                <a:latin typeface="Arial-Rounded" panose="020B0500000000000000" pitchFamily="34" charset="0"/>
                <a:ea typeface="Arial-Rounded" panose="020B0500000000000000" pitchFamily="34" charset="0"/>
                <a:cs typeface="Arial-Rounded" panose="020B0500000000000000" pitchFamily="34" charset="0"/>
              </a:rPr>
              <a:t>Nhận</a:t>
            </a:r>
            <a:r>
              <a:rPr lang="en-US" altLang="zh-CN" sz="4000" b="1" dirty="0">
                <a:solidFill>
                  <a:srgbClr val="F2FBFF"/>
                </a:solidFill>
                <a:latin typeface="Arial-Rounded" panose="020B0500000000000000" pitchFamily="34" charset="0"/>
                <a:ea typeface="Arial-Rounded" panose="020B0500000000000000" pitchFamily="34" charset="0"/>
                <a:cs typeface="Arial-Rounded" panose="020B0500000000000000" pitchFamily="34" charset="0"/>
              </a:rPr>
              <a:t> </a:t>
            </a:r>
          </a:p>
          <a:p>
            <a:pPr algn="ctr" defTabSz="457041" eaLnBrk="1" hangingPunct="1">
              <a:defRPr/>
            </a:pPr>
            <a:r>
              <a:rPr lang="en-US" altLang="zh-CN" sz="4000" b="1" dirty="0" err="1">
                <a:solidFill>
                  <a:srgbClr val="F2FBFF"/>
                </a:solidFill>
                <a:latin typeface="Arial-Rounded" panose="020B0500000000000000" pitchFamily="34" charset="0"/>
                <a:ea typeface="Arial-Rounded" panose="020B0500000000000000" pitchFamily="34" charset="0"/>
                <a:cs typeface="Arial-Rounded" panose="020B0500000000000000" pitchFamily="34" charset="0"/>
              </a:rPr>
              <a:t>xét</a:t>
            </a:r>
            <a:endParaRPr lang="zh-CN" altLang="en-US" sz="4000" b="1" dirty="0">
              <a:solidFill>
                <a:srgbClr val="F2FBFF"/>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4" descr="Free Blog Comment Icon of Colored Outline style - Available in SVG, PNG,  EPS, AI &amp;amp; Icon fonts">
            <a:extLst>
              <a:ext uri="{FF2B5EF4-FFF2-40B4-BE49-F238E27FC236}">
                <a16:creationId xmlns:a16="http://schemas.microsoft.com/office/drawing/2014/main" id="{53CA108A-63AB-4D02-B30E-8D259A6BB3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6293" y="3551419"/>
            <a:ext cx="1282736" cy="12827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CB08F7B-CC36-4242-BC6F-CE41474B5071}"/>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761" t="15034" r="6622" b="37267"/>
          <a:stretch/>
        </p:blipFill>
        <p:spPr>
          <a:xfrm>
            <a:off x="2105414" y="2487196"/>
            <a:ext cx="2374113" cy="1395891"/>
          </a:xfrm>
          <a:prstGeom prst="rect">
            <a:avLst/>
          </a:prstGeom>
        </p:spPr>
      </p:pic>
      <p:pic>
        <p:nvPicPr>
          <p:cNvPr id="15" name="Picture 14">
            <a:extLst>
              <a:ext uri="{FF2B5EF4-FFF2-40B4-BE49-F238E27FC236}">
                <a16:creationId xmlns:a16="http://schemas.microsoft.com/office/drawing/2014/main" id="{654F23E9-672F-4F2D-89F0-7BF821F6F8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83" y="593093"/>
            <a:ext cx="11114423" cy="1424179"/>
          </a:xfrm>
          <a:prstGeom prst="rect">
            <a:avLst/>
          </a:prstGeom>
        </p:spPr>
      </p:pic>
      <p:pic>
        <p:nvPicPr>
          <p:cNvPr id="16" name="Picture 15" descr="A picture containing text, toy, doll&#10;&#10;Description automatically generated">
            <a:extLst>
              <a:ext uri="{FF2B5EF4-FFF2-40B4-BE49-F238E27FC236}">
                <a16:creationId xmlns:a16="http://schemas.microsoft.com/office/drawing/2014/main" id="{5F64ACCA-D51F-439D-B0F4-3B3A45280EC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51178" y="3439128"/>
            <a:ext cx="1904905" cy="3556000"/>
          </a:xfrm>
          <a:prstGeom prst="rect">
            <a:avLst/>
          </a:prstGeom>
        </p:spPr>
      </p:pic>
      <p:pic>
        <p:nvPicPr>
          <p:cNvPr id="17" name="Picture 16" descr="A picture containing text, toy, doll&#10;&#10;Description automatically generated">
            <a:extLst>
              <a:ext uri="{FF2B5EF4-FFF2-40B4-BE49-F238E27FC236}">
                <a16:creationId xmlns:a16="http://schemas.microsoft.com/office/drawing/2014/main" id="{79977A25-AEA8-4847-B769-F70A51C16E7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732696" y="3521559"/>
            <a:ext cx="1788153" cy="3556000"/>
          </a:xfrm>
          <a:prstGeom prst="rect">
            <a:avLst/>
          </a:prstGeom>
        </p:spPr>
      </p:pic>
    </p:spTree>
    <p:extLst>
      <p:ext uri="{BB962C8B-B14F-4D97-AF65-F5344CB8AC3E}">
        <p14:creationId xmlns:p14="http://schemas.microsoft.com/office/powerpoint/2010/main" val="397128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300" fill="hold"/>
                                        <p:tgtEl>
                                          <p:spTgt spid="9"/>
                                        </p:tgtEl>
                                        <p:attrNameLst>
                                          <p:attrName>ppt_w</p:attrName>
                                        </p:attrNameLst>
                                      </p:cBhvr>
                                      <p:tavLst>
                                        <p:tav tm="0">
                                          <p:val>
                                            <p:fltVal val="0"/>
                                          </p:val>
                                        </p:tav>
                                        <p:tav tm="100000">
                                          <p:val>
                                            <p:strVal val="#ppt_w"/>
                                          </p:val>
                                        </p:tav>
                                      </p:tavLst>
                                    </p:anim>
                                    <p:anim calcmode="lin" valueType="num">
                                      <p:cBhvr>
                                        <p:cTn id="13" dur="300" fill="hold"/>
                                        <p:tgtEl>
                                          <p:spTgt spid="9"/>
                                        </p:tgtEl>
                                        <p:attrNameLst>
                                          <p:attrName>ppt_h</p:attrName>
                                        </p:attrNameLst>
                                      </p:cBhvr>
                                      <p:tavLst>
                                        <p:tav tm="0">
                                          <p:val>
                                            <p:fltVal val="0"/>
                                          </p:val>
                                        </p:tav>
                                        <p:tav tm="100000">
                                          <p:val>
                                            <p:strVal val="#ppt_h"/>
                                          </p:val>
                                        </p:tav>
                                      </p:tavLst>
                                    </p:anim>
                                    <p:anim calcmode="lin" valueType="num">
                                      <p:cBhvr>
                                        <p:cTn id="14" dur="300" fill="hold"/>
                                        <p:tgtEl>
                                          <p:spTgt spid="9"/>
                                        </p:tgtEl>
                                        <p:attrNameLst>
                                          <p:attrName>style.rotation</p:attrName>
                                        </p:attrNameLst>
                                      </p:cBhvr>
                                      <p:tavLst>
                                        <p:tav tm="0">
                                          <p:val>
                                            <p:fltVal val="90"/>
                                          </p:val>
                                        </p:tav>
                                        <p:tav tm="100000">
                                          <p:val>
                                            <p:fltVal val="0"/>
                                          </p:val>
                                        </p:tav>
                                      </p:tavLst>
                                    </p:anim>
                                    <p:animEffect transition="in" filter="fade">
                                      <p:cBhvr>
                                        <p:cTn id="15" dur="300"/>
                                        <p:tgtEl>
                                          <p:spTgt spid="9"/>
                                        </p:tgtEl>
                                      </p:cBhvr>
                                    </p:animEffect>
                                  </p:childTnLst>
                                </p:cTn>
                              </p:par>
                            </p:childTnLst>
                          </p:cTn>
                        </p:par>
                        <p:par>
                          <p:cTn id="16" fill="hold">
                            <p:stCondLst>
                              <p:cond delay="800"/>
                            </p:stCondLst>
                            <p:childTnLst>
                              <p:par>
                                <p:cTn id="17" presetID="31"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300" fill="hold"/>
                                        <p:tgtEl>
                                          <p:spTgt spid="10"/>
                                        </p:tgtEl>
                                        <p:attrNameLst>
                                          <p:attrName>ppt_w</p:attrName>
                                        </p:attrNameLst>
                                      </p:cBhvr>
                                      <p:tavLst>
                                        <p:tav tm="0">
                                          <p:val>
                                            <p:fltVal val="0"/>
                                          </p:val>
                                        </p:tav>
                                        <p:tav tm="100000">
                                          <p:val>
                                            <p:strVal val="#ppt_w"/>
                                          </p:val>
                                        </p:tav>
                                      </p:tavLst>
                                    </p:anim>
                                    <p:anim calcmode="lin" valueType="num">
                                      <p:cBhvr>
                                        <p:cTn id="20" dur="300" fill="hold"/>
                                        <p:tgtEl>
                                          <p:spTgt spid="10"/>
                                        </p:tgtEl>
                                        <p:attrNameLst>
                                          <p:attrName>ppt_h</p:attrName>
                                        </p:attrNameLst>
                                      </p:cBhvr>
                                      <p:tavLst>
                                        <p:tav tm="0">
                                          <p:val>
                                            <p:fltVal val="0"/>
                                          </p:val>
                                        </p:tav>
                                        <p:tav tm="100000">
                                          <p:val>
                                            <p:strVal val="#ppt_h"/>
                                          </p:val>
                                        </p:tav>
                                      </p:tavLst>
                                    </p:anim>
                                    <p:anim calcmode="lin" valueType="num">
                                      <p:cBhvr>
                                        <p:cTn id="21" dur="300" fill="hold"/>
                                        <p:tgtEl>
                                          <p:spTgt spid="10"/>
                                        </p:tgtEl>
                                        <p:attrNameLst>
                                          <p:attrName>style.rotation</p:attrName>
                                        </p:attrNameLst>
                                      </p:cBhvr>
                                      <p:tavLst>
                                        <p:tav tm="0">
                                          <p:val>
                                            <p:fltVal val="90"/>
                                          </p:val>
                                        </p:tav>
                                        <p:tav tm="100000">
                                          <p:val>
                                            <p:fltVal val="0"/>
                                          </p:val>
                                        </p:tav>
                                      </p:tavLst>
                                    </p:anim>
                                    <p:animEffect transition="in" filter="fade">
                                      <p:cBhvr>
                                        <p:cTn id="22" dur="300"/>
                                        <p:tgtEl>
                                          <p:spTgt spid="10"/>
                                        </p:tgtEl>
                                      </p:cBhvr>
                                    </p:animEffect>
                                  </p:childTnLst>
                                </p:cTn>
                              </p:par>
                            </p:childTnLst>
                          </p:cTn>
                        </p:par>
                        <p:par>
                          <p:cTn id="23" fill="hold">
                            <p:stCondLst>
                              <p:cond delay="1100"/>
                            </p:stCondLst>
                            <p:childTnLst>
                              <p:par>
                                <p:cTn id="24" presetID="2" presetClass="entr" presetSubtype="9"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0-#ppt_w/2"/>
                                          </p:val>
                                        </p:tav>
                                        <p:tav tm="100000">
                                          <p:val>
                                            <p:strVal val="#ppt_x"/>
                                          </p:val>
                                        </p:tav>
                                      </p:tavLst>
                                    </p:anim>
                                    <p:anim calcmode="lin" valueType="num">
                                      <p:cBhvr additive="base">
                                        <p:cTn id="27" dur="500" fill="hold"/>
                                        <p:tgtEl>
                                          <p:spTgt spid="7"/>
                                        </p:tgtEl>
                                        <p:attrNameLst>
                                          <p:attrName>ppt_y</p:attrName>
                                        </p:attrNameLst>
                                      </p:cBhvr>
                                      <p:tavLst>
                                        <p:tav tm="0">
                                          <p:val>
                                            <p:strVal val="0-#ppt_h/2"/>
                                          </p:val>
                                        </p:tav>
                                        <p:tav tm="100000">
                                          <p:val>
                                            <p:strVal val="#ppt_y"/>
                                          </p:val>
                                        </p:tav>
                                      </p:tavLst>
                                    </p:anim>
                                  </p:childTnLst>
                                </p:cTn>
                              </p:par>
                              <p:par>
                                <p:cTn id="28" presetID="2" presetClass="entr" presetSubtype="8" fill="hold" nodeType="withEffect">
                                  <p:stCondLst>
                                    <p:cond delay="40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par>
                                <p:cTn id="32" presetID="2" presetClass="entr" presetSubtype="4" fill="hold" nodeType="withEffect">
                                  <p:stCondLst>
                                    <p:cond delay="40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par>
                                <p:cTn id="36" presetID="32" presetClass="emph" presetSubtype="0" fill="hold" nodeType="withEffect">
                                  <p:stCondLst>
                                    <p:cond delay="0"/>
                                  </p:stCondLst>
                                  <p:childTnLst>
                                    <p:animRot by="120000">
                                      <p:cBhvr>
                                        <p:cTn id="37" dur="100" fill="hold">
                                          <p:stCondLst>
                                            <p:cond delay="0"/>
                                          </p:stCondLst>
                                        </p:cTn>
                                        <p:tgtEl>
                                          <p:spTgt spid="15"/>
                                        </p:tgtEl>
                                        <p:attrNameLst>
                                          <p:attrName>r</p:attrName>
                                        </p:attrNameLst>
                                      </p:cBhvr>
                                    </p:animRot>
                                    <p:animRot by="-240000">
                                      <p:cBhvr>
                                        <p:cTn id="38" dur="200" fill="hold">
                                          <p:stCondLst>
                                            <p:cond delay="200"/>
                                          </p:stCondLst>
                                        </p:cTn>
                                        <p:tgtEl>
                                          <p:spTgt spid="15"/>
                                        </p:tgtEl>
                                        <p:attrNameLst>
                                          <p:attrName>r</p:attrName>
                                        </p:attrNameLst>
                                      </p:cBhvr>
                                    </p:animRot>
                                    <p:animRot by="240000">
                                      <p:cBhvr>
                                        <p:cTn id="39" dur="200" fill="hold">
                                          <p:stCondLst>
                                            <p:cond delay="400"/>
                                          </p:stCondLst>
                                        </p:cTn>
                                        <p:tgtEl>
                                          <p:spTgt spid="15"/>
                                        </p:tgtEl>
                                        <p:attrNameLst>
                                          <p:attrName>r</p:attrName>
                                        </p:attrNameLst>
                                      </p:cBhvr>
                                    </p:animRot>
                                    <p:animRot by="-240000">
                                      <p:cBhvr>
                                        <p:cTn id="40" dur="200" fill="hold">
                                          <p:stCondLst>
                                            <p:cond delay="600"/>
                                          </p:stCondLst>
                                        </p:cTn>
                                        <p:tgtEl>
                                          <p:spTgt spid="15"/>
                                        </p:tgtEl>
                                        <p:attrNameLst>
                                          <p:attrName>r</p:attrName>
                                        </p:attrNameLst>
                                      </p:cBhvr>
                                    </p:animRot>
                                    <p:animRot by="120000">
                                      <p:cBhvr>
                                        <p:cTn id="41" dur="200" fill="hold">
                                          <p:stCondLst>
                                            <p:cond delay="800"/>
                                          </p:stCondLst>
                                        </p:cTn>
                                        <p:tgtEl>
                                          <p:spTgt spid="15"/>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anim calcmode="lin" valueType="num">
                                      <p:cBhvr>
                                        <p:cTn id="47" dur="500" fill="hold"/>
                                        <p:tgtEl>
                                          <p:spTgt spid="16"/>
                                        </p:tgtEl>
                                        <p:attrNameLst>
                                          <p:attrName>ppt_x</p:attrName>
                                        </p:attrNameLst>
                                      </p:cBhvr>
                                      <p:tavLst>
                                        <p:tav tm="0">
                                          <p:val>
                                            <p:strVal val="#ppt_x"/>
                                          </p:val>
                                        </p:tav>
                                        <p:tav tm="100000">
                                          <p:val>
                                            <p:strVal val="#ppt_x"/>
                                          </p:val>
                                        </p:tav>
                                      </p:tavLst>
                                    </p:anim>
                                    <p:anim calcmode="lin" valueType="num">
                                      <p:cBhvr>
                                        <p:cTn id="4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anim calcmode="lin" valueType="num">
                                      <p:cBhvr>
                                        <p:cTn id="54" dur="500" fill="hold"/>
                                        <p:tgtEl>
                                          <p:spTgt spid="17"/>
                                        </p:tgtEl>
                                        <p:attrNameLst>
                                          <p:attrName>ppt_x</p:attrName>
                                        </p:attrNameLst>
                                      </p:cBhvr>
                                      <p:tavLst>
                                        <p:tav tm="0">
                                          <p:val>
                                            <p:strVal val="#ppt_x"/>
                                          </p:val>
                                        </p:tav>
                                        <p:tav tm="100000">
                                          <p:val>
                                            <p:strVal val="#ppt_x"/>
                                          </p:val>
                                        </p:tav>
                                      </p:tavLst>
                                    </p:anim>
                                    <p:anim calcmode="lin" valueType="num">
                                      <p:cBhvr>
                                        <p:cTn id="55"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autoUpdateAnimBg="0"/>
      <p:bldP spid="10"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DA4033-9B40-417D-91CC-A090877D74EB}"/>
              </a:ext>
            </a:extLst>
          </p:cNvPr>
          <p:cNvSpPr txBox="1"/>
          <p:nvPr/>
        </p:nvSpPr>
        <p:spPr>
          <a:xfrm>
            <a:off x="1045110" y="817024"/>
            <a:ext cx="9886593" cy="3108543"/>
          </a:xfrm>
          <a:prstGeom prst="rect">
            <a:avLst/>
          </a:prstGeom>
          <a:noFill/>
        </p:spPr>
        <p:txBody>
          <a:bodyPr wrap="square" rtlCol="0">
            <a:spAutoFit/>
          </a:bodyPr>
          <a:lstStyle/>
          <a:p>
            <a:pPr algn="just"/>
            <a:r>
              <a:rPr lang="vi-VN" sz="2800" b="1" i="0" dirty="0">
                <a:solidFill>
                  <a:srgbClr val="FF0000"/>
                </a:solidFill>
                <a:effectLst/>
              </a:rPr>
              <a:t>Nhà Thủy ở ngay dưới thuyền. Con sông thân yêu, nơi có “nhà” của Thủy ấy, là sông Hồng. Lòng sông mở mênh mông, quãng chảy qua Hà Nội càng mênh mông hơn. Mỗi cánh buồm nổi trên dòng sông, nom cứ như là một con bướm nhỏ. Lúc nắng ửng mây hồng, nước sông nhấp nháy như sao bay.</a:t>
            </a:r>
          </a:p>
          <a:p>
            <a:pPr algn="r"/>
            <a:r>
              <a:rPr lang="vi-VN" sz="2800" b="1" i="0" dirty="0">
                <a:solidFill>
                  <a:srgbClr val="FF0000"/>
                </a:solidFill>
                <a:effectLst/>
              </a:rPr>
              <a:t>(Theo Phong Thu)</a:t>
            </a:r>
          </a:p>
        </p:txBody>
      </p:sp>
      <p:sp>
        <p:nvSpPr>
          <p:cNvPr id="10" name="Rectangle: Rounded Corners 9">
            <a:extLst>
              <a:ext uri="{FF2B5EF4-FFF2-40B4-BE49-F238E27FC236}">
                <a16:creationId xmlns:a16="http://schemas.microsoft.com/office/drawing/2014/main" id="{E10C2EB6-6D30-4BA0-9C7F-7946E167A183}"/>
              </a:ext>
            </a:extLst>
          </p:cNvPr>
          <p:cNvSpPr/>
          <p:nvPr/>
        </p:nvSpPr>
        <p:spPr>
          <a:xfrm>
            <a:off x="1126391" y="4249497"/>
            <a:ext cx="9824720" cy="1085147"/>
          </a:xfrm>
          <a:prstGeom prst="roundRect">
            <a:avLst/>
          </a:prstGeom>
          <a:solidFill>
            <a:srgbClr val="FFEFBD"/>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Calibri" panose="020F0502020204030204" pitchFamily="34" charset="0"/>
                <a:cs typeface="Calibri" panose="020F0502020204030204" pitchFamily="34" charset="0"/>
              </a:rPr>
              <a:t>- Cánh buồm trên sông được so sánh </a:t>
            </a:r>
            <a:r>
              <a:rPr lang="en-US" sz="3200" b="1" dirty="0" err="1">
                <a:solidFill>
                  <a:srgbClr val="002060"/>
                </a:solidFill>
                <a:latin typeface="Calibri" panose="020F0502020204030204" pitchFamily="34" charset="0"/>
                <a:cs typeface="Calibri" panose="020F0502020204030204" pitchFamily="34" charset="0"/>
              </a:rPr>
              <a:t>với</a:t>
            </a:r>
            <a:r>
              <a:rPr lang="en-US" sz="3200" b="1" dirty="0">
                <a:solidFill>
                  <a:srgbClr val="002060"/>
                </a:solidFill>
                <a:latin typeface="Calibri" panose="020F0502020204030204" pitchFamily="34" charset="0"/>
                <a:cs typeface="Calibri" panose="020F0502020204030204" pitchFamily="34" charset="0"/>
              </a:rPr>
              <a:t> con </a:t>
            </a:r>
            <a:r>
              <a:rPr lang="en-US" sz="3200" b="1" dirty="0" err="1">
                <a:solidFill>
                  <a:srgbClr val="002060"/>
                </a:solidFill>
                <a:latin typeface="Calibri" panose="020F0502020204030204" pitchFamily="34" charset="0"/>
                <a:cs typeface="Calibri" panose="020F0502020204030204" pitchFamily="34" charset="0"/>
              </a:rPr>
              <a:t>bướm</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nhỏ</a:t>
            </a:r>
            <a:endParaRPr lang="vi-VN" sz="3200" dirty="0">
              <a:solidFill>
                <a:srgbClr val="002060"/>
              </a:solidFill>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7FBB99C9-06FF-4131-910A-E9662484996E}"/>
              </a:ext>
            </a:extLst>
          </p:cNvPr>
          <p:cNvCxnSpPr/>
          <p:nvPr/>
        </p:nvCxnSpPr>
        <p:spPr>
          <a:xfrm>
            <a:off x="1962364" y="2989779"/>
            <a:ext cx="2414427"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93A7B010-8EE2-4651-AD21-928E0551D326}"/>
              </a:ext>
            </a:extLst>
          </p:cNvPr>
          <p:cNvSpPr/>
          <p:nvPr/>
        </p:nvSpPr>
        <p:spPr>
          <a:xfrm>
            <a:off x="1146940" y="5568593"/>
            <a:ext cx="9824720" cy="834563"/>
          </a:xfrm>
          <a:prstGeom prst="roundRect">
            <a:avLst/>
          </a:prstGeom>
          <a:solidFill>
            <a:srgbClr val="FFEFBD"/>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Calibri" panose="020F0502020204030204" pitchFamily="34" charset="0"/>
                <a:cs typeface="Calibri" panose="020F0502020204030204" pitchFamily="34" charset="0"/>
              </a:rPr>
              <a:t>Nước sông được ví với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sao</a:t>
            </a:r>
            <a:r>
              <a:rPr lang="en-US" sz="3200" b="1" dirty="0">
                <a:solidFill>
                  <a:srgbClr val="002060"/>
                </a:solidFill>
                <a:latin typeface="Calibri" panose="020F0502020204030204" pitchFamily="34" charset="0"/>
                <a:cs typeface="Calibri" panose="020F0502020204030204" pitchFamily="34" charset="0"/>
              </a:rPr>
              <a:t> bay.</a:t>
            </a:r>
            <a:endParaRPr lang="vi-VN" sz="3200" dirty="0">
              <a:solidFill>
                <a:srgbClr val="002060"/>
              </a:solidFill>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5B401972-F018-40FD-BB9D-F9BF07C98A9E}"/>
              </a:ext>
            </a:extLst>
          </p:cNvPr>
          <p:cNvCxnSpPr>
            <a:cxnSpLocks/>
          </p:cNvCxnSpPr>
          <p:nvPr/>
        </p:nvCxnSpPr>
        <p:spPr>
          <a:xfrm>
            <a:off x="3842535" y="3400746"/>
            <a:ext cx="1366463"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169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a:extLst>
              <a:ext uri="{FF2B5EF4-FFF2-40B4-BE49-F238E27FC236}">
                <a16:creationId xmlns:a16="http://schemas.microsoft.com/office/drawing/2014/main" id="{F5CDDC53-C66A-4E96-8F5A-58AED9455EC7}"/>
              </a:ext>
            </a:extLst>
          </p:cNvPr>
          <p:cNvGrpSpPr/>
          <p:nvPr/>
        </p:nvGrpSpPr>
        <p:grpSpPr>
          <a:xfrm>
            <a:off x="127357" y="299459"/>
            <a:ext cx="900003" cy="900000"/>
            <a:chOff x="361544" y="1028206"/>
            <a:chExt cx="900002" cy="900000"/>
          </a:xfrm>
        </p:grpSpPr>
        <p:pic>
          <p:nvPicPr>
            <p:cNvPr id="5128" name="Picture 8" descr="220 ideas de Flores marcos | disenos de unas, fondos para tarjetas, fondos  de flores">
              <a:extLst>
                <a:ext uri="{FF2B5EF4-FFF2-40B4-BE49-F238E27FC236}">
                  <a16:creationId xmlns:a16="http://schemas.microsoft.com/office/drawing/2014/main" id="{0D1DCF72-491F-4490-A697-38A3E153E7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544" y="1028206"/>
              <a:ext cx="900002" cy="90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92EE5B0-393B-4F9D-9D02-67ED0D585165}"/>
                </a:ext>
              </a:extLst>
            </p:cNvPr>
            <p:cNvSpPr txBox="1"/>
            <p:nvPr/>
          </p:nvSpPr>
          <p:spPr>
            <a:xfrm>
              <a:off x="618222" y="1155857"/>
              <a:ext cx="393056" cy="584775"/>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3399"/>
                  </a:solidFill>
                  <a:effectLst/>
                  <a:uLnTx/>
                  <a:uFillTx/>
                  <a:latin typeface="Calibri" panose="020F0502020204030204" pitchFamily="34" charset="0"/>
                  <a:ea typeface="+mn-ea"/>
                  <a:cs typeface="Calibri" panose="020F0502020204030204" pitchFamily="34" charset="0"/>
                </a:rPr>
                <a:t>3</a:t>
              </a:r>
            </a:p>
          </p:txBody>
        </p:sp>
      </p:grpSp>
      <p:sp>
        <p:nvSpPr>
          <p:cNvPr id="18" name="TextBox 17">
            <a:extLst>
              <a:ext uri="{FF2B5EF4-FFF2-40B4-BE49-F238E27FC236}">
                <a16:creationId xmlns:a16="http://schemas.microsoft.com/office/drawing/2014/main" id="{1E0E0AAD-17C5-4358-9049-BC2682F5450E}"/>
              </a:ext>
            </a:extLst>
          </p:cNvPr>
          <p:cNvSpPr txBox="1"/>
          <p:nvPr/>
        </p:nvSpPr>
        <p:spPr>
          <a:xfrm>
            <a:off x="882159" y="446841"/>
            <a:ext cx="12192000" cy="1200329"/>
          </a:xfrm>
          <a:prstGeom prst="rect">
            <a:avLst/>
          </a:prstGeom>
          <a:noFill/>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ysClr val="windowText" lastClr="000000"/>
                </a:solidFill>
                <a:effectLst/>
                <a:uLnTx/>
                <a:uFillTx/>
                <a:latin typeface="Calibri" panose="020F0502020204030204" pitchFamily="34" charset="0"/>
                <a:ea typeface="+mn-ea"/>
                <a:cs typeface="Calibri" panose="020F0502020204030204" pitchFamily="34" charset="0"/>
              </a:rPr>
              <a:t>Tìm hình ảnh so sánh trong các đoạn thơ dưới đây. Nêu tác dụng của hình ảnh so sánh.</a:t>
            </a:r>
            <a:endParaRPr kumimoji="0" lang="vi-VN" sz="3600" b="1"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0B7F7035-C9B3-4961-A0EB-D14F910D36F6}"/>
              </a:ext>
            </a:extLst>
          </p:cNvPr>
          <p:cNvPicPr>
            <a:picLocks noChangeAspect="1"/>
          </p:cNvPicPr>
          <p:nvPr/>
        </p:nvPicPr>
        <p:blipFill>
          <a:blip r:embed="rId3"/>
          <a:stretch>
            <a:fillRect/>
          </a:stretch>
        </p:blipFill>
        <p:spPr>
          <a:xfrm>
            <a:off x="1628774" y="1638299"/>
            <a:ext cx="3867151" cy="2295525"/>
          </a:xfrm>
          <a:prstGeom prst="rect">
            <a:avLst/>
          </a:prstGeom>
        </p:spPr>
      </p:pic>
      <p:pic>
        <p:nvPicPr>
          <p:cNvPr id="9" name="Picture 8">
            <a:extLst>
              <a:ext uri="{FF2B5EF4-FFF2-40B4-BE49-F238E27FC236}">
                <a16:creationId xmlns:a16="http://schemas.microsoft.com/office/drawing/2014/main" id="{301F815E-0865-4737-9098-659DB08B2EA7}"/>
              </a:ext>
            </a:extLst>
          </p:cNvPr>
          <p:cNvPicPr>
            <a:picLocks noChangeAspect="1"/>
          </p:cNvPicPr>
          <p:nvPr/>
        </p:nvPicPr>
        <p:blipFill>
          <a:blip r:embed="rId4"/>
          <a:stretch>
            <a:fillRect/>
          </a:stretch>
        </p:blipFill>
        <p:spPr>
          <a:xfrm>
            <a:off x="6538912" y="1423987"/>
            <a:ext cx="4048125" cy="2543175"/>
          </a:xfrm>
          <a:prstGeom prst="rect">
            <a:avLst/>
          </a:prstGeom>
        </p:spPr>
      </p:pic>
      <p:pic>
        <p:nvPicPr>
          <p:cNvPr id="16" name="Picture 15">
            <a:extLst>
              <a:ext uri="{FF2B5EF4-FFF2-40B4-BE49-F238E27FC236}">
                <a16:creationId xmlns:a16="http://schemas.microsoft.com/office/drawing/2014/main" id="{27B57DC7-AF12-4F4C-AAAC-68A21FEE2E72}"/>
              </a:ext>
            </a:extLst>
          </p:cNvPr>
          <p:cNvPicPr>
            <a:picLocks noChangeAspect="1"/>
          </p:cNvPicPr>
          <p:nvPr/>
        </p:nvPicPr>
        <p:blipFill>
          <a:blip r:embed="rId5"/>
          <a:stretch>
            <a:fillRect/>
          </a:stretch>
        </p:blipFill>
        <p:spPr>
          <a:xfrm>
            <a:off x="1709102" y="3954145"/>
            <a:ext cx="3838575" cy="2495550"/>
          </a:xfrm>
          <a:prstGeom prst="rect">
            <a:avLst/>
          </a:prstGeom>
        </p:spPr>
      </p:pic>
      <p:pic>
        <p:nvPicPr>
          <p:cNvPr id="19" name="Picture 18">
            <a:extLst>
              <a:ext uri="{FF2B5EF4-FFF2-40B4-BE49-F238E27FC236}">
                <a16:creationId xmlns:a16="http://schemas.microsoft.com/office/drawing/2014/main" id="{B5E111EA-C68A-4D8E-B5BD-4714B5E4619B}"/>
              </a:ext>
            </a:extLst>
          </p:cNvPr>
          <p:cNvPicPr>
            <a:picLocks noChangeAspect="1"/>
          </p:cNvPicPr>
          <p:nvPr/>
        </p:nvPicPr>
        <p:blipFill>
          <a:blip r:embed="rId6"/>
          <a:stretch>
            <a:fillRect/>
          </a:stretch>
        </p:blipFill>
        <p:spPr>
          <a:xfrm>
            <a:off x="6644322" y="3971925"/>
            <a:ext cx="4067175" cy="2486025"/>
          </a:xfrm>
          <a:prstGeom prst="rect">
            <a:avLst/>
          </a:prstGeom>
        </p:spPr>
      </p:pic>
    </p:spTree>
    <p:extLst>
      <p:ext uri="{BB962C8B-B14F-4D97-AF65-F5344CB8AC3E}">
        <p14:creationId xmlns:p14="http://schemas.microsoft.com/office/powerpoint/2010/main" val="298406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down)">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C9CF895-A683-4BC5-AFBF-9B5E5F17C78E}"/>
              </a:ext>
            </a:extLst>
          </p:cNvPr>
          <p:cNvPicPr>
            <a:picLocks noChangeAspect="1"/>
          </p:cNvPicPr>
          <p:nvPr/>
        </p:nvPicPr>
        <p:blipFill rotWithShape="1">
          <a:blip r:embed="rId3"/>
          <a:srcRect b="18888"/>
          <a:stretch/>
        </p:blipFill>
        <p:spPr>
          <a:xfrm>
            <a:off x="0" y="3590426"/>
            <a:ext cx="12192000" cy="3289769"/>
          </a:xfrm>
          <a:prstGeom prst="rect">
            <a:avLst/>
          </a:prstGeom>
        </p:spPr>
      </p:pic>
      <p:grpSp>
        <p:nvGrpSpPr>
          <p:cNvPr id="4" name="Group 3">
            <a:extLst>
              <a:ext uri="{FF2B5EF4-FFF2-40B4-BE49-F238E27FC236}">
                <a16:creationId xmlns:a16="http://schemas.microsoft.com/office/drawing/2014/main" id="{71D33310-DA36-4FAA-B883-B476BE3DC538}"/>
              </a:ext>
            </a:extLst>
          </p:cNvPr>
          <p:cNvGrpSpPr/>
          <p:nvPr/>
        </p:nvGrpSpPr>
        <p:grpSpPr>
          <a:xfrm>
            <a:off x="0" y="7621"/>
            <a:ext cx="12190307" cy="1918852"/>
            <a:chOff x="0" y="5715"/>
            <a:chExt cx="9142730" cy="1439139"/>
          </a:xfrm>
        </p:grpSpPr>
        <p:pic>
          <p:nvPicPr>
            <p:cNvPr id="7" name="图片 1">
              <a:extLst>
                <a:ext uri="{FF2B5EF4-FFF2-40B4-BE49-F238E27FC236}">
                  <a16:creationId xmlns:a16="http://schemas.microsoft.com/office/drawing/2014/main" id="{D5261FEC-A778-4C95-8AB7-E62C386CFF89}"/>
                </a:ext>
              </a:extLst>
            </p:cNvPr>
            <p:cNvPicPr>
              <a:picLocks noChangeAspect="1"/>
            </p:cNvPicPr>
            <p:nvPr/>
          </p:nvPicPr>
          <p:blipFill>
            <a:blip r:embed="rId4" cstate="screen"/>
            <a:stretch>
              <a:fillRect/>
            </a:stretch>
          </p:blipFill>
          <p:spPr>
            <a:xfrm>
              <a:off x="0" y="5715"/>
              <a:ext cx="1430328" cy="1430328"/>
            </a:xfrm>
            <a:prstGeom prst="rect">
              <a:avLst/>
            </a:prstGeom>
          </p:spPr>
        </p:pic>
        <p:pic>
          <p:nvPicPr>
            <p:cNvPr id="8" name="图片 10">
              <a:extLst>
                <a:ext uri="{FF2B5EF4-FFF2-40B4-BE49-F238E27FC236}">
                  <a16:creationId xmlns:a16="http://schemas.microsoft.com/office/drawing/2014/main" id="{5AEC041E-D15D-49CB-B0B3-D353635E247E}"/>
                </a:ext>
              </a:extLst>
            </p:cNvPr>
            <p:cNvPicPr>
              <a:picLocks noChangeAspect="1"/>
            </p:cNvPicPr>
            <p:nvPr/>
          </p:nvPicPr>
          <p:blipFill>
            <a:blip r:embed="rId4" cstate="screen"/>
            <a:stretch>
              <a:fillRect/>
            </a:stretch>
          </p:blipFill>
          <p:spPr>
            <a:xfrm flipH="1">
              <a:off x="7712402" y="14526"/>
              <a:ext cx="1430328" cy="1430328"/>
            </a:xfrm>
            <a:prstGeom prst="rect">
              <a:avLst/>
            </a:prstGeom>
          </p:spPr>
        </p:pic>
      </p:grpSp>
      <p:grpSp>
        <p:nvGrpSpPr>
          <p:cNvPr id="2" name="Group 1">
            <a:extLst>
              <a:ext uri="{FF2B5EF4-FFF2-40B4-BE49-F238E27FC236}">
                <a16:creationId xmlns:a16="http://schemas.microsoft.com/office/drawing/2014/main" id="{AF1B3CCA-43F6-4DEE-8C4C-C34186EDC18E}"/>
              </a:ext>
            </a:extLst>
          </p:cNvPr>
          <p:cNvGrpSpPr/>
          <p:nvPr/>
        </p:nvGrpSpPr>
        <p:grpSpPr>
          <a:xfrm>
            <a:off x="4676775" y="1132784"/>
            <a:ext cx="6208285" cy="1906399"/>
            <a:chOff x="5123491" y="2571748"/>
            <a:chExt cx="3511793" cy="1429799"/>
          </a:xfrm>
        </p:grpSpPr>
        <p:sp>
          <p:nvSpPr>
            <p:cNvPr id="20" name="圆角矩形 6">
              <a:extLst>
                <a:ext uri="{FF2B5EF4-FFF2-40B4-BE49-F238E27FC236}">
                  <a16:creationId xmlns:a16="http://schemas.microsoft.com/office/drawing/2014/main" id="{5647D156-6849-46FD-9949-D6417A21C3F4}"/>
                </a:ext>
              </a:extLst>
            </p:cNvPr>
            <p:cNvSpPr/>
            <p:nvPr/>
          </p:nvSpPr>
          <p:spPr>
            <a:xfrm>
              <a:off x="5123491" y="2571748"/>
              <a:ext cx="3511793" cy="1429799"/>
            </a:xfrm>
            <a:custGeom>
              <a:avLst/>
              <a:gdLst>
                <a:gd name="connsiteX0" fmla="*/ 0 w 3511793"/>
                <a:gd name="connsiteY0" fmla="*/ 238305 h 1429799"/>
                <a:gd name="connsiteX1" fmla="*/ 238305 w 3511793"/>
                <a:gd name="connsiteY1" fmla="*/ 0 h 1429799"/>
                <a:gd name="connsiteX2" fmla="*/ 713817 w 3511793"/>
                <a:gd name="connsiteY2" fmla="*/ 0 h 1429799"/>
                <a:gd name="connsiteX3" fmla="*/ 1158977 w 3511793"/>
                <a:gd name="connsiteY3" fmla="*/ 0 h 1429799"/>
                <a:gd name="connsiteX4" fmla="*/ 1725545 w 3511793"/>
                <a:gd name="connsiteY4" fmla="*/ 0 h 1429799"/>
                <a:gd name="connsiteX5" fmla="*/ 2231409 w 3511793"/>
                <a:gd name="connsiteY5" fmla="*/ 0 h 1429799"/>
                <a:gd name="connsiteX6" fmla="*/ 2767624 w 3511793"/>
                <a:gd name="connsiteY6" fmla="*/ 0 h 1429799"/>
                <a:gd name="connsiteX7" fmla="*/ 3273488 w 3511793"/>
                <a:gd name="connsiteY7" fmla="*/ 0 h 1429799"/>
                <a:gd name="connsiteX8" fmla="*/ 3511793 w 3511793"/>
                <a:gd name="connsiteY8" fmla="*/ 238305 h 1429799"/>
                <a:gd name="connsiteX9" fmla="*/ 3511793 w 3511793"/>
                <a:gd name="connsiteY9" fmla="*/ 733963 h 1429799"/>
                <a:gd name="connsiteX10" fmla="*/ 3511793 w 3511793"/>
                <a:gd name="connsiteY10" fmla="*/ 1191494 h 1429799"/>
                <a:gd name="connsiteX11" fmla="*/ 3273488 w 3511793"/>
                <a:gd name="connsiteY11" fmla="*/ 1429799 h 1429799"/>
                <a:gd name="connsiteX12" fmla="*/ 2767624 w 3511793"/>
                <a:gd name="connsiteY12" fmla="*/ 1429799 h 1429799"/>
                <a:gd name="connsiteX13" fmla="*/ 2352816 w 3511793"/>
                <a:gd name="connsiteY13" fmla="*/ 1429799 h 1429799"/>
                <a:gd name="connsiteX14" fmla="*/ 1786248 w 3511793"/>
                <a:gd name="connsiteY14" fmla="*/ 1429799 h 1429799"/>
                <a:gd name="connsiteX15" fmla="*/ 1280384 w 3511793"/>
                <a:gd name="connsiteY15" fmla="*/ 1429799 h 1429799"/>
                <a:gd name="connsiteX16" fmla="*/ 804872 w 3511793"/>
                <a:gd name="connsiteY16" fmla="*/ 1429799 h 1429799"/>
                <a:gd name="connsiteX17" fmla="*/ 238305 w 3511793"/>
                <a:gd name="connsiteY17" fmla="*/ 1429799 h 1429799"/>
                <a:gd name="connsiteX18" fmla="*/ 0 w 3511793"/>
                <a:gd name="connsiteY18" fmla="*/ 1191494 h 1429799"/>
                <a:gd name="connsiteX19" fmla="*/ 0 w 3511793"/>
                <a:gd name="connsiteY19" fmla="*/ 714900 h 1429799"/>
                <a:gd name="connsiteX20" fmla="*/ 0 w 3511793"/>
                <a:gd name="connsiteY20" fmla="*/ 238305 h 142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11793" h="1429799" fill="none" extrusionOk="0">
                  <a:moveTo>
                    <a:pt x="0" y="238305"/>
                  </a:moveTo>
                  <a:cubicBezTo>
                    <a:pt x="-19965" y="74531"/>
                    <a:pt x="125966" y="-9005"/>
                    <a:pt x="238305" y="0"/>
                  </a:cubicBezTo>
                  <a:cubicBezTo>
                    <a:pt x="383033" y="-2548"/>
                    <a:pt x="580365" y="17335"/>
                    <a:pt x="713817" y="0"/>
                  </a:cubicBezTo>
                  <a:cubicBezTo>
                    <a:pt x="847269" y="-17335"/>
                    <a:pt x="995237" y="20618"/>
                    <a:pt x="1158977" y="0"/>
                  </a:cubicBezTo>
                  <a:cubicBezTo>
                    <a:pt x="1322717" y="-20618"/>
                    <a:pt x="1442509" y="25386"/>
                    <a:pt x="1725545" y="0"/>
                  </a:cubicBezTo>
                  <a:cubicBezTo>
                    <a:pt x="2008581" y="-25386"/>
                    <a:pt x="2124714" y="16352"/>
                    <a:pt x="2231409" y="0"/>
                  </a:cubicBezTo>
                  <a:cubicBezTo>
                    <a:pt x="2338104" y="-16352"/>
                    <a:pt x="2642744" y="18774"/>
                    <a:pt x="2767624" y="0"/>
                  </a:cubicBezTo>
                  <a:cubicBezTo>
                    <a:pt x="2892505" y="-18774"/>
                    <a:pt x="3091010" y="49694"/>
                    <a:pt x="3273488" y="0"/>
                  </a:cubicBezTo>
                  <a:cubicBezTo>
                    <a:pt x="3407960" y="1135"/>
                    <a:pt x="3515013" y="136851"/>
                    <a:pt x="3511793" y="238305"/>
                  </a:cubicBezTo>
                  <a:cubicBezTo>
                    <a:pt x="3561064" y="367819"/>
                    <a:pt x="3475121" y="556845"/>
                    <a:pt x="3511793" y="733963"/>
                  </a:cubicBezTo>
                  <a:cubicBezTo>
                    <a:pt x="3548465" y="911081"/>
                    <a:pt x="3476622" y="1054762"/>
                    <a:pt x="3511793" y="1191494"/>
                  </a:cubicBezTo>
                  <a:cubicBezTo>
                    <a:pt x="3538534" y="1349863"/>
                    <a:pt x="3404329" y="1426975"/>
                    <a:pt x="3273488" y="1429799"/>
                  </a:cubicBezTo>
                  <a:cubicBezTo>
                    <a:pt x="3030209" y="1449248"/>
                    <a:pt x="2978570" y="1424247"/>
                    <a:pt x="2767624" y="1429799"/>
                  </a:cubicBezTo>
                  <a:cubicBezTo>
                    <a:pt x="2556678" y="1435351"/>
                    <a:pt x="2437417" y="1422939"/>
                    <a:pt x="2352816" y="1429799"/>
                  </a:cubicBezTo>
                  <a:cubicBezTo>
                    <a:pt x="2268215" y="1436659"/>
                    <a:pt x="1939159" y="1378396"/>
                    <a:pt x="1786248" y="1429799"/>
                  </a:cubicBezTo>
                  <a:cubicBezTo>
                    <a:pt x="1633337" y="1481202"/>
                    <a:pt x="1473301" y="1395595"/>
                    <a:pt x="1280384" y="1429799"/>
                  </a:cubicBezTo>
                  <a:cubicBezTo>
                    <a:pt x="1087467" y="1464003"/>
                    <a:pt x="1037715" y="1405812"/>
                    <a:pt x="804872" y="1429799"/>
                  </a:cubicBezTo>
                  <a:cubicBezTo>
                    <a:pt x="572029" y="1453786"/>
                    <a:pt x="505754" y="1378730"/>
                    <a:pt x="238305" y="1429799"/>
                  </a:cubicBezTo>
                  <a:cubicBezTo>
                    <a:pt x="99682" y="1423126"/>
                    <a:pt x="-10697" y="1311942"/>
                    <a:pt x="0" y="1191494"/>
                  </a:cubicBezTo>
                  <a:cubicBezTo>
                    <a:pt x="-7036" y="1093104"/>
                    <a:pt x="46697" y="844668"/>
                    <a:pt x="0" y="714900"/>
                  </a:cubicBezTo>
                  <a:cubicBezTo>
                    <a:pt x="-46697" y="585132"/>
                    <a:pt x="33632" y="420414"/>
                    <a:pt x="0" y="238305"/>
                  </a:cubicBezTo>
                  <a:close/>
                </a:path>
                <a:path w="3511793" h="1429799" stroke="0" extrusionOk="0">
                  <a:moveTo>
                    <a:pt x="0" y="238305"/>
                  </a:moveTo>
                  <a:cubicBezTo>
                    <a:pt x="14244" y="81422"/>
                    <a:pt x="116500" y="13798"/>
                    <a:pt x="238305" y="0"/>
                  </a:cubicBezTo>
                  <a:cubicBezTo>
                    <a:pt x="422096" y="-27108"/>
                    <a:pt x="536179" y="6357"/>
                    <a:pt x="744169" y="0"/>
                  </a:cubicBezTo>
                  <a:cubicBezTo>
                    <a:pt x="952159" y="-6357"/>
                    <a:pt x="1191758" y="15380"/>
                    <a:pt x="1310736" y="0"/>
                  </a:cubicBezTo>
                  <a:cubicBezTo>
                    <a:pt x="1429714" y="-15380"/>
                    <a:pt x="1560501" y="35240"/>
                    <a:pt x="1786248" y="0"/>
                  </a:cubicBezTo>
                  <a:cubicBezTo>
                    <a:pt x="2011995" y="-35240"/>
                    <a:pt x="2093500" y="24502"/>
                    <a:pt x="2352816" y="0"/>
                  </a:cubicBezTo>
                  <a:cubicBezTo>
                    <a:pt x="2612132" y="-24502"/>
                    <a:pt x="2668465" y="35416"/>
                    <a:pt x="2828328" y="0"/>
                  </a:cubicBezTo>
                  <a:cubicBezTo>
                    <a:pt x="2988191" y="-35416"/>
                    <a:pt x="3072621" y="21204"/>
                    <a:pt x="3273488" y="0"/>
                  </a:cubicBezTo>
                  <a:cubicBezTo>
                    <a:pt x="3425508" y="-4809"/>
                    <a:pt x="3509211" y="103609"/>
                    <a:pt x="3511793" y="238305"/>
                  </a:cubicBezTo>
                  <a:cubicBezTo>
                    <a:pt x="3534595" y="366264"/>
                    <a:pt x="3456928" y="544440"/>
                    <a:pt x="3511793" y="714900"/>
                  </a:cubicBezTo>
                  <a:cubicBezTo>
                    <a:pt x="3566658" y="885360"/>
                    <a:pt x="3470259" y="1015239"/>
                    <a:pt x="3511793" y="1191494"/>
                  </a:cubicBezTo>
                  <a:cubicBezTo>
                    <a:pt x="3496604" y="1341425"/>
                    <a:pt x="3437314" y="1447835"/>
                    <a:pt x="3273488" y="1429799"/>
                  </a:cubicBezTo>
                  <a:cubicBezTo>
                    <a:pt x="3158987" y="1459489"/>
                    <a:pt x="2957908" y="1392796"/>
                    <a:pt x="2828328" y="1429799"/>
                  </a:cubicBezTo>
                  <a:cubicBezTo>
                    <a:pt x="2698748" y="1466802"/>
                    <a:pt x="2518920" y="1414608"/>
                    <a:pt x="2322464" y="1429799"/>
                  </a:cubicBezTo>
                  <a:cubicBezTo>
                    <a:pt x="2126008" y="1444990"/>
                    <a:pt x="2010404" y="1425143"/>
                    <a:pt x="1907656" y="1429799"/>
                  </a:cubicBezTo>
                  <a:cubicBezTo>
                    <a:pt x="1804908" y="1434455"/>
                    <a:pt x="1605822" y="1379435"/>
                    <a:pt x="1432144" y="1429799"/>
                  </a:cubicBezTo>
                  <a:cubicBezTo>
                    <a:pt x="1258466" y="1480163"/>
                    <a:pt x="1008762" y="1396488"/>
                    <a:pt x="895928" y="1429799"/>
                  </a:cubicBezTo>
                  <a:cubicBezTo>
                    <a:pt x="783094" y="1463110"/>
                    <a:pt x="405690" y="1425849"/>
                    <a:pt x="238305" y="1429799"/>
                  </a:cubicBezTo>
                  <a:cubicBezTo>
                    <a:pt x="109618" y="1401152"/>
                    <a:pt x="4793" y="1286660"/>
                    <a:pt x="0" y="1191494"/>
                  </a:cubicBezTo>
                  <a:cubicBezTo>
                    <a:pt x="-50379" y="1042632"/>
                    <a:pt x="25775" y="945026"/>
                    <a:pt x="0" y="733963"/>
                  </a:cubicBezTo>
                  <a:cubicBezTo>
                    <a:pt x="-25775" y="522900"/>
                    <a:pt x="15962" y="461250"/>
                    <a:pt x="0" y="238305"/>
                  </a:cubicBezTo>
                  <a:close/>
                </a:path>
              </a:pathLst>
            </a:custGeom>
            <a:solidFill>
              <a:schemeClr val="accent4">
                <a:lumMod val="60000"/>
                <a:lumOff val="40000"/>
              </a:schemeClr>
            </a:solidFill>
            <a:ln w="19050">
              <a:solidFill>
                <a:schemeClr val="bg1"/>
              </a:solidFill>
              <a:extLst>
                <a:ext uri="{C807C97D-BFC1-408E-A445-0C87EB9F89A2}">
                  <ask:lineSketchStyleProps xmlns:ask="http://schemas.microsoft.com/office/drawing/2018/sketchyshapes" sd="2602820110">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endParaRPr lang="zh-CN" altLang="en-US">
                <a:solidFill>
                  <a:prstClr val="white"/>
                </a:solidFill>
                <a:latin typeface="Calibri"/>
                <a:ea typeface="等线" panose="02010600030101010101" pitchFamily="2" charset="-122"/>
              </a:endParaRPr>
            </a:p>
          </p:txBody>
        </p:sp>
        <p:sp>
          <p:nvSpPr>
            <p:cNvPr id="21" name="圆角矩形 7">
              <a:extLst>
                <a:ext uri="{FF2B5EF4-FFF2-40B4-BE49-F238E27FC236}">
                  <a16:creationId xmlns:a16="http://schemas.microsoft.com/office/drawing/2014/main" id="{DBA0CA44-F94A-4026-942E-66157DDD744B}"/>
                </a:ext>
              </a:extLst>
            </p:cNvPr>
            <p:cNvSpPr/>
            <p:nvPr/>
          </p:nvSpPr>
          <p:spPr>
            <a:xfrm>
              <a:off x="5269815" y="2709943"/>
              <a:ext cx="3219144" cy="1143839"/>
            </a:xfrm>
            <a:prstGeom prst="round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endParaRPr lang="zh-CN" altLang="en-US">
                <a:solidFill>
                  <a:prstClr val="white"/>
                </a:solidFill>
                <a:latin typeface="Calibri"/>
                <a:ea typeface="等线" panose="02010600030101010101" pitchFamily="2" charset="-122"/>
              </a:endParaRPr>
            </a:p>
          </p:txBody>
        </p:sp>
        <p:sp>
          <p:nvSpPr>
            <p:cNvPr id="22" name="文本框 8">
              <a:extLst>
                <a:ext uri="{FF2B5EF4-FFF2-40B4-BE49-F238E27FC236}">
                  <a16:creationId xmlns:a16="http://schemas.microsoft.com/office/drawing/2014/main" id="{B5BF7F59-477B-4C99-BF1F-A084E7900DF6}"/>
                </a:ext>
              </a:extLst>
            </p:cNvPr>
            <p:cNvSpPr txBox="1"/>
            <p:nvPr/>
          </p:nvSpPr>
          <p:spPr>
            <a:xfrm>
              <a:off x="5259038" y="2681726"/>
              <a:ext cx="3219144" cy="1197010"/>
            </a:xfrm>
            <a:prstGeom prst="rect">
              <a:avLst/>
            </a:prstGeom>
            <a:noFill/>
          </p:spPr>
          <p:txBody>
            <a:bodyPr wrap="square" rtlCol="0">
              <a:spAutoFit/>
            </a:bodyPr>
            <a:lstStyle/>
            <a:p>
              <a:pPr marL="0" marR="0" algn="ctr">
                <a:lnSpc>
                  <a:spcPct val="120000"/>
                </a:lnSpc>
                <a:spcBef>
                  <a:spcPts val="0"/>
                </a:spcBef>
                <a:spcAft>
                  <a:spcPts val="0"/>
                </a:spcAft>
              </a:pPr>
              <a:r>
                <a:rPr lang="nl-NL"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N</a:t>
              </a:r>
              <a:r>
                <a:rPr lang="nl-NL" sz="28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êu các hình ảnh so sánh, tác dụng của hình ảnh so sánh trong từng khổ thơ.</a:t>
              </a:r>
              <a:endParaRPr lang="en-US" sz="28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15" name="Picture 14">
            <a:extLst>
              <a:ext uri="{FF2B5EF4-FFF2-40B4-BE49-F238E27FC236}">
                <a16:creationId xmlns:a16="http://schemas.microsoft.com/office/drawing/2014/main" id="{27421AAC-63A3-4F96-B405-4F9A1E08B68A}"/>
              </a:ext>
            </a:extLst>
          </p:cNvPr>
          <p:cNvPicPr>
            <a:picLocks noChangeAspect="1"/>
          </p:cNvPicPr>
          <p:nvPr/>
        </p:nvPicPr>
        <p:blipFill>
          <a:blip r:embed="rId5"/>
          <a:stretch>
            <a:fillRect/>
          </a:stretch>
        </p:blipFill>
        <p:spPr>
          <a:xfrm>
            <a:off x="1570781" y="2790825"/>
            <a:ext cx="5193398" cy="2336557"/>
          </a:xfrm>
          <a:prstGeom prst="rect">
            <a:avLst/>
          </a:prstGeom>
        </p:spPr>
      </p:pic>
    </p:spTree>
    <p:extLst>
      <p:ext uri="{BB962C8B-B14F-4D97-AF65-F5344CB8AC3E}">
        <p14:creationId xmlns:p14="http://schemas.microsoft.com/office/powerpoint/2010/main" val="12479846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14:presetBounceEnd="72000">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14:bounceEnd="72000">
                                          <p:cBhvr additive="base">
                                            <p:cTn id="19" dur="1000" fill="hold"/>
                                            <p:tgtEl>
                                              <p:spTgt spid="15"/>
                                            </p:tgtEl>
                                            <p:attrNameLst>
                                              <p:attrName>ppt_x</p:attrName>
                                            </p:attrNameLst>
                                          </p:cBhvr>
                                          <p:tavLst>
                                            <p:tav tm="0">
                                              <p:val>
                                                <p:strVal val="#ppt_x"/>
                                              </p:val>
                                            </p:tav>
                                            <p:tav tm="100000">
                                              <p:val>
                                                <p:strVal val="#ppt_x"/>
                                              </p:val>
                                            </p:tav>
                                          </p:tavLst>
                                        </p:anim>
                                        <p:anim calcmode="lin" valueType="num" p14:bounceEnd="72000">
                                          <p:cBhvr additive="base">
                                            <p:cTn id="20" dur="1000" fill="hold"/>
                                            <p:tgtEl>
                                              <p:spTgt spid="15"/>
                                            </p:tgtEl>
                                            <p:attrNameLst>
                                              <p:attrName>ppt_y</p:attrName>
                                            </p:attrNameLst>
                                          </p:cBhvr>
                                          <p:tavLst>
                                            <p:tav tm="0">
                                              <p:val>
                                                <p:strVal val="0-#ppt_h/2"/>
                                              </p:val>
                                            </p:tav>
                                            <p:tav tm="100000">
                                              <p:val>
                                                <p:strVal val="#ppt_y"/>
                                              </p:val>
                                            </p:tav>
                                          </p:tavLst>
                                        </p:anim>
                                      </p:childTnLst>
                                    </p:cTn>
                                  </p:par>
                                  <p:par>
                                    <p:cTn id="21" presetID="22" presetClass="entr" presetSubtype="8"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1000" fill="hold"/>
                                            <p:tgtEl>
                                              <p:spTgt spid="15"/>
                                            </p:tgtEl>
                                            <p:attrNameLst>
                                              <p:attrName>ppt_x</p:attrName>
                                            </p:attrNameLst>
                                          </p:cBhvr>
                                          <p:tavLst>
                                            <p:tav tm="0">
                                              <p:val>
                                                <p:strVal val="#ppt_x"/>
                                              </p:val>
                                            </p:tav>
                                            <p:tav tm="100000">
                                              <p:val>
                                                <p:strVal val="#ppt_x"/>
                                              </p:val>
                                            </p:tav>
                                          </p:tavLst>
                                        </p:anim>
                                        <p:anim calcmode="lin" valueType="num">
                                          <p:cBhvr additive="base">
                                            <p:cTn id="20" dur="1000" fill="hold"/>
                                            <p:tgtEl>
                                              <p:spTgt spid="15"/>
                                            </p:tgtEl>
                                            <p:attrNameLst>
                                              <p:attrName>ppt_y</p:attrName>
                                            </p:attrNameLst>
                                          </p:cBhvr>
                                          <p:tavLst>
                                            <p:tav tm="0">
                                              <p:val>
                                                <p:strVal val="0-#ppt_h/2"/>
                                              </p:val>
                                            </p:tav>
                                            <p:tav tm="100000">
                                              <p:val>
                                                <p:strVal val="#ppt_y"/>
                                              </p:val>
                                            </p:tav>
                                          </p:tavLst>
                                        </p:anim>
                                      </p:childTnLst>
                                    </p:cTn>
                                  </p:par>
                                  <p:par>
                                    <p:cTn id="21" presetID="22" presetClass="entr" presetSubtype="8"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2">
            <a:extLst>
              <a:ext uri="{FF2B5EF4-FFF2-40B4-BE49-F238E27FC236}">
                <a16:creationId xmlns:a16="http://schemas.microsoft.com/office/drawing/2014/main" id="{80A54469-9346-4239-B6A5-E5A2879B0D6C}"/>
              </a:ext>
            </a:extLst>
          </p:cNvPr>
          <p:cNvSpPr>
            <a:spLocks noChangeAspect="1"/>
          </p:cNvSpPr>
          <p:nvPr/>
        </p:nvSpPr>
        <p:spPr bwMode="auto">
          <a:xfrm rot="7890862">
            <a:off x="6432922" y="1879900"/>
            <a:ext cx="1895353" cy="2193883"/>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5ECCF3"/>
          </a:solidFill>
          <a:ln w="28575" cmpd="sng">
            <a:solidFill>
              <a:srgbClr val="F8F8F8"/>
            </a:solidFill>
            <a:round/>
          </a:ln>
        </p:spPr>
        <p:txBody>
          <a:bodyPr wrap="none" lIns="91388" tIns="45693" rIns="91388" bIns="45693" anchor="ctr"/>
          <a:lstStyle/>
          <a:p>
            <a:pPr marL="0" marR="0" lvl="0" indent="0" algn="l" defTabSz="457041"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a:ln>
                <a:noFill/>
              </a:ln>
              <a:solidFill>
                <a:prstClr val="black"/>
              </a:solidFill>
              <a:effectLst/>
              <a:uLnTx/>
              <a:uFillTx/>
              <a:latin typeface="方正清刻本悦宋简体" panose="02000000000000000000" pitchFamily="2" charset="-122"/>
              <a:ea typeface="方正清刻本悦宋简体" panose="02000000000000000000" pitchFamily="2" charset="-122"/>
              <a:cs typeface="+mn-cs"/>
            </a:endParaRPr>
          </a:p>
        </p:txBody>
      </p:sp>
      <p:sp>
        <p:nvSpPr>
          <p:cNvPr id="8" name="等腰三角形 2">
            <a:extLst>
              <a:ext uri="{FF2B5EF4-FFF2-40B4-BE49-F238E27FC236}">
                <a16:creationId xmlns:a16="http://schemas.microsoft.com/office/drawing/2014/main" id="{42473187-2AEC-4F56-8D23-17F31265402D}"/>
              </a:ext>
            </a:extLst>
          </p:cNvPr>
          <p:cNvSpPr>
            <a:spLocks noChangeAspect="1"/>
          </p:cNvSpPr>
          <p:nvPr/>
        </p:nvSpPr>
        <p:spPr bwMode="auto">
          <a:xfrm rot="15627953">
            <a:off x="4483324" y="2332057"/>
            <a:ext cx="1896833" cy="2193883"/>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7AB005"/>
          </a:solidFill>
          <a:ln w="28575" cmpd="sng">
            <a:solidFill>
              <a:srgbClr val="F8F8F8"/>
            </a:solidFill>
            <a:round/>
          </a:ln>
        </p:spPr>
        <p:txBody>
          <a:bodyPr wrap="none" lIns="91388" tIns="45693" rIns="91388" bIns="45693" anchor="ctr"/>
          <a:lstStyle/>
          <a:p>
            <a:pPr marL="0" marR="0" lvl="0" indent="0" algn="l" defTabSz="457041"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1200" cap="none" spc="0" normalizeH="0" baseline="0" noProof="0">
              <a:ln>
                <a:noFill/>
              </a:ln>
              <a:solidFill>
                <a:prstClr val="black"/>
              </a:solidFill>
              <a:effectLst/>
              <a:uLnTx/>
              <a:uFillTx/>
              <a:latin typeface="方正清刻本悦宋简体" panose="02000000000000000000" pitchFamily="2" charset="-122"/>
              <a:ea typeface="方正清刻本悦宋简体" panose="02000000000000000000" pitchFamily="2" charset="-122"/>
              <a:cs typeface="+mn-cs"/>
            </a:endParaRPr>
          </a:p>
        </p:txBody>
      </p:sp>
      <p:sp>
        <p:nvSpPr>
          <p:cNvPr id="9" name="TextBox 9">
            <a:extLst>
              <a:ext uri="{FF2B5EF4-FFF2-40B4-BE49-F238E27FC236}">
                <a16:creationId xmlns:a16="http://schemas.microsoft.com/office/drawing/2014/main" id="{D98EFF17-4E51-4375-AC59-666CB3658D2B}"/>
              </a:ext>
            </a:extLst>
          </p:cNvPr>
          <p:cNvSpPr txBox="1">
            <a:spLocks noChangeArrowheads="1"/>
          </p:cNvSpPr>
          <p:nvPr/>
        </p:nvSpPr>
        <p:spPr bwMode="auto">
          <a:xfrm>
            <a:off x="5379936" y="3065541"/>
            <a:ext cx="705517" cy="6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88" tIns="45693" rIns="91388" bIns="4569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457041"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Trình</a:t>
            </a:r>
            <a:r>
              <a:rPr kumimoji="0" lang="en-US" altLang="zh-CN" sz="4000" b="1" i="0" u="none" strike="noStrike" kern="1200" cap="none" spc="0" normalizeH="0" baseline="0" noProof="0" dirty="0">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457041"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bày</a:t>
            </a:r>
            <a:endParaRPr kumimoji="0" lang="zh-CN" altLang="en-US" sz="4000" b="1" i="0" u="none" strike="noStrike" kern="1200" cap="none" spc="0" normalizeH="0" baseline="0" noProof="0" dirty="0">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FD3E71D1-B48C-411C-82E3-66B31AFCE40F}"/>
              </a:ext>
            </a:extLst>
          </p:cNvPr>
          <p:cNvSpPr txBox="1">
            <a:spLocks noChangeArrowheads="1"/>
          </p:cNvSpPr>
          <p:nvPr/>
        </p:nvSpPr>
        <p:spPr bwMode="auto">
          <a:xfrm>
            <a:off x="6348360" y="2611501"/>
            <a:ext cx="2047795" cy="6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88" tIns="45693" rIns="91388" bIns="4569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457041"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a:t>
            </a:r>
            <a:r>
              <a:rPr kumimoji="0" lang="en-US" altLang="zh-CN" sz="4000" b="1" i="0" u="none" strike="noStrike" kern="1200" cap="none" spc="0" normalizeH="0" baseline="0" noProof="0" dirty="0">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457041"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xét</a:t>
            </a:r>
            <a:endParaRPr kumimoji="0" lang="zh-CN" altLang="en-US" sz="4000" b="1" i="0" u="none" strike="noStrike" kern="1200" cap="none" spc="0" normalizeH="0" baseline="0" noProof="0" dirty="0">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4" descr="Free Blog Comment Icon of Colored Outline style - Available in SVG, PNG,  EPS, AI &amp;amp; Icon fonts">
            <a:extLst>
              <a:ext uri="{FF2B5EF4-FFF2-40B4-BE49-F238E27FC236}">
                <a16:creationId xmlns:a16="http://schemas.microsoft.com/office/drawing/2014/main" id="{53CA108A-63AB-4D02-B30E-8D259A6BB3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6293" y="3551419"/>
            <a:ext cx="1282736" cy="12827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CB08F7B-CC36-4242-BC6F-CE41474B5071}"/>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761" t="15034" r="6622" b="37267"/>
          <a:stretch/>
        </p:blipFill>
        <p:spPr>
          <a:xfrm>
            <a:off x="2105414" y="2487196"/>
            <a:ext cx="2374113" cy="1395891"/>
          </a:xfrm>
          <a:prstGeom prst="rect">
            <a:avLst/>
          </a:prstGeom>
        </p:spPr>
      </p:pic>
      <p:pic>
        <p:nvPicPr>
          <p:cNvPr id="15" name="Picture 14">
            <a:extLst>
              <a:ext uri="{FF2B5EF4-FFF2-40B4-BE49-F238E27FC236}">
                <a16:creationId xmlns:a16="http://schemas.microsoft.com/office/drawing/2014/main" id="{654F23E9-672F-4F2D-89F0-7BF821F6F8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83" y="593093"/>
            <a:ext cx="11114423" cy="1424179"/>
          </a:xfrm>
          <a:prstGeom prst="rect">
            <a:avLst/>
          </a:prstGeom>
        </p:spPr>
      </p:pic>
      <p:pic>
        <p:nvPicPr>
          <p:cNvPr id="16" name="Picture 15" descr="A picture containing text, toy, doll&#10;&#10;Description automatically generated">
            <a:extLst>
              <a:ext uri="{FF2B5EF4-FFF2-40B4-BE49-F238E27FC236}">
                <a16:creationId xmlns:a16="http://schemas.microsoft.com/office/drawing/2014/main" id="{5F64ACCA-D51F-439D-B0F4-3B3A45280EC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51178" y="3439128"/>
            <a:ext cx="1904905" cy="3556000"/>
          </a:xfrm>
          <a:prstGeom prst="rect">
            <a:avLst/>
          </a:prstGeom>
        </p:spPr>
      </p:pic>
      <p:pic>
        <p:nvPicPr>
          <p:cNvPr id="17" name="Picture 16" descr="A picture containing text, toy, doll&#10;&#10;Description automatically generated">
            <a:extLst>
              <a:ext uri="{FF2B5EF4-FFF2-40B4-BE49-F238E27FC236}">
                <a16:creationId xmlns:a16="http://schemas.microsoft.com/office/drawing/2014/main" id="{79977A25-AEA8-4847-B769-F70A51C16E7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732696" y="3521559"/>
            <a:ext cx="1788153" cy="3556000"/>
          </a:xfrm>
          <a:prstGeom prst="rect">
            <a:avLst/>
          </a:prstGeom>
        </p:spPr>
      </p:pic>
    </p:spTree>
    <p:extLst>
      <p:ext uri="{BB962C8B-B14F-4D97-AF65-F5344CB8AC3E}">
        <p14:creationId xmlns:p14="http://schemas.microsoft.com/office/powerpoint/2010/main" val="228097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300" fill="hold"/>
                                        <p:tgtEl>
                                          <p:spTgt spid="9"/>
                                        </p:tgtEl>
                                        <p:attrNameLst>
                                          <p:attrName>ppt_w</p:attrName>
                                        </p:attrNameLst>
                                      </p:cBhvr>
                                      <p:tavLst>
                                        <p:tav tm="0">
                                          <p:val>
                                            <p:fltVal val="0"/>
                                          </p:val>
                                        </p:tav>
                                        <p:tav tm="100000">
                                          <p:val>
                                            <p:strVal val="#ppt_w"/>
                                          </p:val>
                                        </p:tav>
                                      </p:tavLst>
                                    </p:anim>
                                    <p:anim calcmode="lin" valueType="num">
                                      <p:cBhvr>
                                        <p:cTn id="13" dur="300" fill="hold"/>
                                        <p:tgtEl>
                                          <p:spTgt spid="9"/>
                                        </p:tgtEl>
                                        <p:attrNameLst>
                                          <p:attrName>ppt_h</p:attrName>
                                        </p:attrNameLst>
                                      </p:cBhvr>
                                      <p:tavLst>
                                        <p:tav tm="0">
                                          <p:val>
                                            <p:fltVal val="0"/>
                                          </p:val>
                                        </p:tav>
                                        <p:tav tm="100000">
                                          <p:val>
                                            <p:strVal val="#ppt_h"/>
                                          </p:val>
                                        </p:tav>
                                      </p:tavLst>
                                    </p:anim>
                                    <p:anim calcmode="lin" valueType="num">
                                      <p:cBhvr>
                                        <p:cTn id="14" dur="300" fill="hold"/>
                                        <p:tgtEl>
                                          <p:spTgt spid="9"/>
                                        </p:tgtEl>
                                        <p:attrNameLst>
                                          <p:attrName>style.rotation</p:attrName>
                                        </p:attrNameLst>
                                      </p:cBhvr>
                                      <p:tavLst>
                                        <p:tav tm="0">
                                          <p:val>
                                            <p:fltVal val="90"/>
                                          </p:val>
                                        </p:tav>
                                        <p:tav tm="100000">
                                          <p:val>
                                            <p:fltVal val="0"/>
                                          </p:val>
                                        </p:tav>
                                      </p:tavLst>
                                    </p:anim>
                                    <p:animEffect transition="in" filter="fade">
                                      <p:cBhvr>
                                        <p:cTn id="15" dur="300"/>
                                        <p:tgtEl>
                                          <p:spTgt spid="9"/>
                                        </p:tgtEl>
                                      </p:cBhvr>
                                    </p:animEffect>
                                  </p:childTnLst>
                                </p:cTn>
                              </p:par>
                            </p:childTnLst>
                          </p:cTn>
                        </p:par>
                        <p:par>
                          <p:cTn id="16" fill="hold">
                            <p:stCondLst>
                              <p:cond delay="800"/>
                            </p:stCondLst>
                            <p:childTnLst>
                              <p:par>
                                <p:cTn id="17" presetID="31"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300" fill="hold"/>
                                        <p:tgtEl>
                                          <p:spTgt spid="10"/>
                                        </p:tgtEl>
                                        <p:attrNameLst>
                                          <p:attrName>ppt_w</p:attrName>
                                        </p:attrNameLst>
                                      </p:cBhvr>
                                      <p:tavLst>
                                        <p:tav tm="0">
                                          <p:val>
                                            <p:fltVal val="0"/>
                                          </p:val>
                                        </p:tav>
                                        <p:tav tm="100000">
                                          <p:val>
                                            <p:strVal val="#ppt_w"/>
                                          </p:val>
                                        </p:tav>
                                      </p:tavLst>
                                    </p:anim>
                                    <p:anim calcmode="lin" valueType="num">
                                      <p:cBhvr>
                                        <p:cTn id="20" dur="300" fill="hold"/>
                                        <p:tgtEl>
                                          <p:spTgt spid="10"/>
                                        </p:tgtEl>
                                        <p:attrNameLst>
                                          <p:attrName>ppt_h</p:attrName>
                                        </p:attrNameLst>
                                      </p:cBhvr>
                                      <p:tavLst>
                                        <p:tav tm="0">
                                          <p:val>
                                            <p:fltVal val="0"/>
                                          </p:val>
                                        </p:tav>
                                        <p:tav tm="100000">
                                          <p:val>
                                            <p:strVal val="#ppt_h"/>
                                          </p:val>
                                        </p:tav>
                                      </p:tavLst>
                                    </p:anim>
                                    <p:anim calcmode="lin" valueType="num">
                                      <p:cBhvr>
                                        <p:cTn id="21" dur="300" fill="hold"/>
                                        <p:tgtEl>
                                          <p:spTgt spid="10"/>
                                        </p:tgtEl>
                                        <p:attrNameLst>
                                          <p:attrName>style.rotation</p:attrName>
                                        </p:attrNameLst>
                                      </p:cBhvr>
                                      <p:tavLst>
                                        <p:tav tm="0">
                                          <p:val>
                                            <p:fltVal val="90"/>
                                          </p:val>
                                        </p:tav>
                                        <p:tav tm="100000">
                                          <p:val>
                                            <p:fltVal val="0"/>
                                          </p:val>
                                        </p:tav>
                                      </p:tavLst>
                                    </p:anim>
                                    <p:animEffect transition="in" filter="fade">
                                      <p:cBhvr>
                                        <p:cTn id="22" dur="300"/>
                                        <p:tgtEl>
                                          <p:spTgt spid="10"/>
                                        </p:tgtEl>
                                      </p:cBhvr>
                                    </p:animEffect>
                                  </p:childTnLst>
                                </p:cTn>
                              </p:par>
                            </p:childTnLst>
                          </p:cTn>
                        </p:par>
                        <p:par>
                          <p:cTn id="23" fill="hold">
                            <p:stCondLst>
                              <p:cond delay="1100"/>
                            </p:stCondLst>
                            <p:childTnLst>
                              <p:par>
                                <p:cTn id="24" presetID="2" presetClass="entr" presetSubtype="9"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0-#ppt_w/2"/>
                                          </p:val>
                                        </p:tav>
                                        <p:tav tm="100000">
                                          <p:val>
                                            <p:strVal val="#ppt_x"/>
                                          </p:val>
                                        </p:tav>
                                      </p:tavLst>
                                    </p:anim>
                                    <p:anim calcmode="lin" valueType="num">
                                      <p:cBhvr additive="base">
                                        <p:cTn id="27" dur="500" fill="hold"/>
                                        <p:tgtEl>
                                          <p:spTgt spid="7"/>
                                        </p:tgtEl>
                                        <p:attrNameLst>
                                          <p:attrName>ppt_y</p:attrName>
                                        </p:attrNameLst>
                                      </p:cBhvr>
                                      <p:tavLst>
                                        <p:tav tm="0">
                                          <p:val>
                                            <p:strVal val="0-#ppt_h/2"/>
                                          </p:val>
                                        </p:tav>
                                        <p:tav tm="100000">
                                          <p:val>
                                            <p:strVal val="#ppt_y"/>
                                          </p:val>
                                        </p:tav>
                                      </p:tavLst>
                                    </p:anim>
                                  </p:childTnLst>
                                </p:cTn>
                              </p:par>
                              <p:par>
                                <p:cTn id="28" presetID="2" presetClass="entr" presetSubtype="8" fill="hold" nodeType="withEffect">
                                  <p:stCondLst>
                                    <p:cond delay="40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par>
                                <p:cTn id="32" presetID="2" presetClass="entr" presetSubtype="4" fill="hold" nodeType="withEffect">
                                  <p:stCondLst>
                                    <p:cond delay="40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par>
                                <p:cTn id="36" presetID="32" presetClass="emph" presetSubtype="0" fill="hold" nodeType="withEffect">
                                  <p:stCondLst>
                                    <p:cond delay="0"/>
                                  </p:stCondLst>
                                  <p:childTnLst>
                                    <p:animRot by="120000">
                                      <p:cBhvr>
                                        <p:cTn id="37" dur="100" fill="hold">
                                          <p:stCondLst>
                                            <p:cond delay="0"/>
                                          </p:stCondLst>
                                        </p:cTn>
                                        <p:tgtEl>
                                          <p:spTgt spid="15"/>
                                        </p:tgtEl>
                                        <p:attrNameLst>
                                          <p:attrName>r</p:attrName>
                                        </p:attrNameLst>
                                      </p:cBhvr>
                                    </p:animRot>
                                    <p:animRot by="-240000">
                                      <p:cBhvr>
                                        <p:cTn id="38" dur="200" fill="hold">
                                          <p:stCondLst>
                                            <p:cond delay="200"/>
                                          </p:stCondLst>
                                        </p:cTn>
                                        <p:tgtEl>
                                          <p:spTgt spid="15"/>
                                        </p:tgtEl>
                                        <p:attrNameLst>
                                          <p:attrName>r</p:attrName>
                                        </p:attrNameLst>
                                      </p:cBhvr>
                                    </p:animRot>
                                    <p:animRot by="240000">
                                      <p:cBhvr>
                                        <p:cTn id="39" dur="200" fill="hold">
                                          <p:stCondLst>
                                            <p:cond delay="400"/>
                                          </p:stCondLst>
                                        </p:cTn>
                                        <p:tgtEl>
                                          <p:spTgt spid="15"/>
                                        </p:tgtEl>
                                        <p:attrNameLst>
                                          <p:attrName>r</p:attrName>
                                        </p:attrNameLst>
                                      </p:cBhvr>
                                    </p:animRot>
                                    <p:animRot by="-240000">
                                      <p:cBhvr>
                                        <p:cTn id="40" dur="200" fill="hold">
                                          <p:stCondLst>
                                            <p:cond delay="600"/>
                                          </p:stCondLst>
                                        </p:cTn>
                                        <p:tgtEl>
                                          <p:spTgt spid="15"/>
                                        </p:tgtEl>
                                        <p:attrNameLst>
                                          <p:attrName>r</p:attrName>
                                        </p:attrNameLst>
                                      </p:cBhvr>
                                    </p:animRot>
                                    <p:animRot by="120000">
                                      <p:cBhvr>
                                        <p:cTn id="41" dur="200" fill="hold">
                                          <p:stCondLst>
                                            <p:cond delay="800"/>
                                          </p:stCondLst>
                                        </p:cTn>
                                        <p:tgtEl>
                                          <p:spTgt spid="15"/>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anim calcmode="lin" valueType="num">
                                      <p:cBhvr>
                                        <p:cTn id="47" dur="500" fill="hold"/>
                                        <p:tgtEl>
                                          <p:spTgt spid="16"/>
                                        </p:tgtEl>
                                        <p:attrNameLst>
                                          <p:attrName>ppt_x</p:attrName>
                                        </p:attrNameLst>
                                      </p:cBhvr>
                                      <p:tavLst>
                                        <p:tav tm="0">
                                          <p:val>
                                            <p:strVal val="#ppt_x"/>
                                          </p:val>
                                        </p:tav>
                                        <p:tav tm="100000">
                                          <p:val>
                                            <p:strVal val="#ppt_x"/>
                                          </p:val>
                                        </p:tav>
                                      </p:tavLst>
                                    </p:anim>
                                    <p:anim calcmode="lin" valueType="num">
                                      <p:cBhvr>
                                        <p:cTn id="4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anim calcmode="lin" valueType="num">
                                      <p:cBhvr>
                                        <p:cTn id="54" dur="500" fill="hold"/>
                                        <p:tgtEl>
                                          <p:spTgt spid="17"/>
                                        </p:tgtEl>
                                        <p:attrNameLst>
                                          <p:attrName>ppt_x</p:attrName>
                                        </p:attrNameLst>
                                      </p:cBhvr>
                                      <p:tavLst>
                                        <p:tav tm="0">
                                          <p:val>
                                            <p:strVal val="#ppt_x"/>
                                          </p:val>
                                        </p:tav>
                                        <p:tav tm="100000">
                                          <p:val>
                                            <p:strVal val="#ppt_x"/>
                                          </p:val>
                                        </p:tav>
                                      </p:tavLst>
                                    </p:anim>
                                    <p:anim calcmode="lin" valueType="num">
                                      <p:cBhvr>
                                        <p:cTn id="55"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autoUpdateAnimBg="0"/>
      <p:bldP spid="10"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A8642EDD-4AB3-4FA3-AED8-26FC8E713378}"/>
              </a:ext>
            </a:extLst>
          </p:cNvPr>
          <p:cNvPicPr>
            <a:picLocks noChangeAspect="1"/>
          </p:cNvPicPr>
          <p:nvPr/>
        </p:nvPicPr>
        <p:blipFill>
          <a:blip r:embed="rId2" cstate="print">
            <a:clrChange>
              <a:clrFrom>
                <a:srgbClr val="FEFEFE"/>
              </a:clrFrom>
              <a:clrTo>
                <a:srgbClr val="FEFEFE">
                  <a:alpha val="0"/>
                </a:srgbClr>
              </a:clrTo>
            </a:clrChange>
            <a:extLst>
              <a:ext uri="{BEBA8EAE-BF5A-486C-A8C5-ECC9F3942E4B}">
                <a14:imgProps xmlns:a14="http://schemas.microsoft.com/office/drawing/2010/main">
                  <a14:imgLayer r:embed="rId3">
                    <a14:imgEffect>
                      <a14:backgroundRemoval t="10000" b="92742" l="9947" r="89876">
                        <a14:foregroundMark x1="34813" y1="32581" x2="42984" y2="33065"/>
                        <a14:foregroundMark x1="34281" y1="31290" x2="54529" y2="33548"/>
                        <a14:foregroundMark x1="49201" y1="28226" x2="52931" y2="35645"/>
                        <a14:foregroundMark x1="30018" y1="91935" x2="36767" y2="91452"/>
                        <a14:foregroundMark x1="49201" y1="91935" x2="54529" y2="92742"/>
                        <a14:foregroundMark x1="46359" y1="43065" x2="51510" y2="53548"/>
                        <a14:foregroundMark x1="45293" y1="38710" x2="50089" y2="53548"/>
                        <a14:backgroundMark x1="65897" y1="7258" x2="84725" y2="32097"/>
                        <a14:backgroundMark x1="74600" y1="20323" x2="81350" y2="28226"/>
                        <a14:backgroundMark x1="66430" y1="15161" x2="74067" y2="23387"/>
                      </a14:backgroundRemoval>
                    </a14:imgEffect>
                  </a14:imgLayer>
                </a14:imgProps>
              </a:ext>
              <a:ext uri="{28A0092B-C50C-407E-A947-70E740481C1C}">
                <a14:useLocalDpi xmlns:a14="http://schemas.microsoft.com/office/drawing/2010/main" val="0"/>
              </a:ext>
            </a:extLst>
          </a:blip>
          <a:stretch>
            <a:fillRect/>
          </a:stretch>
        </p:blipFill>
        <p:spPr>
          <a:xfrm>
            <a:off x="-678108" y="3681776"/>
            <a:ext cx="3059413" cy="3369157"/>
          </a:xfrm>
          <a:prstGeom prst="rect">
            <a:avLst/>
          </a:prstGeom>
        </p:spPr>
      </p:pic>
      <p:pic>
        <p:nvPicPr>
          <p:cNvPr id="37" name="Picture 36">
            <a:extLst>
              <a:ext uri="{FF2B5EF4-FFF2-40B4-BE49-F238E27FC236}">
                <a16:creationId xmlns:a16="http://schemas.microsoft.com/office/drawing/2014/main" id="{6E3CA099-0D16-4EEB-B040-997C0FD88826}"/>
              </a:ext>
            </a:extLst>
          </p:cNvPr>
          <p:cNvPicPr>
            <a:picLocks noChangeAspect="1"/>
          </p:cNvPicPr>
          <p:nvPr/>
        </p:nvPicPr>
        <p:blipFill>
          <a:blip r:embed="rId4"/>
          <a:stretch>
            <a:fillRect/>
          </a:stretch>
        </p:blipFill>
        <p:spPr>
          <a:xfrm>
            <a:off x="1219199" y="657224"/>
            <a:ext cx="4130312" cy="2451736"/>
          </a:xfrm>
          <a:prstGeom prst="rect">
            <a:avLst/>
          </a:prstGeom>
        </p:spPr>
      </p:pic>
      <p:grpSp>
        <p:nvGrpSpPr>
          <p:cNvPr id="38" name="Group 37">
            <a:extLst>
              <a:ext uri="{FF2B5EF4-FFF2-40B4-BE49-F238E27FC236}">
                <a16:creationId xmlns:a16="http://schemas.microsoft.com/office/drawing/2014/main" id="{3285D745-6CB6-472C-B79D-08E0E310FD25}"/>
              </a:ext>
            </a:extLst>
          </p:cNvPr>
          <p:cNvGrpSpPr/>
          <p:nvPr/>
        </p:nvGrpSpPr>
        <p:grpSpPr>
          <a:xfrm>
            <a:off x="5834172" y="1028701"/>
            <a:ext cx="5176729" cy="1419224"/>
            <a:chOff x="6976191" y="659333"/>
            <a:chExt cx="1655659" cy="728011"/>
          </a:xfrm>
        </p:grpSpPr>
        <p:sp>
          <p:nvSpPr>
            <p:cNvPr id="39" name="Flowchart: Alternate Process 38">
              <a:extLst>
                <a:ext uri="{FF2B5EF4-FFF2-40B4-BE49-F238E27FC236}">
                  <a16:creationId xmlns:a16="http://schemas.microsoft.com/office/drawing/2014/main" id="{85D01F65-7E1F-4A43-9781-501DA65BE0CB}"/>
                </a:ext>
              </a:extLst>
            </p:cNvPr>
            <p:cNvSpPr/>
            <p:nvPr/>
          </p:nvSpPr>
          <p:spPr>
            <a:xfrm>
              <a:off x="6976191" y="659333"/>
              <a:ext cx="1655659" cy="728011"/>
            </a:xfrm>
            <a:prstGeom prst="flowChartAlternateProcess">
              <a:avLst/>
            </a:prstGeom>
            <a:solidFill>
              <a:srgbClr val="FFFF00"/>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40" name="TextBox 39">
              <a:extLst>
                <a:ext uri="{FF2B5EF4-FFF2-40B4-BE49-F238E27FC236}">
                  <a16:creationId xmlns:a16="http://schemas.microsoft.com/office/drawing/2014/main" id="{505A2F8B-25F7-4622-A524-B12D3832A590}"/>
                </a:ext>
              </a:extLst>
            </p:cNvPr>
            <p:cNvSpPr txBox="1"/>
            <p:nvPr/>
          </p:nvSpPr>
          <p:spPr>
            <a:xfrm>
              <a:off x="7129997" y="663523"/>
              <a:ext cx="1453111" cy="650689"/>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3600" b="1" i="1"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Tàu cau như tay xoè rộng, hứng mưa.</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cxnSp>
        <p:nvCxnSpPr>
          <p:cNvPr id="4" name="Straight Connector 3">
            <a:extLst>
              <a:ext uri="{FF2B5EF4-FFF2-40B4-BE49-F238E27FC236}">
                <a16:creationId xmlns:a16="http://schemas.microsoft.com/office/drawing/2014/main" id="{4315B537-B972-452C-B898-63B29A9C5D56}"/>
              </a:ext>
            </a:extLst>
          </p:cNvPr>
          <p:cNvCxnSpPr/>
          <p:nvPr/>
        </p:nvCxnSpPr>
        <p:spPr>
          <a:xfrm>
            <a:off x="1971675" y="1990725"/>
            <a:ext cx="20193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D1337D-CD45-4DD8-B1F8-10B48F97CF05}"/>
              </a:ext>
            </a:extLst>
          </p:cNvPr>
          <p:cNvCxnSpPr/>
          <p:nvPr/>
        </p:nvCxnSpPr>
        <p:spPr>
          <a:xfrm>
            <a:off x="1981200" y="2419350"/>
            <a:ext cx="20193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9884238A-0189-4019-AF9A-8F749C2404C3}"/>
              </a:ext>
            </a:extLst>
          </p:cNvPr>
          <p:cNvPicPr>
            <a:picLocks noChangeAspect="1"/>
          </p:cNvPicPr>
          <p:nvPr/>
        </p:nvPicPr>
        <p:blipFill>
          <a:blip r:embed="rId5"/>
          <a:stretch>
            <a:fillRect/>
          </a:stretch>
        </p:blipFill>
        <p:spPr>
          <a:xfrm>
            <a:off x="1309687" y="3290887"/>
            <a:ext cx="4048125" cy="2543175"/>
          </a:xfrm>
          <a:prstGeom prst="rect">
            <a:avLst/>
          </a:prstGeom>
        </p:spPr>
      </p:pic>
      <p:cxnSp>
        <p:nvCxnSpPr>
          <p:cNvPr id="44" name="Straight Connector 43">
            <a:extLst>
              <a:ext uri="{FF2B5EF4-FFF2-40B4-BE49-F238E27FC236}">
                <a16:creationId xmlns:a16="http://schemas.microsoft.com/office/drawing/2014/main" id="{66197C4F-295C-4596-B752-37811D5CE8F6}"/>
              </a:ext>
            </a:extLst>
          </p:cNvPr>
          <p:cNvCxnSpPr>
            <a:cxnSpLocks/>
          </p:cNvCxnSpPr>
          <p:nvPr/>
        </p:nvCxnSpPr>
        <p:spPr>
          <a:xfrm>
            <a:off x="1866900" y="4676775"/>
            <a:ext cx="24765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0CF64968-E235-440E-B0C5-53748BC8B523}"/>
              </a:ext>
            </a:extLst>
          </p:cNvPr>
          <p:cNvGrpSpPr/>
          <p:nvPr/>
        </p:nvGrpSpPr>
        <p:grpSpPr>
          <a:xfrm>
            <a:off x="5853222" y="3886201"/>
            <a:ext cx="5176729" cy="1419224"/>
            <a:chOff x="6976191" y="659333"/>
            <a:chExt cx="1655659" cy="728011"/>
          </a:xfrm>
        </p:grpSpPr>
        <p:sp>
          <p:nvSpPr>
            <p:cNvPr id="46" name="Flowchart: Alternate Process 45">
              <a:extLst>
                <a:ext uri="{FF2B5EF4-FFF2-40B4-BE49-F238E27FC236}">
                  <a16:creationId xmlns:a16="http://schemas.microsoft.com/office/drawing/2014/main" id="{C08F0F5A-D163-4B8B-93F8-8D032CD877EC}"/>
                </a:ext>
              </a:extLst>
            </p:cNvPr>
            <p:cNvSpPr/>
            <p:nvPr/>
          </p:nvSpPr>
          <p:spPr>
            <a:xfrm>
              <a:off x="6976191" y="659333"/>
              <a:ext cx="1655659" cy="728011"/>
            </a:xfrm>
            <a:prstGeom prst="flowChartAlternateProcess">
              <a:avLst/>
            </a:prstGeom>
            <a:solidFill>
              <a:srgbClr val="FFFF00"/>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47" name="TextBox 46">
              <a:extLst>
                <a:ext uri="{FF2B5EF4-FFF2-40B4-BE49-F238E27FC236}">
                  <a16:creationId xmlns:a16="http://schemas.microsoft.com/office/drawing/2014/main" id="{ED46E1C4-9FAD-42D1-92BF-94F2087E7AD2}"/>
                </a:ext>
              </a:extLst>
            </p:cNvPr>
            <p:cNvSpPr txBox="1"/>
            <p:nvPr/>
          </p:nvSpPr>
          <p:spPr>
            <a:xfrm>
              <a:off x="7129997" y="663523"/>
              <a:ext cx="1453111" cy="650689"/>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600" b="1" i="1"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Trăng tròn như cái đĩa</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212146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wipe(down)">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1000"/>
                                        <p:tgtEl>
                                          <p:spTgt spid="38"/>
                                        </p:tgtEl>
                                      </p:cBhvr>
                                    </p:animEffect>
                                    <p:anim calcmode="lin" valueType="num">
                                      <p:cBhvr>
                                        <p:cTn id="23" dur="1000" fill="hold"/>
                                        <p:tgtEl>
                                          <p:spTgt spid="38"/>
                                        </p:tgtEl>
                                        <p:attrNameLst>
                                          <p:attrName>ppt_x</p:attrName>
                                        </p:attrNameLst>
                                      </p:cBhvr>
                                      <p:tavLst>
                                        <p:tav tm="0">
                                          <p:val>
                                            <p:strVal val="#ppt_x"/>
                                          </p:val>
                                        </p:tav>
                                        <p:tav tm="100000">
                                          <p:val>
                                            <p:strVal val="#ppt_x"/>
                                          </p:val>
                                        </p:tav>
                                      </p:tavLst>
                                    </p:anim>
                                    <p:anim calcmode="lin" valueType="num">
                                      <p:cBhvr>
                                        <p:cTn id="24" dur="1000" fill="hold"/>
                                        <p:tgtEl>
                                          <p:spTgt spid="38"/>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down)">
                                      <p:cBhvr>
                                        <p:cTn id="27" dur="500"/>
                                        <p:tgtEl>
                                          <p:spTgt spid="4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wipe(down)">
                                      <p:cBhvr>
                                        <p:cTn id="32" dur="500"/>
                                        <p:tgtEl>
                                          <p:spTgt spid="4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fade">
                                      <p:cBhvr>
                                        <p:cTn id="37" dur="1000"/>
                                        <p:tgtEl>
                                          <p:spTgt spid="45"/>
                                        </p:tgtEl>
                                      </p:cBhvr>
                                    </p:animEffect>
                                    <p:anim calcmode="lin" valueType="num">
                                      <p:cBhvr>
                                        <p:cTn id="38" dur="1000" fill="hold"/>
                                        <p:tgtEl>
                                          <p:spTgt spid="45"/>
                                        </p:tgtEl>
                                        <p:attrNameLst>
                                          <p:attrName>ppt_x</p:attrName>
                                        </p:attrNameLst>
                                      </p:cBhvr>
                                      <p:tavLst>
                                        <p:tav tm="0">
                                          <p:val>
                                            <p:strVal val="#ppt_x"/>
                                          </p:val>
                                        </p:tav>
                                        <p:tav tm="100000">
                                          <p:val>
                                            <p:strVal val="#ppt_x"/>
                                          </p:val>
                                        </p:tav>
                                      </p:tavLst>
                                    </p:anim>
                                    <p:anim calcmode="lin" valueType="num">
                                      <p:cBhvr>
                                        <p:cTn id="3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A8642EDD-4AB3-4FA3-AED8-26FC8E713378}"/>
              </a:ext>
            </a:extLst>
          </p:cNvPr>
          <p:cNvPicPr>
            <a:picLocks noChangeAspect="1"/>
          </p:cNvPicPr>
          <p:nvPr/>
        </p:nvPicPr>
        <p:blipFill>
          <a:blip r:embed="rId2" cstate="print">
            <a:clrChange>
              <a:clrFrom>
                <a:srgbClr val="FEFEFE"/>
              </a:clrFrom>
              <a:clrTo>
                <a:srgbClr val="FEFEFE">
                  <a:alpha val="0"/>
                </a:srgbClr>
              </a:clrTo>
            </a:clrChange>
            <a:extLst>
              <a:ext uri="{BEBA8EAE-BF5A-486C-A8C5-ECC9F3942E4B}">
                <a14:imgProps xmlns:a14="http://schemas.microsoft.com/office/drawing/2010/main">
                  <a14:imgLayer r:embed="rId3">
                    <a14:imgEffect>
                      <a14:backgroundRemoval t="10000" b="92742" l="9947" r="89876">
                        <a14:foregroundMark x1="34813" y1="32581" x2="42984" y2="33065"/>
                        <a14:foregroundMark x1="34281" y1="31290" x2="54529" y2="33548"/>
                        <a14:foregroundMark x1="49201" y1="28226" x2="52931" y2="35645"/>
                        <a14:foregroundMark x1="30018" y1="91935" x2="36767" y2="91452"/>
                        <a14:foregroundMark x1="49201" y1="91935" x2="54529" y2="92742"/>
                        <a14:foregroundMark x1="46359" y1="43065" x2="51510" y2="53548"/>
                        <a14:foregroundMark x1="45293" y1="38710" x2="50089" y2="53548"/>
                        <a14:backgroundMark x1="65897" y1="7258" x2="84725" y2="32097"/>
                        <a14:backgroundMark x1="74600" y1="20323" x2="81350" y2="28226"/>
                        <a14:backgroundMark x1="66430" y1="15161" x2="74067" y2="23387"/>
                      </a14:backgroundRemoval>
                    </a14:imgEffect>
                  </a14:imgLayer>
                </a14:imgProps>
              </a:ext>
              <a:ext uri="{28A0092B-C50C-407E-A947-70E740481C1C}">
                <a14:useLocalDpi xmlns:a14="http://schemas.microsoft.com/office/drawing/2010/main" val="0"/>
              </a:ext>
            </a:extLst>
          </a:blip>
          <a:stretch>
            <a:fillRect/>
          </a:stretch>
        </p:blipFill>
        <p:spPr>
          <a:xfrm>
            <a:off x="-678108" y="3681776"/>
            <a:ext cx="3059413" cy="3369157"/>
          </a:xfrm>
          <a:prstGeom prst="rect">
            <a:avLst/>
          </a:prstGeom>
        </p:spPr>
      </p:pic>
      <p:pic>
        <p:nvPicPr>
          <p:cNvPr id="48" name="Picture 47">
            <a:extLst>
              <a:ext uri="{FF2B5EF4-FFF2-40B4-BE49-F238E27FC236}">
                <a16:creationId xmlns:a16="http://schemas.microsoft.com/office/drawing/2014/main" id="{92CE2061-8B19-43E1-8DF6-A67440517AE3}"/>
              </a:ext>
            </a:extLst>
          </p:cNvPr>
          <p:cNvPicPr>
            <a:picLocks noChangeAspect="1"/>
          </p:cNvPicPr>
          <p:nvPr/>
        </p:nvPicPr>
        <p:blipFill>
          <a:blip r:embed="rId4"/>
          <a:stretch>
            <a:fillRect/>
          </a:stretch>
        </p:blipFill>
        <p:spPr>
          <a:xfrm>
            <a:off x="1213802" y="639445"/>
            <a:ext cx="3838575" cy="2495550"/>
          </a:xfrm>
          <a:prstGeom prst="rect">
            <a:avLst/>
          </a:prstGeom>
        </p:spPr>
      </p:pic>
      <p:cxnSp>
        <p:nvCxnSpPr>
          <p:cNvPr id="49" name="Straight Connector 48">
            <a:extLst>
              <a:ext uri="{FF2B5EF4-FFF2-40B4-BE49-F238E27FC236}">
                <a16:creationId xmlns:a16="http://schemas.microsoft.com/office/drawing/2014/main" id="{40AD0C4E-F198-4CE0-BC5A-132E7D429A5E}"/>
              </a:ext>
            </a:extLst>
          </p:cNvPr>
          <p:cNvCxnSpPr>
            <a:cxnSpLocks/>
          </p:cNvCxnSpPr>
          <p:nvPr/>
        </p:nvCxnSpPr>
        <p:spPr>
          <a:xfrm>
            <a:off x="1704975" y="1133475"/>
            <a:ext cx="310515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5EEA6C3-2CF9-4B99-BBAF-F17ABDBE3F1F}"/>
              </a:ext>
            </a:extLst>
          </p:cNvPr>
          <p:cNvCxnSpPr>
            <a:cxnSpLocks/>
          </p:cNvCxnSpPr>
          <p:nvPr/>
        </p:nvCxnSpPr>
        <p:spPr>
          <a:xfrm>
            <a:off x="1638300" y="1562100"/>
            <a:ext cx="310515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0A1EF5E6-9FC6-41F0-BF47-508BF87E955F}"/>
              </a:ext>
            </a:extLst>
          </p:cNvPr>
          <p:cNvGrpSpPr/>
          <p:nvPr/>
        </p:nvGrpSpPr>
        <p:grpSpPr>
          <a:xfrm>
            <a:off x="5834172" y="1028701"/>
            <a:ext cx="5719653" cy="1726651"/>
            <a:chOff x="6976191" y="659333"/>
            <a:chExt cx="1655659" cy="885710"/>
          </a:xfrm>
        </p:grpSpPr>
        <p:sp>
          <p:nvSpPr>
            <p:cNvPr id="52" name="Flowchart: Alternate Process 51">
              <a:extLst>
                <a:ext uri="{FF2B5EF4-FFF2-40B4-BE49-F238E27FC236}">
                  <a16:creationId xmlns:a16="http://schemas.microsoft.com/office/drawing/2014/main" id="{365DF311-0D48-4C98-8DD6-08548DB626C7}"/>
                </a:ext>
              </a:extLst>
            </p:cNvPr>
            <p:cNvSpPr/>
            <p:nvPr/>
          </p:nvSpPr>
          <p:spPr>
            <a:xfrm>
              <a:off x="6976191" y="659333"/>
              <a:ext cx="1655659" cy="728011"/>
            </a:xfrm>
            <a:prstGeom prst="flowChartAlternateProcess">
              <a:avLst/>
            </a:prstGeom>
            <a:solidFill>
              <a:srgbClr val="FFFF00"/>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3" name="TextBox 52">
              <a:extLst>
                <a:ext uri="{FF2B5EF4-FFF2-40B4-BE49-F238E27FC236}">
                  <a16:creationId xmlns:a16="http://schemas.microsoft.com/office/drawing/2014/main" id="{251A0402-9A24-4AA5-83A0-CFC27DBA87FC}"/>
                </a:ext>
              </a:extLst>
            </p:cNvPr>
            <p:cNvSpPr txBox="1"/>
            <p:nvPr/>
          </p:nvSpPr>
          <p:spPr>
            <a:xfrm>
              <a:off x="6992911" y="663523"/>
              <a:ext cx="1590197" cy="881520"/>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200" b="1" i="1"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Sương trắng viền quanh núi như một chiếc khăn bông.</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54" name="Picture 53">
            <a:extLst>
              <a:ext uri="{FF2B5EF4-FFF2-40B4-BE49-F238E27FC236}">
                <a16:creationId xmlns:a16="http://schemas.microsoft.com/office/drawing/2014/main" id="{325BD3F6-DECC-40C6-BC0C-D549768B1A33}"/>
              </a:ext>
            </a:extLst>
          </p:cNvPr>
          <p:cNvPicPr>
            <a:picLocks noChangeAspect="1"/>
          </p:cNvPicPr>
          <p:nvPr/>
        </p:nvPicPr>
        <p:blipFill>
          <a:blip r:embed="rId5"/>
          <a:stretch>
            <a:fillRect/>
          </a:stretch>
        </p:blipFill>
        <p:spPr>
          <a:xfrm>
            <a:off x="1215072" y="3467100"/>
            <a:ext cx="4067175" cy="2486025"/>
          </a:xfrm>
          <a:prstGeom prst="rect">
            <a:avLst/>
          </a:prstGeom>
        </p:spPr>
      </p:pic>
      <p:cxnSp>
        <p:nvCxnSpPr>
          <p:cNvPr id="55" name="Straight Connector 54">
            <a:extLst>
              <a:ext uri="{FF2B5EF4-FFF2-40B4-BE49-F238E27FC236}">
                <a16:creationId xmlns:a16="http://schemas.microsoft.com/office/drawing/2014/main" id="{3BAD9719-26BB-4BFE-8855-EF1DAABE8485}"/>
              </a:ext>
            </a:extLst>
          </p:cNvPr>
          <p:cNvCxnSpPr>
            <a:cxnSpLocks/>
          </p:cNvCxnSpPr>
          <p:nvPr/>
        </p:nvCxnSpPr>
        <p:spPr>
          <a:xfrm>
            <a:off x="1819275" y="5305425"/>
            <a:ext cx="188595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FDD1CDCE-1F46-4C09-BB3F-F5BCD479B9E3}"/>
              </a:ext>
            </a:extLst>
          </p:cNvPr>
          <p:cNvGrpSpPr/>
          <p:nvPr/>
        </p:nvGrpSpPr>
        <p:grpSpPr>
          <a:xfrm>
            <a:off x="5796072" y="3914776"/>
            <a:ext cx="5719653" cy="1419224"/>
            <a:chOff x="6976191" y="659333"/>
            <a:chExt cx="1655659" cy="728011"/>
          </a:xfrm>
        </p:grpSpPr>
        <p:sp>
          <p:nvSpPr>
            <p:cNvPr id="57" name="Flowchart: Alternate Process 56">
              <a:extLst>
                <a:ext uri="{FF2B5EF4-FFF2-40B4-BE49-F238E27FC236}">
                  <a16:creationId xmlns:a16="http://schemas.microsoft.com/office/drawing/2014/main" id="{CC78EB87-7AC7-43AF-8411-FBC022ED0CF6}"/>
                </a:ext>
              </a:extLst>
            </p:cNvPr>
            <p:cNvSpPr/>
            <p:nvPr/>
          </p:nvSpPr>
          <p:spPr>
            <a:xfrm>
              <a:off x="6976191" y="659333"/>
              <a:ext cx="1655659" cy="728011"/>
            </a:xfrm>
            <a:prstGeom prst="flowChartAlternateProcess">
              <a:avLst/>
            </a:prstGeom>
            <a:solidFill>
              <a:srgbClr val="FFFF00"/>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8" name="TextBox 57">
              <a:extLst>
                <a:ext uri="{FF2B5EF4-FFF2-40B4-BE49-F238E27FC236}">
                  <a16:creationId xmlns:a16="http://schemas.microsoft.com/office/drawing/2014/main" id="{7F20E7AA-DAA5-4D66-BB3B-9DD422F9BAD4}"/>
                </a:ext>
              </a:extLst>
            </p:cNvPr>
            <p:cNvSpPr txBox="1"/>
            <p:nvPr/>
          </p:nvSpPr>
          <p:spPr>
            <a:xfrm>
              <a:off x="7014968" y="834532"/>
              <a:ext cx="1590197" cy="275268"/>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pt-BR" sz="3200" b="1" i="1"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Lá cây mềm như mây</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118270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down)">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down)">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fade">
                                      <p:cBhvr>
                                        <p:cTn id="22" dur="1000"/>
                                        <p:tgtEl>
                                          <p:spTgt spid="51"/>
                                        </p:tgtEl>
                                      </p:cBhvr>
                                    </p:animEffect>
                                    <p:anim calcmode="lin" valueType="num">
                                      <p:cBhvr>
                                        <p:cTn id="23" dur="1000" fill="hold"/>
                                        <p:tgtEl>
                                          <p:spTgt spid="51"/>
                                        </p:tgtEl>
                                        <p:attrNameLst>
                                          <p:attrName>ppt_x</p:attrName>
                                        </p:attrNameLst>
                                      </p:cBhvr>
                                      <p:tavLst>
                                        <p:tav tm="0">
                                          <p:val>
                                            <p:strVal val="#ppt_x"/>
                                          </p:val>
                                        </p:tav>
                                        <p:tav tm="100000">
                                          <p:val>
                                            <p:strVal val="#ppt_x"/>
                                          </p:val>
                                        </p:tav>
                                      </p:tavLst>
                                    </p:anim>
                                    <p:anim calcmode="lin" valueType="num">
                                      <p:cBhvr>
                                        <p:cTn id="24" dur="1000" fill="hold"/>
                                        <p:tgtEl>
                                          <p:spTgt spid="51"/>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down)">
                                      <p:cBhvr>
                                        <p:cTn id="27" dur="500"/>
                                        <p:tgtEl>
                                          <p:spTgt spid="5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wipe(down)">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fade">
                                      <p:cBhvr>
                                        <p:cTn id="37" dur="1000"/>
                                        <p:tgtEl>
                                          <p:spTgt spid="56"/>
                                        </p:tgtEl>
                                      </p:cBhvr>
                                    </p:animEffect>
                                    <p:anim calcmode="lin" valueType="num">
                                      <p:cBhvr>
                                        <p:cTn id="38" dur="1000" fill="hold"/>
                                        <p:tgtEl>
                                          <p:spTgt spid="56"/>
                                        </p:tgtEl>
                                        <p:attrNameLst>
                                          <p:attrName>ppt_x</p:attrName>
                                        </p:attrNameLst>
                                      </p:cBhvr>
                                      <p:tavLst>
                                        <p:tav tm="0">
                                          <p:val>
                                            <p:strVal val="#ppt_x"/>
                                          </p:val>
                                        </p:tav>
                                        <p:tav tm="100000">
                                          <p:val>
                                            <p:strVal val="#ppt_x"/>
                                          </p:val>
                                        </p:tav>
                                      </p:tavLst>
                                    </p:anim>
                                    <p:anim calcmode="lin" valueType="num">
                                      <p:cBhvr>
                                        <p:cTn id="3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594625-9FB5-429E-855B-E066CFD806C6}"/>
              </a:ext>
            </a:extLst>
          </p:cNvPr>
          <p:cNvPicPr>
            <a:picLocks noChangeAspect="1"/>
          </p:cNvPicPr>
          <p:nvPr/>
        </p:nvPicPr>
        <p:blipFill>
          <a:blip r:embed="rId2" cstate="print">
            <a:clrChange>
              <a:clrFrom>
                <a:srgbClr val="FEFEFE"/>
              </a:clrFrom>
              <a:clrTo>
                <a:srgbClr val="FEFEFE">
                  <a:alpha val="0"/>
                </a:srgbClr>
              </a:clrTo>
            </a:clrChange>
            <a:extLst>
              <a:ext uri="{BEBA8EAE-BF5A-486C-A8C5-ECC9F3942E4B}">
                <a14:imgProps xmlns:a14="http://schemas.microsoft.com/office/drawing/2010/main">
                  <a14:imgLayer r:embed="rId3">
                    <a14:imgEffect>
                      <a14:backgroundRemoval t="10000" b="92742" l="9947" r="89876">
                        <a14:foregroundMark x1="34813" y1="32581" x2="42984" y2="33065"/>
                        <a14:foregroundMark x1="34281" y1="31290" x2="54529" y2="33548"/>
                        <a14:foregroundMark x1="49201" y1="28226" x2="52931" y2="35645"/>
                        <a14:foregroundMark x1="30018" y1="91935" x2="36767" y2="91452"/>
                        <a14:foregroundMark x1="49201" y1="91935" x2="54529" y2="92742"/>
                        <a14:foregroundMark x1="46359" y1="43065" x2="51510" y2="53548"/>
                        <a14:foregroundMark x1="45293" y1="38710" x2="50089" y2="53548"/>
                        <a14:backgroundMark x1="65897" y1="7258" x2="84725" y2="32097"/>
                        <a14:backgroundMark x1="74600" y1="20323" x2="81350" y2="28226"/>
                        <a14:backgroundMark x1="66430" y1="15161" x2="74067" y2="23387"/>
                      </a14:backgroundRemoval>
                    </a14:imgEffect>
                  </a14:imgLayer>
                </a14:imgProps>
              </a:ext>
              <a:ext uri="{28A0092B-C50C-407E-A947-70E740481C1C}">
                <a14:useLocalDpi xmlns:a14="http://schemas.microsoft.com/office/drawing/2010/main" val="0"/>
              </a:ext>
            </a:extLst>
          </a:blip>
          <a:stretch>
            <a:fillRect/>
          </a:stretch>
        </p:blipFill>
        <p:spPr>
          <a:xfrm>
            <a:off x="-1" y="3533775"/>
            <a:ext cx="2838633" cy="3126025"/>
          </a:xfrm>
          <a:prstGeom prst="rect">
            <a:avLst/>
          </a:prstGeom>
        </p:spPr>
      </p:pic>
      <p:pic>
        <p:nvPicPr>
          <p:cNvPr id="6" name="图片 3">
            <a:extLst>
              <a:ext uri="{FF2B5EF4-FFF2-40B4-BE49-F238E27FC236}">
                <a16:creationId xmlns:a16="http://schemas.microsoft.com/office/drawing/2014/main" id="{1C741DEA-5BF3-47C5-9F3F-4FE7F2A92116}"/>
              </a:ext>
            </a:extLst>
          </p:cNvPr>
          <p:cNvPicPr>
            <a:picLocks noChangeAspect="1"/>
          </p:cNvPicPr>
          <p:nvPr/>
        </p:nvPicPr>
        <p:blipFill>
          <a:blip r:embed="rId4"/>
          <a:stretch>
            <a:fillRect/>
          </a:stretch>
        </p:blipFill>
        <p:spPr>
          <a:xfrm>
            <a:off x="1123950" y="0"/>
            <a:ext cx="10877549" cy="7191375"/>
          </a:xfrm>
          <a:prstGeom prst="rect">
            <a:avLst/>
          </a:prstGeom>
        </p:spPr>
      </p:pic>
      <p:sp>
        <p:nvSpPr>
          <p:cNvPr id="7" name="TextBox 6">
            <a:extLst>
              <a:ext uri="{FF2B5EF4-FFF2-40B4-BE49-F238E27FC236}">
                <a16:creationId xmlns:a16="http://schemas.microsoft.com/office/drawing/2014/main" id="{01551576-E7D1-412E-B402-C51312FABE41}"/>
              </a:ext>
            </a:extLst>
          </p:cNvPr>
          <p:cNvSpPr txBox="1"/>
          <p:nvPr/>
        </p:nvSpPr>
        <p:spPr>
          <a:xfrm>
            <a:off x="3476625" y="1929841"/>
            <a:ext cx="7124700" cy="3046988"/>
          </a:xfrm>
          <a:prstGeom prst="rect">
            <a:avLst/>
          </a:prstGeom>
          <a:noFill/>
        </p:spPr>
        <p:txBody>
          <a:bodyPr wrap="square">
            <a:spAutoFit/>
          </a:bodyPr>
          <a:lstStyle/>
          <a:p>
            <a:pPr algn="ctr"/>
            <a:r>
              <a:rPr lang="nl-NL" sz="3200" b="1" dirty="0">
                <a:solidFill>
                  <a:srgbClr val="FF0000"/>
                </a:solidFill>
                <a:latin typeface="Calibri" panose="020F0502020204030204" pitchFamily="34" charset="0"/>
                <a:cs typeface="Calibri" panose="020F0502020204030204" pitchFamily="34" charset="0"/>
              </a:rPr>
              <a:t>Tác dụng của các hình ảnh so sánh:</a:t>
            </a:r>
            <a:endParaRPr lang="en-US" sz="3200" b="1" dirty="0">
              <a:solidFill>
                <a:srgbClr val="FF0000"/>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nl-NL" sz="3200" dirty="0">
                <a:solidFill>
                  <a:srgbClr val="002060"/>
                </a:solidFill>
                <a:latin typeface="Calibri" panose="020F0502020204030204" pitchFamily="34" charset="0"/>
                <a:cs typeface="Calibri" panose="020F0502020204030204" pitchFamily="34" charset="0"/>
              </a:rPr>
              <a:t>Làm cho câu văn, câu thơ nêu đặc điểm, miêu tả người, sự vật... cụ thể hơn, sinh động hơn, dễ cảm nhận hơn.</a:t>
            </a:r>
          </a:p>
          <a:p>
            <a:pPr marL="457200" indent="-457200">
              <a:buFont typeface="Arial" panose="020B0604020202020204" pitchFamily="34" charset="0"/>
              <a:buChar char="•"/>
            </a:pPr>
            <a:r>
              <a:rPr lang="nl-NL" sz="3200" dirty="0">
                <a:solidFill>
                  <a:srgbClr val="002060"/>
                </a:solidFill>
                <a:latin typeface="Calibri" panose="020F0502020204030204" pitchFamily="34" charset="0"/>
                <a:cs typeface="Calibri" panose="020F0502020204030204" pitchFamily="34" charset="0"/>
              </a:rPr>
              <a:t>Hình ảnh so sánh cũng giúp cho câu văn, câu thơ hay hơn, dễ hiểu hơn.</a:t>
            </a:r>
            <a:endParaRPr lang="vi-VN" sz="32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861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0"/>
                                  </p:stCondLst>
                                  <p:iterate type="wd">
                                    <p:tmPct val="10000"/>
                                  </p:iterate>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75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wd">
                                    <p:tmPct val="10000"/>
                                  </p:iterate>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left)">
                                      <p:cBhvr>
                                        <p:cTn id="17" dur="75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type="wd">
                                    <p:tmPct val="10000"/>
                                  </p:iterate>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left)">
                                      <p:cBhvr>
                                        <p:cTn id="22" dur="75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down)">
                                      <p:cBhvr>
                                        <p:cTn id="2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Join_file_145724405">
            <a:hlinkClick r:id="" action="ppaction://media"/>
            <a:extLst>
              <a:ext uri="{FF2B5EF4-FFF2-40B4-BE49-F238E27FC236}">
                <a16:creationId xmlns:a16="http://schemas.microsoft.com/office/drawing/2014/main" id="{02A140C0-1FD7-4878-A28F-DF42121A20A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8021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2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grpSp>
        <p:nvGrpSpPr>
          <p:cNvPr id="9" name="组合 8"/>
          <p:cNvGrpSpPr/>
          <p:nvPr/>
        </p:nvGrpSpPr>
        <p:grpSpPr>
          <a:xfrm>
            <a:off x="-5929" y="250576"/>
            <a:ext cx="12192847" cy="7406640"/>
            <a:chOff x="0" y="929"/>
            <a:chExt cx="14401" cy="8748"/>
          </a:xfrm>
        </p:grpSpPr>
        <p:grpSp>
          <p:nvGrpSpPr>
            <p:cNvPr id="37" name="组合 36"/>
            <p:cNvGrpSpPr/>
            <p:nvPr/>
          </p:nvGrpSpPr>
          <p:grpSpPr>
            <a:xfrm>
              <a:off x="0" y="4892"/>
              <a:ext cx="14401" cy="4785"/>
              <a:chOff x="0" y="0"/>
              <a:chExt cx="14401" cy="4785"/>
            </a:xfrm>
          </p:grpSpPr>
          <p:pic>
            <p:nvPicPr>
              <p:cNvPr id="38" name="图片 37"/>
              <p:cNvPicPr>
                <a:picLocks noChangeAspect="1"/>
              </p:cNvPicPr>
              <p:nvPr/>
            </p:nvPicPr>
            <p:blipFill rotWithShape="1">
              <a:blip r:embed="rId5"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5"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6"/>
            <a:stretch>
              <a:fillRect/>
            </a:stretch>
          </p:blipFill>
          <p:spPr>
            <a:xfrm>
              <a:off x="6752" y="929"/>
              <a:ext cx="891" cy="889"/>
            </a:xfrm>
            <a:prstGeom prst="rect">
              <a:avLst/>
            </a:prstGeom>
          </p:spPr>
        </p:pic>
      </p:grpSp>
      <p:grpSp>
        <p:nvGrpSpPr>
          <p:cNvPr id="58" name="组合 57"/>
          <p:cNvGrpSpPr/>
          <p:nvPr/>
        </p:nvGrpSpPr>
        <p:grpSpPr>
          <a:xfrm>
            <a:off x="1888067" y="998221"/>
            <a:ext cx="8930640" cy="5859780"/>
            <a:chOff x="6380" y="1309"/>
            <a:chExt cx="7586" cy="6347"/>
          </a:xfrm>
        </p:grpSpPr>
        <p:sp>
          <p:nvSpPr>
            <p:cNvPr id="57" name="云形 56"/>
            <p:cNvSpPr/>
            <p:nvPr/>
          </p:nvSpPr>
          <p:spPr>
            <a:xfrm>
              <a:off x="6580" y="1509"/>
              <a:ext cx="7386" cy="6147"/>
            </a:xfrm>
            <a:prstGeom prst="cloud">
              <a:avLst/>
            </a:prstGeom>
            <a:solidFill>
              <a:srgbClr val="63C0B4"/>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sp>
          <p:nvSpPr>
            <p:cNvPr id="55" name="云形 54"/>
            <p:cNvSpPr/>
            <p:nvPr/>
          </p:nvSpPr>
          <p:spPr>
            <a:xfrm>
              <a:off x="6380" y="1309"/>
              <a:ext cx="7386" cy="6147"/>
            </a:xfrm>
            <a:prstGeom prst="cloud">
              <a:avLst/>
            </a:prstGeom>
            <a:solidFill>
              <a:schemeClr val="bg1"/>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grpSp>
      <p:pic>
        <p:nvPicPr>
          <p:cNvPr id="11" name="图片 10"/>
          <p:cNvPicPr>
            <a:picLocks noChangeAspect="1"/>
          </p:cNvPicPr>
          <p:nvPr/>
        </p:nvPicPr>
        <p:blipFill>
          <a:blip r:embed="rId7" cstate="screen"/>
          <a:stretch>
            <a:fillRect/>
          </a:stretch>
        </p:blipFill>
        <p:spPr>
          <a:xfrm flipH="1">
            <a:off x="9733277" y="0"/>
            <a:ext cx="2453640" cy="2453640"/>
          </a:xfrm>
          <a:prstGeom prst="rect">
            <a:avLst/>
          </a:prstGeom>
        </p:spPr>
      </p:pic>
      <p:pic>
        <p:nvPicPr>
          <p:cNvPr id="2" name="图片 1"/>
          <p:cNvPicPr>
            <a:picLocks noChangeAspect="1"/>
          </p:cNvPicPr>
          <p:nvPr/>
        </p:nvPicPr>
        <p:blipFill>
          <a:blip r:embed="rId7" cstate="screen"/>
          <a:stretch>
            <a:fillRect/>
          </a:stretch>
        </p:blipFill>
        <p:spPr>
          <a:xfrm>
            <a:off x="5083" y="0"/>
            <a:ext cx="2453640" cy="2453640"/>
          </a:xfrm>
          <a:prstGeom prst="rect">
            <a:avLst/>
          </a:prstGeom>
        </p:spPr>
      </p:pic>
      <p:pic>
        <p:nvPicPr>
          <p:cNvPr id="3" name="Picture 2">
            <a:extLst>
              <a:ext uri="{FF2B5EF4-FFF2-40B4-BE49-F238E27FC236}">
                <a16:creationId xmlns:a16="http://schemas.microsoft.com/office/drawing/2014/main" id="{16549D6C-7BBA-4D49-A6CE-7AF336734142}"/>
              </a:ext>
            </a:extLst>
          </p:cNvPr>
          <p:cNvPicPr>
            <a:picLocks noChangeAspect="1"/>
          </p:cNvPicPr>
          <p:nvPr/>
        </p:nvPicPr>
        <p:blipFill>
          <a:blip r:embed="rId8"/>
          <a:stretch>
            <a:fillRect/>
          </a:stretch>
        </p:blipFill>
        <p:spPr>
          <a:xfrm>
            <a:off x="2647778" y="2453641"/>
            <a:ext cx="7738527" cy="1772057"/>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D64F2FE4-0A1C-4F6E-9C11-15E1D916C14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28223" y="4199074"/>
            <a:ext cx="3771147" cy="3458143"/>
          </a:xfrm>
          <a:prstGeom prst="rect">
            <a:avLst/>
          </a:prstGeom>
        </p:spPr>
      </p:pic>
      <p:pic>
        <p:nvPicPr>
          <p:cNvPr id="17" name="Picture 16" descr="A picture containing toy, doll&#10;&#10;Description automatically generated">
            <a:extLst>
              <a:ext uri="{FF2B5EF4-FFF2-40B4-BE49-F238E27FC236}">
                <a16:creationId xmlns:a16="http://schemas.microsoft.com/office/drawing/2014/main" id="{4D31DAAF-8EB5-4E38-995A-3E43527F152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41806" y="3979699"/>
            <a:ext cx="2257415" cy="3506664"/>
          </a:xfrm>
          <a:prstGeom prst="rect">
            <a:avLst/>
          </a:prstGeom>
        </p:spPr>
      </p:pic>
      <p:pic>
        <p:nvPicPr>
          <p:cNvPr id="19" name="Barroom Ballet - Silent Film Light - Kevin MacLeod">
            <a:hlinkClick r:id="" action="ppaction://media"/>
            <a:extLst>
              <a:ext uri="{FF2B5EF4-FFF2-40B4-BE49-F238E27FC236}">
                <a16:creationId xmlns:a16="http://schemas.microsoft.com/office/drawing/2014/main" id="{4A2D54DE-2E4F-4B62-80C5-D5471E1759E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236872" y="-58841"/>
            <a:ext cx="812800" cy="812800"/>
          </a:xfrm>
          <a:prstGeom prst="rect">
            <a:avLst/>
          </a:prstGeom>
        </p:spPr>
      </p:pic>
    </p:spTree>
    <p:extLst>
      <p:ext uri="{BB962C8B-B14F-4D97-AF65-F5344CB8AC3E}">
        <p14:creationId xmlns:p14="http://schemas.microsoft.com/office/powerpoint/2010/main" val="384484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heel(1)">
                                      <p:cBhvr>
                                        <p:cTn id="7" dur="1000"/>
                                        <p:tgtEl>
                                          <p:spTgt spid="58"/>
                                        </p:tgtEl>
                                      </p:cBhvr>
                                    </p:animEffect>
                                  </p:childTnLst>
                                </p:cTn>
                              </p:par>
                              <p:par>
                                <p:cTn id="8" presetID="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0-#ppt_w/2"/>
                                          </p:val>
                                        </p:tav>
                                        <p:tav tm="100000">
                                          <p:val>
                                            <p:strVal val="#ppt_x"/>
                                          </p:val>
                                        </p:tav>
                                      </p:tavLst>
                                    </p:anim>
                                    <p:anim calcmode="lin" valueType="num">
                                      <p:cBhvr additive="base">
                                        <p:cTn id="11" dur="500" fill="hold"/>
                                        <p:tgtEl>
                                          <p:spTgt spid="17"/>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0-#ppt_w/2"/>
                                          </p:val>
                                        </p:tav>
                                        <p:tav tm="100000">
                                          <p:val>
                                            <p:strVal val="#ppt_x"/>
                                          </p:val>
                                        </p:tav>
                                      </p:tavLst>
                                    </p:anim>
                                    <p:anim calcmode="lin" valueType="num">
                                      <p:cBhvr additive="base">
                                        <p:cTn id="15" dur="500" fill="hold"/>
                                        <p:tgtEl>
                                          <p:spTgt spid="16"/>
                                        </p:tgtEl>
                                        <p:attrNameLst>
                                          <p:attrName>ppt_y</p:attrName>
                                        </p:attrNameLst>
                                      </p:cBhvr>
                                      <p:tavLst>
                                        <p:tav tm="0">
                                          <p:val>
                                            <p:strVal val="#ppt_y"/>
                                          </p:val>
                                        </p:tav>
                                        <p:tav tm="100000">
                                          <p:val>
                                            <p:strVal val="#ppt_y"/>
                                          </p:val>
                                        </p:tav>
                                      </p:tavLst>
                                    </p:anim>
                                  </p:childTnLst>
                                </p:cTn>
                              </p:par>
                              <p:par>
                                <p:cTn id="16" presetID="1" presetClass="mediacall" presetSubtype="0" fill="hold" nodeType="withEffect">
                                  <p:stCondLst>
                                    <p:cond delay="0"/>
                                  </p:stCondLst>
                                  <p:childTnLst>
                                    <p:cmd type="call" cmd="playFrom(0.0)">
                                      <p:cBhvr>
                                        <p:cTn id="17" dur="1" fill="hold"/>
                                        <p:tgtEl>
                                          <p:spTgt spid="19"/>
                                        </p:tgtEl>
                                      </p:cBhvr>
                                    </p:cmd>
                                  </p:childTnLst>
                                </p:cTn>
                              </p:par>
                              <p:par>
                                <p:cTn id="18" presetID="53" presetClass="entr" presetSubtype="16"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2">
                <p:cTn id="23" repeatCount="indefinite" fill="hold" display="0">
                  <p:stCondLst>
                    <p:cond delay="indefinite"/>
                  </p:stCondLst>
                  <p:endCondLst>
                    <p:cond evt="onStopAudio" delay="0">
                      <p:tgtEl>
                        <p:sldTgt/>
                      </p:tgtEl>
                    </p:cond>
                  </p:endCondLst>
                </p:cTn>
                <p:tgtEl>
                  <p:spTgt spid="19"/>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32" t="20996" r="132" b="254"/>
          <a:stretch/>
        </p:blipFill>
        <p:spPr>
          <a:xfrm>
            <a:off x="0" y="-23540"/>
            <a:ext cx="12192000" cy="6858000"/>
          </a:xfrm>
          <a:prstGeom prst="rect">
            <a:avLst/>
          </a:prstGeom>
        </p:spPr>
      </p:pic>
      <p:pic>
        <p:nvPicPr>
          <p:cNvPr id="32" name="Picture 31"/>
          <p:cNvPicPr>
            <a:picLocks noChangeAspect="1"/>
          </p:cNvPicPr>
          <p:nvPr/>
        </p:nvPicPr>
        <p:blipFill rotWithShape="1">
          <a:blip r:embed="rId5">
            <a:clrChange>
              <a:clrFrom>
                <a:srgbClr val="FFFFFF"/>
              </a:clrFrom>
              <a:clrTo>
                <a:srgbClr val="FFFFFF">
                  <a:alpha val="0"/>
                </a:srgbClr>
              </a:clrTo>
            </a:clrChange>
          </a:blip>
          <a:srcRect b="10689"/>
          <a:stretch/>
        </p:blipFill>
        <p:spPr>
          <a:xfrm>
            <a:off x="5433832" y="634647"/>
            <a:ext cx="1492184" cy="3044435"/>
          </a:xfrm>
          <a:prstGeom prst="rect">
            <a:avLst/>
          </a:prstGeom>
        </p:spPr>
      </p:pic>
      <p:pic>
        <p:nvPicPr>
          <p:cNvPr id="39" name="Picture 38"/>
          <p:cNvPicPr>
            <a:picLocks noChangeAspect="1"/>
          </p:cNvPicPr>
          <p:nvPr/>
        </p:nvPicPr>
        <p:blipFill>
          <a:blip r:embed="rId6">
            <a:clrChange>
              <a:clrFrom>
                <a:srgbClr val="FFFFFF"/>
              </a:clrFrom>
              <a:clrTo>
                <a:srgbClr val="FFFFFF">
                  <a:alpha val="0"/>
                </a:srgbClr>
              </a:clrTo>
            </a:clrChange>
          </a:blip>
          <a:stretch>
            <a:fillRect/>
          </a:stretch>
        </p:blipFill>
        <p:spPr>
          <a:xfrm>
            <a:off x="5696571" y="3450494"/>
            <a:ext cx="1280420" cy="631743"/>
          </a:xfrm>
          <a:prstGeom prst="rect">
            <a:avLst/>
          </a:prstGeom>
        </p:spPr>
      </p:pic>
      <p:pic>
        <p:nvPicPr>
          <p:cNvPr id="45" name="Picture 44"/>
          <p:cNvPicPr>
            <a:picLocks noChangeAspect="1"/>
          </p:cNvPicPr>
          <p:nvPr/>
        </p:nvPicPr>
        <p:blipFill>
          <a:blip r:embed="rId7">
            <a:clrChange>
              <a:clrFrom>
                <a:srgbClr val="FFFFFF"/>
              </a:clrFrom>
              <a:clrTo>
                <a:srgbClr val="FFFFFF">
                  <a:alpha val="0"/>
                </a:srgbClr>
              </a:clrTo>
            </a:clrChange>
          </a:blip>
          <a:stretch>
            <a:fillRect/>
          </a:stretch>
        </p:blipFill>
        <p:spPr>
          <a:xfrm>
            <a:off x="3992552" y="3929126"/>
            <a:ext cx="833675" cy="427807"/>
          </a:xfrm>
          <a:prstGeom prst="rect">
            <a:avLst/>
          </a:prstGeom>
        </p:spPr>
      </p:pic>
      <p:pic>
        <p:nvPicPr>
          <p:cNvPr id="68" name="Picture 67"/>
          <p:cNvPicPr>
            <a:picLocks noChangeAspect="1"/>
          </p:cNvPicPr>
          <p:nvPr/>
        </p:nvPicPr>
        <p:blipFill>
          <a:blip r:embed="rId8"/>
          <a:stretch>
            <a:fillRect/>
          </a:stretch>
        </p:blipFill>
        <p:spPr>
          <a:xfrm>
            <a:off x="1644243" y="2217965"/>
            <a:ext cx="2511771" cy="3346995"/>
          </a:xfrm>
          <a:prstGeom prst="rect">
            <a:avLst/>
          </a:prstGeom>
        </p:spPr>
      </p:pic>
      <p:pic>
        <p:nvPicPr>
          <p:cNvPr id="73" name="Picture 72"/>
          <p:cNvPicPr>
            <a:picLocks noChangeAspect="1"/>
          </p:cNvPicPr>
          <p:nvPr/>
        </p:nvPicPr>
        <p:blipFill>
          <a:blip r:embed="rId9">
            <a:clrChange>
              <a:clrFrom>
                <a:srgbClr val="FFFFFF"/>
              </a:clrFrom>
              <a:clrTo>
                <a:srgbClr val="FFFFFF">
                  <a:alpha val="0"/>
                </a:srgbClr>
              </a:clrTo>
            </a:clrChange>
          </a:blip>
          <a:stretch>
            <a:fillRect/>
          </a:stretch>
        </p:blipFill>
        <p:spPr>
          <a:xfrm>
            <a:off x="2087962" y="5214838"/>
            <a:ext cx="1542143" cy="526143"/>
          </a:xfrm>
          <a:prstGeom prst="rect">
            <a:avLst/>
          </a:prstGeom>
        </p:spPr>
      </p:pic>
      <p:pic>
        <p:nvPicPr>
          <p:cNvPr id="2" name="Picture 1"/>
          <p:cNvPicPr>
            <a:picLocks noChangeAspect="1"/>
          </p:cNvPicPr>
          <p:nvPr/>
        </p:nvPicPr>
        <p:blipFill>
          <a:blip r:embed="rId10"/>
          <a:stretch>
            <a:fillRect/>
          </a:stretch>
        </p:blipFill>
        <p:spPr>
          <a:xfrm>
            <a:off x="2860404" y="457165"/>
            <a:ext cx="2773920" cy="3889585"/>
          </a:xfrm>
          <a:prstGeom prst="rect">
            <a:avLst/>
          </a:prstGeom>
        </p:spPr>
      </p:pic>
      <p:pic>
        <p:nvPicPr>
          <p:cNvPr id="69" name="Picture 6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917148" y="229750"/>
            <a:ext cx="3069387" cy="4224895"/>
          </a:xfrm>
          <a:prstGeom prst="rect">
            <a:avLst/>
          </a:prstGeom>
        </p:spPr>
      </p:pic>
      <p:pic>
        <p:nvPicPr>
          <p:cNvPr id="31" name="Picture 30"/>
          <p:cNvPicPr>
            <a:picLocks noChangeAspect="1"/>
          </p:cNvPicPr>
          <p:nvPr/>
        </p:nvPicPr>
        <p:blipFill>
          <a:blip r:embed="rId12"/>
          <a:stretch>
            <a:fillRect/>
          </a:stretch>
        </p:blipFill>
        <p:spPr>
          <a:xfrm>
            <a:off x="6814791" y="3698966"/>
            <a:ext cx="1731415" cy="3279932"/>
          </a:xfrm>
          <a:prstGeom prst="rect">
            <a:avLst/>
          </a:prstGeom>
        </p:spPr>
      </p:pic>
      <p:pic>
        <p:nvPicPr>
          <p:cNvPr id="67" name="Picture 66"/>
          <p:cNvPicPr>
            <a:picLocks noChangeAspect="1"/>
          </p:cNvPicPr>
          <p:nvPr/>
        </p:nvPicPr>
        <p:blipFill>
          <a:blip r:embed="rId13"/>
          <a:stretch>
            <a:fillRect/>
          </a:stretch>
        </p:blipFill>
        <p:spPr>
          <a:xfrm>
            <a:off x="3534879" y="4160136"/>
            <a:ext cx="2865368" cy="2883659"/>
          </a:xfrm>
          <a:prstGeom prst="rect">
            <a:avLst/>
          </a:prstGeom>
        </p:spPr>
      </p:pic>
      <p:pic>
        <p:nvPicPr>
          <p:cNvPr id="71" name="Picture 70"/>
          <p:cNvPicPr>
            <a:picLocks noChangeAspect="1"/>
          </p:cNvPicPr>
          <p:nvPr/>
        </p:nvPicPr>
        <p:blipFill>
          <a:blip r:embed="rId14">
            <a:clrChange>
              <a:clrFrom>
                <a:srgbClr val="FFFFFF"/>
              </a:clrFrom>
              <a:clrTo>
                <a:srgbClr val="FFFFFF">
                  <a:alpha val="0"/>
                </a:srgbClr>
              </a:clrTo>
            </a:clrChange>
          </a:blip>
          <a:stretch>
            <a:fillRect/>
          </a:stretch>
        </p:blipFill>
        <p:spPr>
          <a:xfrm>
            <a:off x="6858834" y="6484620"/>
            <a:ext cx="1372079" cy="436763"/>
          </a:xfrm>
          <a:prstGeom prst="rect">
            <a:avLst/>
          </a:prstGeom>
        </p:spPr>
      </p:pic>
      <p:pic>
        <p:nvPicPr>
          <p:cNvPr id="72" name="Picture 71"/>
          <p:cNvPicPr>
            <a:picLocks noChangeAspect="1"/>
          </p:cNvPicPr>
          <p:nvPr/>
        </p:nvPicPr>
        <p:blipFill>
          <a:blip r:embed="rId15">
            <a:clrChange>
              <a:clrFrom>
                <a:srgbClr val="FFFFFF"/>
              </a:clrFrom>
              <a:clrTo>
                <a:srgbClr val="FFFFFF">
                  <a:alpha val="0"/>
                </a:srgbClr>
              </a:clrTo>
            </a:clrChange>
          </a:blip>
          <a:stretch>
            <a:fillRect/>
          </a:stretch>
        </p:blipFill>
        <p:spPr>
          <a:xfrm>
            <a:off x="3737393" y="6578484"/>
            <a:ext cx="1555459" cy="375153"/>
          </a:xfrm>
          <a:prstGeom prst="rect">
            <a:avLst/>
          </a:prstGeom>
        </p:spPr>
      </p:pic>
      <p:pic>
        <p:nvPicPr>
          <p:cNvPr id="10" name="Picture 9">
            <a:extLst>
              <a:ext uri="{FF2B5EF4-FFF2-40B4-BE49-F238E27FC236}">
                <a16:creationId xmlns:a16="http://schemas.microsoft.com/office/drawing/2014/main" id="{3B32008F-6B83-4088-AE7D-C2AC4B93EDCB}"/>
              </a:ext>
            </a:extLst>
          </p:cNvPr>
          <p:cNvPicPr>
            <a:picLocks noChangeAspect="1"/>
          </p:cNvPicPr>
          <p:nvPr/>
        </p:nvPicPr>
        <p:blipFill>
          <a:blip r:embed="rId16"/>
          <a:stretch>
            <a:fillRect/>
          </a:stretch>
        </p:blipFill>
        <p:spPr>
          <a:xfrm>
            <a:off x="1644244" y="2711053"/>
            <a:ext cx="8161825" cy="1723707"/>
          </a:xfrm>
          <a:prstGeom prst="rect">
            <a:avLst/>
          </a:prstGeom>
        </p:spPr>
      </p:pic>
      <p:pic>
        <p:nvPicPr>
          <p:cNvPr id="15" name="5c44c091b8da2">
            <a:hlinkClick r:id="" action="ppaction://media"/>
            <a:extLst>
              <a:ext uri="{FF2B5EF4-FFF2-40B4-BE49-F238E27FC236}">
                <a16:creationId xmlns:a16="http://schemas.microsoft.com/office/drawing/2014/main" id="{429361AC-0BBA-408D-81CC-A01B948A6C78}"/>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766233" y="-1756833"/>
            <a:ext cx="812800" cy="812800"/>
          </a:xfrm>
          <a:prstGeom prst="rect">
            <a:avLst/>
          </a:prstGeom>
        </p:spPr>
      </p:pic>
    </p:spTree>
    <p:extLst>
      <p:ext uri="{BB962C8B-B14F-4D97-AF65-F5344CB8AC3E}">
        <p14:creationId xmlns:p14="http://schemas.microsoft.com/office/powerpoint/2010/main" val="7220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5"/>
                                        </p:tgtEl>
                                      </p:cBhvr>
                                    </p:cmd>
                                  </p:childTnLst>
                                </p:cTn>
                              </p:par>
                              <p:par>
                                <p:cTn id="7" presetID="25"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 calcmode="lin" valueType="num">
                                      <p:cBhvr>
                                        <p:cTn id="9"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10"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11"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12" dur="1000" fill="hold"/>
                                        <p:tgtEl>
                                          <p:spTgt spid="10"/>
                                        </p:tgtEl>
                                        <p:attrNameLst>
                                          <p:attrName>ppt_h</p:attrName>
                                        </p:attrNameLst>
                                      </p:cBhvr>
                                      <p:tavLst>
                                        <p:tav tm="0">
                                          <p:val>
                                            <p:strVal val="#ppt_h"/>
                                          </p:val>
                                        </p:tav>
                                        <p:tav tm="100000">
                                          <p:val>
                                            <p:strVal val="#ppt_h"/>
                                          </p:val>
                                        </p:tav>
                                      </p:tavLst>
                                    </p:anim>
                                    <p:anim calcmode="lin" valueType="num">
                                      <p:cBhvr>
                                        <p:cTn id="13"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14"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15"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16" dur="1000" decel="50000">
                                          <p:stCondLst>
                                            <p:cond delay="0"/>
                                          </p:stCondLst>
                                        </p:cTn>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2">
                <p:cTn id="17" repeatCount="indefinite" fill="hold" display="0">
                  <p:stCondLst>
                    <p:cond delay="indefinite"/>
                  </p:stCondLst>
                  <p:endCondLst>
                    <p:cond evt="onStopAudio" delay="0">
                      <p:tgtEl>
                        <p:sldTgt/>
                      </p:tgtEl>
                    </p:cond>
                  </p:endCondLst>
                </p:cTn>
                <p:tgtEl>
                  <p:spTgt spid="1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32" t="20996" r="132" b="254"/>
          <a:stretch/>
        </p:blipFill>
        <p:spPr>
          <a:xfrm>
            <a:off x="0" y="-23540"/>
            <a:ext cx="12192000" cy="6858000"/>
          </a:xfrm>
          <a:prstGeom prst="rect">
            <a:avLst/>
          </a:prstGeom>
        </p:spPr>
      </p:pic>
      <p:pic>
        <p:nvPicPr>
          <p:cNvPr id="32" name="Picture 31"/>
          <p:cNvPicPr>
            <a:picLocks noChangeAspect="1"/>
          </p:cNvPicPr>
          <p:nvPr/>
        </p:nvPicPr>
        <p:blipFill rotWithShape="1">
          <a:blip r:embed="rId5">
            <a:clrChange>
              <a:clrFrom>
                <a:srgbClr val="FFFFFF"/>
              </a:clrFrom>
              <a:clrTo>
                <a:srgbClr val="FFFFFF">
                  <a:alpha val="0"/>
                </a:srgbClr>
              </a:clrTo>
            </a:clrChange>
          </a:blip>
          <a:srcRect b="10689"/>
          <a:stretch/>
        </p:blipFill>
        <p:spPr>
          <a:xfrm>
            <a:off x="5433832" y="634647"/>
            <a:ext cx="1492184" cy="3044435"/>
          </a:xfrm>
          <a:prstGeom prst="rect">
            <a:avLst/>
          </a:prstGeom>
        </p:spPr>
      </p:pic>
      <p:pic>
        <p:nvPicPr>
          <p:cNvPr id="42" name="Picture 41"/>
          <p:cNvPicPr>
            <a:picLocks noChangeAspect="1"/>
          </p:cNvPicPr>
          <p:nvPr/>
        </p:nvPicPr>
        <p:blipFill>
          <a:blip r:embed="rId6">
            <a:clrChange>
              <a:clrFrom>
                <a:srgbClr val="FFFFFF"/>
              </a:clrFrom>
              <a:clrTo>
                <a:srgbClr val="FFFFFF">
                  <a:alpha val="0"/>
                </a:srgbClr>
              </a:clrTo>
            </a:clrChange>
          </a:blip>
          <a:stretch>
            <a:fillRect/>
          </a:stretch>
        </p:blipFill>
        <p:spPr>
          <a:xfrm>
            <a:off x="1275342" y="4851275"/>
            <a:ext cx="2779093" cy="1579031"/>
          </a:xfrm>
          <a:prstGeom prst="rect">
            <a:avLst/>
          </a:prstGeom>
        </p:spPr>
      </p:pic>
      <p:pic>
        <p:nvPicPr>
          <p:cNvPr id="43" name="Picture 42"/>
          <p:cNvPicPr>
            <a:picLocks noChangeAspect="1"/>
          </p:cNvPicPr>
          <p:nvPr/>
        </p:nvPicPr>
        <p:blipFill>
          <a:blip r:embed="rId6">
            <a:clrChange>
              <a:clrFrom>
                <a:srgbClr val="FFFFFF"/>
              </a:clrFrom>
              <a:clrTo>
                <a:srgbClr val="FFFFFF">
                  <a:alpha val="0"/>
                </a:srgbClr>
              </a:clrTo>
            </a:clrChange>
          </a:blip>
          <a:stretch>
            <a:fillRect/>
          </a:stretch>
        </p:blipFill>
        <p:spPr>
          <a:xfrm>
            <a:off x="5246732" y="2427737"/>
            <a:ext cx="2779093" cy="1579031"/>
          </a:xfrm>
          <a:prstGeom prst="rect">
            <a:avLst/>
          </a:prstGeom>
        </p:spPr>
      </p:pic>
      <p:pic>
        <p:nvPicPr>
          <p:cNvPr id="27" name="Visit http://fb.com/nkpowerskills"/>
          <p:cNvPicPr>
            <a:picLocks noChangeAspect="1"/>
          </p:cNvPicPr>
          <p:nvPr/>
        </p:nvPicPr>
        <p:blipFill>
          <a:blip r:embed="rId7">
            <a:clrChange>
              <a:clrFrom>
                <a:srgbClr val="FFFFFF"/>
              </a:clrFrom>
              <a:clrTo>
                <a:srgbClr val="FFFFFF">
                  <a:alpha val="0"/>
                </a:srgbClr>
              </a:clrTo>
            </a:clrChange>
          </a:blip>
          <a:stretch>
            <a:fillRect/>
          </a:stretch>
        </p:blipFill>
        <p:spPr>
          <a:xfrm>
            <a:off x="5692536" y="2781350"/>
            <a:ext cx="1371600" cy="936543"/>
          </a:xfrm>
          <a:prstGeom prst="rect">
            <a:avLst/>
          </a:prstGeom>
        </p:spPr>
      </p:pic>
      <p:pic>
        <p:nvPicPr>
          <p:cNvPr id="39" name="Picture 38"/>
          <p:cNvPicPr>
            <a:picLocks noChangeAspect="1"/>
          </p:cNvPicPr>
          <p:nvPr/>
        </p:nvPicPr>
        <p:blipFill>
          <a:blip r:embed="rId8">
            <a:clrChange>
              <a:clrFrom>
                <a:srgbClr val="FFFFFF"/>
              </a:clrFrom>
              <a:clrTo>
                <a:srgbClr val="FFFFFF">
                  <a:alpha val="0"/>
                </a:srgbClr>
              </a:clrTo>
            </a:clrChange>
          </a:blip>
          <a:stretch>
            <a:fillRect/>
          </a:stretch>
        </p:blipFill>
        <p:spPr>
          <a:xfrm>
            <a:off x="5696571" y="3450494"/>
            <a:ext cx="1280420" cy="631743"/>
          </a:xfrm>
          <a:prstGeom prst="rect">
            <a:avLst/>
          </a:prstGeom>
        </p:spPr>
      </p:pic>
      <p:pic>
        <p:nvPicPr>
          <p:cNvPr id="45" name="Picture 44"/>
          <p:cNvPicPr>
            <a:picLocks noChangeAspect="1"/>
          </p:cNvPicPr>
          <p:nvPr/>
        </p:nvPicPr>
        <p:blipFill>
          <a:blip r:embed="rId9">
            <a:clrChange>
              <a:clrFrom>
                <a:srgbClr val="FFFFFF"/>
              </a:clrFrom>
              <a:clrTo>
                <a:srgbClr val="FFFFFF">
                  <a:alpha val="0"/>
                </a:srgbClr>
              </a:clrTo>
            </a:clrChange>
          </a:blip>
          <a:stretch>
            <a:fillRect/>
          </a:stretch>
        </p:blipFill>
        <p:spPr>
          <a:xfrm>
            <a:off x="1993081" y="5687305"/>
            <a:ext cx="833675" cy="427807"/>
          </a:xfrm>
          <a:prstGeom prst="rect">
            <a:avLst/>
          </a:prstGeom>
        </p:spPr>
      </p:pic>
      <p:pic>
        <p:nvPicPr>
          <p:cNvPr id="46" name="Visit http://fb.com/nkpowerskills"/>
          <p:cNvPicPr>
            <a:picLocks noChangeAspect="1"/>
          </p:cNvPicPr>
          <p:nvPr/>
        </p:nvPicPr>
        <p:blipFill>
          <a:blip r:embed="rId10">
            <a:clrChange>
              <a:clrFrom>
                <a:srgbClr val="FFFFFF"/>
              </a:clrFrom>
              <a:clrTo>
                <a:srgbClr val="FFFFFF">
                  <a:alpha val="0"/>
                </a:srgbClr>
              </a:clrTo>
            </a:clrChange>
          </a:blip>
          <a:stretch>
            <a:fillRect/>
          </a:stretch>
        </p:blipFill>
        <p:spPr>
          <a:xfrm>
            <a:off x="1670718" y="4425529"/>
            <a:ext cx="1724388" cy="1314132"/>
          </a:xfrm>
          <a:prstGeom prst="rect">
            <a:avLst/>
          </a:prstGeom>
        </p:spPr>
      </p:pic>
      <p:pic>
        <p:nvPicPr>
          <p:cNvPr id="68" name="Picture 67"/>
          <p:cNvPicPr>
            <a:picLocks noChangeAspect="1"/>
          </p:cNvPicPr>
          <p:nvPr/>
        </p:nvPicPr>
        <p:blipFill>
          <a:blip r:embed="rId11"/>
          <a:stretch>
            <a:fillRect/>
          </a:stretch>
        </p:blipFill>
        <p:spPr>
          <a:xfrm>
            <a:off x="2967963" y="661751"/>
            <a:ext cx="2511771" cy="3346995"/>
          </a:xfrm>
          <a:prstGeom prst="rect">
            <a:avLst/>
          </a:prstGeom>
        </p:spPr>
      </p:pic>
      <p:pic>
        <p:nvPicPr>
          <p:cNvPr id="73" name="Picture 72"/>
          <p:cNvPicPr>
            <a:picLocks noChangeAspect="1"/>
          </p:cNvPicPr>
          <p:nvPr/>
        </p:nvPicPr>
        <p:blipFill>
          <a:blip r:embed="rId12">
            <a:clrChange>
              <a:clrFrom>
                <a:srgbClr val="FFFFFF"/>
              </a:clrFrom>
              <a:clrTo>
                <a:srgbClr val="FFFFFF">
                  <a:alpha val="0"/>
                </a:srgbClr>
              </a:clrTo>
            </a:clrChange>
          </a:blip>
          <a:stretch>
            <a:fillRect/>
          </a:stretch>
        </p:blipFill>
        <p:spPr>
          <a:xfrm>
            <a:off x="3357277" y="3747277"/>
            <a:ext cx="1542143" cy="526143"/>
          </a:xfrm>
          <a:prstGeom prst="rect">
            <a:avLst/>
          </a:prstGeom>
        </p:spPr>
      </p:pic>
      <p:pic>
        <p:nvPicPr>
          <p:cNvPr id="2" name="15 NK PowerSkills"/>
          <p:cNvPicPr>
            <a:picLocks noChangeAspect="1"/>
          </p:cNvPicPr>
          <p:nvPr/>
        </p:nvPicPr>
        <p:blipFill>
          <a:blip r:embed="rId13"/>
          <a:stretch>
            <a:fillRect/>
          </a:stretch>
        </p:blipFill>
        <p:spPr>
          <a:xfrm>
            <a:off x="860933" y="2215344"/>
            <a:ext cx="2773920" cy="3889585"/>
          </a:xfrm>
          <a:prstGeom prst="rect">
            <a:avLst/>
          </a:prstGeom>
        </p:spPr>
      </p:pic>
      <p:sp>
        <p:nvSpPr>
          <p:cNvPr id="51" name="Oval 50">
            <a:hlinkClick r:id="rId14" action="ppaction://hlinksldjump"/>
          </p:cNvPr>
          <p:cNvSpPr/>
          <p:nvPr/>
        </p:nvSpPr>
        <p:spPr>
          <a:xfrm>
            <a:off x="2255442" y="4001648"/>
            <a:ext cx="566057" cy="5660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377">
              <a:defRPr/>
            </a:pPr>
            <a:r>
              <a:rPr lang="en-US" sz="4400" dirty="0">
                <a:solidFill>
                  <a:prstClr val="black"/>
                </a:solidFill>
                <a:latin typeface=".VnBlack" panose="020B7200000000000000" pitchFamily="34" charset="0"/>
              </a:rPr>
              <a:t>3</a:t>
            </a:r>
          </a:p>
        </p:txBody>
      </p:sp>
      <p:sp>
        <p:nvSpPr>
          <p:cNvPr id="52" name="Oval 51">
            <a:hlinkClick r:id="rId15" action="ppaction://hlinksldjump"/>
          </p:cNvPr>
          <p:cNvSpPr/>
          <p:nvPr/>
        </p:nvSpPr>
        <p:spPr>
          <a:xfrm>
            <a:off x="6069268" y="2189624"/>
            <a:ext cx="566057" cy="5660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377">
              <a:defRPr/>
            </a:pPr>
            <a:r>
              <a:rPr lang="en-US" sz="4400" dirty="0">
                <a:solidFill>
                  <a:prstClr val="black"/>
                </a:solidFill>
                <a:latin typeface=".VnBlack" panose="020B7200000000000000" pitchFamily="34" charset="0"/>
              </a:rPr>
              <a:t>2</a:t>
            </a:r>
          </a:p>
        </p:txBody>
      </p:sp>
      <p:pic>
        <p:nvPicPr>
          <p:cNvPr id="69" name="13 NK PowerSkills"/>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942767" y="1176334"/>
            <a:ext cx="3069387" cy="4224895"/>
          </a:xfrm>
          <a:prstGeom prst="rect">
            <a:avLst/>
          </a:prstGeom>
        </p:spPr>
      </p:pic>
      <p:pic>
        <p:nvPicPr>
          <p:cNvPr id="25" name="12 NK PowerSkills"/>
          <p:cNvPicPr>
            <a:picLocks noChangeAspect="1"/>
          </p:cNvPicPr>
          <p:nvPr/>
        </p:nvPicPr>
        <p:blipFill>
          <a:blip r:embed="rId17">
            <a:clrChange>
              <a:clrFrom>
                <a:srgbClr val="EFE4B0"/>
              </a:clrFrom>
              <a:clrTo>
                <a:srgbClr val="EFE4B0">
                  <a:alpha val="0"/>
                </a:srgbClr>
              </a:clrTo>
            </a:clrChange>
          </a:blip>
          <a:stretch>
            <a:fillRect/>
          </a:stretch>
        </p:blipFill>
        <p:spPr>
          <a:xfrm>
            <a:off x="8785005" y="1242187"/>
            <a:ext cx="2006823" cy="2163491"/>
          </a:xfrm>
          <a:prstGeom prst="rect">
            <a:avLst/>
          </a:prstGeom>
        </p:spPr>
      </p:pic>
      <p:pic>
        <p:nvPicPr>
          <p:cNvPr id="58" name="Visit http://fb.com/nkpowerskills"/>
          <p:cNvPicPr>
            <a:picLocks noChangeAspect="1"/>
          </p:cNvPicPr>
          <p:nvPr/>
        </p:nvPicPr>
        <p:blipFill>
          <a:blip r:embed="rId18">
            <a:clrChange>
              <a:clrFrom>
                <a:srgbClr val="FFFFFF"/>
              </a:clrFrom>
              <a:clrTo>
                <a:srgbClr val="FFFFFF">
                  <a:alpha val="0"/>
                </a:srgbClr>
              </a:clrTo>
            </a:clrChange>
          </a:blip>
          <a:stretch>
            <a:fillRect/>
          </a:stretch>
        </p:blipFill>
        <p:spPr>
          <a:xfrm>
            <a:off x="7122340" y="5253801"/>
            <a:ext cx="1494259" cy="1551839"/>
          </a:xfrm>
          <a:prstGeom prst="rect">
            <a:avLst/>
          </a:prstGeom>
        </p:spPr>
      </p:pic>
      <p:pic>
        <p:nvPicPr>
          <p:cNvPr id="62" name="Visit http://fb.com/nkpowerskills"/>
          <p:cNvPicPr>
            <a:picLocks noChangeAspect="1"/>
          </p:cNvPicPr>
          <p:nvPr/>
        </p:nvPicPr>
        <p:blipFill>
          <a:blip r:embed="rId19">
            <a:clrChange>
              <a:clrFrom>
                <a:srgbClr val="FFFFFF"/>
              </a:clrFrom>
              <a:clrTo>
                <a:srgbClr val="FFFFFF">
                  <a:alpha val="0"/>
                </a:srgbClr>
              </a:clrTo>
            </a:clrChange>
          </a:blip>
          <a:stretch>
            <a:fillRect/>
          </a:stretch>
        </p:blipFill>
        <p:spPr>
          <a:xfrm>
            <a:off x="3745728" y="4970451"/>
            <a:ext cx="1763877" cy="1733163"/>
          </a:xfrm>
          <a:prstGeom prst="rect">
            <a:avLst/>
          </a:prstGeom>
        </p:spPr>
      </p:pic>
      <p:pic>
        <p:nvPicPr>
          <p:cNvPr id="31" name="11 NK PowerSkills"/>
          <p:cNvPicPr>
            <a:picLocks noChangeAspect="1"/>
          </p:cNvPicPr>
          <p:nvPr/>
        </p:nvPicPr>
        <p:blipFill>
          <a:blip r:embed="rId20"/>
          <a:stretch>
            <a:fillRect/>
          </a:stretch>
        </p:blipFill>
        <p:spPr>
          <a:xfrm>
            <a:off x="6814791" y="3698966"/>
            <a:ext cx="1731415" cy="3279932"/>
          </a:xfrm>
          <a:prstGeom prst="rect">
            <a:avLst/>
          </a:prstGeom>
        </p:spPr>
      </p:pic>
      <p:pic>
        <p:nvPicPr>
          <p:cNvPr id="67" name="10 NK PowerSkills"/>
          <p:cNvPicPr>
            <a:picLocks noChangeAspect="1"/>
          </p:cNvPicPr>
          <p:nvPr/>
        </p:nvPicPr>
        <p:blipFill>
          <a:blip r:embed="rId21"/>
          <a:stretch>
            <a:fillRect/>
          </a:stretch>
        </p:blipFill>
        <p:spPr>
          <a:xfrm>
            <a:off x="3534879" y="4160136"/>
            <a:ext cx="2865368" cy="2883659"/>
          </a:xfrm>
          <a:prstGeom prst="rect">
            <a:avLst/>
          </a:prstGeom>
        </p:spPr>
      </p:pic>
      <p:pic>
        <p:nvPicPr>
          <p:cNvPr id="71" name="09 NK PowerSkills"/>
          <p:cNvPicPr>
            <a:picLocks noChangeAspect="1"/>
          </p:cNvPicPr>
          <p:nvPr/>
        </p:nvPicPr>
        <p:blipFill>
          <a:blip r:embed="rId22">
            <a:clrChange>
              <a:clrFrom>
                <a:srgbClr val="FFFFFF"/>
              </a:clrFrom>
              <a:clrTo>
                <a:srgbClr val="FFFFFF">
                  <a:alpha val="0"/>
                </a:srgbClr>
              </a:clrTo>
            </a:clrChange>
          </a:blip>
          <a:stretch>
            <a:fillRect/>
          </a:stretch>
        </p:blipFill>
        <p:spPr>
          <a:xfrm>
            <a:off x="6858834" y="6484620"/>
            <a:ext cx="1372079" cy="436763"/>
          </a:xfrm>
          <a:prstGeom prst="rect">
            <a:avLst/>
          </a:prstGeom>
        </p:spPr>
      </p:pic>
      <p:pic>
        <p:nvPicPr>
          <p:cNvPr id="72" name="08 NK PowerSkills"/>
          <p:cNvPicPr>
            <a:picLocks noChangeAspect="1"/>
          </p:cNvPicPr>
          <p:nvPr/>
        </p:nvPicPr>
        <p:blipFill>
          <a:blip r:embed="rId23">
            <a:clrChange>
              <a:clrFrom>
                <a:srgbClr val="FFFFFF"/>
              </a:clrFrom>
              <a:clrTo>
                <a:srgbClr val="FFFFFF">
                  <a:alpha val="0"/>
                </a:srgbClr>
              </a:clrTo>
            </a:clrChange>
          </a:blip>
          <a:stretch>
            <a:fillRect/>
          </a:stretch>
        </p:blipFill>
        <p:spPr>
          <a:xfrm>
            <a:off x="3737393" y="6578484"/>
            <a:ext cx="1555459" cy="375153"/>
          </a:xfrm>
          <a:prstGeom prst="rect">
            <a:avLst/>
          </a:prstGeom>
        </p:spPr>
      </p:pic>
      <p:pic>
        <p:nvPicPr>
          <p:cNvPr id="3" name="07 NK PowerSkills"/>
          <p:cNvPicPr>
            <a:picLocks noChangeAspect="1"/>
          </p:cNvPicPr>
          <p:nvPr/>
        </p:nvPicPr>
        <p:blipFill>
          <a:blip r:embed="rId6">
            <a:clrChange>
              <a:clrFrom>
                <a:srgbClr val="FFFFFF"/>
              </a:clrFrom>
              <a:clrTo>
                <a:srgbClr val="FFFFFF">
                  <a:alpha val="0"/>
                </a:srgbClr>
              </a:clrTo>
            </a:clrChange>
          </a:blip>
          <a:stretch>
            <a:fillRect/>
          </a:stretch>
        </p:blipFill>
        <p:spPr>
          <a:xfrm>
            <a:off x="6698367" y="5575594"/>
            <a:ext cx="2779093" cy="1579031"/>
          </a:xfrm>
          <a:prstGeom prst="rect">
            <a:avLst/>
          </a:prstGeom>
        </p:spPr>
      </p:pic>
      <p:sp>
        <p:nvSpPr>
          <p:cNvPr id="48" name="Oval 47">
            <a:hlinkClick r:id="rId24" action="ppaction://hlinksldjump"/>
          </p:cNvPr>
          <p:cNvSpPr/>
          <p:nvPr/>
        </p:nvSpPr>
        <p:spPr>
          <a:xfrm>
            <a:off x="7847166" y="4811966"/>
            <a:ext cx="566057" cy="5660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377">
              <a:defRPr/>
            </a:pPr>
            <a:r>
              <a:rPr lang="en-US" sz="4400" dirty="0">
                <a:solidFill>
                  <a:prstClr val="black"/>
                </a:solidFill>
                <a:latin typeface=".VnBlack" panose="020B7200000000000000" pitchFamily="34" charset="0"/>
              </a:rPr>
              <a:t>1</a:t>
            </a:r>
          </a:p>
        </p:txBody>
      </p:sp>
      <p:pic>
        <p:nvPicPr>
          <p:cNvPr id="5" name="03 NK PowerSkills"/>
          <p:cNvPicPr>
            <a:picLocks noChangeAspect="1"/>
          </p:cNvPicPr>
          <p:nvPr/>
        </p:nvPicPr>
        <p:blipFill>
          <a:blip r:embed="rId25"/>
          <a:stretch>
            <a:fillRect/>
          </a:stretch>
        </p:blipFill>
        <p:spPr>
          <a:xfrm>
            <a:off x="2097481" y="78338"/>
            <a:ext cx="774881" cy="789231"/>
          </a:xfrm>
          <a:prstGeom prst="rect">
            <a:avLst/>
          </a:prstGeom>
        </p:spPr>
      </p:pic>
      <p:pic>
        <p:nvPicPr>
          <p:cNvPr id="9" name="02 NK PowerSkills"/>
          <p:cNvPicPr>
            <a:picLocks noChangeAspect="1"/>
          </p:cNvPicPr>
          <p:nvPr/>
        </p:nvPicPr>
        <p:blipFill>
          <a:blip r:embed="rId26"/>
          <a:stretch>
            <a:fillRect/>
          </a:stretch>
        </p:blipFill>
        <p:spPr>
          <a:xfrm>
            <a:off x="1249484" y="78338"/>
            <a:ext cx="782056" cy="789231"/>
          </a:xfrm>
          <a:prstGeom prst="rect">
            <a:avLst/>
          </a:prstGeom>
        </p:spPr>
      </p:pic>
      <p:pic>
        <p:nvPicPr>
          <p:cNvPr id="8" name="01 NK PowerSkills"/>
          <p:cNvPicPr>
            <a:picLocks noChangeAspect="1"/>
          </p:cNvPicPr>
          <p:nvPr/>
        </p:nvPicPr>
        <p:blipFill>
          <a:blip r:embed="rId25"/>
          <a:stretch>
            <a:fillRect/>
          </a:stretch>
        </p:blipFill>
        <p:spPr>
          <a:xfrm>
            <a:off x="408665" y="78338"/>
            <a:ext cx="774881" cy="789231"/>
          </a:xfrm>
          <a:prstGeom prst="rect">
            <a:avLst/>
          </a:prstGeom>
        </p:spPr>
      </p:pic>
      <p:pic>
        <p:nvPicPr>
          <p:cNvPr id="35" name="Picture 2" descr="Káº¿t quáº£ hÃ¬nh áº£nh cho home icon">
            <a:hlinkClick r:id="rId27" action="ppaction://hlinksldjump"/>
            <a:extLst>
              <a:ext uri="{FF2B5EF4-FFF2-40B4-BE49-F238E27FC236}">
                <a16:creationId xmlns:a16="http://schemas.microsoft.com/office/drawing/2014/main" id="{BBECD297-19B9-4338-950B-647C0F7E4C6E}"/>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863551" y="5834186"/>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6265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8"/>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3.05556E-6 3.7037E-7 L 3.05556E-6 0.00031 C -0.00643 0.03179 -0.01459 0.06265 -0.0191 0.09506 C -0.0224 0.11759 -0.01806 0.09105 -0.02275 0.10988 C -0.02379 0.1142 -0.02518 0.12253 -0.02518 0.12284 C -0.02552 0.12747 -0.0257 0.13272 -0.02622 0.13765 C -0.02691 0.14197 -0.02865 0.14568 -0.02882 0.15031 C -0.029 0.16636 -0.02865 0.18272 -0.02761 0.19877 C -0.02726 0.20154 -0.02604 0.20309 -0.02518 0.20494 C -0.02396 0.20802 -0.02275 0.2108 -0.02153 0.21358 C -0.02066 0.21574 -0.0191 0.22006 -0.0191 0.22037 " pathEditMode="relative" rAng="0" ptsTypes="AAAAAAAAAAA">
                                      <p:cBhvr>
                                        <p:cTn id="6" dur="1000" fill="hold"/>
                                        <p:tgtEl>
                                          <p:spTgt spid="69"/>
                                        </p:tgtEl>
                                        <p:attrNameLst>
                                          <p:attrName>ppt_x</p:attrName>
                                          <p:attrName>ppt_y</p:attrName>
                                        </p:attrNameLst>
                                      </p:cBhvr>
                                      <p:rCtr x="-1458" y="11019"/>
                                    </p:animMotion>
                                  </p:childTnLst>
                                </p:cTn>
                              </p:par>
                            </p:childTnLst>
                          </p:cTn>
                        </p:par>
                        <p:par>
                          <p:cTn id="7" fill="hold">
                            <p:stCondLst>
                              <p:cond delay="1000"/>
                            </p:stCondLst>
                            <p:childTnLst>
                              <p:par>
                                <p:cTn id="8" presetID="53" presetClass="exit" presetSubtype="32" fill="hold" nodeType="afterEffect">
                                  <p:stCondLst>
                                    <p:cond delay="0"/>
                                  </p:stCondLst>
                                  <p:childTnLst>
                                    <p:anim calcmode="lin" valueType="num">
                                      <p:cBhvr>
                                        <p:cTn id="9" dur="500"/>
                                        <p:tgtEl>
                                          <p:spTgt spid="58"/>
                                        </p:tgtEl>
                                        <p:attrNameLst>
                                          <p:attrName>ppt_w</p:attrName>
                                        </p:attrNameLst>
                                      </p:cBhvr>
                                      <p:tavLst>
                                        <p:tav tm="0">
                                          <p:val>
                                            <p:strVal val="ppt_w"/>
                                          </p:val>
                                        </p:tav>
                                        <p:tav tm="100000">
                                          <p:val>
                                            <p:fltVal val="0"/>
                                          </p:val>
                                        </p:tav>
                                      </p:tavLst>
                                    </p:anim>
                                    <p:anim calcmode="lin" valueType="num">
                                      <p:cBhvr>
                                        <p:cTn id="10" dur="500"/>
                                        <p:tgtEl>
                                          <p:spTgt spid="58"/>
                                        </p:tgtEl>
                                        <p:attrNameLst>
                                          <p:attrName>ppt_h</p:attrName>
                                        </p:attrNameLst>
                                      </p:cBhvr>
                                      <p:tavLst>
                                        <p:tav tm="0">
                                          <p:val>
                                            <p:strVal val="ppt_h"/>
                                          </p:val>
                                        </p:tav>
                                        <p:tav tm="100000">
                                          <p:val>
                                            <p:fltVal val="0"/>
                                          </p:val>
                                        </p:tav>
                                      </p:tavLst>
                                    </p:anim>
                                    <p:animEffect transition="out" filter="fade">
                                      <p:cBhvr>
                                        <p:cTn id="11" dur="500"/>
                                        <p:tgtEl>
                                          <p:spTgt spid="58"/>
                                        </p:tgtEl>
                                      </p:cBhvr>
                                    </p:animEffect>
                                    <p:set>
                                      <p:cBhvr>
                                        <p:cTn id="12" dur="1" fill="hold">
                                          <p:stCondLst>
                                            <p:cond delay="499"/>
                                          </p:stCondLst>
                                        </p:cTn>
                                        <p:tgtEl>
                                          <p:spTgt spid="58"/>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subTnLst>
                                    <p:audio>
                                      <p:cMediaNode>
                                        <p:cTn display="0" masterRel="sameClick">
                                          <p:stCondLst>
                                            <p:cond evt="begin" delay="0">
                                              <p:tn val="13"/>
                                            </p:cond>
                                          </p:stCondLst>
                                          <p:endCondLst>
                                            <p:cond evt="onStopAudio" delay="0">
                                              <p:tgtEl>
                                                <p:sldTgt/>
                                              </p:tgtEl>
                                            </p:cond>
                                          </p:endCondLst>
                                        </p:cTn>
                                        <p:tgtEl>
                                          <p:sndTgt r:embed="rId2" name="ting ting (1).wav"/>
                                        </p:tgtEl>
                                      </p:cMediaNode>
                                    </p:audio>
                                  </p:subTnLst>
                                </p:cTn>
                              </p:par>
                              <p:par>
                                <p:cTn id="16" presetID="10" presetClass="exit" presetSubtype="0" fill="hold" grpId="0" nodeType="withEffect">
                                  <p:stCondLst>
                                    <p:cond delay="0"/>
                                  </p:stCondLst>
                                  <p:childTnLst>
                                    <p:animEffect transition="out" filter="fade">
                                      <p:cBhvr>
                                        <p:cTn id="17" dur="500"/>
                                        <p:tgtEl>
                                          <p:spTgt spid="48"/>
                                        </p:tgtEl>
                                      </p:cBhvr>
                                    </p:animEffect>
                                    <p:set>
                                      <p:cBhvr>
                                        <p:cTn id="18" dur="1" fill="hold">
                                          <p:stCondLst>
                                            <p:cond delay="499"/>
                                          </p:stCondLst>
                                        </p:cTn>
                                        <p:tgtEl>
                                          <p:spTgt spid="48"/>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22" restart="whenNotActive" fill="hold" evtFilter="cancelBubble" nodeType="interactiveSeq">
                <p:stCondLst>
                  <p:cond evt="onClick" delay="0">
                    <p:tgtEl>
                      <p:spTgt spid="46"/>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0382 0.00679 L -0.00382 0.00648 C -0.01372 0.01297 -0.0125 0.01358 -0.01945 0.01513 C -0.02361 0.01605 -0.03108 0.01729 -0.03108 0.01698 C -0.04549 0.02408 -0.03855 0.02161 -0.06528 0.02469 L -0.0842 0.02685 C -0.08559 0.02685 -0.08698 0.02716 -0.08802 0.02778 C -0.09045 0.02809 -0.09271 0.02932 -0.09445 0.02994 C -0.09705 0.03025 -0.09983 0.03025 -0.10209 0.03087 C -0.104 0.03118 -0.10591 0.03179 -0.10782 0.03179 L -0.19601 0.03303 C -0.1974 0.03334 -0.19914 0.03457 -0.2007 0.03519 C -0.20539 0.03642 -0.21285 0.03642 -0.2165 0.03704 C -0.23021 0.04013 -0.2125 0.03642 -0.24323 0.0392 C -0.24445 0.0392 -0.24497 0.04013 -0.24584 0.04013 C -0.24879 0.04074 -0.25122 0.04074 -0.25365 0.04136 C -0.25504 0.04167 -0.25608 0.04198 -0.25695 0.04229 C -0.26198 0.04352 -0.2665 0.04414 -0.27118 0.04445 C -0.27848 0.04476 -0.28629 0.04476 -0.29393 0.04537 C -0.29757 0.04568 -0.30174 0.04599 -0.30539 0.04661 C -0.3073 0.04692 -0.3092 0.04846 -0.31094 0.04846 C -0.44323 0.04939 -0.40799 0.05402 -0.46198 0.04661 C -0.46476 0.04568 -0.46789 0.04445 -0.47032 0.04445 C -0.48611 0.04352 -0.4882 0.04352 -0.49775 0.04352 " pathEditMode="relative" rAng="0" ptsTypes="AAAAAAAAAAAAAAAAAAAAAAAA">
                                      <p:cBhvr>
                                        <p:cTn id="26" dur="1000" fill="hold"/>
                                        <p:tgtEl>
                                          <p:spTgt spid="69"/>
                                        </p:tgtEl>
                                        <p:attrNameLst>
                                          <p:attrName>ppt_x</p:attrName>
                                          <p:attrName>ppt_y</p:attrName>
                                        </p:attrNameLst>
                                      </p:cBhvr>
                                      <p:rCtr x="-24705" y="2191"/>
                                    </p:animMotion>
                                  </p:childTnLst>
                                </p:cTn>
                              </p:par>
                            </p:childTnLst>
                          </p:cTn>
                        </p:par>
                        <p:par>
                          <p:cTn id="27" fill="hold">
                            <p:stCondLst>
                              <p:cond delay="1000"/>
                            </p:stCondLst>
                            <p:childTnLst>
                              <p:par>
                                <p:cTn id="28" presetID="53" presetClass="exit" presetSubtype="32" fill="hold" nodeType="afterEffect">
                                  <p:stCondLst>
                                    <p:cond delay="0"/>
                                  </p:stCondLst>
                                  <p:childTnLst>
                                    <p:anim calcmode="lin" valueType="num">
                                      <p:cBhvr>
                                        <p:cTn id="29" dur="500"/>
                                        <p:tgtEl>
                                          <p:spTgt spid="46"/>
                                        </p:tgtEl>
                                        <p:attrNameLst>
                                          <p:attrName>ppt_w</p:attrName>
                                        </p:attrNameLst>
                                      </p:cBhvr>
                                      <p:tavLst>
                                        <p:tav tm="0">
                                          <p:val>
                                            <p:strVal val="ppt_w"/>
                                          </p:val>
                                        </p:tav>
                                        <p:tav tm="100000">
                                          <p:val>
                                            <p:fltVal val="0"/>
                                          </p:val>
                                        </p:tav>
                                      </p:tavLst>
                                    </p:anim>
                                    <p:anim calcmode="lin" valueType="num">
                                      <p:cBhvr>
                                        <p:cTn id="30" dur="500"/>
                                        <p:tgtEl>
                                          <p:spTgt spid="46"/>
                                        </p:tgtEl>
                                        <p:attrNameLst>
                                          <p:attrName>ppt_h</p:attrName>
                                        </p:attrNameLst>
                                      </p:cBhvr>
                                      <p:tavLst>
                                        <p:tav tm="0">
                                          <p:val>
                                            <p:strVal val="ppt_h"/>
                                          </p:val>
                                        </p:tav>
                                        <p:tav tm="100000">
                                          <p:val>
                                            <p:fltVal val="0"/>
                                          </p:val>
                                        </p:tav>
                                      </p:tavLst>
                                    </p:anim>
                                    <p:animEffect transition="out" filter="fade">
                                      <p:cBhvr>
                                        <p:cTn id="31" dur="500"/>
                                        <p:tgtEl>
                                          <p:spTgt spid="46"/>
                                        </p:tgtEl>
                                      </p:cBhvr>
                                    </p:animEffect>
                                    <p:set>
                                      <p:cBhvr>
                                        <p:cTn id="32" dur="1" fill="hold">
                                          <p:stCondLst>
                                            <p:cond delay="499"/>
                                          </p:stCondLst>
                                        </p:cTn>
                                        <p:tgtEl>
                                          <p:spTgt spid="46"/>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subTnLst>
                                    <p:audio>
                                      <p:cMediaNode>
                                        <p:cTn display="0" masterRel="sameClick">
                                          <p:stCondLst>
                                            <p:cond evt="begin" delay="0">
                                              <p:tn val="33"/>
                                            </p:cond>
                                          </p:stCondLst>
                                          <p:endCondLst>
                                            <p:cond evt="onStopAudio" delay="0">
                                              <p:tgtEl>
                                                <p:sldTgt/>
                                              </p:tgtEl>
                                            </p:cond>
                                          </p:endCondLst>
                                        </p:cTn>
                                        <p:tgtEl>
                                          <p:sndTgt r:embed="rId2" name="ting ting (1).wav"/>
                                        </p:tgtEl>
                                      </p:cMediaNode>
                                    </p:audio>
                                  </p:subTnLst>
                                </p:cTn>
                              </p:par>
                              <p:par>
                                <p:cTn id="36" presetID="10" presetClass="exit" presetSubtype="0" fill="hold" grpId="0" nodeType="withEffect">
                                  <p:stCondLst>
                                    <p:cond delay="0"/>
                                  </p:stCondLst>
                                  <p:childTnLst>
                                    <p:animEffect transition="out" filter="fade">
                                      <p:cBhvr>
                                        <p:cTn id="37" dur="500"/>
                                        <p:tgtEl>
                                          <p:spTgt spid="51"/>
                                        </p:tgtEl>
                                      </p:cBhvr>
                                    </p:animEffect>
                                    <p:set>
                                      <p:cBhvr>
                                        <p:cTn id="38" dur="1" fill="hold">
                                          <p:stCondLst>
                                            <p:cond delay="499"/>
                                          </p:stCondLst>
                                        </p:cTn>
                                        <p:tgtEl>
                                          <p:spTgt spid="51"/>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5"/>
                                        </p:tgtEl>
                                      </p:cBhvr>
                                    </p:animEffect>
                                    <p:set>
                                      <p:cBhvr>
                                        <p:cTn id="41"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42" restart="whenNotActive" fill="hold" evtFilter="cancelBubble" nodeType="interactiveSeq">
                <p:stCondLst>
                  <p:cond evt="onClick" delay="0">
                    <p:tgtEl>
                      <p:spTgt spid="27"/>
                    </p:tgtEl>
                  </p:cond>
                </p:stCondLst>
                <p:endSync evt="end" delay="0">
                  <p:rtn val="all"/>
                </p:endSync>
                <p:childTnLst>
                  <p:par>
                    <p:cTn id="43" fill="hold">
                      <p:stCondLst>
                        <p:cond delay="0"/>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3.05556E-6 -0.00031 L 3.05556E-6 0.00031 C -0.00365 -0.00926 -0.00782 -0.02068 -0.01163 -0.02593 C -0.01302 -0.02778 -0.01424 -0.02685 -0.01563 -0.02778 C -0.01858 -0.03025 -0.02101 -0.03333 -0.02396 -0.0358 C -0.03125 -0.05154 -0.02223 -0.03333 -0.0382 -0.05741 C -0.03976 -0.05957 -0.04098 -0.06265 -0.04219 -0.06512 C -0.0441 -0.06852 -0.04601 -0.07161 -0.04775 -0.075 C -0.04896 -0.07747 -0.05 -0.08086 -0.05104 -0.08272 C -0.05226 -0.08519 -0.05382 -0.08673 -0.05486 -0.08858 C -0.06025 -0.09907 -0.05851 -0.10309 -0.06598 -0.11235 C -0.06875 -0.11574 -0.07136 -0.11852 -0.07379 -0.12191 C -0.07674 -0.12593 -0.07934 -0.13025 -0.08212 -0.13395 C -0.08403 -0.13642 -0.08594 -0.13765 -0.08768 -0.13982 C -0.0908 -0.14383 -0.08785 -0.14074 -0.09219 -0.14383 C -0.09792 -0.15648 -0.09254 -0.14661 -0.10382 -0.1534 C -0.10504 -0.15432 -0.10608 -0.15648 -0.10712 -0.15741 C -0.10851 -0.15895 -0.10973 -0.16049 -0.11111 -0.16142 C -0.11181 -0.16235 -0.11407 -0.16389 -0.11476 -0.16543 C -0.11632 -0.16759 -0.11736 -0.17161 -0.11875 -0.17315 C -0.11997 -0.17469 -0.12101 -0.17469 -0.12205 -0.175 C -0.13021 -0.1821 -0.12153 -0.17747 -0.13108 -0.18117 C -0.13177 -0.1821 -0.13247 -0.18241 -0.13316 -0.18272 C -0.13386 -0.18395 -0.1342 -0.18488 -0.1349 -0.18488 C -0.13716 -0.18642 -0.13924 -0.18642 -0.1415 -0.18673 C -0.1467 -0.19074 -0.14219 -0.1858 -0.14653 -0.19475 C -0.15 -0.20154 -0.1467 -0.19167 -0.14913 -0.20031 " pathEditMode="relative" rAng="0" ptsTypes="AAAAAAAAAAAAAAAAAAAAAAAAAAA">
                                      <p:cBhvr>
                                        <p:cTn id="46" dur="1000" fill="hold"/>
                                        <p:tgtEl>
                                          <p:spTgt spid="69"/>
                                        </p:tgtEl>
                                        <p:attrNameLst>
                                          <p:attrName>ppt_x</p:attrName>
                                          <p:attrName>ppt_y</p:attrName>
                                        </p:attrNameLst>
                                      </p:cBhvr>
                                      <p:rCtr x="-7465" y="-9969"/>
                                    </p:animMotion>
                                  </p:childTnLst>
                                </p:cTn>
                              </p:par>
                            </p:childTnLst>
                          </p:cTn>
                        </p:par>
                        <p:par>
                          <p:cTn id="47" fill="hold">
                            <p:stCondLst>
                              <p:cond delay="1000"/>
                            </p:stCondLst>
                            <p:childTnLst>
                              <p:par>
                                <p:cTn id="48" presetID="53" presetClass="exit" presetSubtype="32" fill="hold" nodeType="afterEffect">
                                  <p:stCondLst>
                                    <p:cond delay="0"/>
                                  </p:stCondLst>
                                  <p:childTnLst>
                                    <p:anim calcmode="lin" valueType="num">
                                      <p:cBhvr>
                                        <p:cTn id="49" dur="500"/>
                                        <p:tgtEl>
                                          <p:spTgt spid="27"/>
                                        </p:tgtEl>
                                        <p:attrNameLst>
                                          <p:attrName>ppt_w</p:attrName>
                                        </p:attrNameLst>
                                      </p:cBhvr>
                                      <p:tavLst>
                                        <p:tav tm="0">
                                          <p:val>
                                            <p:strVal val="ppt_w"/>
                                          </p:val>
                                        </p:tav>
                                        <p:tav tm="100000">
                                          <p:val>
                                            <p:fltVal val="0"/>
                                          </p:val>
                                        </p:tav>
                                      </p:tavLst>
                                    </p:anim>
                                    <p:anim calcmode="lin" valueType="num">
                                      <p:cBhvr>
                                        <p:cTn id="50" dur="500"/>
                                        <p:tgtEl>
                                          <p:spTgt spid="27"/>
                                        </p:tgtEl>
                                        <p:attrNameLst>
                                          <p:attrName>ppt_h</p:attrName>
                                        </p:attrNameLst>
                                      </p:cBhvr>
                                      <p:tavLst>
                                        <p:tav tm="0">
                                          <p:val>
                                            <p:strVal val="ppt_h"/>
                                          </p:val>
                                        </p:tav>
                                        <p:tav tm="100000">
                                          <p:val>
                                            <p:fltVal val="0"/>
                                          </p:val>
                                        </p:tav>
                                      </p:tavLst>
                                    </p:anim>
                                    <p:animEffect transition="out" filter="fade">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par>
                                <p:cTn id="53" presetID="10" presetClass="entr" presetSubtype="0"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subTnLst>
                                    <p:audio>
                                      <p:cMediaNode>
                                        <p:cTn display="0" masterRel="sameClick">
                                          <p:stCondLst>
                                            <p:cond evt="begin" delay="0">
                                              <p:tn val="53"/>
                                            </p:cond>
                                          </p:stCondLst>
                                          <p:endCondLst>
                                            <p:cond evt="onStopAudio" delay="0">
                                              <p:tgtEl>
                                                <p:sldTgt/>
                                              </p:tgtEl>
                                            </p:cond>
                                          </p:endCondLst>
                                        </p:cTn>
                                        <p:tgtEl>
                                          <p:sndTgt r:embed="rId2" name="ting ting (1).wav"/>
                                        </p:tgtEl>
                                      </p:cMediaNode>
                                    </p:audio>
                                  </p:subTnLst>
                                </p:cTn>
                              </p:par>
                              <p:par>
                                <p:cTn id="56" presetID="10" presetClass="exit" presetSubtype="0" fill="hold" grpId="0" nodeType="withEffect">
                                  <p:stCondLst>
                                    <p:cond delay="0"/>
                                  </p:stCondLst>
                                  <p:childTnLst>
                                    <p:animEffect transition="out" filter="fade">
                                      <p:cBhvr>
                                        <p:cTn id="57" dur="500"/>
                                        <p:tgtEl>
                                          <p:spTgt spid="52"/>
                                        </p:tgtEl>
                                      </p:cBhvr>
                                    </p:animEffect>
                                    <p:set>
                                      <p:cBhvr>
                                        <p:cTn id="58" dur="1" fill="hold">
                                          <p:stCondLst>
                                            <p:cond delay="499"/>
                                          </p:stCondLst>
                                        </p:cTn>
                                        <p:tgtEl>
                                          <p:spTgt spid="52"/>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62" restart="whenNotActive" fill="hold" evtFilter="cancelBubble" nodeType="interactiveSeq">
                <p:stCondLst>
                  <p:cond evt="onClick" delay="0">
                    <p:tgtEl>
                      <p:spTgt spid="8"/>
                    </p:tgtEl>
                  </p:cond>
                </p:stCondLst>
                <p:endSync evt="end" delay="0">
                  <p:rtn val="all"/>
                </p:endSync>
                <p:childTnLst>
                  <p:par>
                    <p:cTn id="63" fill="hold">
                      <p:stCondLst>
                        <p:cond delay="0"/>
                      </p:stCondLst>
                      <p:childTnLst>
                        <p:par>
                          <p:cTn id="64" fill="hold">
                            <p:stCondLst>
                              <p:cond delay="0"/>
                            </p:stCondLst>
                            <p:childTnLst>
                              <p:par>
                                <p:cTn id="65" presetID="0" presetClass="path" presetSubtype="0" accel="50000" decel="50000" fill="hold" nodeType="clickEffect">
                                  <p:stCondLst>
                                    <p:cond delay="0"/>
                                  </p:stCondLst>
                                  <p:childTnLst>
                                    <p:animMotion origin="layout" path="M 3.05556E-6 3.7037E-7 L 3.05556E-6 0.00031 C -0.00035 0.00062 -0.0007 0.00216 -0.00122 0.00278 C -0.00313 0.0071 -0.00278 0.00679 -0.00382 0.00679 " pathEditMode="relative" rAng="0" ptsTypes="AAAA">
                                      <p:cBhvr>
                                        <p:cTn id="66" dur="500" spd="-100000" fill="hold"/>
                                        <p:tgtEl>
                                          <p:spTgt spid="69"/>
                                        </p:tgtEl>
                                        <p:attrNameLst>
                                          <p:attrName>ppt_x</p:attrName>
                                          <p:attrName>ppt_y</p:attrName>
                                        </p:attrNameLst>
                                      </p:cBhvr>
                                      <p:rCtr x="-191" y="340"/>
                                    </p:animMotion>
                                  </p:childTnLst>
                                </p:cTn>
                              </p:par>
                            </p:childTnLst>
                          </p:cTn>
                        </p:par>
                        <p:par>
                          <p:cTn id="67" fill="hold">
                            <p:stCondLst>
                              <p:cond delay="500"/>
                            </p:stCondLst>
                            <p:childTnLst>
                              <p:par>
                                <p:cTn id="68" presetID="10" presetClass="entr" presetSubtype="0" fill="hold" nodeType="after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par>
                                <p:cTn id="71" presetID="53" presetClass="exit" presetSubtype="32" fill="hold" nodeType="withEffect">
                                  <p:stCondLst>
                                    <p:cond delay="0"/>
                                  </p:stCondLst>
                                  <p:childTnLst>
                                    <p:anim calcmode="lin" valueType="num">
                                      <p:cBhvr>
                                        <p:cTn id="72" dur="500"/>
                                        <p:tgtEl>
                                          <p:spTgt spid="58"/>
                                        </p:tgtEl>
                                        <p:attrNameLst>
                                          <p:attrName>ppt_w</p:attrName>
                                        </p:attrNameLst>
                                      </p:cBhvr>
                                      <p:tavLst>
                                        <p:tav tm="0">
                                          <p:val>
                                            <p:strVal val="ppt_w"/>
                                          </p:val>
                                        </p:tav>
                                        <p:tav tm="100000">
                                          <p:val>
                                            <p:fltVal val="0"/>
                                          </p:val>
                                        </p:tav>
                                      </p:tavLst>
                                    </p:anim>
                                    <p:anim calcmode="lin" valueType="num">
                                      <p:cBhvr>
                                        <p:cTn id="73" dur="500"/>
                                        <p:tgtEl>
                                          <p:spTgt spid="58"/>
                                        </p:tgtEl>
                                        <p:attrNameLst>
                                          <p:attrName>ppt_h</p:attrName>
                                        </p:attrNameLst>
                                      </p:cBhvr>
                                      <p:tavLst>
                                        <p:tav tm="0">
                                          <p:val>
                                            <p:strVal val="ppt_h"/>
                                          </p:val>
                                        </p:tav>
                                        <p:tav tm="100000">
                                          <p:val>
                                            <p:fltVal val="0"/>
                                          </p:val>
                                        </p:tav>
                                      </p:tavLst>
                                    </p:anim>
                                    <p:animEffect transition="out" filter="fade">
                                      <p:cBhvr>
                                        <p:cTn id="74" dur="500"/>
                                        <p:tgtEl>
                                          <p:spTgt spid="58"/>
                                        </p:tgtEl>
                                      </p:cBhvr>
                                    </p:animEffect>
                                    <p:set>
                                      <p:cBhvr>
                                        <p:cTn id="75" dur="1" fill="hold">
                                          <p:stCondLst>
                                            <p:cond delay="499"/>
                                          </p:stCondLst>
                                        </p:cTn>
                                        <p:tgtEl>
                                          <p:spTgt spid="58"/>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500"/>
                                        <p:tgtEl>
                                          <p:spTgt spid="8"/>
                                        </p:tgtEl>
                                      </p:cBhvr>
                                    </p:animEffect>
                                    <p:set>
                                      <p:cBhvr>
                                        <p:cTn id="78"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3" name="Am-thanh-tra-loi-sai-www_nhacchuongvui_com.wav"/>
                                        </p:tgtEl>
                                      </p:cMediaNode>
                                    </p:audio>
                                  </p:subTnLst>
                                </p:cTn>
                              </p:par>
                              <p:par>
                                <p:cTn id="79" presetID="10" presetClass="entr" presetSubtype="0" fill="hold" nodeType="withEffect">
                                  <p:stCondLst>
                                    <p:cond delay="0"/>
                                  </p:stCondLst>
                                  <p:childTnLst>
                                    <p:set>
                                      <p:cBhvr>
                                        <p:cTn id="80" dur="1" fill="hold">
                                          <p:stCondLst>
                                            <p:cond delay="0"/>
                                          </p:stCondLst>
                                        </p:cTn>
                                        <p:tgtEl>
                                          <p:spTgt spid="3"/>
                                        </p:tgtEl>
                                        <p:attrNameLst>
                                          <p:attrName>style.visibility</p:attrName>
                                        </p:attrNameLst>
                                      </p:cBhvr>
                                      <p:to>
                                        <p:strVal val="visible"/>
                                      </p:to>
                                    </p:set>
                                    <p:animEffect transition="in" filter="fade">
                                      <p:cBhvr>
                                        <p:cTn id="81" dur="500"/>
                                        <p:tgtEl>
                                          <p:spTgt spid="3"/>
                                        </p:tgtEl>
                                      </p:cBhvr>
                                    </p:animEffect>
                                  </p:childTnLst>
                                </p:cTn>
                              </p:par>
                            </p:childTnLst>
                          </p:cTn>
                        </p:par>
                        <p:par>
                          <p:cTn id="82" fill="hold">
                            <p:stCondLst>
                              <p:cond delay="1000"/>
                            </p:stCondLst>
                            <p:childTnLst>
                              <p:par>
                                <p:cTn id="83" presetID="10" presetClass="exit" presetSubtype="0" fill="hold" nodeType="afterEffect">
                                  <p:stCondLst>
                                    <p:cond delay="1500"/>
                                  </p:stCondLst>
                                  <p:childTnLst>
                                    <p:animEffect transition="out" filter="fade">
                                      <p:cBhvr>
                                        <p:cTn id="84" dur="500"/>
                                        <p:tgtEl>
                                          <p:spTgt spid="25"/>
                                        </p:tgtEl>
                                      </p:cBhvr>
                                    </p:animEffect>
                                    <p:set>
                                      <p:cBhvr>
                                        <p:cTn id="85" dur="1" fill="hold">
                                          <p:stCondLst>
                                            <p:cond delay="499"/>
                                          </p:stCondLst>
                                        </p:cTn>
                                        <p:tgtEl>
                                          <p:spTgt spid="25"/>
                                        </p:tgtEl>
                                        <p:attrNameLst>
                                          <p:attrName>style.visibility</p:attrName>
                                        </p:attrNameLst>
                                      </p:cBhvr>
                                      <p:to>
                                        <p:strVal val="hidden"/>
                                      </p:to>
                                    </p:set>
                                  </p:childTnLst>
                                </p:cTn>
                              </p:par>
                              <p:par>
                                <p:cTn id="86" presetID="10" presetClass="exit" presetSubtype="0" fill="hold" grpId="1" nodeType="withEffect">
                                  <p:stCondLst>
                                    <p:cond delay="4000"/>
                                  </p:stCondLst>
                                  <p:childTnLst>
                                    <p:animEffect transition="out" filter="fade">
                                      <p:cBhvr>
                                        <p:cTn id="87" dur="500"/>
                                        <p:tgtEl>
                                          <p:spTgt spid="48"/>
                                        </p:tgtEl>
                                      </p:cBhvr>
                                    </p:animEffect>
                                    <p:set>
                                      <p:cBhvr>
                                        <p:cTn id="88" dur="1" fill="hold">
                                          <p:stCondLst>
                                            <p:cond delay="4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9" restart="whenNotActive" fill="hold" evtFilter="cancelBubble" nodeType="interactiveSeq">
                <p:stCondLst>
                  <p:cond evt="onClick" delay="0">
                    <p:tgtEl>
                      <p:spTgt spid="5"/>
                    </p:tgtEl>
                  </p:cond>
                </p:stCondLst>
                <p:endSync evt="end" delay="0">
                  <p:rtn val="all"/>
                </p:endSync>
                <p:childTnLst>
                  <p:par>
                    <p:cTn id="90" fill="hold">
                      <p:stCondLst>
                        <p:cond delay="0"/>
                      </p:stCondLst>
                      <p:childTnLst>
                        <p:par>
                          <p:cTn id="91" fill="hold">
                            <p:stCondLst>
                              <p:cond delay="0"/>
                            </p:stCondLst>
                            <p:childTnLst>
                              <p:par>
                                <p:cTn id="92" presetID="0" presetClass="path" presetSubtype="0" accel="50000" decel="50000" fill="hold" nodeType="clickEffect">
                                  <p:stCondLst>
                                    <p:cond delay="0"/>
                                  </p:stCondLst>
                                  <p:childTnLst>
                                    <p:animMotion origin="layout" path="M 3.05556E-6 3.7037E-7 L 3.05556E-6 0.00031 C 3.05556E-6 3.7037E-7 3.05556E-6 0.00031 0.00017 0.00031 C 0.00017 0.00062 0.00017 0.00154 0.00017 0.00185 C 0.00017 0.00216 0.00017 0.00247 0.00034 0.00216 C 0.00087 0.00401 0.00069 0.00339 0.00104 0.00401 C 0.00104 0.00432 0.00121 0.00463 0.00139 0.00494 C 0.00139 0.00556 0.00139 0.00648 0.00139 0.00679 L 0.0033 0.00617 C 0.00364 0.00556 0.00347 0.00556 0.00382 0.00556 " pathEditMode="relative" rAng="0" ptsTypes="AAAAAAAAAA">
                                      <p:cBhvr>
                                        <p:cTn id="93" dur="500" spd="-100000" fill="hold"/>
                                        <p:tgtEl>
                                          <p:spTgt spid="69"/>
                                        </p:tgtEl>
                                        <p:attrNameLst>
                                          <p:attrName>ppt_x</p:attrName>
                                          <p:attrName>ppt_y</p:attrName>
                                        </p:attrNameLst>
                                      </p:cBhvr>
                                      <p:rCtr x="191" y="340"/>
                                    </p:animMotion>
                                  </p:childTnLst>
                                </p:cTn>
                              </p:par>
                            </p:childTnLst>
                          </p:cTn>
                        </p:par>
                        <p:par>
                          <p:cTn id="94" fill="hold">
                            <p:stCondLst>
                              <p:cond delay="500"/>
                            </p:stCondLst>
                            <p:childTnLst>
                              <p:par>
                                <p:cTn id="95" presetID="10" presetClass="entr" presetSubtype="0" fill="hold"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500"/>
                                        <p:tgtEl>
                                          <p:spTgt spid="25"/>
                                        </p:tgtEl>
                                      </p:cBhvr>
                                    </p:animEffect>
                                  </p:childTnLst>
                                </p:cTn>
                              </p:par>
                              <p:par>
                                <p:cTn id="98" presetID="53" presetClass="exit" presetSubtype="32" fill="hold" nodeType="withEffect">
                                  <p:stCondLst>
                                    <p:cond delay="0"/>
                                  </p:stCondLst>
                                  <p:childTnLst>
                                    <p:anim calcmode="lin" valueType="num">
                                      <p:cBhvr>
                                        <p:cTn id="99" dur="500"/>
                                        <p:tgtEl>
                                          <p:spTgt spid="46"/>
                                        </p:tgtEl>
                                        <p:attrNameLst>
                                          <p:attrName>ppt_w</p:attrName>
                                        </p:attrNameLst>
                                      </p:cBhvr>
                                      <p:tavLst>
                                        <p:tav tm="0">
                                          <p:val>
                                            <p:strVal val="ppt_w"/>
                                          </p:val>
                                        </p:tav>
                                        <p:tav tm="100000">
                                          <p:val>
                                            <p:fltVal val="0"/>
                                          </p:val>
                                        </p:tav>
                                      </p:tavLst>
                                    </p:anim>
                                    <p:anim calcmode="lin" valueType="num">
                                      <p:cBhvr>
                                        <p:cTn id="100" dur="500"/>
                                        <p:tgtEl>
                                          <p:spTgt spid="46"/>
                                        </p:tgtEl>
                                        <p:attrNameLst>
                                          <p:attrName>ppt_h</p:attrName>
                                        </p:attrNameLst>
                                      </p:cBhvr>
                                      <p:tavLst>
                                        <p:tav tm="0">
                                          <p:val>
                                            <p:strVal val="ppt_h"/>
                                          </p:val>
                                        </p:tav>
                                        <p:tav tm="100000">
                                          <p:val>
                                            <p:fltVal val="0"/>
                                          </p:val>
                                        </p:tav>
                                      </p:tavLst>
                                    </p:anim>
                                    <p:animEffect transition="out" filter="fade">
                                      <p:cBhvr>
                                        <p:cTn id="101" dur="500"/>
                                        <p:tgtEl>
                                          <p:spTgt spid="46"/>
                                        </p:tgtEl>
                                      </p:cBhvr>
                                    </p:animEffect>
                                    <p:set>
                                      <p:cBhvr>
                                        <p:cTn id="102" dur="1" fill="hold">
                                          <p:stCondLst>
                                            <p:cond delay="499"/>
                                          </p:stCondLst>
                                        </p:cTn>
                                        <p:tgtEl>
                                          <p:spTgt spid="46"/>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5"/>
                                        </p:tgtEl>
                                      </p:cBhvr>
                                    </p:animEffect>
                                    <p:set>
                                      <p:cBhvr>
                                        <p:cTn id="105"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103"/>
                                            </p:cond>
                                          </p:stCondLst>
                                          <p:endCondLst>
                                            <p:cond evt="onStopAudio" delay="0">
                                              <p:tgtEl>
                                                <p:sldTgt/>
                                              </p:tgtEl>
                                            </p:cond>
                                          </p:endCondLst>
                                        </p:cTn>
                                        <p:tgtEl>
                                          <p:sndTgt r:embed="rId3" name="Am-thanh-tra-loi-sai-www_nhacchuongvui_com.wav"/>
                                        </p:tgtEl>
                                      </p:cMediaNode>
                                    </p:audio>
                                  </p:subTnLst>
                                </p:cTn>
                              </p:par>
                              <p:par>
                                <p:cTn id="106" presetID="10" presetClass="entr" presetSubtype="0" fill="hold" nodeType="withEffect">
                                  <p:stCondLst>
                                    <p:cond delay="0"/>
                                  </p:stCondLst>
                                  <p:childTnLst>
                                    <p:set>
                                      <p:cBhvr>
                                        <p:cTn id="107" dur="1" fill="hold">
                                          <p:stCondLst>
                                            <p:cond delay="0"/>
                                          </p:stCondLst>
                                        </p:cTn>
                                        <p:tgtEl>
                                          <p:spTgt spid="42"/>
                                        </p:tgtEl>
                                        <p:attrNameLst>
                                          <p:attrName>style.visibility</p:attrName>
                                        </p:attrNameLst>
                                      </p:cBhvr>
                                      <p:to>
                                        <p:strVal val="visible"/>
                                      </p:to>
                                    </p:set>
                                    <p:animEffect transition="in" filter="fade">
                                      <p:cBhvr>
                                        <p:cTn id="108" dur="500"/>
                                        <p:tgtEl>
                                          <p:spTgt spid="42"/>
                                        </p:tgtEl>
                                      </p:cBhvr>
                                    </p:animEffect>
                                  </p:childTnLst>
                                </p:cTn>
                              </p:par>
                            </p:childTnLst>
                          </p:cTn>
                        </p:par>
                        <p:par>
                          <p:cTn id="109" fill="hold">
                            <p:stCondLst>
                              <p:cond delay="1000"/>
                            </p:stCondLst>
                            <p:childTnLst>
                              <p:par>
                                <p:cTn id="110" presetID="10" presetClass="exit" presetSubtype="0" fill="hold" nodeType="afterEffect">
                                  <p:stCondLst>
                                    <p:cond delay="1500"/>
                                  </p:stCondLst>
                                  <p:childTnLst>
                                    <p:animEffect transition="out" filter="fade">
                                      <p:cBhvr>
                                        <p:cTn id="111" dur="500"/>
                                        <p:tgtEl>
                                          <p:spTgt spid="25"/>
                                        </p:tgtEl>
                                      </p:cBhvr>
                                    </p:animEffect>
                                    <p:set>
                                      <p:cBhvr>
                                        <p:cTn id="112" dur="1" fill="hold">
                                          <p:stCondLst>
                                            <p:cond delay="499"/>
                                          </p:stCondLst>
                                        </p:cTn>
                                        <p:tgtEl>
                                          <p:spTgt spid="25"/>
                                        </p:tgtEl>
                                        <p:attrNameLst>
                                          <p:attrName>style.visibility</p:attrName>
                                        </p:attrNameLst>
                                      </p:cBhvr>
                                      <p:to>
                                        <p:strVal val="hidden"/>
                                      </p:to>
                                    </p:set>
                                  </p:childTnLst>
                                </p:cTn>
                              </p:par>
                              <p:par>
                                <p:cTn id="113" presetID="10" presetClass="exit" presetSubtype="0" fill="hold" grpId="1" nodeType="withEffect">
                                  <p:stCondLst>
                                    <p:cond delay="0"/>
                                  </p:stCondLst>
                                  <p:childTnLst>
                                    <p:animEffect transition="out" filter="fade">
                                      <p:cBhvr>
                                        <p:cTn id="114" dur="500"/>
                                        <p:tgtEl>
                                          <p:spTgt spid="51"/>
                                        </p:tgtEl>
                                      </p:cBhvr>
                                    </p:animEffect>
                                    <p:set>
                                      <p:cBhvr>
                                        <p:cTn id="115"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16" restart="whenNotActive" fill="hold" evtFilter="cancelBubble" nodeType="interactiveSeq">
                <p:stCondLst>
                  <p:cond evt="onClick" delay="0">
                    <p:tgtEl>
                      <p:spTgt spid="9"/>
                    </p:tgtEl>
                  </p:cond>
                </p:stCondLst>
                <p:endSync evt="end" delay="0">
                  <p:rtn val="all"/>
                </p:endSync>
                <p:childTnLst>
                  <p:par>
                    <p:cTn id="117" fill="hold">
                      <p:stCondLst>
                        <p:cond delay="0"/>
                      </p:stCondLst>
                      <p:childTnLst>
                        <p:par>
                          <p:cTn id="118" fill="hold">
                            <p:stCondLst>
                              <p:cond delay="0"/>
                            </p:stCondLst>
                            <p:childTnLst>
                              <p:par>
                                <p:cTn id="119" presetID="0" presetClass="path" presetSubtype="0" accel="50000" decel="50000" fill="hold" nodeType="clickEffect">
                                  <p:stCondLst>
                                    <p:cond delay="0"/>
                                  </p:stCondLst>
                                  <p:childTnLst>
                                    <p:animMotion origin="layout" path="M 3.05556E-6 3.7037E-7 L 3.05556E-6 0.00031 C -0.00747 0.00031 -0.01511 0.00031 -0.02275 0.00123 C -0.03854 0.00309 -0.01858 0.00247 -0.029 0.00247 " pathEditMode="relative" rAng="0" ptsTypes="AAAA">
                                      <p:cBhvr>
                                        <p:cTn id="120" dur="500" spd="-100000" fill="hold"/>
                                        <p:tgtEl>
                                          <p:spTgt spid="69"/>
                                        </p:tgtEl>
                                        <p:attrNameLst>
                                          <p:attrName>ppt_x</p:attrName>
                                          <p:attrName>ppt_y</p:attrName>
                                        </p:attrNameLst>
                                      </p:cBhvr>
                                      <p:rCtr x="-1458" y="123"/>
                                    </p:animMotion>
                                  </p:childTnLst>
                                </p:cTn>
                              </p:par>
                            </p:childTnLst>
                          </p:cTn>
                        </p:par>
                        <p:par>
                          <p:cTn id="121" fill="hold">
                            <p:stCondLst>
                              <p:cond delay="500"/>
                            </p:stCondLst>
                            <p:childTnLst>
                              <p:par>
                                <p:cTn id="122" presetID="10" presetClass="entr" presetSubtype="0" fill="hold" nodeType="afterEffect">
                                  <p:stCondLst>
                                    <p:cond delay="0"/>
                                  </p:stCondLst>
                                  <p:childTnLst>
                                    <p:set>
                                      <p:cBhvr>
                                        <p:cTn id="123" dur="1" fill="hold">
                                          <p:stCondLst>
                                            <p:cond delay="0"/>
                                          </p:stCondLst>
                                        </p:cTn>
                                        <p:tgtEl>
                                          <p:spTgt spid="25"/>
                                        </p:tgtEl>
                                        <p:attrNameLst>
                                          <p:attrName>style.visibility</p:attrName>
                                        </p:attrNameLst>
                                      </p:cBhvr>
                                      <p:to>
                                        <p:strVal val="visible"/>
                                      </p:to>
                                    </p:set>
                                    <p:animEffect transition="in" filter="fade">
                                      <p:cBhvr>
                                        <p:cTn id="124" dur="500"/>
                                        <p:tgtEl>
                                          <p:spTgt spid="25"/>
                                        </p:tgtEl>
                                      </p:cBhvr>
                                    </p:animEffect>
                                  </p:childTnLst>
                                </p:cTn>
                              </p:par>
                              <p:par>
                                <p:cTn id="125" presetID="53" presetClass="exit" presetSubtype="32" fill="hold" nodeType="withEffect">
                                  <p:stCondLst>
                                    <p:cond delay="0"/>
                                  </p:stCondLst>
                                  <p:childTnLst>
                                    <p:anim calcmode="lin" valueType="num">
                                      <p:cBhvr>
                                        <p:cTn id="126" dur="500"/>
                                        <p:tgtEl>
                                          <p:spTgt spid="27"/>
                                        </p:tgtEl>
                                        <p:attrNameLst>
                                          <p:attrName>ppt_w</p:attrName>
                                        </p:attrNameLst>
                                      </p:cBhvr>
                                      <p:tavLst>
                                        <p:tav tm="0">
                                          <p:val>
                                            <p:strVal val="ppt_w"/>
                                          </p:val>
                                        </p:tav>
                                        <p:tav tm="100000">
                                          <p:val>
                                            <p:fltVal val="0"/>
                                          </p:val>
                                        </p:tav>
                                      </p:tavLst>
                                    </p:anim>
                                    <p:anim calcmode="lin" valueType="num">
                                      <p:cBhvr>
                                        <p:cTn id="127" dur="500"/>
                                        <p:tgtEl>
                                          <p:spTgt spid="27"/>
                                        </p:tgtEl>
                                        <p:attrNameLst>
                                          <p:attrName>ppt_h</p:attrName>
                                        </p:attrNameLst>
                                      </p:cBhvr>
                                      <p:tavLst>
                                        <p:tav tm="0">
                                          <p:val>
                                            <p:strVal val="ppt_h"/>
                                          </p:val>
                                        </p:tav>
                                        <p:tav tm="100000">
                                          <p:val>
                                            <p:fltVal val="0"/>
                                          </p:val>
                                        </p:tav>
                                      </p:tavLst>
                                    </p:anim>
                                    <p:animEffect transition="out" filter="fade">
                                      <p:cBhvr>
                                        <p:cTn id="128" dur="500"/>
                                        <p:tgtEl>
                                          <p:spTgt spid="27"/>
                                        </p:tgtEl>
                                      </p:cBhvr>
                                    </p:animEffect>
                                    <p:set>
                                      <p:cBhvr>
                                        <p:cTn id="129" dur="1" fill="hold">
                                          <p:stCondLst>
                                            <p:cond delay="499"/>
                                          </p:stCondLst>
                                        </p:cTn>
                                        <p:tgtEl>
                                          <p:spTgt spid="27"/>
                                        </p:tgtEl>
                                        <p:attrNameLst>
                                          <p:attrName>style.visibility</p:attrName>
                                        </p:attrNameLst>
                                      </p:cBhvr>
                                      <p:to>
                                        <p:strVal val="hidden"/>
                                      </p:to>
                                    </p:set>
                                  </p:childTnLst>
                                </p:cTn>
                              </p:par>
                              <p:par>
                                <p:cTn id="130" presetID="10" presetClass="exit" presetSubtype="0" fill="hold" nodeType="withEffect">
                                  <p:stCondLst>
                                    <p:cond delay="0"/>
                                  </p:stCondLst>
                                  <p:childTnLst>
                                    <p:animEffect transition="out" filter="fade">
                                      <p:cBhvr>
                                        <p:cTn id="131" dur="500"/>
                                        <p:tgtEl>
                                          <p:spTgt spid="9"/>
                                        </p:tgtEl>
                                      </p:cBhvr>
                                    </p:animEffect>
                                    <p:set>
                                      <p:cBhvr>
                                        <p:cTn id="132"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130"/>
                                            </p:cond>
                                          </p:stCondLst>
                                          <p:endCondLst>
                                            <p:cond evt="onStopAudio" delay="0">
                                              <p:tgtEl>
                                                <p:sldTgt/>
                                              </p:tgtEl>
                                            </p:cond>
                                          </p:endCondLst>
                                        </p:cTn>
                                        <p:tgtEl>
                                          <p:sndTgt r:embed="rId3" name="Am-thanh-tra-loi-sai-www_nhacchuongvui_com.wav"/>
                                        </p:tgtEl>
                                      </p:cMediaNode>
                                    </p:audio>
                                  </p:subTnLst>
                                </p:cTn>
                              </p:par>
                              <p:par>
                                <p:cTn id="133" presetID="10" presetClass="entr" presetSubtype="0" fill="hold" nodeType="withEffect">
                                  <p:stCondLst>
                                    <p:cond delay="0"/>
                                  </p:stCondLst>
                                  <p:childTnLst>
                                    <p:set>
                                      <p:cBhvr>
                                        <p:cTn id="134" dur="1" fill="hold">
                                          <p:stCondLst>
                                            <p:cond delay="0"/>
                                          </p:stCondLst>
                                        </p:cTn>
                                        <p:tgtEl>
                                          <p:spTgt spid="43"/>
                                        </p:tgtEl>
                                        <p:attrNameLst>
                                          <p:attrName>style.visibility</p:attrName>
                                        </p:attrNameLst>
                                      </p:cBhvr>
                                      <p:to>
                                        <p:strVal val="visible"/>
                                      </p:to>
                                    </p:set>
                                    <p:animEffect transition="in" filter="fade">
                                      <p:cBhvr>
                                        <p:cTn id="135" dur="500"/>
                                        <p:tgtEl>
                                          <p:spTgt spid="43"/>
                                        </p:tgtEl>
                                      </p:cBhvr>
                                    </p:animEffect>
                                  </p:childTnLst>
                                </p:cTn>
                              </p:par>
                            </p:childTnLst>
                          </p:cTn>
                        </p:par>
                        <p:par>
                          <p:cTn id="136" fill="hold">
                            <p:stCondLst>
                              <p:cond delay="1000"/>
                            </p:stCondLst>
                            <p:childTnLst>
                              <p:par>
                                <p:cTn id="137" presetID="10" presetClass="exit" presetSubtype="0" fill="hold" nodeType="afterEffect">
                                  <p:stCondLst>
                                    <p:cond delay="1500"/>
                                  </p:stCondLst>
                                  <p:childTnLst>
                                    <p:animEffect transition="out" filter="fade">
                                      <p:cBhvr>
                                        <p:cTn id="138" dur="500"/>
                                        <p:tgtEl>
                                          <p:spTgt spid="25"/>
                                        </p:tgtEl>
                                      </p:cBhvr>
                                    </p:animEffect>
                                    <p:set>
                                      <p:cBhvr>
                                        <p:cTn id="139" dur="1" fill="hold">
                                          <p:stCondLst>
                                            <p:cond delay="499"/>
                                          </p:stCondLst>
                                        </p:cTn>
                                        <p:tgtEl>
                                          <p:spTgt spid="25"/>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500"/>
                                        <p:tgtEl>
                                          <p:spTgt spid="52"/>
                                        </p:tgtEl>
                                      </p:cBhvr>
                                    </p:animEffect>
                                    <p:set>
                                      <p:cBhvr>
                                        <p:cTn id="142"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51" grpId="0" animBg="1"/>
      <p:bldP spid="51" grpId="1" animBg="1"/>
      <p:bldP spid="52" grpId="0" animBg="1"/>
      <p:bldP spid="52" grpId="1" animBg="1"/>
      <p:bldP spid="48" grpId="0" animBg="1"/>
      <p:bldP spid="4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32" t="20996" r="132" b="254"/>
          <a:stretch/>
        </p:blipFill>
        <p:spPr>
          <a:xfrm>
            <a:off x="0" y="-23540"/>
            <a:ext cx="12192000" cy="6858000"/>
          </a:xfrm>
          <a:prstGeom prst="rect">
            <a:avLst/>
          </a:prstGeom>
        </p:spPr>
      </p:pic>
      <p:pic>
        <p:nvPicPr>
          <p:cNvPr id="19" name="Picture 2" descr="Káº¿t quáº£ hÃ¬nh áº£nh cho home icon">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501" y="5774046"/>
            <a:ext cx="1023815" cy="102381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p:cNvSpPr/>
          <p:nvPr/>
        </p:nvSpPr>
        <p:spPr>
          <a:xfrm>
            <a:off x="854553" y="235976"/>
            <a:ext cx="10500851" cy="3716593"/>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endParaRPr lang="en-US" dirty="0">
              <a:solidFill>
                <a:prstClr val="black"/>
              </a:solidFill>
              <a:latin typeface="Arial" panose="020B0604020202020204" pitchFamily="34" charset="0"/>
              <a:cs typeface="Arial" panose="020B0604020202020204" pitchFamily="34" charset="0"/>
            </a:endParaRPr>
          </a:p>
        </p:txBody>
      </p:sp>
      <p:sp>
        <p:nvSpPr>
          <p:cNvPr id="21" name="TextBox 20"/>
          <p:cNvSpPr txBox="1"/>
          <p:nvPr/>
        </p:nvSpPr>
        <p:spPr>
          <a:xfrm>
            <a:off x="1048315" y="668323"/>
            <a:ext cx="10176387" cy="3662541"/>
          </a:xfrm>
          <a:prstGeom prst="rect">
            <a:avLst/>
          </a:prstGeom>
          <a:noFill/>
        </p:spPr>
        <p:txBody>
          <a:bodyPr wrap="square" rtlCol="0">
            <a:spAutoFit/>
          </a:bodyPr>
          <a:lstStyle/>
          <a:p>
            <a:pPr algn="ctr" defTabSz="914377">
              <a:defRPr/>
            </a:pP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Tìm</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trong</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câu</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văn</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sau</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từ</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ngữ</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chỉ</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vật</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nuôi</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trong</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nhà</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t>
            </a:r>
          </a:p>
          <a:p>
            <a:pPr algn="ctr" defTabSz="914377">
              <a:defRPr/>
            </a:pPr>
            <a:endPar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a:p>
            <a:pPr algn="ctr" defTabSz="914377">
              <a:defRPr/>
            </a:pP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Con </a:t>
            </a:r>
            <a:r>
              <a:rPr lang="en-US" sz="4800" b="1" i="1" dirty="0" err="1">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chó</a:t>
            </a: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800" b="1" i="1" dirty="0" err="1">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nhà</a:t>
            </a: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800" b="1" i="1" dirty="0" err="1">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em</a:t>
            </a: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800" b="1" i="1" dirty="0" err="1">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rất</a:t>
            </a: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800" b="1" i="1" dirty="0" err="1">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ngoan</a:t>
            </a: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t>
            </a:r>
          </a:p>
          <a:p>
            <a:pPr algn="ctr" defTabSz="914377">
              <a:defRPr/>
            </a:pPr>
            <a:endPar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2" name="Visit http://fb.com/nkpowerskills"/>
          <p:cNvSpPr/>
          <p:nvPr/>
        </p:nvSpPr>
        <p:spPr>
          <a:xfrm>
            <a:off x="6653647" y="4129274"/>
            <a:ext cx="4683803" cy="9439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r>
              <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B. Con </a:t>
            </a:r>
            <a:r>
              <a:rPr lang="en-US" sz="48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chó</a:t>
            </a:r>
            <a:endPar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3" name="Visit http://fb.com/nkpowerskills"/>
          <p:cNvSpPr/>
          <p:nvPr/>
        </p:nvSpPr>
        <p:spPr>
          <a:xfrm>
            <a:off x="3298240" y="5531427"/>
            <a:ext cx="4683803" cy="9439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r>
              <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 </a:t>
            </a:r>
            <a:r>
              <a:rPr lang="en-US" sz="48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nhà</a:t>
            </a:r>
            <a:r>
              <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8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em</a:t>
            </a:r>
            <a:endPar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5" name="Visit http://fb.com/nkpowerskills"/>
          <p:cNvSpPr/>
          <p:nvPr/>
        </p:nvSpPr>
        <p:spPr>
          <a:xfrm>
            <a:off x="854553" y="4127192"/>
            <a:ext cx="4683803" cy="9439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r>
              <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 </a:t>
            </a:r>
            <a:r>
              <a:rPr lang="en-US" sz="48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ngoan</a:t>
            </a:r>
            <a:endPar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4167842"/>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353289" y="553142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4111465"/>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52F701D7-1C61-4989-9F78-83A0AAFDE091}"/>
              </a:ext>
            </a:extLst>
          </p:cNvPr>
          <p:cNvPicPr>
            <a:picLocks noChangeAspect="1"/>
          </p:cNvPicPr>
          <p:nvPr/>
        </p:nvPicPr>
        <p:blipFill rotWithShape="1">
          <a:blip r:embed="rId9"/>
          <a:srcRect l="24999" b="51559"/>
          <a:stretch/>
        </p:blipFill>
        <p:spPr>
          <a:xfrm>
            <a:off x="3940791" y="837282"/>
            <a:ext cx="4345835" cy="3867140"/>
          </a:xfrm>
          <a:prstGeom prst="rect">
            <a:avLst/>
          </a:prstGeom>
        </p:spPr>
      </p:pic>
    </p:spTree>
    <p:extLst>
      <p:ext uri="{BB962C8B-B14F-4D97-AF65-F5344CB8AC3E}">
        <p14:creationId xmlns:p14="http://schemas.microsoft.com/office/powerpoint/2010/main" val="14194316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5"/>
                                        </p:tgtEl>
                                        <p:attrNameLst>
                                          <p:attrName>r</p:attrName>
                                        </p:attrNameLst>
                                      </p:cBhvr>
                                    </p:animRot>
                                    <p:animRot by="-240000">
                                      <p:cBhvr>
                                        <p:cTn id="13" dur="200" fill="hold">
                                          <p:stCondLst>
                                            <p:cond delay="200"/>
                                          </p:stCondLst>
                                        </p:cTn>
                                        <p:tgtEl>
                                          <p:spTgt spid="15"/>
                                        </p:tgtEl>
                                        <p:attrNameLst>
                                          <p:attrName>r</p:attrName>
                                        </p:attrNameLst>
                                      </p:cBhvr>
                                    </p:animRot>
                                    <p:animRot by="240000">
                                      <p:cBhvr>
                                        <p:cTn id="14" dur="200" fill="hold">
                                          <p:stCondLst>
                                            <p:cond delay="400"/>
                                          </p:stCondLst>
                                        </p:cTn>
                                        <p:tgtEl>
                                          <p:spTgt spid="15"/>
                                        </p:tgtEl>
                                        <p:attrNameLst>
                                          <p:attrName>r</p:attrName>
                                        </p:attrNameLst>
                                      </p:cBhvr>
                                    </p:animRot>
                                    <p:animRot by="-240000">
                                      <p:cBhvr>
                                        <p:cTn id="15" dur="200" fill="hold">
                                          <p:stCondLst>
                                            <p:cond delay="600"/>
                                          </p:stCondLst>
                                        </p:cTn>
                                        <p:tgtEl>
                                          <p:spTgt spid="15"/>
                                        </p:tgtEl>
                                        <p:attrNameLst>
                                          <p:attrName>r</p:attrName>
                                        </p:attrNameLst>
                                      </p:cBhvr>
                                    </p:animRot>
                                    <p:animRot by="120000">
                                      <p:cBhvr>
                                        <p:cTn id="16" dur="200" fill="hold">
                                          <p:stCondLst>
                                            <p:cond delay="800"/>
                                          </p:stCondLst>
                                        </p:cTn>
                                        <p:tgtEl>
                                          <p:spTgt spid="15"/>
                                        </p:tgtEl>
                                        <p:attrNameLst>
                                          <p:attrName>r</p:attrName>
                                        </p:attrNameLst>
                                      </p:cBhvr>
                                    </p:animRot>
                                  </p:childTnLst>
                                </p:cTn>
                              </p:par>
                            </p:childTnLst>
                          </p:cTn>
                        </p:par>
                        <p:par>
                          <p:cTn id="17" fill="hold">
                            <p:stCondLst>
                              <p:cond delay="1000"/>
                            </p:stCondLst>
                            <p:childTnLst>
                              <p:par>
                                <p:cTn id="18" presetID="10" presetClass="exit" presetSubtype="0" fill="hold" nodeType="afterEffect">
                                  <p:stCondLst>
                                    <p:cond delay="150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1" restart="whenNotActive" fill="hold" evtFilter="cancelBubble" nodeType="interactiveSeq">
                <p:stCondLst>
                  <p:cond evt="onClick" delay="0">
                    <p:tgtEl>
                      <p:spTgt spid="25"/>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Am-thanh-tra-loi-sai-www_nhacchuongvui_com.wav"/>
                                        </p:tgtEl>
                                      </p:cMediaNode>
                                    </p:audio>
                                  </p:subTnLst>
                                </p:cTn>
                              </p:par>
                            </p:childTnLst>
                          </p:cTn>
                        </p:par>
                        <p:par>
                          <p:cTn id="26" fill="hold">
                            <p:stCondLst>
                              <p:cond delay="0"/>
                            </p:stCondLst>
                            <p:childTnLst>
                              <p:par>
                                <p:cTn id="27" presetID="10" presetClass="entr" presetSubtype="0"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32" presetClass="emph" presetSubtype="0" repeatCount="indefinite" fill="hold" nodeType="withEffect">
                                  <p:stCondLst>
                                    <p:cond delay="0"/>
                                  </p:stCondLst>
                                  <p:childTnLst>
                                    <p:animRot by="120000">
                                      <p:cBhvr>
                                        <p:cTn id="31" dur="100" fill="hold">
                                          <p:stCondLst>
                                            <p:cond delay="0"/>
                                          </p:stCondLst>
                                        </p:cTn>
                                        <p:tgtEl>
                                          <p:spTgt spid="15"/>
                                        </p:tgtEl>
                                        <p:attrNameLst>
                                          <p:attrName>r</p:attrName>
                                        </p:attrNameLst>
                                      </p:cBhvr>
                                    </p:animRot>
                                    <p:animRot by="-240000">
                                      <p:cBhvr>
                                        <p:cTn id="32" dur="200" fill="hold">
                                          <p:stCondLst>
                                            <p:cond delay="200"/>
                                          </p:stCondLst>
                                        </p:cTn>
                                        <p:tgtEl>
                                          <p:spTgt spid="15"/>
                                        </p:tgtEl>
                                        <p:attrNameLst>
                                          <p:attrName>r</p:attrName>
                                        </p:attrNameLst>
                                      </p:cBhvr>
                                    </p:animRot>
                                    <p:animRot by="240000">
                                      <p:cBhvr>
                                        <p:cTn id="33" dur="200" fill="hold">
                                          <p:stCondLst>
                                            <p:cond delay="400"/>
                                          </p:stCondLst>
                                        </p:cTn>
                                        <p:tgtEl>
                                          <p:spTgt spid="15"/>
                                        </p:tgtEl>
                                        <p:attrNameLst>
                                          <p:attrName>r</p:attrName>
                                        </p:attrNameLst>
                                      </p:cBhvr>
                                    </p:animRot>
                                    <p:animRot by="-240000">
                                      <p:cBhvr>
                                        <p:cTn id="34" dur="200" fill="hold">
                                          <p:stCondLst>
                                            <p:cond delay="600"/>
                                          </p:stCondLst>
                                        </p:cTn>
                                        <p:tgtEl>
                                          <p:spTgt spid="15"/>
                                        </p:tgtEl>
                                        <p:attrNameLst>
                                          <p:attrName>r</p:attrName>
                                        </p:attrNameLst>
                                      </p:cBhvr>
                                    </p:animRot>
                                    <p:animRot by="120000">
                                      <p:cBhvr>
                                        <p:cTn id="35" dur="200" fill="hold">
                                          <p:stCondLst>
                                            <p:cond delay="800"/>
                                          </p:stCondLst>
                                        </p:cTn>
                                        <p:tgtEl>
                                          <p:spTgt spid="15"/>
                                        </p:tgtEl>
                                        <p:attrNameLst>
                                          <p:attrName>r</p:attrName>
                                        </p:attrNameLst>
                                      </p:cBhvr>
                                    </p:animRot>
                                  </p:childTnLst>
                                </p:cTn>
                              </p:par>
                            </p:childTnLst>
                          </p:cTn>
                        </p:par>
                        <p:par>
                          <p:cTn id="36" fill="hold">
                            <p:stCondLst>
                              <p:cond delay="1000"/>
                            </p:stCondLst>
                            <p:childTnLst>
                              <p:par>
                                <p:cTn id="37" presetID="10" presetClass="exit" presetSubtype="0" fill="hold" nodeType="afterEffect">
                                  <p:stCondLst>
                                    <p:cond delay="1500"/>
                                  </p:stCondLst>
                                  <p:childTnLst>
                                    <p:animEffect transition="out" filter="fade">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0" restart="whenNotActive" fill="hold" evtFilter="cancelBubble" nodeType="interactiveSeq">
                <p:stCondLst>
                  <p:cond evt="onClick" delay="0">
                    <p:tgtEl>
                      <p:spTgt spid="22"/>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2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32" t="20996" r="132" b="254"/>
          <a:stretch/>
        </p:blipFill>
        <p:spPr>
          <a:xfrm>
            <a:off x="0" y="-23540"/>
            <a:ext cx="12192000" cy="6858000"/>
          </a:xfrm>
          <a:prstGeom prst="rect">
            <a:avLst/>
          </a:prstGeom>
        </p:spPr>
      </p:pic>
      <p:pic>
        <p:nvPicPr>
          <p:cNvPr id="19" name="Picture 2" descr="Káº¿t quáº£ hÃ¬nh áº£nh cho home icon">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p:cNvSpPr/>
          <p:nvPr/>
        </p:nvSpPr>
        <p:spPr>
          <a:xfrm>
            <a:off x="854553" y="235976"/>
            <a:ext cx="10500851" cy="3716593"/>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endParaRPr lang="en-US"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1" name="TextBox 20"/>
          <p:cNvSpPr txBox="1"/>
          <p:nvPr/>
        </p:nvSpPr>
        <p:spPr>
          <a:xfrm>
            <a:off x="2011225" y="695827"/>
            <a:ext cx="8314303" cy="2062296"/>
          </a:xfrm>
          <a:prstGeom prst="rect">
            <a:avLst/>
          </a:prstGeom>
          <a:noFill/>
        </p:spPr>
        <p:txBody>
          <a:bodyPr wrap="square" rtlCol="0">
            <a:spAutoFit/>
          </a:bodyPr>
          <a:lstStyle/>
          <a:p>
            <a:pPr algn="ctr" defTabSz="914377">
              <a:defRPr/>
            </a:pP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2.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Câu</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Trên</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trời</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mây</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trắng</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như</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bông</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có</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sử</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dụng</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hình</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ảnh</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so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sánh</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không</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t>
            </a:r>
            <a:endParaRPr lang="en-US" sz="4267" b="1" dirty="0">
              <a:ln w="0"/>
              <a:solidFill>
                <a:srgbClr val="00B05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2" name="Rectangle: Rounded Corners 21"/>
          <p:cNvSpPr/>
          <p:nvPr/>
        </p:nvSpPr>
        <p:spPr>
          <a:xfrm>
            <a:off x="642401" y="4652820"/>
            <a:ext cx="5550179" cy="1159680"/>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r>
              <a:rPr lang="en-US" sz="4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 </a:t>
            </a:r>
            <a:r>
              <a:rPr lang="en-US" sz="4800"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Có</a:t>
            </a:r>
            <a:endParaRPr lang="en-US" sz="4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4" name="Rectangle: Rounded Corners 23"/>
          <p:cNvSpPr/>
          <p:nvPr/>
        </p:nvSpPr>
        <p:spPr>
          <a:xfrm>
            <a:off x="6459449" y="4677757"/>
            <a:ext cx="5550179" cy="1159680"/>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r>
              <a:rPr lang="en-US" sz="4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B. </a:t>
            </a:r>
            <a:r>
              <a:rPr lang="en-US" sz="4800"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Không</a:t>
            </a:r>
            <a:endParaRPr lang="en-US" sz="4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28"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389979" y="5545239"/>
            <a:ext cx="619651" cy="101973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454019" y="5438297"/>
            <a:ext cx="760011" cy="10846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52F701D7-1C61-4989-9F78-83A0AAFDE091}"/>
              </a:ext>
            </a:extLst>
          </p:cNvPr>
          <p:cNvPicPr>
            <a:picLocks noChangeAspect="1"/>
          </p:cNvPicPr>
          <p:nvPr/>
        </p:nvPicPr>
        <p:blipFill rotWithShape="1">
          <a:blip r:embed="rId9"/>
          <a:srcRect l="24999" b="51559"/>
          <a:stretch/>
        </p:blipFill>
        <p:spPr>
          <a:xfrm>
            <a:off x="3314750" y="1039232"/>
            <a:ext cx="4345835" cy="3867140"/>
          </a:xfrm>
          <a:prstGeom prst="rect">
            <a:avLst/>
          </a:prstGeom>
        </p:spPr>
      </p:pic>
    </p:spTree>
    <p:extLst>
      <p:ext uri="{BB962C8B-B14F-4D97-AF65-F5344CB8AC3E}">
        <p14:creationId xmlns:p14="http://schemas.microsoft.com/office/powerpoint/2010/main" val="290042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5"/>
                                        </p:tgtEl>
                                        <p:attrNameLst>
                                          <p:attrName>r</p:attrName>
                                        </p:attrNameLst>
                                      </p:cBhvr>
                                    </p:animRot>
                                    <p:animRot by="-240000">
                                      <p:cBhvr>
                                        <p:cTn id="10" dur="200" fill="hold">
                                          <p:stCondLst>
                                            <p:cond delay="200"/>
                                          </p:stCondLst>
                                        </p:cTn>
                                        <p:tgtEl>
                                          <p:spTgt spid="15"/>
                                        </p:tgtEl>
                                        <p:attrNameLst>
                                          <p:attrName>r</p:attrName>
                                        </p:attrNameLst>
                                      </p:cBhvr>
                                    </p:animRot>
                                    <p:animRot by="240000">
                                      <p:cBhvr>
                                        <p:cTn id="11" dur="200" fill="hold">
                                          <p:stCondLst>
                                            <p:cond delay="400"/>
                                          </p:stCondLst>
                                        </p:cTn>
                                        <p:tgtEl>
                                          <p:spTgt spid="15"/>
                                        </p:tgtEl>
                                        <p:attrNameLst>
                                          <p:attrName>r</p:attrName>
                                        </p:attrNameLst>
                                      </p:cBhvr>
                                    </p:animRot>
                                    <p:animRot by="-240000">
                                      <p:cBhvr>
                                        <p:cTn id="12" dur="200" fill="hold">
                                          <p:stCondLst>
                                            <p:cond delay="600"/>
                                          </p:stCondLst>
                                        </p:cTn>
                                        <p:tgtEl>
                                          <p:spTgt spid="15"/>
                                        </p:tgtEl>
                                        <p:attrNameLst>
                                          <p:attrName>r</p:attrName>
                                        </p:attrNameLst>
                                      </p:cBhvr>
                                    </p:animRot>
                                    <p:animRot by="120000">
                                      <p:cBhvr>
                                        <p:cTn id="13" dur="200" fill="hold">
                                          <p:stCondLst>
                                            <p:cond delay="800"/>
                                          </p:stCondLst>
                                        </p:cTn>
                                        <p:tgtEl>
                                          <p:spTgt spid="15"/>
                                        </p:tgtEl>
                                        <p:attrNameLst>
                                          <p:attrName>r</p:attrName>
                                        </p:attrNameLst>
                                      </p:cBhvr>
                                    </p:animRot>
                                  </p:childTnLst>
                                </p:cTn>
                              </p:par>
                            </p:childTnLst>
                          </p:cTn>
                        </p:par>
                        <p:par>
                          <p:cTn id="14" fill="hold">
                            <p:stCondLst>
                              <p:cond delay="1000"/>
                            </p:stCondLst>
                            <p:childTnLst>
                              <p:par>
                                <p:cTn id="15" presetID="10" presetClass="exit" presetSubtype="0" fill="hold" nodeType="afterEffect">
                                  <p:stCondLst>
                                    <p:cond delay="1500"/>
                                  </p:stCondLst>
                                  <p:childTnLst>
                                    <p:animEffect transition="out" filter="fade">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15"/>
                                        </p:tgtEl>
                                        <p:attrNameLst>
                                          <p:attrName>r</p:attrName>
                                        </p:attrNameLst>
                                      </p:cBhvr>
                                    </p:animRot>
                                    <p:animRot by="-240000">
                                      <p:cBhvr>
                                        <p:cTn id="24" dur="200" fill="hold">
                                          <p:stCondLst>
                                            <p:cond delay="200"/>
                                          </p:stCondLst>
                                        </p:cTn>
                                        <p:tgtEl>
                                          <p:spTgt spid="15"/>
                                        </p:tgtEl>
                                        <p:attrNameLst>
                                          <p:attrName>r</p:attrName>
                                        </p:attrNameLst>
                                      </p:cBhvr>
                                    </p:animRot>
                                    <p:animRot by="240000">
                                      <p:cBhvr>
                                        <p:cTn id="25" dur="200" fill="hold">
                                          <p:stCondLst>
                                            <p:cond delay="400"/>
                                          </p:stCondLst>
                                        </p:cTn>
                                        <p:tgtEl>
                                          <p:spTgt spid="15"/>
                                        </p:tgtEl>
                                        <p:attrNameLst>
                                          <p:attrName>r</p:attrName>
                                        </p:attrNameLst>
                                      </p:cBhvr>
                                    </p:animRot>
                                    <p:animRot by="-240000">
                                      <p:cBhvr>
                                        <p:cTn id="26" dur="200" fill="hold">
                                          <p:stCondLst>
                                            <p:cond delay="600"/>
                                          </p:stCondLst>
                                        </p:cTn>
                                        <p:tgtEl>
                                          <p:spTgt spid="15"/>
                                        </p:tgtEl>
                                        <p:attrNameLst>
                                          <p:attrName>r</p:attrName>
                                        </p:attrNameLst>
                                      </p:cBhvr>
                                    </p:animRot>
                                    <p:animRot by="120000">
                                      <p:cBhvr>
                                        <p:cTn id="27" dur="200" fill="hold">
                                          <p:stCondLst>
                                            <p:cond delay="800"/>
                                          </p:stCondLst>
                                        </p:cTn>
                                        <p:tgtEl>
                                          <p:spTgt spid="15"/>
                                        </p:tgtEl>
                                        <p:attrNameLst>
                                          <p:attrName>r</p:attrName>
                                        </p:attrNameLst>
                                      </p:cBhvr>
                                    </p:animRot>
                                  </p:childTnLst>
                                </p:cTn>
                              </p:par>
                            </p:childTnLst>
                          </p:cTn>
                        </p:par>
                        <p:par>
                          <p:cTn id="28" fill="hold">
                            <p:stCondLst>
                              <p:cond delay="4000"/>
                            </p:stCondLst>
                            <p:childTnLst>
                              <p:par>
                                <p:cTn id="29" presetID="10" presetClass="exit" presetSubtype="0" fill="hold" nodeType="afterEffect">
                                  <p:stCondLst>
                                    <p:cond delay="1500"/>
                                  </p:stCondLst>
                                  <p:childTnLst>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4"/>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Am-thanh-tra-loi-sai-www_nhacchuongvui_com.wav"/>
                                        </p:tgtEl>
                                      </p:cMediaNode>
                                    </p:audio>
                                  </p:subTnLst>
                                </p:cTn>
                              </p:par>
                            </p:childTnLst>
                          </p:cTn>
                        </p:par>
                        <p:par>
                          <p:cTn id="37" fill="hold">
                            <p:stCondLst>
                              <p:cond delay="0"/>
                            </p:stCondLst>
                            <p:childTnLst>
                              <p:par>
                                <p:cTn id="38" presetID="10" presetClass="entr" presetSubtype="0"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32" presetClass="emph" presetSubtype="0" repeatCount="indefinite" fill="hold" nodeType="withEffect">
                                  <p:stCondLst>
                                    <p:cond delay="0"/>
                                  </p:stCondLst>
                                  <p:childTnLst>
                                    <p:animRot by="120000">
                                      <p:cBhvr>
                                        <p:cTn id="42" dur="100" fill="hold">
                                          <p:stCondLst>
                                            <p:cond delay="0"/>
                                          </p:stCondLst>
                                        </p:cTn>
                                        <p:tgtEl>
                                          <p:spTgt spid="15"/>
                                        </p:tgtEl>
                                        <p:attrNameLst>
                                          <p:attrName>r</p:attrName>
                                        </p:attrNameLst>
                                      </p:cBhvr>
                                    </p:animRot>
                                    <p:animRot by="-240000">
                                      <p:cBhvr>
                                        <p:cTn id="43" dur="200" fill="hold">
                                          <p:stCondLst>
                                            <p:cond delay="200"/>
                                          </p:stCondLst>
                                        </p:cTn>
                                        <p:tgtEl>
                                          <p:spTgt spid="15"/>
                                        </p:tgtEl>
                                        <p:attrNameLst>
                                          <p:attrName>r</p:attrName>
                                        </p:attrNameLst>
                                      </p:cBhvr>
                                    </p:animRot>
                                    <p:animRot by="240000">
                                      <p:cBhvr>
                                        <p:cTn id="44" dur="200" fill="hold">
                                          <p:stCondLst>
                                            <p:cond delay="400"/>
                                          </p:stCondLst>
                                        </p:cTn>
                                        <p:tgtEl>
                                          <p:spTgt spid="15"/>
                                        </p:tgtEl>
                                        <p:attrNameLst>
                                          <p:attrName>r</p:attrName>
                                        </p:attrNameLst>
                                      </p:cBhvr>
                                    </p:animRot>
                                    <p:animRot by="-240000">
                                      <p:cBhvr>
                                        <p:cTn id="45" dur="200" fill="hold">
                                          <p:stCondLst>
                                            <p:cond delay="600"/>
                                          </p:stCondLst>
                                        </p:cTn>
                                        <p:tgtEl>
                                          <p:spTgt spid="15"/>
                                        </p:tgtEl>
                                        <p:attrNameLst>
                                          <p:attrName>r</p:attrName>
                                        </p:attrNameLst>
                                      </p:cBhvr>
                                    </p:animRot>
                                    <p:animRot by="120000">
                                      <p:cBhvr>
                                        <p:cTn id="46" dur="200" fill="hold">
                                          <p:stCondLst>
                                            <p:cond delay="800"/>
                                          </p:stCondLst>
                                        </p:cTn>
                                        <p:tgtEl>
                                          <p:spTgt spid="15"/>
                                        </p:tgtEl>
                                        <p:attrNameLst>
                                          <p:attrName>r</p:attrName>
                                        </p:attrNameLst>
                                      </p:cBhvr>
                                    </p:animRot>
                                  </p:childTnLst>
                                </p:cTn>
                              </p:par>
                            </p:childTnLst>
                          </p:cTn>
                        </p:par>
                        <p:par>
                          <p:cTn id="47" fill="hold">
                            <p:stCondLst>
                              <p:cond delay="1000"/>
                            </p:stCondLst>
                            <p:childTnLst>
                              <p:par>
                                <p:cTn id="48" presetID="10" presetClass="exit" presetSubtype="0" fill="hold" nodeType="afterEffect">
                                  <p:stCondLst>
                                    <p:cond delay="1500"/>
                                  </p:stCondLst>
                                  <p:childTnLst>
                                    <p:animEffect transition="out" filter="fade">
                                      <p:cBhvr>
                                        <p:cTn id="49" dur="500"/>
                                        <p:tgtEl>
                                          <p:spTgt spid="15"/>
                                        </p:tgtEl>
                                      </p:cBhvr>
                                    </p:animEffect>
                                    <p:set>
                                      <p:cBhvr>
                                        <p:cTn id="50"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1" restart="whenNotActive" fill="hold" evtFilter="cancelBubble" nodeType="interactiveSeq">
                <p:stCondLst>
                  <p:cond evt="onClick" delay="0">
                    <p:tgtEl>
                      <p:spTgt spid="22"/>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2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l="-132" t="20996" r="132" b="254"/>
          <a:stretch/>
        </p:blipFill>
        <p:spPr>
          <a:xfrm>
            <a:off x="0" y="-23540"/>
            <a:ext cx="12192000" cy="6858000"/>
          </a:xfrm>
          <a:prstGeom prst="rect">
            <a:avLst/>
          </a:prstGeom>
        </p:spPr>
      </p:pic>
      <p:pic>
        <p:nvPicPr>
          <p:cNvPr id="19" name="Picture 2" descr="Káº¿t quáº£ hÃ¬nh áº£nh cho home icon">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p:cNvSpPr/>
          <p:nvPr/>
        </p:nvSpPr>
        <p:spPr>
          <a:xfrm>
            <a:off x="1023816" y="1570704"/>
            <a:ext cx="10500851" cy="3716593"/>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endParaRPr lang="en-US"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1" name="TextBox 20"/>
          <p:cNvSpPr txBox="1"/>
          <p:nvPr/>
        </p:nvSpPr>
        <p:spPr>
          <a:xfrm>
            <a:off x="1444912" y="2398987"/>
            <a:ext cx="9591249" cy="1405641"/>
          </a:xfrm>
          <a:prstGeom prst="rect">
            <a:avLst/>
          </a:prstGeom>
          <a:noFill/>
        </p:spPr>
        <p:txBody>
          <a:bodyPr wrap="square" rtlCol="0">
            <a:spAutoFit/>
          </a:bodyPr>
          <a:lstStyle/>
          <a:p>
            <a:pPr algn="ctr" defTabSz="914377">
              <a:defRPr/>
            </a:pP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3.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Em</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hãy</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đặt</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1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câu</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có</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sử</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dụng</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hình</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ảnh</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so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sánh</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8613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C9CF895-A683-4BC5-AFBF-9B5E5F17C78E}"/>
              </a:ext>
            </a:extLst>
          </p:cNvPr>
          <p:cNvPicPr>
            <a:picLocks noChangeAspect="1"/>
          </p:cNvPicPr>
          <p:nvPr/>
        </p:nvPicPr>
        <p:blipFill rotWithShape="1">
          <a:blip r:embed="rId3"/>
          <a:srcRect b="18888"/>
          <a:stretch/>
        </p:blipFill>
        <p:spPr>
          <a:xfrm>
            <a:off x="0" y="3590426"/>
            <a:ext cx="12192000" cy="3289769"/>
          </a:xfrm>
          <a:prstGeom prst="rect">
            <a:avLst/>
          </a:prstGeom>
        </p:spPr>
      </p:pic>
      <p:grpSp>
        <p:nvGrpSpPr>
          <p:cNvPr id="4" name="Group 3">
            <a:extLst>
              <a:ext uri="{FF2B5EF4-FFF2-40B4-BE49-F238E27FC236}">
                <a16:creationId xmlns:a16="http://schemas.microsoft.com/office/drawing/2014/main" id="{71D33310-DA36-4FAA-B883-B476BE3DC538}"/>
              </a:ext>
            </a:extLst>
          </p:cNvPr>
          <p:cNvGrpSpPr/>
          <p:nvPr/>
        </p:nvGrpSpPr>
        <p:grpSpPr>
          <a:xfrm>
            <a:off x="0" y="7621"/>
            <a:ext cx="12190307" cy="1918852"/>
            <a:chOff x="0" y="5715"/>
            <a:chExt cx="9142730" cy="1439139"/>
          </a:xfrm>
        </p:grpSpPr>
        <p:pic>
          <p:nvPicPr>
            <p:cNvPr id="7" name="图片 1">
              <a:extLst>
                <a:ext uri="{FF2B5EF4-FFF2-40B4-BE49-F238E27FC236}">
                  <a16:creationId xmlns:a16="http://schemas.microsoft.com/office/drawing/2014/main" id="{D5261FEC-A778-4C95-8AB7-E62C386CFF89}"/>
                </a:ext>
              </a:extLst>
            </p:cNvPr>
            <p:cNvPicPr>
              <a:picLocks noChangeAspect="1"/>
            </p:cNvPicPr>
            <p:nvPr/>
          </p:nvPicPr>
          <p:blipFill>
            <a:blip r:embed="rId4" cstate="screen"/>
            <a:stretch>
              <a:fillRect/>
            </a:stretch>
          </p:blipFill>
          <p:spPr>
            <a:xfrm>
              <a:off x="0" y="5715"/>
              <a:ext cx="1430328" cy="1430328"/>
            </a:xfrm>
            <a:prstGeom prst="rect">
              <a:avLst/>
            </a:prstGeom>
          </p:spPr>
        </p:pic>
        <p:pic>
          <p:nvPicPr>
            <p:cNvPr id="8" name="图片 10">
              <a:extLst>
                <a:ext uri="{FF2B5EF4-FFF2-40B4-BE49-F238E27FC236}">
                  <a16:creationId xmlns:a16="http://schemas.microsoft.com/office/drawing/2014/main" id="{5AEC041E-D15D-49CB-B0B3-D353635E247E}"/>
                </a:ext>
              </a:extLst>
            </p:cNvPr>
            <p:cNvPicPr>
              <a:picLocks noChangeAspect="1"/>
            </p:cNvPicPr>
            <p:nvPr/>
          </p:nvPicPr>
          <p:blipFill>
            <a:blip r:embed="rId4" cstate="screen"/>
            <a:stretch>
              <a:fillRect/>
            </a:stretch>
          </p:blipFill>
          <p:spPr>
            <a:xfrm flipH="1">
              <a:off x="7712402" y="14526"/>
              <a:ext cx="1430328" cy="1430328"/>
            </a:xfrm>
            <a:prstGeom prst="rect">
              <a:avLst/>
            </a:prstGeom>
          </p:spPr>
        </p:pic>
      </p:grpSp>
      <p:grpSp>
        <p:nvGrpSpPr>
          <p:cNvPr id="2" name="Group 1">
            <a:extLst>
              <a:ext uri="{FF2B5EF4-FFF2-40B4-BE49-F238E27FC236}">
                <a16:creationId xmlns:a16="http://schemas.microsoft.com/office/drawing/2014/main" id="{AF1B3CCA-43F6-4DEE-8C4C-C34186EDC18E}"/>
              </a:ext>
            </a:extLst>
          </p:cNvPr>
          <p:cNvGrpSpPr/>
          <p:nvPr/>
        </p:nvGrpSpPr>
        <p:grpSpPr>
          <a:xfrm>
            <a:off x="2095929" y="1132783"/>
            <a:ext cx="8789132" cy="2823470"/>
            <a:chOff x="5123491" y="2571748"/>
            <a:chExt cx="3511793" cy="1429799"/>
          </a:xfrm>
        </p:grpSpPr>
        <p:sp>
          <p:nvSpPr>
            <p:cNvPr id="20" name="圆角矩形 6">
              <a:extLst>
                <a:ext uri="{FF2B5EF4-FFF2-40B4-BE49-F238E27FC236}">
                  <a16:creationId xmlns:a16="http://schemas.microsoft.com/office/drawing/2014/main" id="{5647D156-6849-46FD-9949-D6417A21C3F4}"/>
                </a:ext>
              </a:extLst>
            </p:cNvPr>
            <p:cNvSpPr/>
            <p:nvPr/>
          </p:nvSpPr>
          <p:spPr>
            <a:xfrm>
              <a:off x="5123491" y="2571748"/>
              <a:ext cx="3511793" cy="1429799"/>
            </a:xfrm>
            <a:custGeom>
              <a:avLst/>
              <a:gdLst>
                <a:gd name="connsiteX0" fmla="*/ 0 w 3511793"/>
                <a:gd name="connsiteY0" fmla="*/ 238305 h 1429799"/>
                <a:gd name="connsiteX1" fmla="*/ 238305 w 3511793"/>
                <a:gd name="connsiteY1" fmla="*/ 0 h 1429799"/>
                <a:gd name="connsiteX2" fmla="*/ 713817 w 3511793"/>
                <a:gd name="connsiteY2" fmla="*/ 0 h 1429799"/>
                <a:gd name="connsiteX3" fmla="*/ 1158977 w 3511793"/>
                <a:gd name="connsiteY3" fmla="*/ 0 h 1429799"/>
                <a:gd name="connsiteX4" fmla="*/ 1725545 w 3511793"/>
                <a:gd name="connsiteY4" fmla="*/ 0 h 1429799"/>
                <a:gd name="connsiteX5" fmla="*/ 2231409 w 3511793"/>
                <a:gd name="connsiteY5" fmla="*/ 0 h 1429799"/>
                <a:gd name="connsiteX6" fmla="*/ 2767624 w 3511793"/>
                <a:gd name="connsiteY6" fmla="*/ 0 h 1429799"/>
                <a:gd name="connsiteX7" fmla="*/ 3273488 w 3511793"/>
                <a:gd name="connsiteY7" fmla="*/ 0 h 1429799"/>
                <a:gd name="connsiteX8" fmla="*/ 3511793 w 3511793"/>
                <a:gd name="connsiteY8" fmla="*/ 238305 h 1429799"/>
                <a:gd name="connsiteX9" fmla="*/ 3511793 w 3511793"/>
                <a:gd name="connsiteY9" fmla="*/ 733963 h 1429799"/>
                <a:gd name="connsiteX10" fmla="*/ 3511793 w 3511793"/>
                <a:gd name="connsiteY10" fmla="*/ 1191494 h 1429799"/>
                <a:gd name="connsiteX11" fmla="*/ 3273488 w 3511793"/>
                <a:gd name="connsiteY11" fmla="*/ 1429799 h 1429799"/>
                <a:gd name="connsiteX12" fmla="*/ 2767624 w 3511793"/>
                <a:gd name="connsiteY12" fmla="*/ 1429799 h 1429799"/>
                <a:gd name="connsiteX13" fmla="*/ 2352816 w 3511793"/>
                <a:gd name="connsiteY13" fmla="*/ 1429799 h 1429799"/>
                <a:gd name="connsiteX14" fmla="*/ 1786248 w 3511793"/>
                <a:gd name="connsiteY14" fmla="*/ 1429799 h 1429799"/>
                <a:gd name="connsiteX15" fmla="*/ 1280384 w 3511793"/>
                <a:gd name="connsiteY15" fmla="*/ 1429799 h 1429799"/>
                <a:gd name="connsiteX16" fmla="*/ 804872 w 3511793"/>
                <a:gd name="connsiteY16" fmla="*/ 1429799 h 1429799"/>
                <a:gd name="connsiteX17" fmla="*/ 238305 w 3511793"/>
                <a:gd name="connsiteY17" fmla="*/ 1429799 h 1429799"/>
                <a:gd name="connsiteX18" fmla="*/ 0 w 3511793"/>
                <a:gd name="connsiteY18" fmla="*/ 1191494 h 1429799"/>
                <a:gd name="connsiteX19" fmla="*/ 0 w 3511793"/>
                <a:gd name="connsiteY19" fmla="*/ 714900 h 1429799"/>
                <a:gd name="connsiteX20" fmla="*/ 0 w 3511793"/>
                <a:gd name="connsiteY20" fmla="*/ 238305 h 142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11793" h="1429799" fill="none" extrusionOk="0">
                  <a:moveTo>
                    <a:pt x="0" y="238305"/>
                  </a:moveTo>
                  <a:cubicBezTo>
                    <a:pt x="-19965" y="74531"/>
                    <a:pt x="125966" y="-9005"/>
                    <a:pt x="238305" y="0"/>
                  </a:cubicBezTo>
                  <a:cubicBezTo>
                    <a:pt x="383033" y="-2548"/>
                    <a:pt x="580365" y="17335"/>
                    <a:pt x="713817" y="0"/>
                  </a:cubicBezTo>
                  <a:cubicBezTo>
                    <a:pt x="847269" y="-17335"/>
                    <a:pt x="995237" y="20618"/>
                    <a:pt x="1158977" y="0"/>
                  </a:cubicBezTo>
                  <a:cubicBezTo>
                    <a:pt x="1322717" y="-20618"/>
                    <a:pt x="1442509" y="25386"/>
                    <a:pt x="1725545" y="0"/>
                  </a:cubicBezTo>
                  <a:cubicBezTo>
                    <a:pt x="2008581" y="-25386"/>
                    <a:pt x="2124714" y="16352"/>
                    <a:pt x="2231409" y="0"/>
                  </a:cubicBezTo>
                  <a:cubicBezTo>
                    <a:pt x="2338104" y="-16352"/>
                    <a:pt x="2642744" y="18774"/>
                    <a:pt x="2767624" y="0"/>
                  </a:cubicBezTo>
                  <a:cubicBezTo>
                    <a:pt x="2892505" y="-18774"/>
                    <a:pt x="3091010" y="49694"/>
                    <a:pt x="3273488" y="0"/>
                  </a:cubicBezTo>
                  <a:cubicBezTo>
                    <a:pt x="3407960" y="1135"/>
                    <a:pt x="3515013" y="136851"/>
                    <a:pt x="3511793" y="238305"/>
                  </a:cubicBezTo>
                  <a:cubicBezTo>
                    <a:pt x="3561064" y="367819"/>
                    <a:pt x="3475121" y="556845"/>
                    <a:pt x="3511793" y="733963"/>
                  </a:cubicBezTo>
                  <a:cubicBezTo>
                    <a:pt x="3548465" y="911081"/>
                    <a:pt x="3476622" y="1054762"/>
                    <a:pt x="3511793" y="1191494"/>
                  </a:cubicBezTo>
                  <a:cubicBezTo>
                    <a:pt x="3538534" y="1349863"/>
                    <a:pt x="3404329" y="1426975"/>
                    <a:pt x="3273488" y="1429799"/>
                  </a:cubicBezTo>
                  <a:cubicBezTo>
                    <a:pt x="3030209" y="1449248"/>
                    <a:pt x="2978570" y="1424247"/>
                    <a:pt x="2767624" y="1429799"/>
                  </a:cubicBezTo>
                  <a:cubicBezTo>
                    <a:pt x="2556678" y="1435351"/>
                    <a:pt x="2437417" y="1422939"/>
                    <a:pt x="2352816" y="1429799"/>
                  </a:cubicBezTo>
                  <a:cubicBezTo>
                    <a:pt x="2268215" y="1436659"/>
                    <a:pt x="1939159" y="1378396"/>
                    <a:pt x="1786248" y="1429799"/>
                  </a:cubicBezTo>
                  <a:cubicBezTo>
                    <a:pt x="1633337" y="1481202"/>
                    <a:pt x="1473301" y="1395595"/>
                    <a:pt x="1280384" y="1429799"/>
                  </a:cubicBezTo>
                  <a:cubicBezTo>
                    <a:pt x="1087467" y="1464003"/>
                    <a:pt x="1037715" y="1405812"/>
                    <a:pt x="804872" y="1429799"/>
                  </a:cubicBezTo>
                  <a:cubicBezTo>
                    <a:pt x="572029" y="1453786"/>
                    <a:pt x="505754" y="1378730"/>
                    <a:pt x="238305" y="1429799"/>
                  </a:cubicBezTo>
                  <a:cubicBezTo>
                    <a:pt x="99682" y="1423126"/>
                    <a:pt x="-10697" y="1311942"/>
                    <a:pt x="0" y="1191494"/>
                  </a:cubicBezTo>
                  <a:cubicBezTo>
                    <a:pt x="-7036" y="1093104"/>
                    <a:pt x="46697" y="844668"/>
                    <a:pt x="0" y="714900"/>
                  </a:cubicBezTo>
                  <a:cubicBezTo>
                    <a:pt x="-46697" y="585132"/>
                    <a:pt x="33632" y="420414"/>
                    <a:pt x="0" y="238305"/>
                  </a:cubicBezTo>
                  <a:close/>
                </a:path>
                <a:path w="3511793" h="1429799" stroke="0" extrusionOk="0">
                  <a:moveTo>
                    <a:pt x="0" y="238305"/>
                  </a:moveTo>
                  <a:cubicBezTo>
                    <a:pt x="14244" y="81422"/>
                    <a:pt x="116500" y="13798"/>
                    <a:pt x="238305" y="0"/>
                  </a:cubicBezTo>
                  <a:cubicBezTo>
                    <a:pt x="422096" y="-27108"/>
                    <a:pt x="536179" y="6357"/>
                    <a:pt x="744169" y="0"/>
                  </a:cubicBezTo>
                  <a:cubicBezTo>
                    <a:pt x="952159" y="-6357"/>
                    <a:pt x="1191758" y="15380"/>
                    <a:pt x="1310736" y="0"/>
                  </a:cubicBezTo>
                  <a:cubicBezTo>
                    <a:pt x="1429714" y="-15380"/>
                    <a:pt x="1560501" y="35240"/>
                    <a:pt x="1786248" y="0"/>
                  </a:cubicBezTo>
                  <a:cubicBezTo>
                    <a:pt x="2011995" y="-35240"/>
                    <a:pt x="2093500" y="24502"/>
                    <a:pt x="2352816" y="0"/>
                  </a:cubicBezTo>
                  <a:cubicBezTo>
                    <a:pt x="2612132" y="-24502"/>
                    <a:pt x="2668465" y="35416"/>
                    <a:pt x="2828328" y="0"/>
                  </a:cubicBezTo>
                  <a:cubicBezTo>
                    <a:pt x="2988191" y="-35416"/>
                    <a:pt x="3072621" y="21204"/>
                    <a:pt x="3273488" y="0"/>
                  </a:cubicBezTo>
                  <a:cubicBezTo>
                    <a:pt x="3425508" y="-4809"/>
                    <a:pt x="3509211" y="103609"/>
                    <a:pt x="3511793" y="238305"/>
                  </a:cubicBezTo>
                  <a:cubicBezTo>
                    <a:pt x="3534595" y="366264"/>
                    <a:pt x="3456928" y="544440"/>
                    <a:pt x="3511793" y="714900"/>
                  </a:cubicBezTo>
                  <a:cubicBezTo>
                    <a:pt x="3566658" y="885360"/>
                    <a:pt x="3470259" y="1015239"/>
                    <a:pt x="3511793" y="1191494"/>
                  </a:cubicBezTo>
                  <a:cubicBezTo>
                    <a:pt x="3496604" y="1341425"/>
                    <a:pt x="3437314" y="1447835"/>
                    <a:pt x="3273488" y="1429799"/>
                  </a:cubicBezTo>
                  <a:cubicBezTo>
                    <a:pt x="3158987" y="1459489"/>
                    <a:pt x="2957908" y="1392796"/>
                    <a:pt x="2828328" y="1429799"/>
                  </a:cubicBezTo>
                  <a:cubicBezTo>
                    <a:pt x="2698748" y="1466802"/>
                    <a:pt x="2518920" y="1414608"/>
                    <a:pt x="2322464" y="1429799"/>
                  </a:cubicBezTo>
                  <a:cubicBezTo>
                    <a:pt x="2126008" y="1444990"/>
                    <a:pt x="2010404" y="1425143"/>
                    <a:pt x="1907656" y="1429799"/>
                  </a:cubicBezTo>
                  <a:cubicBezTo>
                    <a:pt x="1804908" y="1434455"/>
                    <a:pt x="1605822" y="1379435"/>
                    <a:pt x="1432144" y="1429799"/>
                  </a:cubicBezTo>
                  <a:cubicBezTo>
                    <a:pt x="1258466" y="1480163"/>
                    <a:pt x="1008762" y="1396488"/>
                    <a:pt x="895928" y="1429799"/>
                  </a:cubicBezTo>
                  <a:cubicBezTo>
                    <a:pt x="783094" y="1463110"/>
                    <a:pt x="405690" y="1425849"/>
                    <a:pt x="238305" y="1429799"/>
                  </a:cubicBezTo>
                  <a:cubicBezTo>
                    <a:pt x="109618" y="1401152"/>
                    <a:pt x="4793" y="1286660"/>
                    <a:pt x="0" y="1191494"/>
                  </a:cubicBezTo>
                  <a:cubicBezTo>
                    <a:pt x="-50379" y="1042632"/>
                    <a:pt x="25775" y="945026"/>
                    <a:pt x="0" y="733963"/>
                  </a:cubicBezTo>
                  <a:cubicBezTo>
                    <a:pt x="-25775" y="522900"/>
                    <a:pt x="15962" y="461250"/>
                    <a:pt x="0" y="238305"/>
                  </a:cubicBezTo>
                  <a:close/>
                </a:path>
              </a:pathLst>
            </a:custGeom>
            <a:solidFill>
              <a:schemeClr val="accent4">
                <a:lumMod val="60000"/>
                <a:lumOff val="40000"/>
              </a:schemeClr>
            </a:solidFill>
            <a:ln w="19050">
              <a:solidFill>
                <a:schemeClr val="bg1"/>
              </a:solidFill>
              <a:extLst>
                <a:ext uri="{C807C97D-BFC1-408E-A445-0C87EB9F89A2}">
                  <ask:lineSketchStyleProps xmlns:ask="http://schemas.microsoft.com/office/drawing/2018/sketchyshapes" sd="2602820110">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1" name="圆角矩形 7">
              <a:extLst>
                <a:ext uri="{FF2B5EF4-FFF2-40B4-BE49-F238E27FC236}">
                  <a16:creationId xmlns:a16="http://schemas.microsoft.com/office/drawing/2014/main" id="{DBA0CA44-F94A-4026-942E-66157DDD744B}"/>
                </a:ext>
              </a:extLst>
            </p:cNvPr>
            <p:cNvSpPr/>
            <p:nvPr/>
          </p:nvSpPr>
          <p:spPr>
            <a:xfrm>
              <a:off x="5269815" y="2709943"/>
              <a:ext cx="3219144" cy="1143839"/>
            </a:xfrm>
            <a:prstGeom prst="round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2" name="文本框 8">
              <a:extLst>
                <a:ext uri="{FF2B5EF4-FFF2-40B4-BE49-F238E27FC236}">
                  <a16:creationId xmlns:a16="http://schemas.microsoft.com/office/drawing/2014/main" id="{B5BF7F59-477B-4C99-BF1F-A084E7900DF6}"/>
                </a:ext>
              </a:extLst>
            </p:cNvPr>
            <p:cNvSpPr txBox="1"/>
            <p:nvPr/>
          </p:nvSpPr>
          <p:spPr>
            <a:xfrm>
              <a:off x="5259038" y="2681726"/>
              <a:ext cx="3219144" cy="1144870"/>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Về</a:t>
              </a:r>
              <a:r>
                <a:rPr kumimoji="0" lang="en-US" sz="36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vi-VN" sz="36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nhà</a:t>
              </a:r>
              <a:endParaRPr kumimoji="0" lang="en-US" sz="36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T</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ìm đọc thêm những bài văn, bài thơ,...viết về những hoạt động yêu thích của em trong đó có ít nhất một hình ảnh so sánh.</a:t>
              </a:r>
              <a:endPar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572932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22" presetClass="entr" presetSubtype="8"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grpSp>
        <p:nvGrpSpPr>
          <p:cNvPr id="64" name="组合 63"/>
          <p:cNvGrpSpPr/>
          <p:nvPr/>
        </p:nvGrpSpPr>
        <p:grpSpPr>
          <a:xfrm>
            <a:off x="0" y="2790615"/>
            <a:ext cx="12192000" cy="4050453"/>
            <a:chOff x="0" y="0"/>
            <a:chExt cx="14400" cy="4784"/>
          </a:xfrm>
        </p:grpSpPr>
        <p:pic>
          <p:nvPicPr>
            <p:cNvPr id="61" name="图片 60"/>
            <p:cNvPicPr>
              <a:picLocks noChangeAspect="1"/>
            </p:cNvPicPr>
            <p:nvPr/>
          </p:nvPicPr>
          <p:blipFill rotWithShape="1">
            <a:blip r:embed="rId5" cstate="screen"/>
            <a:srcRect t="16751"/>
            <a:stretch>
              <a:fillRect/>
            </a:stretch>
          </p:blipFill>
          <p:spPr>
            <a:xfrm>
              <a:off x="0" y="0"/>
              <a:ext cx="14400" cy="4785"/>
            </a:xfrm>
            <a:prstGeom prst="rect">
              <a:avLst/>
            </a:prstGeom>
          </p:spPr>
        </p:pic>
        <p:pic>
          <p:nvPicPr>
            <p:cNvPr id="63" name="图片 62"/>
            <p:cNvPicPr>
              <a:picLocks noChangeAspect="1"/>
            </p:cNvPicPr>
            <p:nvPr/>
          </p:nvPicPr>
          <p:blipFill rotWithShape="1">
            <a:blip r:embed="rId5" cstate="screen"/>
            <a:srcRect t="16751"/>
            <a:stretch>
              <a:fillRect/>
            </a:stretch>
          </p:blipFill>
          <p:spPr>
            <a:xfrm flipH="1">
              <a:off x="0" y="0"/>
              <a:ext cx="14400" cy="4785"/>
            </a:xfrm>
            <a:prstGeom prst="rect">
              <a:avLst/>
            </a:prstGeom>
          </p:spPr>
        </p:pic>
      </p:grpSp>
      <p:pic>
        <p:nvPicPr>
          <p:cNvPr id="26" name="图片 25" descr="组 22"/>
          <p:cNvPicPr>
            <a:picLocks noChangeAspect="1"/>
          </p:cNvPicPr>
          <p:nvPr/>
        </p:nvPicPr>
        <p:blipFill>
          <a:blip r:embed="rId6"/>
          <a:stretch>
            <a:fillRect/>
          </a:stretch>
        </p:blipFill>
        <p:spPr>
          <a:xfrm>
            <a:off x="0" y="-35560"/>
            <a:ext cx="12192000" cy="2717800"/>
          </a:xfrm>
          <a:prstGeom prst="rect">
            <a:avLst/>
          </a:prstGeom>
        </p:spPr>
      </p:pic>
      <p:grpSp>
        <p:nvGrpSpPr>
          <p:cNvPr id="32" name="组合 31"/>
          <p:cNvGrpSpPr/>
          <p:nvPr/>
        </p:nvGrpSpPr>
        <p:grpSpPr>
          <a:xfrm>
            <a:off x="2893063" y="177804"/>
            <a:ext cx="6189980" cy="1528233"/>
            <a:chOff x="3379" y="264"/>
            <a:chExt cx="7311" cy="1805"/>
          </a:xfrm>
        </p:grpSpPr>
        <p:sp>
          <p:nvSpPr>
            <p:cNvPr id="33" name="椭圆 32"/>
            <p:cNvSpPr/>
            <p:nvPr/>
          </p:nvSpPr>
          <p:spPr>
            <a:xfrm>
              <a:off x="3379" y="585"/>
              <a:ext cx="611" cy="611"/>
            </a:xfrm>
            <a:prstGeom prst="ellipse">
              <a:avLst/>
            </a:prstGeom>
            <a:solidFill>
              <a:srgbClr val="FAD194">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4" name="椭圆 33"/>
            <p:cNvSpPr/>
            <p:nvPr/>
          </p:nvSpPr>
          <p:spPr>
            <a:xfrm>
              <a:off x="3812" y="264"/>
              <a:ext cx="735" cy="735"/>
            </a:xfrm>
            <a:prstGeom prst="ellipse">
              <a:avLst/>
            </a:prstGeom>
            <a:solidFill>
              <a:srgbClr val="AFCFBD">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5" name="椭圆 34"/>
            <p:cNvSpPr/>
            <p:nvPr/>
          </p:nvSpPr>
          <p:spPr>
            <a:xfrm>
              <a:off x="5822" y="347"/>
              <a:ext cx="476" cy="476"/>
            </a:xfrm>
            <a:prstGeom prst="ellipse">
              <a:avLst/>
            </a:prstGeom>
            <a:solidFill>
              <a:srgbClr val="FAD1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6" name="椭圆 35"/>
            <p:cNvSpPr/>
            <p:nvPr/>
          </p:nvSpPr>
          <p:spPr>
            <a:xfrm>
              <a:off x="8315" y="585"/>
              <a:ext cx="345" cy="345"/>
            </a:xfrm>
            <a:prstGeom prst="ellipse">
              <a:avLst/>
            </a:prstGeom>
            <a:solidFill>
              <a:srgbClr val="AFCFBD">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7" name="椭圆 36"/>
            <p:cNvSpPr/>
            <p:nvPr/>
          </p:nvSpPr>
          <p:spPr>
            <a:xfrm>
              <a:off x="4311" y="758"/>
              <a:ext cx="373" cy="373"/>
            </a:xfrm>
            <a:prstGeom prst="ellipse">
              <a:avLst/>
            </a:prstGeom>
            <a:solidFill>
              <a:srgbClr val="D2B297">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8" name="椭圆 37"/>
            <p:cNvSpPr/>
            <p:nvPr/>
          </p:nvSpPr>
          <p:spPr>
            <a:xfrm>
              <a:off x="7884" y="564"/>
              <a:ext cx="611" cy="611"/>
            </a:xfrm>
            <a:prstGeom prst="ellipse">
              <a:avLst/>
            </a:prstGeom>
            <a:solidFill>
              <a:srgbClr val="CCE1D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9" name="椭圆 38"/>
            <p:cNvSpPr/>
            <p:nvPr/>
          </p:nvSpPr>
          <p:spPr>
            <a:xfrm>
              <a:off x="10192" y="564"/>
              <a:ext cx="259" cy="259"/>
            </a:xfrm>
            <a:prstGeom prst="ellipse">
              <a:avLst/>
            </a:prstGeom>
            <a:solidFill>
              <a:srgbClr val="FAD194">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0" name="椭圆 39"/>
            <p:cNvSpPr/>
            <p:nvPr/>
          </p:nvSpPr>
          <p:spPr>
            <a:xfrm>
              <a:off x="10448" y="488"/>
              <a:ext cx="193" cy="193"/>
            </a:xfrm>
            <a:prstGeom prst="ellipse">
              <a:avLst/>
            </a:prstGeom>
            <a:solidFill>
              <a:srgbClr val="FCC6B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1" name="椭圆 40"/>
            <p:cNvSpPr/>
            <p:nvPr/>
          </p:nvSpPr>
          <p:spPr>
            <a:xfrm>
              <a:off x="10432" y="804"/>
              <a:ext cx="259" cy="259"/>
            </a:xfrm>
            <a:prstGeom prst="ellipse">
              <a:avLst/>
            </a:prstGeom>
            <a:solidFill>
              <a:srgbClr val="D1C9E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2" name="椭圆 41"/>
            <p:cNvSpPr/>
            <p:nvPr/>
          </p:nvSpPr>
          <p:spPr>
            <a:xfrm>
              <a:off x="6568" y="1437"/>
              <a:ext cx="632" cy="632"/>
            </a:xfrm>
            <a:prstGeom prst="ellipse">
              <a:avLst/>
            </a:prstGeom>
            <a:solidFill>
              <a:srgbClr val="FCC6B7">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grpSp>
      <p:sp>
        <p:nvSpPr>
          <p:cNvPr id="62" name="云形 61"/>
          <p:cNvSpPr/>
          <p:nvPr/>
        </p:nvSpPr>
        <p:spPr>
          <a:xfrm>
            <a:off x="2050747" y="180577"/>
            <a:ext cx="7780867" cy="3982720"/>
          </a:xfrm>
          <a:custGeom>
            <a:avLst/>
            <a:gdLst>
              <a:gd name="connsiteX0" fmla="*/ 702439 w 7780867"/>
              <a:gd name="connsiteY0" fmla="*/ 1324807 h 3982720"/>
              <a:gd name="connsiteX1" fmla="*/ 1012773 w 7780867"/>
              <a:gd name="connsiteY1" fmla="*/ 636774 h 3982720"/>
              <a:gd name="connsiteX2" fmla="*/ 2522477 w 7780867"/>
              <a:gd name="connsiteY2" fmla="*/ 479585 h 3982720"/>
              <a:gd name="connsiteX3" fmla="*/ 4044609 w 7780867"/>
              <a:gd name="connsiteY3" fmla="*/ 316404 h 3982720"/>
              <a:gd name="connsiteX4" fmla="*/ 4637720 w 7780867"/>
              <a:gd name="connsiteY4" fmla="*/ 18438 h 3982720"/>
              <a:gd name="connsiteX5" fmla="*/ 5373301 w 7780867"/>
              <a:gd name="connsiteY5" fmla="*/ 228729 h 3982720"/>
              <a:gd name="connsiteX6" fmla="*/ 6387335 w 7780867"/>
              <a:gd name="connsiteY6" fmla="*/ 63612 h 3982720"/>
              <a:gd name="connsiteX7" fmla="*/ 6901556 w 7780867"/>
              <a:gd name="connsiteY7" fmla="*/ 514065 h 3982720"/>
              <a:gd name="connsiteX8" fmla="*/ 7561489 w 7780867"/>
              <a:gd name="connsiteY8" fmla="*/ 951243 h 3982720"/>
              <a:gd name="connsiteX9" fmla="*/ 7531951 w 7780867"/>
              <a:gd name="connsiteY9" fmla="*/ 1425297 h 3982720"/>
              <a:gd name="connsiteX10" fmla="*/ 7747726 w 7780867"/>
              <a:gd name="connsiteY10" fmla="*/ 2150115 h 3982720"/>
              <a:gd name="connsiteX11" fmla="*/ 6736934 w 7780867"/>
              <a:gd name="connsiteY11" fmla="*/ 2784585 h 3982720"/>
              <a:gd name="connsiteX12" fmla="*/ 6375087 w 7780867"/>
              <a:gd name="connsiteY12" fmla="*/ 3328244 h 3982720"/>
              <a:gd name="connsiteX13" fmla="*/ 5143117 w 7780867"/>
              <a:gd name="connsiteY13" fmla="*/ 3394070 h 3982720"/>
              <a:gd name="connsiteX14" fmla="*/ 4262726 w 7780867"/>
              <a:gd name="connsiteY14" fmla="*/ 3974053 h 3982720"/>
              <a:gd name="connsiteX15" fmla="*/ 2968256 w 7780867"/>
              <a:gd name="connsiteY15" fmla="*/ 3620034 h 3982720"/>
              <a:gd name="connsiteX16" fmla="*/ 1045373 w 7780867"/>
              <a:gd name="connsiteY16" fmla="*/ 3270255 h 3982720"/>
              <a:gd name="connsiteX17" fmla="*/ 199925 w 7780867"/>
              <a:gd name="connsiteY17" fmla="*/ 2881018 h 3982720"/>
              <a:gd name="connsiteX18" fmla="*/ 380578 w 7780867"/>
              <a:gd name="connsiteY18" fmla="*/ 2355612 h 3982720"/>
              <a:gd name="connsiteX19" fmla="*/ -901 w 7780867"/>
              <a:gd name="connsiteY19" fmla="*/ 1816562 h 3982720"/>
              <a:gd name="connsiteX20" fmla="*/ 695775 w 7780867"/>
              <a:gd name="connsiteY20" fmla="*/ 1337437 h 3982720"/>
              <a:gd name="connsiteX21" fmla="*/ 702439 w 7780867"/>
              <a:gd name="connsiteY21" fmla="*/ 1324807 h 3982720"/>
              <a:gd name="connsiteX0" fmla="*/ 845268 w 7780867"/>
              <a:gd name="connsiteY0" fmla="*/ 2413325 h 3982720"/>
              <a:gd name="connsiteX1" fmla="*/ 389043 w 7780867"/>
              <a:gd name="connsiteY1" fmla="*/ 2339848 h 3982720"/>
              <a:gd name="connsiteX2" fmla="*/ 1247820 w 7780867"/>
              <a:gd name="connsiteY2" fmla="*/ 3217429 h 3982720"/>
              <a:gd name="connsiteX3" fmla="*/ 1048255 w 7780867"/>
              <a:gd name="connsiteY3" fmla="*/ 3252554 h 3982720"/>
              <a:gd name="connsiteX4" fmla="*/ 2967896 w 7780867"/>
              <a:gd name="connsiteY4" fmla="*/ 3603808 h 3982720"/>
              <a:gd name="connsiteX5" fmla="*/ 2847581 w 7780867"/>
              <a:gd name="connsiteY5" fmla="*/ 3443393 h 3982720"/>
              <a:gd name="connsiteX6" fmla="*/ 5192107 w 7780867"/>
              <a:gd name="connsiteY6" fmla="*/ 3203784 h 3982720"/>
              <a:gd name="connsiteX7" fmla="*/ 5144017 w 7780867"/>
              <a:gd name="connsiteY7" fmla="*/ 3379780 h 3982720"/>
              <a:gd name="connsiteX8" fmla="*/ 6147065 w 7780867"/>
              <a:gd name="connsiteY8" fmla="*/ 2116188 h 3982720"/>
              <a:gd name="connsiteX9" fmla="*/ 6732611 w 7780867"/>
              <a:gd name="connsiteY9" fmla="*/ 2774075 h 3982720"/>
              <a:gd name="connsiteX10" fmla="*/ 7528349 w 7780867"/>
              <a:gd name="connsiteY10" fmla="*/ 1415525 h 3982720"/>
              <a:gd name="connsiteX11" fmla="*/ 7267545 w 7780867"/>
              <a:gd name="connsiteY11" fmla="*/ 1662232 h 3982720"/>
              <a:gd name="connsiteX12" fmla="*/ 6902637 w 7780867"/>
              <a:gd name="connsiteY12" fmla="*/ 500237 h 3982720"/>
              <a:gd name="connsiteX13" fmla="*/ 6916326 w 7780867"/>
              <a:gd name="connsiteY13" fmla="*/ 616768 h 3982720"/>
              <a:gd name="connsiteX14" fmla="*/ 5237315 w 7780867"/>
              <a:gd name="connsiteY14" fmla="*/ 364345 h 3982720"/>
              <a:gd name="connsiteX15" fmla="*/ 5370959 w 7780867"/>
              <a:gd name="connsiteY15" fmla="*/ 215730 h 3982720"/>
              <a:gd name="connsiteX16" fmla="*/ 3987874 w 7780867"/>
              <a:gd name="connsiteY16" fmla="*/ 435149 h 3982720"/>
              <a:gd name="connsiteX17" fmla="*/ 4052534 w 7780867"/>
              <a:gd name="connsiteY17" fmla="*/ 307001 h 3982720"/>
              <a:gd name="connsiteX18" fmla="*/ 2521577 w 7780867"/>
              <a:gd name="connsiteY18" fmla="*/ 478663 h 3982720"/>
              <a:gd name="connsiteX19" fmla="*/ 2755723 w 7780867"/>
              <a:gd name="connsiteY19" fmla="*/ 602939 h 3982720"/>
              <a:gd name="connsiteX20" fmla="*/ 743324 w 7780867"/>
              <a:gd name="connsiteY20" fmla="*/ 1455628 h 3982720"/>
              <a:gd name="connsiteX21" fmla="*/ 702439 w 7780867"/>
              <a:gd name="connsiteY21" fmla="*/ 1324807 h 398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780867" h="3982720" fill="none" extrusionOk="0">
                <a:moveTo>
                  <a:pt x="702439" y="1324807"/>
                </a:moveTo>
                <a:cubicBezTo>
                  <a:pt x="624472" y="1044835"/>
                  <a:pt x="763927" y="785142"/>
                  <a:pt x="1012773" y="636774"/>
                </a:cubicBezTo>
                <a:cubicBezTo>
                  <a:pt x="1342834" y="305804"/>
                  <a:pt x="2080881" y="315581"/>
                  <a:pt x="2522477" y="479585"/>
                </a:cubicBezTo>
                <a:cubicBezTo>
                  <a:pt x="2760111" y="108418"/>
                  <a:pt x="3454532" y="5198"/>
                  <a:pt x="4044609" y="316404"/>
                </a:cubicBezTo>
                <a:cubicBezTo>
                  <a:pt x="4127859" y="198829"/>
                  <a:pt x="4338198" y="18514"/>
                  <a:pt x="4637720" y="18438"/>
                </a:cubicBezTo>
                <a:cubicBezTo>
                  <a:pt x="4885203" y="-4697"/>
                  <a:pt x="5171115" y="21736"/>
                  <a:pt x="5373301" y="228729"/>
                </a:cubicBezTo>
                <a:cubicBezTo>
                  <a:pt x="5612057" y="21725"/>
                  <a:pt x="6073869" y="-50171"/>
                  <a:pt x="6387335" y="63612"/>
                </a:cubicBezTo>
                <a:cubicBezTo>
                  <a:pt x="6650009" y="116949"/>
                  <a:pt x="6848931" y="307680"/>
                  <a:pt x="6901556" y="514065"/>
                </a:cubicBezTo>
                <a:cubicBezTo>
                  <a:pt x="7198635" y="607323"/>
                  <a:pt x="7428255" y="718218"/>
                  <a:pt x="7561489" y="951243"/>
                </a:cubicBezTo>
                <a:cubicBezTo>
                  <a:pt x="7648204" y="1111525"/>
                  <a:pt x="7598218" y="1272605"/>
                  <a:pt x="7531951" y="1425297"/>
                </a:cubicBezTo>
                <a:cubicBezTo>
                  <a:pt x="7755571" y="1620283"/>
                  <a:pt x="7825936" y="1877518"/>
                  <a:pt x="7747726" y="2150115"/>
                </a:cubicBezTo>
                <a:cubicBezTo>
                  <a:pt x="7582404" y="2509841"/>
                  <a:pt x="7285802" y="2696382"/>
                  <a:pt x="6736934" y="2784585"/>
                </a:cubicBezTo>
                <a:cubicBezTo>
                  <a:pt x="6757784" y="3006613"/>
                  <a:pt x="6594236" y="3192329"/>
                  <a:pt x="6375087" y="3328244"/>
                </a:cubicBezTo>
                <a:cubicBezTo>
                  <a:pt x="6022466" y="3526087"/>
                  <a:pt x="5474899" y="3582234"/>
                  <a:pt x="5143117" y="3394070"/>
                </a:cubicBezTo>
                <a:cubicBezTo>
                  <a:pt x="4961809" y="3610736"/>
                  <a:pt x="4668117" y="3856163"/>
                  <a:pt x="4262726" y="3974053"/>
                </a:cubicBezTo>
                <a:cubicBezTo>
                  <a:pt x="3809901" y="4038715"/>
                  <a:pt x="3263746" y="4004992"/>
                  <a:pt x="2968256" y="3620034"/>
                </a:cubicBezTo>
                <a:cubicBezTo>
                  <a:pt x="2240643" y="3920863"/>
                  <a:pt x="1396608" y="3823570"/>
                  <a:pt x="1045373" y="3270255"/>
                </a:cubicBezTo>
                <a:cubicBezTo>
                  <a:pt x="651615" y="3295313"/>
                  <a:pt x="348601" y="3099195"/>
                  <a:pt x="199925" y="2881018"/>
                </a:cubicBezTo>
                <a:cubicBezTo>
                  <a:pt x="122166" y="2688652"/>
                  <a:pt x="178908" y="2504374"/>
                  <a:pt x="380578" y="2355612"/>
                </a:cubicBezTo>
                <a:cubicBezTo>
                  <a:pt x="113017" y="2252178"/>
                  <a:pt x="-22193" y="2006646"/>
                  <a:pt x="-901" y="1816562"/>
                </a:cubicBezTo>
                <a:cubicBezTo>
                  <a:pt x="-308" y="1576776"/>
                  <a:pt x="396762" y="1409891"/>
                  <a:pt x="695775" y="1337437"/>
                </a:cubicBezTo>
                <a:cubicBezTo>
                  <a:pt x="697856" y="1332779"/>
                  <a:pt x="700251" y="1329570"/>
                  <a:pt x="702439" y="1324807"/>
                </a:cubicBezTo>
                <a:close/>
              </a:path>
              <a:path w="7780867" h="3982720" fill="none" extrusionOk="0">
                <a:moveTo>
                  <a:pt x="845268" y="2413325"/>
                </a:moveTo>
                <a:cubicBezTo>
                  <a:pt x="672652" y="2406002"/>
                  <a:pt x="496320" y="2409847"/>
                  <a:pt x="389043" y="2339848"/>
                </a:cubicBezTo>
                <a:moveTo>
                  <a:pt x="1247820" y="3217429"/>
                </a:moveTo>
                <a:cubicBezTo>
                  <a:pt x="1172646" y="3243308"/>
                  <a:pt x="1109746" y="3251132"/>
                  <a:pt x="1048255" y="3252554"/>
                </a:cubicBezTo>
                <a:moveTo>
                  <a:pt x="2967896" y="3603808"/>
                </a:moveTo>
                <a:cubicBezTo>
                  <a:pt x="2914706" y="3544710"/>
                  <a:pt x="2883614" y="3494794"/>
                  <a:pt x="2847581" y="3443393"/>
                </a:cubicBezTo>
                <a:moveTo>
                  <a:pt x="5192107" y="3203784"/>
                </a:moveTo>
                <a:cubicBezTo>
                  <a:pt x="5193275" y="3263802"/>
                  <a:pt x="5164308" y="3317361"/>
                  <a:pt x="5144017" y="3379780"/>
                </a:cubicBezTo>
                <a:moveTo>
                  <a:pt x="6147065" y="2116188"/>
                </a:moveTo>
                <a:cubicBezTo>
                  <a:pt x="6462996" y="2239511"/>
                  <a:pt x="6743092" y="2474782"/>
                  <a:pt x="6732611" y="2774075"/>
                </a:cubicBezTo>
                <a:moveTo>
                  <a:pt x="7528349" y="1415525"/>
                </a:moveTo>
                <a:cubicBezTo>
                  <a:pt x="7473570" y="1507558"/>
                  <a:pt x="7356751" y="1595003"/>
                  <a:pt x="7267545" y="1662232"/>
                </a:cubicBezTo>
                <a:moveTo>
                  <a:pt x="6902637" y="500237"/>
                </a:moveTo>
                <a:cubicBezTo>
                  <a:pt x="6903551" y="539268"/>
                  <a:pt x="6925435" y="573926"/>
                  <a:pt x="6916326" y="616768"/>
                </a:cubicBezTo>
                <a:moveTo>
                  <a:pt x="5237315" y="364345"/>
                </a:moveTo>
                <a:cubicBezTo>
                  <a:pt x="5269363" y="305711"/>
                  <a:pt x="5305288" y="267559"/>
                  <a:pt x="5370959" y="215730"/>
                </a:cubicBezTo>
                <a:moveTo>
                  <a:pt x="3987874" y="435149"/>
                </a:moveTo>
                <a:cubicBezTo>
                  <a:pt x="4006449" y="397180"/>
                  <a:pt x="4024912" y="353702"/>
                  <a:pt x="4052534" y="307001"/>
                </a:cubicBezTo>
                <a:moveTo>
                  <a:pt x="2521577" y="478663"/>
                </a:moveTo>
                <a:cubicBezTo>
                  <a:pt x="2609315" y="500846"/>
                  <a:pt x="2681458" y="563612"/>
                  <a:pt x="2755723" y="602939"/>
                </a:cubicBezTo>
                <a:moveTo>
                  <a:pt x="743324" y="1455628"/>
                </a:moveTo>
                <a:cubicBezTo>
                  <a:pt x="724083" y="1410882"/>
                  <a:pt x="706103" y="1364326"/>
                  <a:pt x="702439" y="1324807"/>
                </a:cubicBezTo>
              </a:path>
              <a:path w="7780867" h="3982720" stroke="0" extrusionOk="0">
                <a:moveTo>
                  <a:pt x="702439" y="1324807"/>
                </a:moveTo>
                <a:cubicBezTo>
                  <a:pt x="654668" y="1066340"/>
                  <a:pt x="785148" y="844979"/>
                  <a:pt x="1012773" y="636774"/>
                </a:cubicBezTo>
                <a:cubicBezTo>
                  <a:pt x="1364856" y="355476"/>
                  <a:pt x="2082057" y="304304"/>
                  <a:pt x="2522477" y="479585"/>
                </a:cubicBezTo>
                <a:cubicBezTo>
                  <a:pt x="2833538" y="108232"/>
                  <a:pt x="3591627" y="-65034"/>
                  <a:pt x="4044609" y="316404"/>
                </a:cubicBezTo>
                <a:cubicBezTo>
                  <a:pt x="4175128" y="173909"/>
                  <a:pt x="4379297" y="67952"/>
                  <a:pt x="4637720" y="18438"/>
                </a:cubicBezTo>
                <a:cubicBezTo>
                  <a:pt x="4942252" y="-11577"/>
                  <a:pt x="5144752" y="66561"/>
                  <a:pt x="5373301" y="228729"/>
                </a:cubicBezTo>
                <a:cubicBezTo>
                  <a:pt x="5606893" y="7506"/>
                  <a:pt x="6038669" y="-2739"/>
                  <a:pt x="6387335" y="63612"/>
                </a:cubicBezTo>
                <a:cubicBezTo>
                  <a:pt x="6657651" y="185339"/>
                  <a:pt x="6882304" y="279014"/>
                  <a:pt x="6901556" y="514065"/>
                </a:cubicBezTo>
                <a:cubicBezTo>
                  <a:pt x="7246448" y="541849"/>
                  <a:pt x="7454536" y="688637"/>
                  <a:pt x="7561489" y="951243"/>
                </a:cubicBezTo>
                <a:cubicBezTo>
                  <a:pt x="7623161" y="1093226"/>
                  <a:pt x="7630260" y="1271747"/>
                  <a:pt x="7531951" y="1425297"/>
                </a:cubicBezTo>
                <a:cubicBezTo>
                  <a:pt x="7784850" y="1611477"/>
                  <a:pt x="7806536" y="1934528"/>
                  <a:pt x="7747726" y="2150115"/>
                </a:cubicBezTo>
                <a:cubicBezTo>
                  <a:pt x="7585256" y="2477685"/>
                  <a:pt x="7128614" y="2788660"/>
                  <a:pt x="6736934" y="2784585"/>
                </a:cubicBezTo>
                <a:cubicBezTo>
                  <a:pt x="6737609" y="2982242"/>
                  <a:pt x="6623660" y="3226929"/>
                  <a:pt x="6375087" y="3328244"/>
                </a:cubicBezTo>
                <a:cubicBezTo>
                  <a:pt x="6045119" y="3563619"/>
                  <a:pt x="5531903" y="3458614"/>
                  <a:pt x="5143117" y="3394070"/>
                </a:cubicBezTo>
                <a:cubicBezTo>
                  <a:pt x="4991816" y="3670602"/>
                  <a:pt x="4692521" y="3890589"/>
                  <a:pt x="4262726" y="3974053"/>
                </a:cubicBezTo>
                <a:cubicBezTo>
                  <a:pt x="3708599" y="4121327"/>
                  <a:pt x="3176483" y="3880708"/>
                  <a:pt x="2968256" y="3620034"/>
                </a:cubicBezTo>
                <a:cubicBezTo>
                  <a:pt x="2273718" y="3917510"/>
                  <a:pt x="1468828" y="3887306"/>
                  <a:pt x="1045373" y="3270255"/>
                </a:cubicBezTo>
                <a:cubicBezTo>
                  <a:pt x="645253" y="3323269"/>
                  <a:pt x="306942" y="3094184"/>
                  <a:pt x="199925" y="2881018"/>
                </a:cubicBezTo>
                <a:cubicBezTo>
                  <a:pt x="126394" y="2703215"/>
                  <a:pt x="213641" y="2470459"/>
                  <a:pt x="380578" y="2355612"/>
                </a:cubicBezTo>
                <a:cubicBezTo>
                  <a:pt x="125507" y="2291898"/>
                  <a:pt x="-53080" y="2042870"/>
                  <a:pt x="-901" y="1816562"/>
                </a:cubicBezTo>
                <a:cubicBezTo>
                  <a:pt x="23974" y="1510493"/>
                  <a:pt x="410836" y="1377006"/>
                  <a:pt x="695775" y="1337437"/>
                </a:cubicBezTo>
                <a:cubicBezTo>
                  <a:pt x="698503" y="1333716"/>
                  <a:pt x="700289" y="1328602"/>
                  <a:pt x="702439" y="1324807"/>
                </a:cubicBezTo>
                <a:close/>
              </a:path>
              <a:path w="7780867" h="3982720" fill="none" stroke="0" extrusionOk="0">
                <a:moveTo>
                  <a:pt x="845268" y="2413325"/>
                </a:moveTo>
                <a:cubicBezTo>
                  <a:pt x="700105" y="2450322"/>
                  <a:pt x="539079" y="2415691"/>
                  <a:pt x="389043" y="2339848"/>
                </a:cubicBezTo>
                <a:moveTo>
                  <a:pt x="1247820" y="3217429"/>
                </a:moveTo>
                <a:cubicBezTo>
                  <a:pt x="1177870" y="3224477"/>
                  <a:pt x="1114226" y="3249013"/>
                  <a:pt x="1048255" y="3252554"/>
                </a:cubicBezTo>
                <a:moveTo>
                  <a:pt x="2967896" y="3603808"/>
                </a:moveTo>
                <a:cubicBezTo>
                  <a:pt x="2923041" y="3554959"/>
                  <a:pt x="2892233" y="3491733"/>
                  <a:pt x="2847581" y="3443393"/>
                </a:cubicBezTo>
                <a:moveTo>
                  <a:pt x="5192107" y="3203784"/>
                </a:moveTo>
                <a:cubicBezTo>
                  <a:pt x="5187951" y="3258411"/>
                  <a:pt x="5167291" y="3322987"/>
                  <a:pt x="5144017" y="3379780"/>
                </a:cubicBezTo>
                <a:moveTo>
                  <a:pt x="6147065" y="2116188"/>
                </a:moveTo>
                <a:cubicBezTo>
                  <a:pt x="6498106" y="2244423"/>
                  <a:pt x="6730422" y="2486393"/>
                  <a:pt x="6732611" y="2774075"/>
                </a:cubicBezTo>
                <a:moveTo>
                  <a:pt x="7528349" y="1415525"/>
                </a:moveTo>
                <a:cubicBezTo>
                  <a:pt x="7493026" y="1521763"/>
                  <a:pt x="7391922" y="1607995"/>
                  <a:pt x="7267545" y="1662232"/>
                </a:cubicBezTo>
                <a:moveTo>
                  <a:pt x="6902637" y="500237"/>
                </a:moveTo>
                <a:cubicBezTo>
                  <a:pt x="6916579" y="539222"/>
                  <a:pt x="6912349" y="578554"/>
                  <a:pt x="6916326" y="616768"/>
                </a:cubicBezTo>
                <a:moveTo>
                  <a:pt x="5237315" y="364345"/>
                </a:moveTo>
                <a:cubicBezTo>
                  <a:pt x="5279662" y="301059"/>
                  <a:pt x="5321017" y="249200"/>
                  <a:pt x="5370959" y="215730"/>
                </a:cubicBezTo>
                <a:moveTo>
                  <a:pt x="3987874" y="435149"/>
                </a:moveTo>
                <a:cubicBezTo>
                  <a:pt x="4005691" y="388977"/>
                  <a:pt x="4018966" y="346252"/>
                  <a:pt x="4052534" y="307001"/>
                </a:cubicBezTo>
                <a:moveTo>
                  <a:pt x="2521577" y="478663"/>
                </a:moveTo>
                <a:cubicBezTo>
                  <a:pt x="2595659" y="503099"/>
                  <a:pt x="2694542" y="550498"/>
                  <a:pt x="2755723" y="602939"/>
                </a:cubicBezTo>
                <a:moveTo>
                  <a:pt x="743324" y="1455628"/>
                </a:moveTo>
                <a:cubicBezTo>
                  <a:pt x="725412" y="1407068"/>
                  <a:pt x="704157" y="1369664"/>
                  <a:pt x="702439" y="1324807"/>
                </a:cubicBezTo>
              </a:path>
            </a:pathLst>
          </a:custGeom>
          <a:solidFill>
            <a:schemeClr val="bg1"/>
          </a:solidFill>
          <a:ln w="19050" cmpd="sng">
            <a:solidFill>
              <a:srgbClr val="00FFCC"/>
            </a:solidFill>
            <a:prstDash val="dash"/>
            <a:extLst>
              <a:ext uri="{C807C97D-BFC1-408E-A445-0C87EB9F89A2}">
                <ask:lineSketchStyleProps xmlns:ask="http://schemas.microsoft.com/office/drawing/2018/sketchyshapes" sd="2306193263">
                  <a:prstGeom prst="cloud">
                    <a:avLst/>
                  </a:prstGeom>
                  <ask:type>
                    <ask:lineSketchFreehand/>
                  </ask:type>
                </ask:lineSketchStyleProps>
              </a:ext>
            </a:extLst>
          </a:ln>
          <a:effectLst>
            <a:glow rad="63500">
              <a:srgbClr val="00FFCC">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endParaRPr>
          </a:p>
        </p:txBody>
      </p:sp>
      <p:pic>
        <p:nvPicPr>
          <p:cNvPr id="4" name="Barroom Ballet - Silent Film Light - Kevin MacLeod">
            <a:hlinkClick r:id="" action="ppaction://media"/>
            <a:extLst>
              <a:ext uri="{FF2B5EF4-FFF2-40B4-BE49-F238E27FC236}">
                <a16:creationId xmlns:a16="http://schemas.microsoft.com/office/drawing/2014/main" id="{6124C35E-53FD-49BE-A902-05822ECC84F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236872" y="-58841"/>
            <a:ext cx="812800" cy="812800"/>
          </a:xfrm>
          <a:prstGeom prst="rect">
            <a:avLst/>
          </a:prstGeom>
        </p:spPr>
      </p:pic>
      <p:pic>
        <p:nvPicPr>
          <p:cNvPr id="21" name="Picture 20" descr="A picture containing toy, doll&#10;&#10;Description automatically generated">
            <a:extLst>
              <a:ext uri="{FF2B5EF4-FFF2-40B4-BE49-F238E27FC236}">
                <a16:creationId xmlns:a16="http://schemas.microsoft.com/office/drawing/2014/main" id="{3228B63E-A7FA-4DE9-813D-E3661468557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86636" y="3477615"/>
            <a:ext cx="3771147" cy="3458143"/>
          </a:xfrm>
          <a:prstGeom prst="rect">
            <a:avLst/>
          </a:prstGeom>
        </p:spPr>
      </p:pic>
      <p:pic>
        <p:nvPicPr>
          <p:cNvPr id="22" name="Picture 21" descr="A picture containing toy, doll&#10;&#10;Description automatically generated">
            <a:extLst>
              <a:ext uri="{FF2B5EF4-FFF2-40B4-BE49-F238E27FC236}">
                <a16:creationId xmlns:a16="http://schemas.microsoft.com/office/drawing/2014/main" id="{D95738E1-EED5-4745-9ADD-B1248BEF8F6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00219" y="3258240"/>
            <a:ext cx="2257415" cy="3506664"/>
          </a:xfrm>
          <a:prstGeom prst="rect">
            <a:avLst/>
          </a:prstGeom>
        </p:spPr>
      </p:pic>
      <p:pic>
        <p:nvPicPr>
          <p:cNvPr id="3" name="Picture 2">
            <a:extLst>
              <a:ext uri="{FF2B5EF4-FFF2-40B4-BE49-F238E27FC236}">
                <a16:creationId xmlns:a16="http://schemas.microsoft.com/office/drawing/2014/main" id="{B385C3FF-F60B-45ED-BE2A-3150E2D9FDB9}"/>
              </a:ext>
            </a:extLst>
          </p:cNvPr>
          <p:cNvPicPr>
            <a:picLocks noChangeAspect="1"/>
          </p:cNvPicPr>
          <p:nvPr/>
        </p:nvPicPr>
        <p:blipFill>
          <a:blip r:embed="rId10"/>
          <a:stretch>
            <a:fillRect/>
          </a:stretch>
        </p:blipFill>
        <p:spPr>
          <a:xfrm>
            <a:off x="2681606" y="979835"/>
            <a:ext cx="6893141" cy="2357324"/>
          </a:xfrm>
          <a:prstGeom prst="rect">
            <a:avLst/>
          </a:prstGeom>
        </p:spPr>
      </p:pic>
    </p:spTree>
    <p:extLst>
      <p:ext uri="{BB962C8B-B14F-4D97-AF65-F5344CB8AC3E}">
        <p14:creationId xmlns:p14="http://schemas.microsoft.com/office/powerpoint/2010/main" val="330191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633" fill="hold"/>
                                        <p:tgtEl>
                                          <p:spTgt spid="4"/>
                                        </p:tgtEl>
                                      </p:cBhvr>
                                    </p:cmd>
                                  </p:childTnLst>
                                </p:cTn>
                              </p:par>
                              <p:par>
                                <p:cTn id="7" presetID="50" presetClass="entr" presetSubtype="0" decel="10000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anim calcmode="lin" valueType="num">
                                      <p:cBhvr>
                                        <p:cTn id="9" dur="1000" fill="hold"/>
                                        <p:tgtEl>
                                          <p:spTgt spid="26"/>
                                        </p:tgtEl>
                                        <p:attrNameLst>
                                          <p:attrName>ppt_w</p:attrName>
                                        </p:attrNameLst>
                                      </p:cBhvr>
                                      <p:tavLst>
                                        <p:tav tm="0">
                                          <p:val>
                                            <p:strVal val="#ppt_w+.3"/>
                                          </p:val>
                                        </p:tav>
                                        <p:tav tm="100000">
                                          <p:val>
                                            <p:strVal val="#ppt_w"/>
                                          </p:val>
                                        </p:tav>
                                      </p:tavLst>
                                    </p:anim>
                                    <p:anim calcmode="lin" valueType="num">
                                      <p:cBhvr>
                                        <p:cTn id="10" dur="1000" fill="hold"/>
                                        <p:tgtEl>
                                          <p:spTgt spid="26"/>
                                        </p:tgtEl>
                                        <p:attrNameLst>
                                          <p:attrName>ppt_h</p:attrName>
                                        </p:attrNameLst>
                                      </p:cBhvr>
                                      <p:tavLst>
                                        <p:tav tm="0">
                                          <p:val>
                                            <p:strVal val="#ppt_h"/>
                                          </p:val>
                                        </p:tav>
                                        <p:tav tm="100000">
                                          <p:val>
                                            <p:strVal val="#ppt_h"/>
                                          </p:val>
                                        </p:tav>
                                      </p:tavLst>
                                    </p:anim>
                                    <p:animEffect transition="in" filter="fade">
                                      <p:cBhvr>
                                        <p:cTn id="11" dur="1000"/>
                                        <p:tgtEl>
                                          <p:spTgt spid="26"/>
                                        </p:tgtEl>
                                      </p:cBhvr>
                                    </p:animEffect>
                                  </p:childTnLst>
                                </p:cTn>
                              </p:par>
                              <p:par>
                                <p:cTn id="12" presetID="20" presetClass="entr" presetSubtype="0" fill="hold" nodeType="with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wedge">
                                      <p:cBhvr>
                                        <p:cTn id="14" dur="1000"/>
                                        <p:tgtEl>
                                          <p:spTgt spid="32"/>
                                        </p:tgtEl>
                                      </p:cBhvr>
                                    </p:animEffect>
                                  </p:childTnLst>
                                </p:cTn>
                              </p:par>
                              <p:par>
                                <p:cTn id="15" presetID="42" presetClass="entr" presetSubtype="0" fill="hold" nodeType="with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fade">
                                      <p:cBhvr>
                                        <p:cTn id="17" dur="1000"/>
                                        <p:tgtEl>
                                          <p:spTgt spid="64"/>
                                        </p:tgtEl>
                                      </p:cBhvr>
                                    </p:animEffect>
                                    <p:anim calcmode="lin" valueType="num">
                                      <p:cBhvr>
                                        <p:cTn id="18" dur="1000" fill="hold"/>
                                        <p:tgtEl>
                                          <p:spTgt spid="64"/>
                                        </p:tgtEl>
                                        <p:attrNameLst>
                                          <p:attrName>ppt_x</p:attrName>
                                        </p:attrNameLst>
                                      </p:cBhvr>
                                      <p:tavLst>
                                        <p:tav tm="0">
                                          <p:val>
                                            <p:strVal val="#ppt_x"/>
                                          </p:val>
                                        </p:tav>
                                        <p:tav tm="100000">
                                          <p:val>
                                            <p:strVal val="#ppt_x"/>
                                          </p:val>
                                        </p:tav>
                                      </p:tavLst>
                                    </p:anim>
                                    <p:anim calcmode="lin" valueType="num">
                                      <p:cBhvr>
                                        <p:cTn id="19" dur="1000" fill="hold"/>
                                        <p:tgtEl>
                                          <p:spTgt spid="64"/>
                                        </p:tgtEl>
                                        <p:attrNameLst>
                                          <p:attrName>ppt_y</p:attrName>
                                        </p:attrNameLst>
                                      </p:cBhvr>
                                      <p:tavLst>
                                        <p:tav tm="0">
                                          <p:val>
                                            <p:strVal val="#ppt_y+.1"/>
                                          </p:val>
                                        </p:tav>
                                        <p:tav tm="100000">
                                          <p:val>
                                            <p:strVal val="#ppt_y"/>
                                          </p:val>
                                        </p:tav>
                                      </p:tavLst>
                                    </p:anim>
                                  </p:childTnLst>
                                </p:cTn>
                              </p:par>
                              <p:par>
                                <p:cTn id="20" presetID="20" presetClass="entr" presetSubtype="0"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wedge">
                                      <p:cBhvr>
                                        <p:cTn id="22" dur="1000"/>
                                        <p:tgtEl>
                                          <p:spTgt spid="62"/>
                                        </p:tgtEl>
                                      </p:cBhvr>
                                    </p:animEffect>
                                  </p:childTnLst>
                                </p:cTn>
                              </p:par>
                              <p:par>
                                <p:cTn id="23" presetID="2" presetClass="entr" presetSubtype="8"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0-#ppt_w/2"/>
                                          </p:val>
                                        </p:tav>
                                        <p:tav tm="100000">
                                          <p:val>
                                            <p:strVal val="#ppt_x"/>
                                          </p:val>
                                        </p:tav>
                                      </p:tavLst>
                                    </p:anim>
                                    <p:anim calcmode="lin" valueType="num">
                                      <p:cBhvr additive="base">
                                        <p:cTn id="26" dur="500" fill="hold"/>
                                        <p:tgtEl>
                                          <p:spTgt spid="22"/>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0-#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repeatCount="indefinite" fill="hold" display="0">
                  <p:stCondLst>
                    <p:cond delay="indefinite"/>
                  </p:stCondLst>
                  <p:endCondLst>
                    <p:cond evt="onStopAudio" delay="0">
                      <p:tgtEl>
                        <p:sldTgt/>
                      </p:tgtEl>
                    </p:cond>
                  </p:endCondLst>
                </p:cTn>
                <p:tgtEl>
                  <p:spTgt spid="4"/>
                </p:tgtEl>
              </p:cMediaNode>
            </p:audio>
          </p:childTnLst>
        </p:cTn>
      </p:par>
    </p:tnLst>
    <p:bldLst>
      <p:bldP spid="62" grpId="0" bldLvl="0" animBg="1"/>
      <p:bldP spid="62"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303734" y="3813100"/>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tranthao121004@gmail.com</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Facebook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pic>
        <p:nvPicPr>
          <p:cNvPr id="6" name="Picture 5">
            <a:extLst>
              <a:ext uri="{FF2B5EF4-FFF2-40B4-BE49-F238E27FC236}">
                <a16:creationId xmlns:a16="http://schemas.microsoft.com/office/drawing/2014/main" id="{CA4E10FC-BBF6-4364-B439-B48C30958DFF}"/>
              </a:ext>
            </a:extLst>
          </p:cNvPr>
          <p:cNvPicPr>
            <a:picLocks noChangeAspect="1"/>
          </p:cNvPicPr>
          <p:nvPr/>
        </p:nvPicPr>
        <p:blipFill>
          <a:blip r:embed="rId6"/>
          <a:stretch>
            <a:fillRect/>
          </a:stretch>
        </p:blipFill>
        <p:spPr>
          <a:xfrm>
            <a:off x="2473587" y="943291"/>
            <a:ext cx="7846232" cy="1828959"/>
          </a:xfrm>
          <a:prstGeom prst="rect">
            <a:avLst/>
          </a:prstGeom>
        </p:spPr>
      </p:pic>
    </p:spTree>
    <p:extLst>
      <p:ext uri="{BB962C8B-B14F-4D97-AF65-F5344CB8AC3E}">
        <p14:creationId xmlns:p14="http://schemas.microsoft.com/office/powerpoint/2010/main" val="935159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750"/>
                                        <p:tgtEl>
                                          <p:spTgt spid="10"/>
                                        </p:tgtEl>
                                      </p:cBhvr>
                                    </p:animEffect>
                                  </p:childTnLst>
                                </p:cTn>
                              </p:par>
                              <p:par>
                                <p:cTn id="8" presetID="50" presetClass="entr" presetSubtype="0" decel="10000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 calcmode="lin" valueType="num">
                                      <p:cBhvr>
                                        <p:cTn id="10" dur="3000" fill="hold"/>
                                        <p:tgtEl>
                                          <p:spTgt spid="12"/>
                                        </p:tgtEl>
                                        <p:attrNameLst>
                                          <p:attrName>ppt_w</p:attrName>
                                        </p:attrNameLst>
                                      </p:cBhvr>
                                      <p:tavLst>
                                        <p:tav tm="0">
                                          <p:val>
                                            <p:strVal val="#ppt_w+.3"/>
                                          </p:val>
                                        </p:tav>
                                        <p:tav tm="100000">
                                          <p:val>
                                            <p:strVal val="#ppt_w"/>
                                          </p:val>
                                        </p:tav>
                                      </p:tavLst>
                                    </p:anim>
                                    <p:anim calcmode="lin" valueType="num">
                                      <p:cBhvr>
                                        <p:cTn id="11" dur="3000" fill="hold"/>
                                        <p:tgtEl>
                                          <p:spTgt spid="12"/>
                                        </p:tgtEl>
                                        <p:attrNameLst>
                                          <p:attrName>ppt_h</p:attrName>
                                        </p:attrNameLst>
                                      </p:cBhvr>
                                      <p:tavLst>
                                        <p:tav tm="0">
                                          <p:val>
                                            <p:strVal val="#ppt_h"/>
                                          </p:val>
                                        </p:tav>
                                        <p:tav tm="100000">
                                          <p:val>
                                            <p:strVal val="#ppt_h"/>
                                          </p:val>
                                        </p:tav>
                                      </p:tavLst>
                                    </p:anim>
                                    <p:animEffect transition="in" filter="fade">
                                      <p:cBhvr>
                                        <p:cTn id="12"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E:\丫头\png\小人\卡通类素材\l;'.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460617">
            <a:off x="766023" y="-1016199"/>
            <a:ext cx="9447175" cy="7482499"/>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02454" y="2590420"/>
            <a:ext cx="3687668" cy="4606257"/>
          </a:xfrm>
          <a:prstGeom prst="rect">
            <a:avLst/>
          </a:prstGeom>
        </p:spPr>
      </p:pic>
      <p:pic>
        <p:nvPicPr>
          <p:cNvPr id="8"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598" y="4756208"/>
            <a:ext cx="12188116" cy="2101793"/>
          </a:xfrm>
          <a:prstGeom prst="rect">
            <a:avLst/>
          </a:prstGeom>
          <a:noFill/>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229E72E-DC30-4EAE-826F-DD5B7DF308F1}"/>
              </a:ext>
            </a:extLst>
          </p:cNvPr>
          <p:cNvSpPr txBox="1"/>
          <p:nvPr/>
        </p:nvSpPr>
        <p:spPr>
          <a:xfrm>
            <a:off x="2424200" y="1188467"/>
            <a:ext cx="6139213" cy="1569660"/>
          </a:xfrm>
          <a:prstGeom prst="rect">
            <a:avLst/>
          </a:prstGeom>
          <a:noFill/>
        </p:spPr>
        <p:txBody>
          <a:bodyPr wrap="square" rtlCol="0">
            <a:spAutoFit/>
          </a:bodyPr>
          <a:lstStyle/>
          <a:p>
            <a:pPr marL="685800" indent="-685800" algn="just" defTabSz="609585">
              <a:buFont typeface="Arial" panose="020B0604020202020204" pitchFamily="34" charset="0"/>
              <a:buChar char="•"/>
            </a:pP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Trong</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bài</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hát</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nhắc</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tới</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con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vật</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gì</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Tieng-ting-www_tiengdong_com">
            <a:hlinkClick r:id="" action="ppaction://media"/>
            <a:extLst>
              <a:ext uri="{FF2B5EF4-FFF2-40B4-BE49-F238E27FC236}">
                <a16:creationId xmlns:a16="http://schemas.microsoft.com/office/drawing/2014/main" id="{FA75AC68-6976-4C3F-86F2-C2E33E1B87F2}"/>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6960271" y="155964"/>
            <a:ext cx="812800" cy="812800"/>
          </a:xfrm>
          <a:prstGeom prst="rect">
            <a:avLst/>
          </a:prstGeom>
        </p:spPr>
      </p:pic>
      <p:pic>
        <p:nvPicPr>
          <p:cNvPr id="13" name="Tieng-ting-www_tiengdong_com">
            <a:hlinkClick r:id="" action="ppaction://media"/>
            <a:extLst>
              <a:ext uri="{FF2B5EF4-FFF2-40B4-BE49-F238E27FC236}">
                <a16:creationId xmlns:a16="http://schemas.microsoft.com/office/drawing/2014/main" id="{4850F3E5-1D62-41B9-8277-6C4C6350296D}"/>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6147471" y="-1116245"/>
            <a:ext cx="812800" cy="812800"/>
          </a:xfrm>
          <a:prstGeom prst="rect">
            <a:avLst/>
          </a:prstGeom>
        </p:spPr>
      </p:pic>
      <p:sp>
        <p:nvSpPr>
          <p:cNvPr id="14" name="TextBox 13">
            <a:extLst>
              <a:ext uri="{FF2B5EF4-FFF2-40B4-BE49-F238E27FC236}">
                <a16:creationId xmlns:a16="http://schemas.microsoft.com/office/drawing/2014/main" id="{8DD0EF60-D63E-40F6-A5D5-EC2194514789}"/>
              </a:ext>
            </a:extLst>
          </p:cNvPr>
          <p:cNvSpPr txBox="1"/>
          <p:nvPr/>
        </p:nvSpPr>
        <p:spPr>
          <a:xfrm>
            <a:off x="2434360" y="2844547"/>
            <a:ext cx="6139213" cy="1569660"/>
          </a:xfrm>
          <a:prstGeom prst="rect">
            <a:avLst/>
          </a:prstGeom>
          <a:noFill/>
        </p:spPr>
        <p:txBody>
          <a:bodyPr wrap="square" rtlCol="0">
            <a:spAutoFit/>
          </a:bodyPr>
          <a:lstStyle/>
          <a:p>
            <a:pPr marL="685800" indent="-685800" algn="just" defTabSz="609585">
              <a:buFont typeface="Arial" panose="020B0604020202020204" pitchFamily="34" charset="0"/>
              <a:buChar char="•"/>
            </a:pP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Em</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có</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yêu</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mến</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con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vật</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đó</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không</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768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50" presetClass="entr" presetSubtype="0" decel="10000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3"/>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par>
                                <p:cTn id="15" presetID="1" presetClass="mediacall" presetSubtype="0" fill="hold" nodeType="withEffect">
                                  <p:stCondLst>
                                    <p:cond delay="0"/>
                                  </p:stCondLst>
                                  <p:childTnLst>
                                    <p:cmd type="call" cmd="playFrom(0.0)">
                                      <p:cBhvr>
                                        <p:cTn id="16" dur="2808" fill="hold"/>
                                        <p:tgtEl>
                                          <p:spTgt spid="12"/>
                                        </p:tgtEl>
                                      </p:cBhvr>
                                    </p:cmd>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strVal val="#ppt_w+.3"/>
                                          </p:val>
                                        </p:tav>
                                        <p:tav tm="100000">
                                          <p:val>
                                            <p:strVal val="#ppt_w"/>
                                          </p:val>
                                        </p:tav>
                                      </p:tavLst>
                                    </p:anim>
                                    <p:anim calcmode="lin" valueType="num">
                                      <p:cBhvr>
                                        <p:cTn id="22" dur="1000" fill="hold"/>
                                        <p:tgtEl>
                                          <p:spTgt spid="14"/>
                                        </p:tgtEl>
                                        <p:attrNameLst>
                                          <p:attrName>ppt_h</p:attrName>
                                        </p:attrNameLst>
                                      </p:cBhvr>
                                      <p:tavLst>
                                        <p:tav tm="0">
                                          <p:val>
                                            <p:strVal val="#ppt_h"/>
                                          </p:val>
                                        </p:tav>
                                        <p:tav tm="100000">
                                          <p:val>
                                            <p:strVal val="#ppt_h"/>
                                          </p:val>
                                        </p:tav>
                                      </p:tavLst>
                                    </p:anim>
                                    <p:animEffect transition="in" filter="fade">
                                      <p:cBhvr>
                                        <p:cTn id="23" dur="1000"/>
                                        <p:tgtEl>
                                          <p:spTgt spid="14"/>
                                        </p:tgtEl>
                                      </p:cBhvr>
                                    </p:animEffect>
                                  </p:childTnLst>
                                </p:cTn>
                              </p:par>
                              <p:par>
                                <p:cTn id="24" presetID="1" presetClass="mediacall" presetSubtype="0" fill="hold" nodeType="withEffect">
                                  <p:stCondLst>
                                    <p:cond delay="0"/>
                                  </p:stCondLst>
                                  <p:childTnLst>
                                    <p:cmd type="call" cmd="playFrom(0.0)">
                                      <p:cBhvr>
                                        <p:cTn id="25" dur="280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12"/>
                </p:tgtEl>
              </p:cMediaNode>
            </p:audio>
            <p:audio>
              <p:cMediaNode vol="80000">
                <p:cTn id="27" fill="hold" display="0">
                  <p:stCondLst>
                    <p:cond delay="indefinite"/>
                  </p:stCondLst>
                  <p:endCondLst>
                    <p:cond evt="onStopAudio" delay="0">
                      <p:tgtEl>
                        <p:sldTgt/>
                      </p:tgtEl>
                    </p:cond>
                  </p:endCondLst>
                </p:cTn>
                <p:tgtEl>
                  <p:spTgt spid="13"/>
                </p:tgtEl>
              </p:cMediaNode>
            </p:audio>
          </p:childTnLst>
        </p:cTn>
      </p:par>
    </p:tnLst>
    <p:bldLst>
      <p:bldP spid="9"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grpSp>
        <p:nvGrpSpPr>
          <p:cNvPr id="64" name="组合 63"/>
          <p:cNvGrpSpPr/>
          <p:nvPr/>
        </p:nvGrpSpPr>
        <p:grpSpPr>
          <a:xfrm>
            <a:off x="0" y="2790615"/>
            <a:ext cx="12192000" cy="4050453"/>
            <a:chOff x="0" y="0"/>
            <a:chExt cx="14400" cy="4784"/>
          </a:xfrm>
        </p:grpSpPr>
        <p:pic>
          <p:nvPicPr>
            <p:cNvPr id="61" name="图片 60"/>
            <p:cNvPicPr>
              <a:picLocks noChangeAspect="1"/>
            </p:cNvPicPr>
            <p:nvPr/>
          </p:nvPicPr>
          <p:blipFill rotWithShape="1">
            <a:blip r:embed="rId5" cstate="screen"/>
            <a:srcRect t="16751"/>
            <a:stretch>
              <a:fillRect/>
            </a:stretch>
          </p:blipFill>
          <p:spPr>
            <a:xfrm>
              <a:off x="0" y="0"/>
              <a:ext cx="14400" cy="4785"/>
            </a:xfrm>
            <a:prstGeom prst="rect">
              <a:avLst/>
            </a:prstGeom>
          </p:spPr>
        </p:pic>
        <p:pic>
          <p:nvPicPr>
            <p:cNvPr id="63" name="图片 62"/>
            <p:cNvPicPr>
              <a:picLocks noChangeAspect="1"/>
            </p:cNvPicPr>
            <p:nvPr/>
          </p:nvPicPr>
          <p:blipFill rotWithShape="1">
            <a:blip r:embed="rId5" cstate="screen"/>
            <a:srcRect t="16751"/>
            <a:stretch>
              <a:fillRect/>
            </a:stretch>
          </p:blipFill>
          <p:spPr>
            <a:xfrm flipH="1">
              <a:off x="0" y="0"/>
              <a:ext cx="14400" cy="4785"/>
            </a:xfrm>
            <a:prstGeom prst="rect">
              <a:avLst/>
            </a:prstGeom>
          </p:spPr>
        </p:pic>
      </p:grpSp>
      <p:pic>
        <p:nvPicPr>
          <p:cNvPr id="26" name="图片 25" descr="组 22"/>
          <p:cNvPicPr>
            <a:picLocks noChangeAspect="1"/>
          </p:cNvPicPr>
          <p:nvPr/>
        </p:nvPicPr>
        <p:blipFill>
          <a:blip r:embed="rId6"/>
          <a:stretch>
            <a:fillRect/>
          </a:stretch>
        </p:blipFill>
        <p:spPr>
          <a:xfrm>
            <a:off x="0" y="-35560"/>
            <a:ext cx="12192000" cy="2717800"/>
          </a:xfrm>
          <a:prstGeom prst="rect">
            <a:avLst/>
          </a:prstGeom>
        </p:spPr>
      </p:pic>
      <p:grpSp>
        <p:nvGrpSpPr>
          <p:cNvPr id="32" name="组合 31"/>
          <p:cNvGrpSpPr/>
          <p:nvPr/>
        </p:nvGrpSpPr>
        <p:grpSpPr>
          <a:xfrm>
            <a:off x="2893063" y="177804"/>
            <a:ext cx="6189980" cy="1528233"/>
            <a:chOff x="3379" y="264"/>
            <a:chExt cx="7311" cy="1805"/>
          </a:xfrm>
        </p:grpSpPr>
        <p:sp>
          <p:nvSpPr>
            <p:cNvPr id="33" name="椭圆 32"/>
            <p:cNvSpPr/>
            <p:nvPr/>
          </p:nvSpPr>
          <p:spPr>
            <a:xfrm>
              <a:off x="3379" y="585"/>
              <a:ext cx="611" cy="611"/>
            </a:xfrm>
            <a:prstGeom prst="ellipse">
              <a:avLst/>
            </a:prstGeom>
            <a:solidFill>
              <a:srgbClr val="FAD194">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4" name="椭圆 33"/>
            <p:cNvSpPr/>
            <p:nvPr/>
          </p:nvSpPr>
          <p:spPr>
            <a:xfrm>
              <a:off x="3812" y="264"/>
              <a:ext cx="735" cy="735"/>
            </a:xfrm>
            <a:prstGeom prst="ellipse">
              <a:avLst/>
            </a:prstGeom>
            <a:solidFill>
              <a:srgbClr val="AFCFBD">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5" name="椭圆 34"/>
            <p:cNvSpPr/>
            <p:nvPr/>
          </p:nvSpPr>
          <p:spPr>
            <a:xfrm>
              <a:off x="5822" y="347"/>
              <a:ext cx="476" cy="476"/>
            </a:xfrm>
            <a:prstGeom prst="ellipse">
              <a:avLst/>
            </a:prstGeom>
            <a:solidFill>
              <a:srgbClr val="FAD1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6" name="椭圆 35"/>
            <p:cNvSpPr/>
            <p:nvPr/>
          </p:nvSpPr>
          <p:spPr>
            <a:xfrm>
              <a:off x="8315" y="585"/>
              <a:ext cx="345" cy="345"/>
            </a:xfrm>
            <a:prstGeom prst="ellipse">
              <a:avLst/>
            </a:prstGeom>
            <a:solidFill>
              <a:srgbClr val="AFCFBD">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7" name="椭圆 36"/>
            <p:cNvSpPr/>
            <p:nvPr/>
          </p:nvSpPr>
          <p:spPr>
            <a:xfrm>
              <a:off x="4311" y="758"/>
              <a:ext cx="373" cy="373"/>
            </a:xfrm>
            <a:prstGeom prst="ellipse">
              <a:avLst/>
            </a:prstGeom>
            <a:solidFill>
              <a:srgbClr val="D2B297">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8" name="椭圆 37"/>
            <p:cNvSpPr/>
            <p:nvPr/>
          </p:nvSpPr>
          <p:spPr>
            <a:xfrm>
              <a:off x="7884" y="564"/>
              <a:ext cx="611" cy="611"/>
            </a:xfrm>
            <a:prstGeom prst="ellipse">
              <a:avLst/>
            </a:prstGeom>
            <a:solidFill>
              <a:srgbClr val="CCE1D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9" name="椭圆 38"/>
            <p:cNvSpPr/>
            <p:nvPr/>
          </p:nvSpPr>
          <p:spPr>
            <a:xfrm>
              <a:off x="10192" y="564"/>
              <a:ext cx="259" cy="259"/>
            </a:xfrm>
            <a:prstGeom prst="ellipse">
              <a:avLst/>
            </a:prstGeom>
            <a:solidFill>
              <a:srgbClr val="FAD194">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0" name="椭圆 39"/>
            <p:cNvSpPr/>
            <p:nvPr/>
          </p:nvSpPr>
          <p:spPr>
            <a:xfrm>
              <a:off x="10448" y="488"/>
              <a:ext cx="193" cy="193"/>
            </a:xfrm>
            <a:prstGeom prst="ellipse">
              <a:avLst/>
            </a:prstGeom>
            <a:solidFill>
              <a:srgbClr val="FCC6B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1" name="椭圆 40"/>
            <p:cNvSpPr/>
            <p:nvPr/>
          </p:nvSpPr>
          <p:spPr>
            <a:xfrm>
              <a:off x="10432" y="804"/>
              <a:ext cx="259" cy="259"/>
            </a:xfrm>
            <a:prstGeom prst="ellipse">
              <a:avLst/>
            </a:prstGeom>
            <a:solidFill>
              <a:srgbClr val="D1C9E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2" name="椭圆 41"/>
            <p:cNvSpPr/>
            <p:nvPr/>
          </p:nvSpPr>
          <p:spPr>
            <a:xfrm>
              <a:off x="6568" y="1437"/>
              <a:ext cx="632" cy="632"/>
            </a:xfrm>
            <a:prstGeom prst="ellipse">
              <a:avLst/>
            </a:prstGeom>
            <a:solidFill>
              <a:srgbClr val="FCC6B7">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grpSp>
      <p:sp>
        <p:nvSpPr>
          <p:cNvPr id="62" name="云形 61"/>
          <p:cNvSpPr/>
          <p:nvPr/>
        </p:nvSpPr>
        <p:spPr>
          <a:xfrm>
            <a:off x="1890445" y="800100"/>
            <a:ext cx="8702211" cy="3982720"/>
          </a:xfrm>
          <a:custGeom>
            <a:avLst/>
            <a:gdLst>
              <a:gd name="connsiteX0" fmla="*/ 785616 w 8702211"/>
              <a:gd name="connsiteY0" fmla="*/ 1324807 h 3982720"/>
              <a:gd name="connsiteX1" fmla="*/ 1132697 w 8702211"/>
              <a:gd name="connsiteY1" fmla="*/ 636774 h 3982720"/>
              <a:gd name="connsiteX2" fmla="*/ 2821168 w 8702211"/>
              <a:gd name="connsiteY2" fmla="*/ 479585 h 3982720"/>
              <a:gd name="connsiteX3" fmla="*/ 4523538 w 8702211"/>
              <a:gd name="connsiteY3" fmla="*/ 316404 h 3982720"/>
              <a:gd name="connsiteX4" fmla="*/ 5186880 w 8702211"/>
              <a:gd name="connsiteY4" fmla="*/ 18438 h 3982720"/>
              <a:gd name="connsiteX5" fmla="*/ 6009561 w 8702211"/>
              <a:gd name="connsiteY5" fmla="*/ 228729 h 3982720"/>
              <a:gd name="connsiteX6" fmla="*/ 7143669 w 8702211"/>
              <a:gd name="connsiteY6" fmla="*/ 63612 h 3982720"/>
              <a:gd name="connsiteX7" fmla="*/ 7718780 w 8702211"/>
              <a:gd name="connsiteY7" fmla="*/ 514065 h 3982720"/>
              <a:gd name="connsiteX8" fmla="*/ 8456856 w 8702211"/>
              <a:gd name="connsiteY8" fmla="*/ 951243 h 3982720"/>
              <a:gd name="connsiteX9" fmla="*/ 8423820 w 8702211"/>
              <a:gd name="connsiteY9" fmla="*/ 1425297 h 3982720"/>
              <a:gd name="connsiteX10" fmla="*/ 8665146 w 8702211"/>
              <a:gd name="connsiteY10" fmla="*/ 2150115 h 3982720"/>
              <a:gd name="connsiteX11" fmla="*/ 7534664 w 8702211"/>
              <a:gd name="connsiteY11" fmla="*/ 2784585 h 3982720"/>
              <a:gd name="connsiteX12" fmla="*/ 7129971 w 8702211"/>
              <a:gd name="connsiteY12" fmla="*/ 3328244 h 3982720"/>
              <a:gd name="connsiteX13" fmla="*/ 5752121 w 8702211"/>
              <a:gd name="connsiteY13" fmla="*/ 3394070 h 3982720"/>
              <a:gd name="connsiteX14" fmla="*/ 4767482 w 8702211"/>
              <a:gd name="connsiteY14" fmla="*/ 3974053 h 3982720"/>
              <a:gd name="connsiteX15" fmla="*/ 3319732 w 8702211"/>
              <a:gd name="connsiteY15" fmla="*/ 3620034 h 3982720"/>
              <a:gd name="connsiteX16" fmla="*/ 1169158 w 8702211"/>
              <a:gd name="connsiteY16" fmla="*/ 3270255 h 3982720"/>
              <a:gd name="connsiteX17" fmla="*/ 223598 w 8702211"/>
              <a:gd name="connsiteY17" fmla="*/ 2881018 h 3982720"/>
              <a:gd name="connsiteX18" fmla="*/ 425642 w 8702211"/>
              <a:gd name="connsiteY18" fmla="*/ 2355612 h 3982720"/>
              <a:gd name="connsiteX19" fmla="*/ -1008 w 8702211"/>
              <a:gd name="connsiteY19" fmla="*/ 1816562 h 3982720"/>
              <a:gd name="connsiteX20" fmla="*/ 778162 w 8702211"/>
              <a:gd name="connsiteY20" fmla="*/ 1337437 h 3982720"/>
              <a:gd name="connsiteX21" fmla="*/ 785616 w 8702211"/>
              <a:gd name="connsiteY21" fmla="*/ 1324807 h 3982720"/>
              <a:gd name="connsiteX0" fmla="*/ 945358 w 8702211"/>
              <a:gd name="connsiteY0" fmla="*/ 2413325 h 3982720"/>
              <a:gd name="connsiteX1" fmla="*/ 435110 w 8702211"/>
              <a:gd name="connsiteY1" fmla="*/ 2339848 h 3982720"/>
              <a:gd name="connsiteX2" fmla="*/ 1395576 w 8702211"/>
              <a:gd name="connsiteY2" fmla="*/ 3217429 h 3982720"/>
              <a:gd name="connsiteX3" fmla="*/ 1172381 w 8702211"/>
              <a:gd name="connsiteY3" fmla="*/ 3252554 h 3982720"/>
              <a:gd name="connsiteX4" fmla="*/ 3319329 w 8702211"/>
              <a:gd name="connsiteY4" fmla="*/ 3603808 h 3982720"/>
              <a:gd name="connsiteX5" fmla="*/ 3184767 w 8702211"/>
              <a:gd name="connsiteY5" fmla="*/ 3443393 h 3982720"/>
              <a:gd name="connsiteX6" fmla="*/ 5806912 w 8702211"/>
              <a:gd name="connsiteY6" fmla="*/ 3203784 h 3982720"/>
              <a:gd name="connsiteX7" fmla="*/ 5753128 w 8702211"/>
              <a:gd name="connsiteY7" fmla="*/ 3379780 h 3982720"/>
              <a:gd name="connsiteX8" fmla="*/ 6874948 w 8702211"/>
              <a:gd name="connsiteY8" fmla="*/ 2116188 h 3982720"/>
              <a:gd name="connsiteX9" fmla="*/ 7529829 w 8702211"/>
              <a:gd name="connsiteY9" fmla="*/ 2774075 h 3982720"/>
              <a:gd name="connsiteX10" fmla="*/ 8419792 w 8702211"/>
              <a:gd name="connsiteY10" fmla="*/ 1415525 h 3982720"/>
              <a:gd name="connsiteX11" fmla="*/ 8128106 w 8702211"/>
              <a:gd name="connsiteY11" fmla="*/ 1662232 h 3982720"/>
              <a:gd name="connsiteX12" fmla="*/ 7719989 w 8702211"/>
              <a:gd name="connsiteY12" fmla="*/ 500237 h 3982720"/>
              <a:gd name="connsiteX13" fmla="*/ 7735298 w 8702211"/>
              <a:gd name="connsiteY13" fmla="*/ 616768 h 3982720"/>
              <a:gd name="connsiteX14" fmla="*/ 5857474 w 8702211"/>
              <a:gd name="connsiteY14" fmla="*/ 364345 h 3982720"/>
              <a:gd name="connsiteX15" fmla="*/ 6006942 w 8702211"/>
              <a:gd name="connsiteY15" fmla="*/ 215730 h 3982720"/>
              <a:gd name="connsiteX16" fmla="*/ 4460084 w 8702211"/>
              <a:gd name="connsiteY16" fmla="*/ 435149 h 3982720"/>
              <a:gd name="connsiteX17" fmla="*/ 4532401 w 8702211"/>
              <a:gd name="connsiteY17" fmla="*/ 307001 h 3982720"/>
              <a:gd name="connsiteX18" fmla="*/ 2820160 w 8702211"/>
              <a:gd name="connsiteY18" fmla="*/ 478663 h 3982720"/>
              <a:gd name="connsiteX19" fmla="*/ 3082033 w 8702211"/>
              <a:gd name="connsiteY19" fmla="*/ 602939 h 3982720"/>
              <a:gd name="connsiteX20" fmla="*/ 831343 w 8702211"/>
              <a:gd name="connsiteY20" fmla="*/ 1455628 h 3982720"/>
              <a:gd name="connsiteX21" fmla="*/ 785616 w 8702211"/>
              <a:gd name="connsiteY21" fmla="*/ 1324807 h 398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702211" h="3982720" fill="none" extrusionOk="0">
                <a:moveTo>
                  <a:pt x="785616" y="1324807"/>
                </a:moveTo>
                <a:cubicBezTo>
                  <a:pt x="721442" y="1064876"/>
                  <a:pt x="856934" y="807646"/>
                  <a:pt x="1132697" y="636774"/>
                </a:cubicBezTo>
                <a:cubicBezTo>
                  <a:pt x="1550740" y="333381"/>
                  <a:pt x="2280565" y="286442"/>
                  <a:pt x="2821168" y="479585"/>
                </a:cubicBezTo>
                <a:cubicBezTo>
                  <a:pt x="3082465" y="113063"/>
                  <a:pt x="3948785" y="3531"/>
                  <a:pt x="4523538" y="316404"/>
                </a:cubicBezTo>
                <a:cubicBezTo>
                  <a:pt x="4644182" y="166658"/>
                  <a:pt x="4854298" y="16922"/>
                  <a:pt x="5186880" y="18438"/>
                </a:cubicBezTo>
                <a:cubicBezTo>
                  <a:pt x="5453148" y="-2693"/>
                  <a:pt x="5787446" y="22570"/>
                  <a:pt x="6009561" y="228729"/>
                </a:cubicBezTo>
                <a:cubicBezTo>
                  <a:pt x="6263164" y="17565"/>
                  <a:pt x="6844790" y="-61144"/>
                  <a:pt x="7143669" y="63612"/>
                </a:cubicBezTo>
                <a:cubicBezTo>
                  <a:pt x="7438148" y="116618"/>
                  <a:pt x="7656764" y="282774"/>
                  <a:pt x="7718780" y="514065"/>
                </a:cubicBezTo>
                <a:cubicBezTo>
                  <a:pt x="8064701" y="578470"/>
                  <a:pt x="8328895" y="728396"/>
                  <a:pt x="8456856" y="951243"/>
                </a:cubicBezTo>
                <a:cubicBezTo>
                  <a:pt x="8543187" y="1108124"/>
                  <a:pt x="8501382" y="1272639"/>
                  <a:pt x="8423820" y="1425297"/>
                </a:cubicBezTo>
                <a:cubicBezTo>
                  <a:pt x="8668132" y="1600852"/>
                  <a:pt x="8756894" y="1882120"/>
                  <a:pt x="8665146" y="2150115"/>
                </a:cubicBezTo>
                <a:cubicBezTo>
                  <a:pt x="8436191" y="2537340"/>
                  <a:pt x="8162689" y="2682157"/>
                  <a:pt x="7534664" y="2784585"/>
                </a:cubicBezTo>
                <a:cubicBezTo>
                  <a:pt x="7565297" y="3012264"/>
                  <a:pt x="7333780" y="3195018"/>
                  <a:pt x="7129971" y="3328244"/>
                </a:cubicBezTo>
                <a:cubicBezTo>
                  <a:pt x="6689860" y="3462773"/>
                  <a:pt x="6081762" y="3599595"/>
                  <a:pt x="5752121" y="3394070"/>
                </a:cubicBezTo>
                <a:cubicBezTo>
                  <a:pt x="5595463" y="3661491"/>
                  <a:pt x="5220985" y="3850889"/>
                  <a:pt x="4767482" y="3974053"/>
                </a:cubicBezTo>
                <a:cubicBezTo>
                  <a:pt x="4294038" y="4022285"/>
                  <a:pt x="3646828" y="3991463"/>
                  <a:pt x="3319732" y="3620034"/>
                </a:cubicBezTo>
                <a:cubicBezTo>
                  <a:pt x="2466926" y="3936447"/>
                  <a:pt x="1584910" y="3782280"/>
                  <a:pt x="1169158" y="3270255"/>
                </a:cubicBezTo>
                <a:cubicBezTo>
                  <a:pt x="721008" y="3291010"/>
                  <a:pt x="378501" y="3105043"/>
                  <a:pt x="223598" y="2881018"/>
                </a:cubicBezTo>
                <a:cubicBezTo>
                  <a:pt x="136244" y="2666001"/>
                  <a:pt x="198709" y="2506260"/>
                  <a:pt x="425642" y="2355612"/>
                </a:cubicBezTo>
                <a:cubicBezTo>
                  <a:pt x="131919" y="2277999"/>
                  <a:pt x="-23712" y="2001626"/>
                  <a:pt x="-1008" y="1816562"/>
                </a:cubicBezTo>
                <a:cubicBezTo>
                  <a:pt x="-39014" y="1591128"/>
                  <a:pt x="390292" y="1376999"/>
                  <a:pt x="778162" y="1337437"/>
                </a:cubicBezTo>
                <a:cubicBezTo>
                  <a:pt x="780422" y="1332376"/>
                  <a:pt x="783165" y="1329695"/>
                  <a:pt x="785616" y="1324807"/>
                </a:cubicBezTo>
                <a:close/>
              </a:path>
              <a:path w="8702211" h="3982720" fill="none" extrusionOk="0">
                <a:moveTo>
                  <a:pt x="945358" y="2413325"/>
                </a:moveTo>
                <a:cubicBezTo>
                  <a:pt x="743625" y="2393753"/>
                  <a:pt x="582233" y="2399447"/>
                  <a:pt x="435110" y="2339848"/>
                </a:cubicBezTo>
                <a:moveTo>
                  <a:pt x="1395576" y="3217429"/>
                </a:moveTo>
                <a:cubicBezTo>
                  <a:pt x="1314928" y="3241799"/>
                  <a:pt x="1233038" y="3256415"/>
                  <a:pt x="1172381" y="3252554"/>
                </a:cubicBezTo>
                <a:moveTo>
                  <a:pt x="3319329" y="3603808"/>
                </a:moveTo>
                <a:cubicBezTo>
                  <a:pt x="3261933" y="3547267"/>
                  <a:pt x="3223378" y="3496215"/>
                  <a:pt x="3184767" y="3443393"/>
                </a:cubicBezTo>
                <a:moveTo>
                  <a:pt x="5806912" y="3203784"/>
                </a:moveTo>
                <a:cubicBezTo>
                  <a:pt x="5813408" y="3264080"/>
                  <a:pt x="5771645" y="3312117"/>
                  <a:pt x="5753128" y="3379780"/>
                </a:cubicBezTo>
                <a:moveTo>
                  <a:pt x="6874948" y="2116188"/>
                </a:moveTo>
                <a:cubicBezTo>
                  <a:pt x="7259444" y="2239000"/>
                  <a:pt x="7556115" y="2432682"/>
                  <a:pt x="7529829" y="2774075"/>
                </a:cubicBezTo>
                <a:moveTo>
                  <a:pt x="8419792" y="1415525"/>
                </a:moveTo>
                <a:cubicBezTo>
                  <a:pt x="8361503" y="1504728"/>
                  <a:pt x="8239598" y="1595045"/>
                  <a:pt x="8128106" y="1662232"/>
                </a:cubicBezTo>
                <a:moveTo>
                  <a:pt x="7719989" y="500237"/>
                </a:moveTo>
                <a:cubicBezTo>
                  <a:pt x="7722709" y="539227"/>
                  <a:pt x="7738544" y="576654"/>
                  <a:pt x="7735298" y="616768"/>
                </a:cubicBezTo>
                <a:moveTo>
                  <a:pt x="5857474" y="364345"/>
                </a:moveTo>
                <a:cubicBezTo>
                  <a:pt x="5891764" y="301329"/>
                  <a:pt x="5942162" y="262815"/>
                  <a:pt x="6006942" y="215730"/>
                </a:cubicBezTo>
                <a:moveTo>
                  <a:pt x="4460084" y="435149"/>
                </a:moveTo>
                <a:cubicBezTo>
                  <a:pt x="4481183" y="398392"/>
                  <a:pt x="4500357" y="349363"/>
                  <a:pt x="4532401" y="307001"/>
                </a:cubicBezTo>
                <a:moveTo>
                  <a:pt x="2820160" y="478663"/>
                </a:moveTo>
                <a:cubicBezTo>
                  <a:pt x="2916804" y="506162"/>
                  <a:pt x="3001914" y="557778"/>
                  <a:pt x="3082033" y="602939"/>
                </a:cubicBezTo>
                <a:moveTo>
                  <a:pt x="831343" y="1455628"/>
                </a:moveTo>
                <a:cubicBezTo>
                  <a:pt x="807460" y="1403909"/>
                  <a:pt x="787620" y="1361726"/>
                  <a:pt x="785616" y="1324807"/>
                </a:cubicBezTo>
              </a:path>
              <a:path w="8702211" h="3982720" stroke="0" extrusionOk="0">
                <a:moveTo>
                  <a:pt x="785616" y="1324807"/>
                </a:moveTo>
                <a:cubicBezTo>
                  <a:pt x="731883" y="1067812"/>
                  <a:pt x="880638" y="850856"/>
                  <a:pt x="1132697" y="636774"/>
                </a:cubicBezTo>
                <a:cubicBezTo>
                  <a:pt x="1530329" y="355593"/>
                  <a:pt x="2307539" y="297061"/>
                  <a:pt x="2821168" y="479585"/>
                </a:cubicBezTo>
                <a:cubicBezTo>
                  <a:pt x="3172813" y="120544"/>
                  <a:pt x="4016044" y="-60936"/>
                  <a:pt x="4523538" y="316404"/>
                </a:cubicBezTo>
                <a:cubicBezTo>
                  <a:pt x="4691081" y="202973"/>
                  <a:pt x="4894044" y="108064"/>
                  <a:pt x="5186880" y="18438"/>
                </a:cubicBezTo>
                <a:cubicBezTo>
                  <a:pt x="5560168" y="-14945"/>
                  <a:pt x="5782256" y="68274"/>
                  <a:pt x="6009561" y="228729"/>
                </a:cubicBezTo>
                <a:cubicBezTo>
                  <a:pt x="6239039" y="-29998"/>
                  <a:pt x="6752818" y="-5602"/>
                  <a:pt x="7143669" y="63612"/>
                </a:cubicBezTo>
                <a:cubicBezTo>
                  <a:pt x="7445785" y="182038"/>
                  <a:pt x="7671968" y="301626"/>
                  <a:pt x="7718780" y="514065"/>
                </a:cubicBezTo>
                <a:cubicBezTo>
                  <a:pt x="8076777" y="564009"/>
                  <a:pt x="8341368" y="715902"/>
                  <a:pt x="8456856" y="951243"/>
                </a:cubicBezTo>
                <a:cubicBezTo>
                  <a:pt x="8521647" y="1086882"/>
                  <a:pt x="8535815" y="1270184"/>
                  <a:pt x="8423820" y="1425297"/>
                </a:cubicBezTo>
                <a:cubicBezTo>
                  <a:pt x="8699205" y="1614859"/>
                  <a:pt x="8739577" y="1928997"/>
                  <a:pt x="8665146" y="2150115"/>
                </a:cubicBezTo>
                <a:cubicBezTo>
                  <a:pt x="8415155" y="2464938"/>
                  <a:pt x="8007682" y="2776225"/>
                  <a:pt x="7534664" y="2784585"/>
                </a:cubicBezTo>
                <a:cubicBezTo>
                  <a:pt x="7536911" y="2975290"/>
                  <a:pt x="7392889" y="3205956"/>
                  <a:pt x="7129971" y="3328244"/>
                </a:cubicBezTo>
                <a:cubicBezTo>
                  <a:pt x="6760775" y="3566661"/>
                  <a:pt x="6185523" y="3531667"/>
                  <a:pt x="5752121" y="3394070"/>
                </a:cubicBezTo>
                <a:cubicBezTo>
                  <a:pt x="5567093" y="3661695"/>
                  <a:pt x="5283896" y="3841067"/>
                  <a:pt x="4767482" y="3974053"/>
                </a:cubicBezTo>
                <a:cubicBezTo>
                  <a:pt x="4193052" y="4079647"/>
                  <a:pt x="3603740" y="3900501"/>
                  <a:pt x="3319732" y="3620034"/>
                </a:cubicBezTo>
                <a:cubicBezTo>
                  <a:pt x="2538548" y="3922284"/>
                  <a:pt x="1622398" y="3822426"/>
                  <a:pt x="1169158" y="3270255"/>
                </a:cubicBezTo>
                <a:cubicBezTo>
                  <a:pt x="713080" y="3335591"/>
                  <a:pt x="343333" y="3102232"/>
                  <a:pt x="223598" y="2881018"/>
                </a:cubicBezTo>
                <a:cubicBezTo>
                  <a:pt x="142642" y="2706330"/>
                  <a:pt x="247910" y="2457198"/>
                  <a:pt x="425642" y="2355612"/>
                </a:cubicBezTo>
                <a:cubicBezTo>
                  <a:pt x="138752" y="2292040"/>
                  <a:pt x="-61240" y="2045174"/>
                  <a:pt x="-1008" y="1816562"/>
                </a:cubicBezTo>
                <a:cubicBezTo>
                  <a:pt x="28824" y="1509815"/>
                  <a:pt x="443080" y="1375795"/>
                  <a:pt x="778162" y="1337437"/>
                </a:cubicBezTo>
                <a:cubicBezTo>
                  <a:pt x="781134" y="1333704"/>
                  <a:pt x="783210" y="1328577"/>
                  <a:pt x="785616" y="1324807"/>
                </a:cubicBezTo>
                <a:close/>
              </a:path>
              <a:path w="8702211" h="3982720" fill="none" stroke="0" extrusionOk="0">
                <a:moveTo>
                  <a:pt x="945358" y="2413325"/>
                </a:moveTo>
                <a:cubicBezTo>
                  <a:pt x="777476" y="2442532"/>
                  <a:pt x="593521" y="2403161"/>
                  <a:pt x="435110" y="2339848"/>
                </a:cubicBezTo>
                <a:moveTo>
                  <a:pt x="1395576" y="3217429"/>
                </a:moveTo>
                <a:cubicBezTo>
                  <a:pt x="1317029" y="3222642"/>
                  <a:pt x="1236110" y="3257345"/>
                  <a:pt x="1172381" y="3252554"/>
                </a:cubicBezTo>
                <a:moveTo>
                  <a:pt x="3319329" y="3603808"/>
                </a:moveTo>
                <a:cubicBezTo>
                  <a:pt x="3269063" y="3555089"/>
                  <a:pt x="3223136" y="3498025"/>
                  <a:pt x="3184767" y="3443393"/>
                </a:cubicBezTo>
                <a:moveTo>
                  <a:pt x="5806912" y="3203784"/>
                </a:moveTo>
                <a:cubicBezTo>
                  <a:pt x="5803556" y="3255553"/>
                  <a:pt x="5775624" y="3324285"/>
                  <a:pt x="5753128" y="3379780"/>
                </a:cubicBezTo>
                <a:moveTo>
                  <a:pt x="6874948" y="2116188"/>
                </a:moveTo>
                <a:cubicBezTo>
                  <a:pt x="7259004" y="2250122"/>
                  <a:pt x="7527496" y="2485600"/>
                  <a:pt x="7529829" y="2774075"/>
                </a:cubicBezTo>
                <a:moveTo>
                  <a:pt x="8419792" y="1415525"/>
                </a:moveTo>
                <a:cubicBezTo>
                  <a:pt x="8364035" y="1515309"/>
                  <a:pt x="8259180" y="1600340"/>
                  <a:pt x="8128106" y="1662232"/>
                </a:cubicBezTo>
                <a:moveTo>
                  <a:pt x="7719989" y="500237"/>
                </a:moveTo>
                <a:cubicBezTo>
                  <a:pt x="7738676" y="539701"/>
                  <a:pt x="7734385" y="578023"/>
                  <a:pt x="7735298" y="616768"/>
                </a:cubicBezTo>
                <a:moveTo>
                  <a:pt x="5857474" y="364345"/>
                </a:moveTo>
                <a:cubicBezTo>
                  <a:pt x="5901245" y="304052"/>
                  <a:pt x="5951917" y="245903"/>
                  <a:pt x="6006942" y="215730"/>
                </a:cubicBezTo>
                <a:moveTo>
                  <a:pt x="4460084" y="435149"/>
                </a:moveTo>
                <a:cubicBezTo>
                  <a:pt x="4484317" y="386878"/>
                  <a:pt x="4493647" y="345713"/>
                  <a:pt x="4532401" y="307001"/>
                </a:cubicBezTo>
                <a:moveTo>
                  <a:pt x="2820160" y="478663"/>
                </a:moveTo>
                <a:cubicBezTo>
                  <a:pt x="2909805" y="508242"/>
                  <a:pt x="3014034" y="549746"/>
                  <a:pt x="3082033" y="602939"/>
                </a:cubicBezTo>
                <a:moveTo>
                  <a:pt x="831343" y="1455628"/>
                </a:moveTo>
                <a:cubicBezTo>
                  <a:pt x="810727" y="1411649"/>
                  <a:pt x="784137" y="1369976"/>
                  <a:pt x="785616" y="1324807"/>
                </a:cubicBezTo>
              </a:path>
            </a:pathLst>
          </a:custGeom>
          <a:solidFill>
            <a:srgbClr val="CCFFCC"/>
          </a:solidFill>
          <a:ln w="19050" cmpd="sng">
            <a:solidFill>
              <a:srgbClr val="00FFCC"/>
            </a:solidFill>
            <a:prstDash val="dash"/>
            <a:extLst>
              <a:ext uri="{C807C97D-BFC1-408E-A445-0C87EB9F89A2}">
                <ask:lineSketchStyleProps xmlns:ask="http://schemas.microsoft.com/office/drawing/2018/sketchyshapes" sd="2306193263">
                  <a:prstGeom prst="cloud">
                    <a:avLst/>
                  </a:prstGeom>
                  <ask:type>
                    <ask:lineSketchFreehand/>
                  </ask:type>
                </ask:lineSketchStyleProps>
              </a:ext>
            </a:extLst>
          </a:ln>
          <a:effectLst>
            <a:glow rad="63500">
              <a:srgbClr val="00FFCC">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endParaRPr>
          </a:p>
        </p:txBody>
      </p:sp>
      <p:sp>
        <p:nvSpPr>
          <p:cNvPr id="27" name="TextBox 26">
            <a:extLst>
              <a:ext uri="{FF2B5EF4-FFF2-40B4-BE49-F238E27FC236}">
                <a16:creationId xmlns:a16="http://schemas.microsoft.com/office/drawing/2014/main" id="{022AD69B-853B-4C3D-8E61-F900FE281A93}"/>
              </a:ext>
            </a:extLst>
          </p:cNvPr>
          <p:cNvSpPr txBox="1"/>
          <p:nvPr/>
        </p:nvSpPr>
        <p:spPr>
          <a:xfrm>
            <a:off x="3396183" y="190209"/>
            <a:ext cx="5561567" cy="1077218"/>
          </a:xfrm>
          <a:prstGeom prst="rect">
            <a:avLst/>
          </a:prstGeom>
          <a:noFill/>
        </p:spPr>
        <p:txBody>
          <a:bodyPr wrap="square" rtlCol="0">
            <a:spAutoFit/>
          </a:bodyPr>
          <a:lstStyle/>
          <a:p>
            <a:pPr defTabSz="609585"/>
            <a:r>
              <a:rPr lang="en-US" sz="3200" dirty="0" err="1">
                <a:solidFill>
                  <a:sysClr val="windowText" lastClr="000000"/>
                </a:solidFill>
                <a:latin typeface="Arial" panose="020B0604020202020204" pitchFamily="34" charset="0"/>
                <a:cs typeface="Arial" panose="020B0604020202020204" pitchFamily="34" charset="0"/>
              </a:rPr>
              <a:t>Thứ</a:t>
            </a:r>
            <a:r>
              <a:rPr lang="en-US" sz="3200" dirty="0">
                <a:solidFill>
                  <a:sysClr val="windowText" lastClr="000000"/>
                </a:solidFill>
                <a:latin typeface="Arial" panose="020B0604020202020204" pitchFamily="34" charset="0"/>
                <a:cs typeface="Arial" panose="020B0604020202020204" pitchFamily="34" charset="0"/>
              </a:rPr>
              <a:t> ... </a:t>
            </a:r>
            <a:r>
              <a:rPr lang="en-US" sz="3200" dirty="0" err="1">
                <a:solidFill>
                  <a:sysClr val="windowText" lastClr="000000"/>
                </a:solidFill>
                <a:latin typeface="Arial" panose="020B0604020202020204" pitchFamily="34" charset="0"/>
                <a:cs typeface="Arial" panose="020B0604020202020204" pitchFamily="34" charset="0"/>
              </a:rPr>
              <a:t>ngày</a:t>
            </a:r>
            <a:r>
              <a:rPr lang="en-US" sz="3200" dirty="0">
                <a:solidFill>
                  <a:sysClr val="windowText" lastClr="000000"/>
                </a:solidFill>
                <a:latin typeface="Arial" panose="020B0604020202020204" pitchFamily="34" charset="0"/>
                <a:cs typeface="Arial" panose="020B0604020202020204" pitchFamily="34" charset="0"/>
              </a:rPr>
              <a:t> ... </a:t>
            </a:r>
            <a:r>
              <a:rPr lang="en-US" sz="3200" dirty="0" err="1">
                <a:solidFill>
                  <a:sysClr val="windowText" lastClr="000000"/>
                </a:solidFill>
                <a:latin typeface="Arial" panose="020B0604020202020204" pitchFamily="34" charset="0"/>
                <a:cs typeface="Arial" panose="020B0604020202020204" pitchFamily="34" charset="0"/>
              </a:rPr>
              <a:t>tháng</a:t>
            </a:r>
            <a:r>
              <a:rPr lang="en-US" sz="3200" dirty="0">
                <a:solidFill>
                  <a:sysClr val="windowText" lastClr="000000"/>
                </a:solidFill>
                <a:latin typeface="Arial" panose="020B0604020202020204" pitchFamily="34" charset="0"/>
                <a:cs typeface="Arial" panose="020B0604020202020204" pitchFamily="34" charset="0"/>
              </a:rPr>
              <a:t> ... </a:t>
            </a:r>
            <a:r>
              <a:rPr lang="en-US" sz="3200" dirty="0" err="1">
                <a:solidFill>
                  <a:sysClr val="windowText" lastClr="000000"/>
                </a:solidFill>
                <a:latin typeface="Arial" panose="020B0604020202020204" pitchFamily="34" charset="0"/>
                <a:cs typeface="Arial" panose="020B0604020202020204" pitchFamily="34" charset="0"/>
              </a:rPr>
              <a:t>năm</a:t>
            </a:r>
            <a:r>
              <a:rPr lang="en-US" sz="3200" dirty="0">
                <a:solidFill>
                  <a:sysClr val="windowText" lastClr="000000"/>
                </a:solidFill>
                <a:latin typeface="Arial" panose="020B0604020202020204" pitchFamily="34" charset="0"/>
                <a:cs typeface="Arial" panose="020B0604020202020204" pitchFamily="34" charset="0"/>
              </a:rPr>
              <a:t> …</a:t>
            </a:r>
          </a:p>
        </p:txBody>
      </p:sp>
      <p:pic>
        <p:nvPicPr>
          <p:cNvPr id="23" name="Picture 22" descr="A picture containing toy, doll&#10;&#10;Description automatically generated">
            <a:extLst>
              <a:ext uri="{FF2B5EF4-FFF2-40B4-BE49-F238E27FC236}">
                <a16:creationId xmlns:a16="http://schemas.microsoft.com/office/drawing/2014/main" id="{12D6666C-7B44-4F9E-8233-9A2CC592658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28872" y="4328155"/>
            <a:ext cx="2998837" cy="2749935"/>
          </a:xfrm>
          <a:prstGeom prst="rect">
            <a:avLst/>
          </a:prstGeom>
        </p:spPr>
      </p:pic>
      <p:pic>
        <p:nvPicPr>
          <p:cNvPr id="24" name="Picture 23" descr="A picture containing toy, doll&#10;&#10;Description automatically generated">
            <a:extLst>
              <a:ext uri="{FF2B5EF4-FFF2-40B4-BE49-F238E27FC236}">
                <a16:creationId xmlns:a16="http://schemas.microsoft.com/office/drawing/2014/main" id="{459BD099-7DD5-431B-9279-C0BC6535117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69375" y="4224221"/>
            <a:ext cx="1795108" cy="2788519"/>
          </a:xfrm>
          <a:prstGeom prst="rect">
            <a:avLst/>
          </a:prstGeom>
        </p:spPr>
      </p:pic>
      <p:pic>
        <p:nvPicPr>
          <p:cNvPr id="25" name="5c44c091b8da2">
            <a:hlinkClick r:id="" action="ppaction://media"/>
            <a:extLst>
              <a:ext uri="{FF2B5EF4-FFF2-40B4-BE49-F238E27FC236}">
                <a16:creationId xmlns:a16="http://schemas.microsoft.com/office/drawing/2014/main" id="{404A200A-982C-46AB-AAAF-2566B9F167A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66233" y="-1756833"/>
            <a:ext cx="812800" cy="812800"/>
          </a:xfrm>
          <a:prstGeom prst="rect">
            <a:avLst/>
          </a:prstGeom>
        </p:spPr>
      </p:pic>
      <p:pic>
        <p:nvPicPr>
          <p:cNvPr id="4" name="Picture 3">
            <a:extLst>
              <a:ext uri="{FF2B5EF4-FFF2-40B4-BE49-F238E27FC236}">
                <a16:creationId xmlns:a16="http://schemas.microsoft.com/office/drawing/2014/main" id="{D3E177DB-FA42-4DCA-9402-8A2DE1905F13}"/>
              </a:ext>
            </a:extLst>
          </p:cNvPr>
          <p:cNvPicPr>
            <a:picLocks noChangeAspect="1"/>
          </p:cNvPicPr>
          <p:nvPr/>
        </p:nvPicPr>
        <p:blipFill>
          <a:blip r:embed="rId10"/>
          <a:stretch>
            <a:fillRect/>
          </a:stretch>
        </p:blipFill>
        <p:spPr>
          <a:xfrm>
            <a:off x="3605960" y="1154929"/>
            <a:ext cx="5560033" cy="1113632"/>
          </a:xfrm>
          <a:prstGeom prst="rect">
            <a:avLst/>
          </a:prstGeom>
        </p:spPr>
      </p:pic>
      <p:pic>
        <p:nvPicPr>
          <p:cNvPr id="2" name="Picture 1">
            <a:extLst>
              <a:ext uri="{FF2B5EF4-FFF2-40B4-BE49-F238E27FC236}">
                <a16:creationId xmlns:a16="http://schemas.microsoft.com/office/drawing/2014/main" id="{528A09DB-7124-45A0-9780-2BF281AA67CE}"/>
              </a:ext>
            </a:extLst>
          </p:cNvPr>
          <p:cNvPicPr>
            <a:picLocks noChangeAspect="1"/>
          </p:cNvPicPr>
          <p:nvPr/>
        </p:nvPicPr>
        <p:blipFill>
          <a:blip r:embed="rId11"/>
          <a:stretch>
            <a:fillRect/>
          </a:stretch>
        </p:blipFill>
        <p:spPr>
          <a:xfrm>
            <a:off x="4143070" y="2009598"/>
            <a:ext cx="4109060" cy="1152244"/>
          </a:xfrm>
          <a:prstGeom prst="rect">
            <a:avLst/>
          </a:prstGeom>
        </p:spPr>
      </p:pic>
      <p:pic>
        <p:nvPicPr>
          <p:cNvPr id="6" name="Picture 5">
            <a:extLst>
              <a:ext uri="{FF2B5EF4-FFF2-40B4-BE49-F238E27FC236}">
                <a16:creationId xmlns:a16="http://schemas.microsoft.com/office/drawing/2014/main" id="{6E62CC0D-581B-41AA-B3EC-FAA66DFBCE7F}"/>
              </a:ext>
            </a:extLst>
          </p:cNvPr>
          <p:cNvPicPr>
            <a:picLocks noChangeAspect="1"/>
          </p:cNvPicPr>
          <p:nvPr/>
        </p:nvPicPr>
        <p:blipFill>
          <a:blip r:embed="rId12"/>
          <a:stretch>
            <a:fillRect/>
          </a:stretch>
        </p:blipFill>
        <p:spPr>
          <a:xfrm>
            <a:off x="1787214" y="2952461"/>
            <a:ext cx="8144962" cy="13229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strVal val="#ppt_w+.3"/>
                                          </p:val>
                                        </p:tav>
                                        <p:tav tm="100000">
                                          <p:val>
                                            <p:strVal val="#ppt_w"/>
                                          </p:val>
                                        </p:tav>
                                      </p:tavLst>
                                    </p:anim>
                                    <p:anim calcmode="lin" valueType="num">
                                      <p:cBhvr>
                                        <p:cTn id="8" dur="1000" fill="hold"/>
                                        <p:tgtEl>
                                          <p:spTgt spid="26"/>
                                        </p:tgtEl>
                                        <p:attrNameLst>
                                          <p:attrName>ppt_h</p:attrName>
                                        </p:attrNameLst>
                                      </p:cBhvr>
                                      <p:tavLst>
                                        <p:tav tm="0">
                                          <p:val>
                                            <p:strVal val="#ppt_h"/>
                                          </p:val>
                                        </p:tav>
                                        <p:tav tm="100000">
                                          <p:val>
                                            <p:strVal val="#ppt_h"/>
                                          </p:val>
                                        </p:tav>
                                      </p:tavLst>
                                    </p:anim>
                                    <p:animEffect transition="in" filter="fade">
                                      <p:cBhvr>
                                        <p:cTn id="9" dur="1000"/>
                                        <p:tgtEl>
                                          <p:spTgt spid="26"/>
                                        </p:tgtEl>
                                      </p:cBhvr>
                                    </p:animEffect>
                                  </p:childTnLst>
                                </p:cTn>
                              </p:par>
                              <p:par>
                                <p:cTn id="10" presetID="42" presetClass="entr" presetSubtype="0" fill="hold" nodeType="with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1000"/>
                                        <p:tgtEl>
                                          <p:spTgt spid="64"/>
                                        </p:tgtEl>
                                      </p:cBhvr>
                                    </p:animEffect>
                                    <p:anim calcmode="lin" valueType="num">
                                      <p:cBhvr>
                                        <p:cTn id="13" dur="1000" fill="hold"/>
                                        <p:tgtEl>
                                          <p:spTgt spid="64"/>
                                        </p:tgtEl>
                                        <p:attrNameLst>
                                          <p:attrName>ppt_x</p:attrName>
                                        </p:attrNameLst>
                                      </p:cBhvr>
                                      <p:tavLst>
                                        <p:tav tm="0">
                                          <p:val>
                                            <p:strVal val="#ppt_x"/>
                                          </p:val>
                                        </p:tav>
                                        <p:tav tm="100000">
                                          <p:val>
                                            <p:strVal val="#ppt_x"/>
                                          </p:val>
                                        </p:tav>
                                      </p:tavLst>
                                    </p:anim>
                                    <p:anim calcmode="lin" valueType="num">
                                      <p:cBhvr>
                                        <p:cTn id="14" dur="1000" fill="hold"/>
                                        <p:tgtEl>
                                          <p:spTgt spid="64"/>
                                        </p:tgtEl>
                                        <p:attrNameLst>
                                          <p:attrName>ppt_y</p:attrName>
                                        </p:attrNameLst>
                                      </p:cBhvr>
                                      <p:tavLst>
                                        <p:tav tm="0">
                                          <p:val>
                                            <p:strVal val="#ppt_y+.1"/>
                                          </p:val>
                                        </p:tav>
                                        <p:tav tm="100000">
                                          <p:val>
                                            <p:strVal val="#ppt_y"/>
                                          </p:val>
                                        </p:tav>
                                      </p:tavLst>
                                    </p:anim>
                                  </p:childTnLst>
                                </p:cTn>
                              </p:par>
                              <p:par>
                                <p:cTn id="15" presetID="20"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edge">
                                      <p:cBhvr>
                                        <p:cTn id="17" dur="1000"/>
                                        <p:tgtEl>
                                          <p:spTgt spid="32"/>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anim calcmode="lin" valueType="num">
                                      <p:cBhvr>
                                        <p:cTn id="21" dur="500" fill="hold"/>
                                        <p:tgtEl>
                                          <p:spTgt spid="27"/>
                                        </p:tgtEl>
                                        <p:attrNameLst>
                                          <p:attrName>ppt_x</p:attrName>
                                        </p:attrNameLst>
                                      </p:cBhvr>
                                      <p:tavLst>
                                        <p:tav tm="0">
                                          <p:val>
                                            <p:strVal val="#ppt_x"/>
                                          </p:val>
                                        </p:tav>
                                        <p:tav tm="100000">
                                          <p:val>
                                            <p:strVal val="#ppt_x"/>
                                          </p:val>
                                        </p:tav>
                                      </p:tavLst>
                                    </p:anim>
                                    <p:anim calcmode="lin" valueType="num">
                                      <p:cBhvr>
                                        <p:cTn id="22" dur="500" fill="hold"/>
                                        <p:tgtEl>
                                          <p:spTgt spid="27"/>
                                        </p:tgtEl>
                                        <p:attrNameLst>
                                          <p:attrName>ppt_y</p:attrName>
                                        </p:attrNameLst>
                                      </p:cBhvr>
                                      <p:tavLst>
                                        <p:tav tm="0">
                                          <p:val>
                                            <p:strVal val="#ppt_y+.1"/>
                                          </p:val>
                                        </p:tav>
                                        <p:tav tm="100000">
                                          <p:val>
                                            <p:strVal val="#ppt_y"/>
                                          </p:val>
                                        </p:tav>
                                      </p:tavLst>
                                    </p:anim>
                                  </p:childTnLst>
                                </p:cTn>
                              </p:par>
                              <p:par>
                                <p:cTn id="23" presetID="20"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wedge">
                                      <p:cBhvr>
                                        <p:cTn id="25" dur="1000"/>
                                        <p:tgtEl>
                                          <p:spTgt spid="62"/>
                                        </p:tgtEl>
                                      </p:cBhvr>
                                    </p:animEffect>
                                  </p:childTnLst>
                                </p:cTn>
                              </p:par>
                            </p:childTnLst>
                          </p:cTn>
                        </p:par>
                        <p:par>
                          <p:cTn id="26" fill="hold">
                            <p:stCondLst>
                              <p:cond delay="1000"/>
                            </p:stCondLst>
                            <p:childTnLst>
                              <p:par>
                                <p:cTn id="27" presetID="2" presetClass="entr" presetSubtype="8"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fill="hold"/>
                                        <p:tgtEl>
                                          <p:spTgt spid="24"/>
                                        </p:tgtEl>
                                        <p:attrNameLst>
                                          <p:attrName>ppt_x</p:attrName>
                                        </p:attrNameLst>
                                      </p:cBhvr>
                                      <p:tavLst>
                                        <p:tav tm="0">
                                          <p:val>
                                            <p:strVal val="0-#ppt_w/2"/>
                                          </p:val>
                                        </p:tav>
                                        <p:tav tm="100000">
                                          <p:val>
                                            <p:strVal val="#ppt_x"/>
                                          </p:val>
                                        </p:tav>
                                      </p:tavLst>
                                    </p:anim>
                                    <p:anim calcmode="lin" valueType="num">
                                      <p:cBhvr additive="base">
                                        <p:cTn id="30" dur="500" fill="hold"/>
                                        <p:tgtEl>
                                          <p:spTgt spid="24"/>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0-#ppt_w/2"/>
                                          </p:val>
                                        </p:tav>
                                        <p:tav tm="100000">
                                          <p:val>
                                            <p:strVal val="#ppt_x"/>
                                          </p:val>
                                        </p:tav>
                                      </p:tavLst>
                                    </p:anim>
                                    <p:anim calcmode="lin" valueType="num">
                                      <p:cBhvr additive="base">
                                        <p:cTn id="34" dur="500" fill="hold"/>
                                        <p:tgtEl>
                                          <p:spTgt spid="23"/>
                                        </p:tgtEl>
                                        <p:attrNameLst>
                                          <p:attrName>ppt_y</p:attrName>
                                        </p:attrNameLst>
                                      </p:cBhvr>
                                      <p:tavLst>
                                        <p:tav tm="0">
                                          <p:val>
                                            <p:strVal val="#ppt_y"/>
                                          </p:val>
                                        </p:tav>
                                        <p:tav tm="100000">
                                          <p:val>
                                            <p:strVal val="#ppt_y"/>
                                          </p:val>
                                        </p:tav>
                                      </p:tavLst>
                                    </p:anim>
                                  </p:childTnLst>
                                </p:cTn>
                              </p:par>
                              <p:par>
                                <p:cTn id="35" presetID="1" presetClass="mediacall" presetSubtype="0" fill="hold" nodeType="withEffect">
                                  <p:stCondLst>
                                    <p:cond delay="0"/>
                                  </p:stCondLst>
                                  <p:childTnLst>
                                    <p:cmd type="call" cmd="playFrom(0.0)">
                                      <p:cBhvr>
                                        <p:cTn id="36" dur="1" fill="hold"/>
                                        <p:tgtEl>
                                          <p:spTgt spid="25"/>
                                        </p:tgtEl>
                                      </p:cBhvr>
                                    </p:cmd>
                                  </p:childTnLst>
                                </p:cTn>
                              </p:par>
                              <p:par>
                                <p:cTn id="37" presetID="53" presetClass="entr" presetSubtype="16"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500" fill="hold"/>
                                        <p:tgtEl>
                                          <p:spTgt spid="4"/>
                                        </p:tgtEl>
                                        <p:attrNameLst>
                                          <p:attrName>ppt_w</p:attrName>
                                        </p:attrNameLst>
                                      </p:cBhvr>
                                      <p:tavLst>
                                        <p:tav tm="0">
                                          <p:val>
                                            <p:fltVal val="0"/>
                                          </p:val>
                                        </p:tav>
                                        <p:tav tm="100000">
                                          <p:val>
                                            <p:strVal val="#ppt_w"/>
                                          </p:val>
                                        </p:tav>
                                      </p:tavLst>
                                    </p:anim>
                                    <p:anim calcmode="lin" valueType="num">
                                      <p:cBhvr>
                                        <p:cTn id="40" dur="500" fill="hold"/>
                                        <p:tgtEl>
                                          <p:spTgt spid="4"/>
                                        </p:tgtEl>
                                        <p:attrNameLst>
                                          <p:attrName>ppt_h</p:attrName>
                                        </p:attrNameLst>
                                      </p:cBhvr>
                                      <p:tavLst>
                                        <p:tav tm="0">
                                          <p:val>
                                            <p:fltVal val="0"/>
                                          </p:val>
                                        </p:tav>
                                        <p:tav tm="100000">
                                          <p:val>
                                            <p:strVal val="#ppt_h"/>
                                          </p:val>
                                        </p:tav>
                                      </p:tavLst>
                                    </p:anim>
                                    <p:animEffect transition="in" filter="fade">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
                                        </p:tgtEl>
                                        <p:attrNameLst>
                                          <p:attrName>style.visibility</p:attrName>
                                        </p:attrNameLst>
                                      </p:cBhvr>
                                      <p:to>
                                        <p:strVal val="visible"/>
                                      </p:to>
                                    </p:set>
                                    <p:anim calcmode="lin" valueType="num">
                                      <p:cBhvr additive="base">
                                        <p:cTn id="46" dur="500" fill="hold"/>
                                        <p:tgtEl>
                                          <p:spTgt spid="2"/>
                                        </p:tgtEl>
                                        <p:attrNameLst>
                                          <p:attrName>ppt_x</p:attrName>
                                        </p:attrNameLst>
                                      </p:cBhvr>
                                      <p:tavLst>
                                        <p:tav tm="0">
                                          <p:val>
                                            <p:strVal val="#ppt_x"/>
                                          </p:val>
                                        </p:tav>
                                        <p:tav tm="100000">
                                          <p:val>
                                            <p:strVal val="#ppt_x"/>
                                          </p:val>
                                        </p:tav>
                                      </p:tavLst>
                                    </p:anim>
                                    <p:anim calcmode="lin" valueType="num">
                                      <p:cBhvr additive="base">
                                        <p:cTn id="4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p:cTn id="52" dur="500" fill="hold"/>
                                        <p:tgtEl>
                                          <p:spTgt spid="6"/>
                                        </p:tgtEl>
                                        <p:attrNameLst>
                                          <p:attrName>ppt_w</p:attrName>
                                        </p:attrNameLst>
                                      </p:cBhvr>
                                      <p:tavLst>
                                        <p:tav tm="0">
                                          <p:val>
                                            <p:fltVal val="0"/>
                                          </p:val>
                                        </p:tav>
                                        <p:tav tm="100000">
                                          <p:val>
                                            <p:strVal val="#ppt_w"/>
                                          </p:val>
                                        </p:tav>
                                      </p:tavLst>
                                    </p:anim>
                                    <p:anim calcmode="lin" valueType="num">
                                      <p:cBhvr>
                                        <p:cTn id="53" dur="500" fill="hold"/>
                                        <p:tgtEl>
                                          <p:spTgt spid="6"/>
                                        </p:tgtEl>
                                        <p:attrNameLst>
                                          <p:attrName>ppt_h</p:attrName>
                                        </p:attrNameLst>
                                      </p:cBhvr>
                                      <p:tavLst>
                                        <p:tav tm="0">
                                          <p:val>
                                            <p:fltVal val="0"/>
                                          </p:val>
                                        </p:tav>
                                        <p:tav tm="100000">
                                          <p:val>
                                            <p:strVal val="#ppt_h"/>
                                          </p:val>
                                        </p:tav>
                                      </p:tavLst>
                                    </p:anim>
                                    <p:animEffect transition="in" filter="fade">
                                      <p:cBhvr>
                                        <p:cTn id="5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5" repeatCount="indefinite" fill="hold" display="0">
                  <p:stCondLst>
                    <p:cond delay="indefinite"/>
                  </p:stCondLst>
                  <p:endCondLst>
                    <p:cond evt="onStopAudio" delay="0">
                      <p:tgtEl>
                        <p:sldTgt/>
                      </p:tgtEl>
                    </p:cond>
                  </p:endCondLst>
                </p:cTn>
                <p:tgtEl>
                  <p:spTgt spid="25"/>
                </p:tgtEl>
              </p:cMediaNode>
            </p:audio>
          </p:childTnLst>
        </p:cTn>
      </p:par>
    </p:tnLst>
    <p:bldLst>
      <p:bldP spid="62" grpId="0" bldLvl="0" animBg="1"/>
      <p:bldP spid="62" grpId="1" animBg="1"/>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7072BF3-43D0-4838-88CE-16D9291841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0320" y="-1295637"/>
            <a:ext cx="9331360" cy="9331360"/>
          </a:xfrm>
          <a:prstGeom prst="rect">
            <a:avLst/>
          </a:prstGeom>
          <a:effectLst>
            <a:outerShdw blurRad="63500" sx="102000" sy="102000" algn="ctr" rotWithShape="0">
              <a:prstClr val="black">
                <a:alpha val="40000"/>
              </a:prstClr>
            </a:outerShdw>
          </a:effectLst>
        </p:spPr>
      </p:pic>
      <p:grpSp>
        <p:nvGrpSpPr>
          <p:cNvPr id="9" name="组合 8"/>
          <p:cNvGrpSpPr/>
          <p:nvPr/>
        </p:nvGrpSpPr>
        <p:grpSpPr>
          <a:xfrm>
            <a:off x="-846" y="-1014307"/>
            <a:ext cx="12192847" cy="7872307"/>
            <a:chOff x="0" y="378"/>
            <a:chExt cx="14401" cy="9298"/>
          </a:xfrm>
        </p:grpSpPr>
        <p:grpSp>
          <p:nvGrpSpPr>
            <p:cNvPr id="37" name="组合 36"/>
            <p:cNvGrpSpPr/>
            <p:nvPr/>
          </p:nvGrpSpPr>
          <p:grpSpPr>
            <a:xfrm>
              <a:off x="0" y="4892"/>
              <a:ext cx="14401" cy="4784"/>
              <a:chOff x="0" y="0"/>
              <a:chExt cx="14401" cy="4784"/>
            </a:xfrm>
          </p:grpSpPr>
          <p:pic>
            <p:nvPicPr>
              <p:cNvPr id="38" name="图片 37"/>
              <p:cNvPicPr>
                <a:picLocks noChangeAspect="1"/>
              </p:cNvPicPr>
              <p:nvPr/>
            </p:nvPicPr>
            <p:blipFill rotWithShape="1">
              <a:blip r:embed="rId4"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4"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5"/>
            <a:stretch>
              <a:fillRect/>
            </a:stretch>
          </p:blipFill>
          <p:spPr>
            <a:xfrm>
              <a:off x="379" y="378"/>
              <a:ext cx="891" cy="889"/>
            </a:xfrm>
            <a:prstGeom prst="rect">
              <a:avLst/>
            </a:prstGeom>
          </p:spPr>
        </p:pic>
      </p:grpSp>
      <p:grpSp>
        <p:nvGrpSpPr>
          <p:cNvPr id="4" name="组合 3"/>
          <p:cNvGrpSpPr/>
          <p:nvPr/>
        </p:nvGrpSpPr>
        <p:grpSpPr>
          <a:xfrm>
            <a:off x="385658" y="46143"/>
            <a:ext cx="11418993" cy="2453640"/>
            <a:chOff x="779" y="0"/>
            <a:chExt cx="13487" cy="2898"/>
          </a:xfrm>
        </p:grpSpPr>
        <p:pic>
          <p:nvPicPr>
            <p:cNvPr id="11" name="图片 10"/>
            <p:cNvPicPr>
              <a:picLocks noChangeAspect="1"/>
            </p:cNvPicPr>
            <p:nvPr/>
          </p:nvPicPr>
          <p:blipFill>
            <a:blip r:embed="rId6" cstate="screen"/>
            <a:stretch>
              <a:fillRect/>
            </a:stretch>
          </p:blipFill>
          <p:spPr>
            <a:xfrm flipH="1">
              <a:off x="11368" y="0"/>
              <a:ext cx="2898" cy="2898"/>
            </a:xfrm>
            <a:prstGeom prst="rect">
              <a:avLst/>
            </a:prstGeom>
          </p:spPr>
        </p:pic>
        <p:pic>
          <p:nvPicPr>
            <p:cNvPr id="2" name="图片 1"/>
            <p:cNvPicPr>
              <a:picLocks noChangeAspect="1"/>
            </p:cNvPicPr>
            <p:nvPr/>
          </p:nvPicPr>
          <p:blipFill>
            <a:blip r:embed="rId6" cstate="screen"/>
            <a:stretch>
              <a:fillRect/>
            </a:stretch>
          </p:blipFill>
          <p:spPr>
            <a:xfrm>
              <a:off x="779" y="0"/>
              <a:ext cx="2898" cy="2898"/>
            </a:xfrm>
            <a:prstGeom prst="rect">
              <a:avLst/>
            </a:prstGeom>
          </p:spPr>
        </p:pic>
      </p:grpSp>
      <p:pic>
        <p:nvPicPr>
          <p:cNvPr id="3" name="Picture 2">
            <a:extLst>
              <a:ext uri="{FF2B5EF4-FFF2-40B4-BE49-F238E27FC236}">
                <a16:creationId xmlns:a16="http://schemas.microsoft.com/office/drawing/2014/main" id="{2E8554A4-3B7D-4E3B-95C5-10080CA9076A}"/>
              </a:ext>
            </a:extLst>
          </p:cNvPr>
          <p:cNvPicPr>
            <a:picLocks noChangeAspect="1"/>
          </p:cNvPicPr>
          <p:nvPr/>
        </p:nvPicPr>
        <p:blipFill>
          <a:blip r:embed="rId7"/>
          <a:stretch>
            <a:fillRect/>
          </a:stretch>
        </p:blipFill>
        <p:spPr>
          <a:xfrm>
            <a:off x="2518525" y="2283620"/>
            <a:ext cx="7153260" cy="1942760"/>
          </a:xfrm>
          <a:prstGeom prst="rect">
            <a:avLst/>
          </a:prstGeom>
        </p:spPr>
      </p:pic>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14:presetBounceEnd="40000">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14:bounceEnd="40000">
                                          <p:cBhvr additive="base">
                                            <p:cTn id="12" dur="750" fill="hold"/>
                                            <p:tgtEl>
                                              <p:spTgt spid="13"/>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750" fill="hold"/>
                                            <p:tgtEl>
                                              <p:spTgt spid="13"/>
                                            </p:tgtEl>
                                            <p:attrNameLst>
                                              <p:attrName>ppt_x</p:attrName>
                                            </p:attrNameLst>
                                          </p:cBhvr>
                                          <p:tavLst>
                                            <p:tav tm="0">
                                              <p:val>
                                                <p:strVal val="#ppt_x"/>
                                              </p:val>
                                            </p:tav>
                                            <p:tav tm="100000">
                                              <p:val>
                                                <p:strVal val="#ppt_x"/>
                                              </p:val>
                                            </p:tav>
                                          </p:tavLst>
                                        </p:anim>
                                        <p:anim calcmode="lin" valueType="num">
                                          <p:cBhvr additive="base">
                                            <p:cTn id="13" dur="75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a:extLst>
              <a:ext uri="{FF2B5EF4-FFF2-40B4-BE49-F238E27FC236}">
                <a16:creationId xmlns:a16="http://schemas.microsoft.com/office/drawing/2014/main" id="{F5CDDC53-C66A-4E96-8F5A-58AED9455EC7}"/>
              </a:ext>
            </a:extLst>
          </p:cNvPr>
          <p:cNvGrpSpPr/>
          <p:nvPr/>
        </p:nvGrpSpPr>
        <p:grpSpPr>
          <a:xfrm>
            <a:off x="127357" y="299459"/>
            <a:ext cx="900003" cy="900000"/>
            <a:chOff x="361544" y="1028206"/>
            <a:chExt cx="900002" cy="900000"/>
          </a:xfrm>
        </p:grpSpPr>
        <p:pic>
          <p:nvPicPr>
            <p:cNvPr id="5128" name="Picture 8" descr="220 ideas de Flores marcos | disenos de unas, fondos para tarjetas, fondos  de flores">
              <a:extLst>
                <a:ext uri="{FF2B5EF4-FFF2-40B4-BE49-F238E27FC236}">
                  <a16:creationId xmlns:a16="http://schemas.microsoft.com/office/drawing/2014/main" id="{0D1DCF72-491F-4490-A697-38A3E153E7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544" y="1028206"/>
              <a:ext cx="900002" cy="90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92EE5B0-393B-4F9D-9D02-67ED0D585165}"/>
                </a:ext>
              </a:extLst>
            </p:cNvPr>
            <p:cNvSpPr txBox="1"/>
            <p:nvPr/>
          </p:nvSpPr>
          <p:spPr>
            <a:xfrm>
              <a:off x="618222" y="1155857"/>
              <a:ext cx="393056" cy="584775"/>
            </a:xfrm>
            <a:prstGeom prst="rect">
              <a:avLst/>
            </a:prstGeom>
            <a:noFill/>
          </p:spPr>
          <p:txBody>
            <a:bodyPr wrap="none" rtlCol="0">
              <a:spAutoFit/>
            </a:bodyPr>
            <a:lstStyle/>
            <a:p>
              <a:pPr defTabSz="914377">
                <a:defRPr/>
              </a:pPr>
              <a:r>
                <a:rPr lang="en-US" sz="3200" b="1">
                  <a:solidFill>
                    <a:srgbClr val="003399"/>
                  </a:solidFill>
                  <a:latin typeface="Calibri" panose="020F0502020204030204" pitchFamily="34" charset="0"/>
                  <a:cs typeface="Calibri" panose="020F0502020204030204" pitchFamily="34" charset="0"/>
                </a:rPr>
                <a:t>1</a:t>
              </a:r>
              <a:endParaRPr lang="en-US" sz="3200" b="1" dirty="0">
                <a:solidFill>
                  <a:srgbClr val="003399"/>
                </a:solidFill>
                <a:latin typeface="Calibri" panose="020F0502020204030204" pitchFamily="34" charset="0"/>
                <a:cs typeface="Calibri" panose="020F0502020204030204" pitchFamily="34" charset="0"/>
              </a:endParaRPr>
            </a:p>
          </p:txBody>
        </p:sp>
      </p:grpSp>
      <p:sp>
        <p:nvSpPr>
          <p:cNvPr id="18" name="TextBox 17">
            <a:extLst>
              <a:ext uri="{FF2B5EF4-FFF2-40B4-BE49-F238E27FC236}">
                <a16:creationId xmlns:a16="http://schemas.microsoft.com/office/drawing/2014/main" id="{1E0E0AAD-17C5-4358-9049-BC2682F5450E}"/>
              </a:ext>
            </a:extLst>
          </p:cNvPr>
          <p:cNvSpPr txBox="1"/>
          <p:nvPr/>
        </p:nvSpPr>
        <p:spPr>
          <a:xfrm>
            <a:off x="882159" y="446841"/>
            <a:ext cx="12192000" cy="646331"/>
          </a:xfrm>
          <a:prstGeom prst="rect">
            <a:avLst/>
          </a:prstGeom>
          <a:noFill/>
        </p:spPr>
        <p:txBody>
          <a:bodyPr wrap="square">
            <a:spAutoFit/>
          </a:bodyPr>
          <a:lstStyle/>
          <a:p>
            <a:pPr defTabSz="609585"/>
            <a:r>
              <a:rPr lang="vi-VN" sz="3600" b="1" dirty="0">
                <a:solidFill>
                  <a:sysClr val="windowText" lastClr="000000"/>
                </a:solidFill>
                <a:latin typeface="Calibri" panose="020F0502020204030204" pitchFamily="34" charset="0"/>
                <a:cs typeface="Calibri" panose="020F0502020204030204" pitchFamily="34" charset="0"/>
              </a:rPr>
              <a:t>Tìm từ ngữ về bạn trong nhà </a:t>
            </a:r>
            <a:r>
              <a:rPr lang="en-US" sz="3600" b="1" dirty="0" err="1">
                <a:solidFill>
                  <a:sysClr val="windowText" lastClr="000000"/>
                </a:solidFill>
                <a:latin typeface="Calibri" panose="020F0502020204030204" pitchFamily="34" charset="0"/>
                <a:cs typeface="Calibri" panose="020F0502020204030204" pitchFamily="34" charset="0"/>
              </a:rPr>
              <a:t>theo</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từng</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nhóm</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sau</a:t>
            </a:r>
            <a:r>
              <a:rPr lang="en-US" sz="3600" b="1" dirty="0">
                <a:solidFill>
                  <a:sysClr val="windowText" lastClr="000000"/>
                </a:solidFill>
                <a:latin typeface="Calibri" panose="020F0502020204030204" pitchFamily="34" charset="0"/>
                <a:cs typeface="Calibri" panose="020F0502020204030204" pitchFamily="34" charset="0"/>
              </a:rPr>
              <a:t>:</a:t>
            </a:r>
            <a:endParaRPr lang="vi-VN" sz="3600" b="1" dirty="0">
              <a:solidFill>
                <a:sysClr val="windowText" lastClr="000000"/>
              </a:solidFill>
              <a:latin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A0FA9173-8A96-4A7E-A410-A47D52ECC03C}"/>
              </a:ext>
            </a:extLst>
          </p:cNvPr>
          <p:cNvSpPr/>
          <p:nvPr/>
        </p:nvSpPr>
        <p:spPr>
          <a:xfrm>
            <a:off x="1432560" y="1889760"/>
            <a:ext cx="2489200" cy="123952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nuôi</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M: </a:t>
            </a:r>
            <a:r>
              <a:rPr lang="en-US" sz="4000" dirty="0" err="1">
                <a:latin typeface="Arial-Rounded" panose="020B0500000000000000" pitchFamily="34" charset="0"/>
                <a:ea typeface="Arial-Rounded" panose="020B0500000000000000" pitchFamily="34" charset="0"/>
                <a:cs typeface="Arial-Rounded" panose="020B0500000000000000" pitchFamily="34" charset="0"/>
              </a:rPr>
              <a:t>Mèo</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Rounded Corners 14">
            <a:extLst>
              <a:ext uri="{FF2B5EF4-FFF2-40B4-BE49-F238E27FC236}">
                <a16:creationId xmlns:a16="http://schemas.microsoft.com/office/drawing/2014/main" id="{8A97E392-CD0A-4FD0-9319-FCFAD16E0D52}"/>
              </a:ext>
            </a:extLst>
          </p:cNvPr>
          <p:cNvSpPr/>
          <p:nvPr/>
        </p:nvSpPr>
        <p:spPr>
          <a:xfrm>
            <a:off x="6593840" y="1838960"/>
            <a:ext cx="3698240" cy="123952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đạc</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M: </a:t>
            </a:r>
            <a:r>
              <a:rPr lang="en-US" sz="4000" dirty="0" err="1">
                <a:latin typeface="Arial-Rounded" panose="020B0500000000000000" pitchFamily="34" charset="0"/>
                <a:ea typeface="Arial-Rounded" panose="020B0500000000000000" pitchFamily="34" charset="0"/>
                <a:cs typeface="Arial-Rounded" panose="020B0500000000000000" pitchFamily="34" charset="0"/>
              </a:rPr>
              <a:t>quạt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điện</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3CAB03AF-12C0-4041-8E0A-1C75A649F76F}"/>
              </a:ext>
            </a:extLst>
          </p:cNvPr>
          <p:cNvPicPr>
            <a:picLocks noChangeAspect="1"/>
          </p:cNvPicPr>
          <p:nvPr/>
        </p:nvPicPr>
        <p:blipFill>
          <a:blip r:embed="rId3"/>
          <a:stretch>
            <a:fillRect/>
          </a:stretch>
        </p:blipFill>
        <p:spPr>
          <a:xfrm>
            <a:off x="3058929" y="3229723"/>
            <a:ext cx="5688061" cy="3243353"/>
          </a:xfrm>
          <a:prstGeom prst="rect">
            <a:avLst/>
          </a:prstGeom>
        </p:spPr>
      </p:pic>
    </p:spTree>
    <p:extLst>
      <p:ext uri="{BB962C8B-B14F-4D97-AF65-F5344CB8AC3E}">
        <p14:creationId xmlns:p14="http://schemas.microsoft.com/office/powerpoint/2010/main" val="304688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80">
                                          <p:stCondLst>
                                            <p:cond delay="0"/>
                                          </p:stCondLst>
                                        </p:cTn>
                                        <p:tgtEl>
                                          <p:spTgt spid="15"/>
                                        </p:tgtEl>
                                      </p:cBhvr>
                                    </p:animEffect>
                                    <p:anim calcmode="lin" valueType="num">
                                      <p:cBhvr>
                                        <p:cTn id="1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8" dur="26">
                                          <p:stCondLst>
                                            <p:cond delay="650"/>
                                          </p:stCondLst>
                                        </p:cTn>
                                        <p:tgtEl>
                                          <p:spTgt spid="15"/>
                                        </p:tgtEl>
                                      </p:cBhvr>
                                      <p:to x="100000" y="60000"/>
                                    </p:animScale>
                                    <p:animScale>
                                      <p:cBhvr>
                                        <p:cTn id="19" dur="166" decel="50000">
                                          <p:stCondLst>
                                            <p:cond delay="676"/>
                                          </p:stCondLst>
                                        </p:cTn>
                                        <p:tgtEl>
                                          <p:spTgt spid="15"/>
                                        </p:tgtEl>
                                      </p:cBhvr>
                                      <p:to x="100000" y="100000"/>
                                    </p:animScale>
                                    <p:animScale>
                                      <p:cBhvr>
                                        <p:cTn id="20" dur="26">
                                          <p:stCondLst>
                                            <p:cond delay="1312"/>
                                          </p:stCondLst>
                                        </p:cTn>
                                        <p:tgtEl>
                                          <p:spTgt spid="15"/>
                                        </p:tgtEl>
                                      </p:cBhvr>
                                      <p:to x="100000" y="80000"/>
                                    </p:animScale>
                                    <p:animScale>
                                      <p:cBhvr>
                                        <p:cTn id="21" dur="166" decel="50000">
                                          <p:stCondLst>
                                            <p:cond delay="1338"/>
                                          </p:stCondLst>
                                        </p:cTn>
                                        <p:tgtEl>
                                          <p:spTgt spid="15"/>
                                        </p:tgtEl>
                                      </p:cBhvr>
                                      <p:to x="100000" y="100000"/>
                                    </p:animScale>
                                    <p:animScale>
                                      <p:cBhvr>
                                        <p:cTn id="22" dur="26">
                                          <p:stCondLst>
                                            <p:cond delay="1642"/>
                                          </p:stCondLst>
                                        </p:cTn>
                                        <p:tgtEl>
                                          <p:spTgt spid="15"/>
                                        </p:tgtEl>
                                      </p:cBhvr>
                                      <p:to x="100000" y="90000"/>
                                    </p:animScale>
                                    <p:animScale>
                                      <p:cBhvr>
                                        <p:cTn id="23" dur="166" decel="50000">
                                          <p:stCondLst>
                                            <p:cond delay="1668"/>
                                          </p:stCondLst>
                                        </p:cTn>
                                        <p:tgtEl>
                                          <p:spTgt spid="15"/>
                                        </p:tgtEl>
                                      </p:cBhvr>
                                      <p:to x="100000" y="100000"/>
                                    </p:animScale>
                                    <p:animScale>
                                      <p:cBhvr>
                                        <p:cTn id="24" dur="26">
                                          <p:stCondLst>
                                            <p:cond delay="1808"/>
                                          </p:stCondLst>
                                        </p:cTn>
                                        <p:tgtEl>
                                          <p:spTgt spid="15"/>
                                        </p:tgtEl>
                                      </p:cBhvr>
                                      <p:to x="100000" y="95000"/>
                                    </p:animScale>
                                    <p:animScale>
                                      <p:cBhvr>
                                        <p:cTn id="25" dur="166" decel="50000">
                                          <p:stCondLst>
                                            <p:cond delay="1834"/>
                                          </p:stCondLst>
                                        </p:cTn>
                                        <p:tgtEl>
                                          <p:spTgt spid="15"/>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80">
                                          <p:stCondLst>
                                            <p:cond delay="0"/>
                                          </p:stCondLst>
                                        </p:cTn>
                                        <p:tgtEl>
                                          <p:spTgt spid="4"/>
                                        </p:tgtEl>
                                      </p:cBhvr>
                                    </p:animEffect>
                                    <p:anim calcmode="lin" valueType="num">
                                      <p:cBhvr>
                                        <p:cTn id="2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4" dur="26">
                                          <p:stCondLst>
                                            <p:cond delay="650"/>
                                          </p:stCondLst>
                                        </p:cTn>
                                        <p:tgtEl>
                                          <p:spTgt spid="4"/>
                                        </p:tgtEl>
                                      </p:cBhvr>
                                      <p:to x="100000" y="60000"/>
                                    </p:animScale>
                                    <p:animScale>
                                      <p:cBhvr>
                                        <p:cTn id="35" dur="166" decel="50000">
                                          <p:stCondLst>
                                            <p:cond delay="676"/>
                                          </p:stCondLst>
                                        </p:cTn>
                                        <p:tgtEl>
                                          <p:spTgt spid="4"/>
                                        </p:tgtEl>
                                      </p:cBhvr>
                                      <p:to x="100000" y="100000"/>
                                    </p:animScale>
                                    <p:animScale>
                                      <p:cBhvr>
                                        <p:cTn id="36" dur="26">
                                          <p:stCondLst>
                                            <p:cond delay="1312"/>
                                          </p:stCondLst>
                                        </p:cTn>
                                        <p:tgtEl>
                                          <p:spTgt spid="4"/>
                                        </p:tgtEl>
                                      </p:cBhvr>
                                      <p:to x="100000" y="80000"/>
                                    </p:animScale>
                                    <p:animScale>
                                      <p:cBhvr>
                                        <p:cTn id="37" dur="166" decel="50000">
                                          <p:stCondLst>
                                            <p:cond delay="1338"/>
                                          </p:stCondLst>
                                        </p:cTn>
                                        <p:tgtEl>
                                          <p:spTgt spid="4"/>
                                        </p:tgtEl>
                                      </p:cBhvr>
                                      <p:to x="100000" y="100000"/>
                                    </p:animScale>
                                    <p:animScale>
                                      <p:cBhvr>
                                        <p:cTn id="38" dur="26">
                                          <p:stCondLst>
                                            <p:cond delay="1642"/>
                                          </p:stCondLst>
                                        </p:cTn>
                                        <p:tgtEl>
                                          <p:spTgt spid="4"/>
                                        </p:tgtEl>
                                      </p:cBhvr>
                                      <p:to x="100000" y="90000"/>
                                    </p:animScale>
                                    <p:animScale>
                                      <p:cBhvr>
                                        <p:cTn id="39" dur="166" decel="50000">
                                          <p:stCondLst>
                                            <p:cond delay="1668"/>
                                          </p:stCondLst>
                                        </p:cTn>
                                        <p:tgtEl>
                                          <p:spTgt spid="4"/>
                                        </p:tgtEl>
                                      </p:cBhvr>
                                      <p:to x="100000" y="100000"/>
                                    </p:animScale>
                                    <p:animScale>
                                      <p:cBhvr>
                                        <p:cTn id="40" dur="26">
                                          <p:stCondLst>
                                            <p:cond delay="1808"/>
                                          </p:stCondLst>
                                        </p:cTn>
                                        <p:tgtEl>
                                          <p:spTgt spid="4"/>
                                        </p:tgtEl>
                                      </p:cBhvr>
                                      <p:to x="100000" y="95000"/>
                                    </p:animScale>
                                    <p:animScale>
                                      <p:cBhvr>
                                        <p:cTn id="41" dur="166" decel="50000">
                                          <p:stCondLst>
                                            <p:cond delay="1834"/>
                                          </p:stCondLst>
                                        </p:cTn>
                                        <p:tgtEl>
                                          <p:spTgt spid="4"/>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down)">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grpSp>
        <p:nvGrpSpPr>
          <p:cNvPr id="9" name="组合 8"/>
          <p:cNvGrpSpPr/>
          <p:nvPr/>
        </p:nvGrpSpPr>
        <p:grpSpPr>
          <a:xfrm>
            <a:off x="-5929" y="250576"/>
            <a:ext cx="12192847" cy="7406640"/>
            <a:chOff x="0" y="929"/>
            <a:chExt cx="14401" cy="8748"/>
          </a:xfrm>
        </p:grpSpPr>
        <p:grpSp>
          <p:nvGrpSpPr>
            <p:cNvPr id="37" name="组合 36"/>
            <p:cNvGrpSpPr/>
            <p:nvPr/>
          </p:nvGrpSpPr>
          <p:grpSpPr>
            <a:xfrm>
              <a:off x="0" y="4892"/>
              <a:ext cx="14401" cy="4785"/>
              <a:chOff x="0" y="0"/>
              <a:chExt cx="14401" cy="4785"/>
            </a:xfrm>
          </p:grpSpPr>
          <p:pic>
            <p:nvPicPr>
              <p:cNvPr id="38" name="图片 37"/>
              <p:cNvPicPr>
                <a:picLocks noChangeAspect="1"/>
              </p:cNvPicPr>
              <p:nvPr/>
            </p:nvPicPr>
            <p:blipFill rotWithShape="1">
              <a:blip r:embed="rId3"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3"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4"/>
            <a:stretch>
              <a:fillRect/>
            </a:stretch>
          </p:blipFill>
          <p:spPr>
            <a:xfrm>
              <a:off x="6752" y="929"/>
              <a:ext cx="891" cy="889"/>
            </a:xfrm>
            <a:prstGeom prst="rect">
              <a:avLst/>
            </a:prstGeom>
          </p:spPr>
        </p:pic>
      </p:grpSp>
      <p:grpSp>
        <p:nvGrpSpPr>
          <p:cNvPr id="58" name="组合 57"/>
          <p:cNvGrpSpPr/>
          <p:nvPr/>
        </p:nvGrpSpPr>
        <p:grpSpPr>
          <a:xfrm>
            <a:off x="1888067" y="998221"/>
            <a:ext cx="8930640" cy="5859780"/>
            <a:chOff x="6380" y="1309"/>
            <a:chExt cx="7586" cy="6347"/>
          </a:xfrm>
        </p:grpSpPr>
        <p:sp>
          <p:nvSpPr>
            <p:cNvPr id="57" name="云形 56"/>
            <p:cNvSpPr/>
            <p:nvPr/>
          </p:nvSpPr>
          <p:spPr>
            <a:xfrm>
              <a:off x="6580" y="1509"/>
              <a:ext cx="7386" cy="6147"/>
            </a:xfrm>
            <a:prstGeom prst="cloud">
              <a:avLst/>
            </a:prstGeom>
            <a:solidFill>
              <a:srgbClr val="63C0B4"/>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sp>
          <p:nvSpPr>
            <p:cNvPr id="55" name="云形 54"/>
            <p:cNvSpPr/>
            <p:nvPr/>
          </p:nvSpPr>
          <p:spPr>
            <a:xfrm>
              <a:off x="6380" y="1309"/>
              <a:ext cx="7386" cy="6147"/>
            </a:xfrm>
            <a:prstGeom prst="cloud">
              <a:avLst/>
            </a:prstGeom>
            <a:solidFill>
              <a:schemeClr val="bg1"/>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dirty="0">
                <a:solidFill>
                  <a:prstClr val="white"/>
                </a:solidFill>
                <a:latin typeface="Calibri" panose="020F0502020204030204"/>
                <a:ea typeface="等线" panose="02010600030101010101" pitchFamily="2" charset="-122"/>
              </a:endParaRPr>
            </a:p>
          </p:txBody>
        </p:sp>
      </p:grpSp>
      <p:pic>
        <p:nvPicPr>
          <p:cNvPr id="11" name="图片 10"/>
          <p:cNvPicPr>
            <a:picLocks noChangeAspect="1"/>
          </p:cNvPicPr>
          <p:nvPr/>
        </p:nvPicPr>
        <p:blipFill>
          <a:blip r:embed="rId5" cstate="screen"/>
          <a:stretch>
            <a:fillRect/>
          </a:stretch>
        </p:blipFill>
        <p:spPr>
          <a:xfrm flipH="1">
            <a:off x="9733277" y="0"/>
            <a:ext cx="2453640" cy="2453640"/>
          </a:xfrm>
          <a:prstGeom prst="rect">
            <a:avLst/>
          </a:prstGeom>
        </p:spPr>
      </p:pic>
      <p:pic>
        <p:nvPicPr>
          <p:cNvPr id="2" name="图片 1"/>
          <p:cNvPicPr>
            <a:picLocks noChangeAspect="1"/>
          </p:cNvPicPr>
          <p:nvPr/>
        </p:nvPicPr>
        <p:blipFill>
          <a:blip r:embed="rId5" cstate="screen"/>
          <a:stretch>
            <a:fillRect/>
          </a:stretch>
        </p:blipFill>
        <p:spPr>
          <a:xfrm>
            <a:off x="5083" y="0"/>
            <a:ext cx="2453640" cy="2453640"/>
          </a:xfrm>
          <a:prstGeom prst="rect">
            <a:avLst/>
          </a:prstGeom>
        </p:spPr>
      </p:pic>
      <p:pic>
        <p:nvPicPr>
          <p:cNvPr id="18" name="Picture 17">
            <a:extLst>
              <a:ext uri="{FF2B5EF4-FFF2-40B4-BE49-F238E27FC236}">
                <a16:creationId xmlns:a16="http://schemas.microsoft.com/office/drawing/2014/main" id="{8EBB436A-930C-4751-9642-4A3DECA70D6F}"/>
              </a:ext>
            </a:extLst>
          </p:cNvPr>
          <p:cNvPicPr>
            <a:picLocks noChangeAspect="1"/>
          </p:cNvPicPr>
          <p:nvPr/>
        </p:nvPicPr>
        <p:blipFill>
          <a:blip r:embed="rId6" cstate="print">
            <a:extLst>
              <a:ext uri="{28A0092B-C50C-407E-A947-70E740481C1C}">
                <a14:useLocalDpi xmlns:a14="http://schemas.microsoft.com/office/drawing/2010/main" val="0"/>
              </a:ext>
            </a:extLst>
          </a:blip>
          <a:srcRect l="578" t="18600" r="526" b="51863"/>
          <a:stretch>
            <a:fillRect/>
          </a:stretch>
        </p:blipFill>
        <p:spPr>
          <a:xfrm>
            <a:off x="3707376" y="1635842"/>
            <a:ext cx="5645851" cy="1204265"/>
          </a:xfrm>
          <a:custGeom>
            <a:avLst/>
            <a:gdLst/>
            <a:ahLst/>
            <a:cxnLst/>
            <a:rect l="l" t="t" r="r" b="b"/>
            <a:pathLst>
              <a:path w="4234388" h="903199">
                <a:moveTo>
                  <a:pt x="3631692" y="790728"/>
                </a:moveTo>
                <a:cubicBezTo>
                  <a:pt x="3639922" y="790728"/>
                  <a:pt x="3647808" y="792213"/>
                  <a:pt x="3655352" y="795185"/>
                </a:cubicBezTo>
                <a:cubicBezTo>
                  <a:pt x="3662896" y="798157"/>
                  <a:pt x="3669640" y="802272"/>
                  <a:pt x="3675583" y="807530"/>
                </a:cubicBezTo>
                <a:cubicBezTo>
                  <a:pt x="3681527" y="812787"/>
                  <a:pt x="3686327" y="818960"/>
                  <a:pt x="3689985" y="826046"/>
                </a:cubicBezTo>
                <a:cubicBezTo>
                  <a:pt x="3693643" y="833133"/>
                  <a:pt x="3695471" y="840562"/>
                  <a:pt x="3695471" y="848335"/>
                </a:cubicBezTo>
                <a:cubicBezTo>
                  <a:pt x="3695471" y="857479"/>
                  <a:pt x="3693186" y="865823"/>
                  <a:pt x="3688613" y="873366"/>
                </a:cubicBezTo>
                <a:cubicBezTo>
                  <a:pt x="3684042" y="880910"/>
                  <a:pt x="3678327" y="887197"/>
                  <a:pt x="3671469" y="892226"/>
                </a:cubicBezTo>
                <a:cubicBezTo>
                  <a:pt x="3665982" y="895884"/>
                  <a:pt x="3660153" y="898627"/>
                  <a:pt x="3653981" y="900456"/>
                </a:cubicBezTo>
                <a:cubicBezTo>
                  <a:pt x="3647808" y="902284"/>
                  <a:pt x="3641522" y="903199"/>
                  <a:pt x="3635121" y="903199"/>
                </a:cubicBezTo>
                <a:cubicBezTo>
                  <a:pt x="3616376" y="903199"/>
                  <a:pt x="3600831" y="897027"/>
                  <a:pt x="3588487" y="884682"/>
                </a:cubicBezTo>
                <a:cubicBezTo>
                  <a:pt x="3577971" y="874167"/>
                  <a:pt x="3572713" y="861594"/>
                  <a:pt x="3572713" y="846963"/>
                </a:cubicBezTo>
                <a:cubicBezTo>
                  <a:pt x="3572713" y="830961"/>
                  <a:pt x="3579114" y="817245"/>
                  <a:pt x="3591916" y="805815"/>
                </a:cubicBezTo>
                <a:cubicBezTo>
                  <a:pt x="3603803" y="795757"/>
                  <a:pt x="3617062" y="790728"/>
                  <a:pt x="3631692" y="790728"/>
                </a:cubicBezTo>
                <a:close/>
                <a:moveTo>
                  <a:pt x="2976601" y="436169"/>
                </a:moveTo>
                <a:cubicBezTo>
                  <a:pt x="2969743" y="436169"/>
                  <a:pt x="2964485" y="437998"/>
                  <a:pt x="2960827" y="441655"/>
                </a:cubicBezTo>
                <a:cubicBezTo>
                  <a:pt x="2958541" y="444399"/>
                  <a:pt x="2956941" y="448285"/>
                  <a:pt x="2956027" y="453314"/>
                </a:cubicBezTo>
                <a:cubicBezTo>
                  <a:pt x="2955112" y="458343"/>
                  <a:pt x="2954655" y="463372"/>
                  <a:pt x="2954655" y="468402"/>
                </a:cubicBezTo>
                <a:cubicBezTo>
                  <a:pt x="2954655" y="474802"/>
                  <a:pt x="2955112" y="480860"/>
                  <a:pt x="2956027" y="486575"/>
                </a:cubicBezTo>
                <a:cubicBezTo>
                  <a:pt x="2956941" y="492290"/>
                  <a:pt x="2957855" y="496291"/>
                  <a:pt x="2958770" y="498577"/>
                </a:cubicBezTo>
                <a:cubicBezTo>
                  <a:pt x="2961970" y="504978"/>
                  <a:pt x="2969286" y="508178"/>
                  <a:pt x="2980716" y="508178"/>
                </a:cubicBezTo>
                <a:cubicBezTo>
                  <a:pt x="2985745" y="508178"/>
                  <a:pt x="2990774" y="507492"/>
                  <a:pt x="2995803" y="506121"/>
                </a:cubicBezTo>
                <a:cubicBezTo>
                  <a:pt x="3000832" y="504749"/>
                  <a:pt x="3005176" y="502692"/>
                  <a:pt x="3008833" y="499948"/>
                </a:cubicBezTo>
                <a:cubicBezTo>
                  <a:pt x="3012948" y="496748"/>
                  <a:pt x="3016377" y="492176"/>
                  <a:pt x="3019120" y="486232"/>
                </a:cubicBezTo>
                <a:cubicBezTo>
                  <a:pt x="3021864" y="480289"/>
                  <a:pt x="3023235" y="474802"/>
                  <a:pt x="3023235" y="469773"/>
                </a:cubicBezTo>
                <a:cubicBezTo>
                  <a:pt x="3023235" y="464744"/>
                  <a:pt x="3021749" y="460172"/>
                  <a:pt x="3018778" y="456057"/>
                </a:cubicBezTo>
                <a:cubicBezTo>
                  <a:pt x="3015806" y="451942"/>
                  <a:pt x="3011920" y="448399"/>
                  <a:pt x="3007119" y="445427"/>
                </a:cubicBezTo>
                <a:cubicBezTo>
                  <a:pt x="3002318" y="442455"/>
                  <a:pt x="2997175" y="440169"/>
                  <a:pt x="2991688" y="438569"/>
                </a:cubicBezTo>
                <a:cubicBezTo>
                  <a:pt x="2986202" y="436969"/>
                  <a:pt x="2981173" y="436169"/>
                  <a:pt x="2976601" y="436169"/>
                </a:cubicBezTo>
                <a:close/>
                <a:moveTo>
                  <a:pt x="584073" y="414223"/>
                </a:moveTo>
                <a:cubicBezTo>
                  <a:pt x="579044" y="414223"/>
                  <a:pt x="574243" y="415938"/>
                  <a:pt x="569671" y="419367"/>
                </a:cubicBezTo>
                <a:cubicBezTo>
                  <a:pt x="565099" y="422796"/>
                  <a:pt x="562813" y="427482"/>
                  <a:pt x="562813" y="433426"/>
                </a:cubicBezTo>
                <a:lnTo>
                  <a:pt x="562813" y="437541"/>
                </a:lnTo>
                <a:cubicBezTo>
                  <a:pt x="563728" y="443027"/>
                  <a:pt x="566014" y="446913"/>
                  <a:pt x="569671" y="449199"/>
                </a:cubicBezTo>
                <a:cubicBezTo>
                  <a:pt x="573329" y="451485"/>
                  <a:pt x="577215" y="452628"/>
                  <a:pt x="581330" y="452628"/>
                </a:cubicBezTo>
                <a:cubicBezTo>
                  <a:pt x="586359" y="452628"/>
                  <a:pt x="591274" y="451028"/>
                  <a:pt x="596075" y="447828"/>
                </a:cubicBezTo>
                <a:cubicBezTo>
                  <a:pt x="600875" y="444627"/>
                  <a:pt x="603276" y="440055"/>
                  <a:pt x="603276" y="434112"/>
                </a:cubicBezTo>
                <a:cubicBezTo>
                  <a:pt x="603276" y="433197"/>
                  <a:pt x="602818" y="430911"/>
                  <a:pt x="601904" y="427254"/>
                </a:cubicBezTo>
                <a:cubicBezTo>
                  <a:pt x="598704" y="418567"/>
                  <a:pt x="592760" y="414223"/>
                  <a:pt x="584073" y="414223"/>
                </a:cubicBezTo>
                <a:close/>
                <a:moveTo>
                  <a:pt x="571729" y="284607"/>
                </a:moveTo>
                <a:cubicBezTo>
                  <a:pt x="586359" y="284607"/>
                  <a:pt x="601218" y="285293"/>
                  <a:pt x="616306" y="286665"/>
                </a:cubicBezTo>
                <a:cubicBezTo>
                  <a:pt x="651510" y="289865"/>
                  <a:pt x="683400" y="297180"/>
                  <a:pt x="711975" y="308610"/>
                </a:cubicBezTo>
                <a:cubicBezTo>
                  <a:pt x="740550" y="320040"/>
                  <a:pt x="763067" y="337414"/>
                  <a:pt x="779526" y="360731"/>
                </a:cubicBezTo>
                <a:cubicBezTo>
                  <a:pt x="795528" y="383591"/>
                  <a:pt x="803529" y="409651"/>
                  <a:pt x="803529" y="438912"/>
                </a:cubicBezTo>
                <a:cubicBezTo>
                  <a:pt x="803529" y="452171"/>
                  <a:pt x="801929" y="464515"/>
                  <a:pt x="798728" y="475945"/>
                </a:cubicBezTo>
                <a:cubicBezTo>
                  <a:pt x="795071" y="490119"/>
                  <a:pt x="789242" y="503492"/>
                  <a:pt x="781241" y="516065"/>
                </a:cubicBezTo>
                <a:cubicBezTo>
                  <a:pt x="773240" y="528638"/>
                  <a:pt x="763524" y="539496"/>
                  <a:pt x="752094" y="548640"/>
                </a:cubicBezTo>
                <a:cubicBezTo>
                  <a:pt x="763981" y="563728"/>
                  <a:pt x="775297" y="581444"/>
                  <a:pt x="786041" y="601790"/>
                </a:cubicBezTo>
                <a:cubicBezTo>
                  <a:pt x="796786" y="622135"/>
                  <a:pt x="802843" y="643281"/>
                  <a:pt x="804215" y="665226"/>
                </a:cubicBezTo>
                <a:lnTo>
                  <a:pt x="804215" y="673456"/>
                </a:lnTo>
                <a:cubicBezTo>
                  <a:pt x="804215" y="699059"/>
                  <a:pt x="797243" y="721233"/>
                  <a:pt x="783298" y="739978"/>
                </a:cubicBezTo>
                <a:cubicBezTo>
                  <a:pt x="769354" y="758724"/>
                  <a:pt x="751637" y="770382"/>
                  <a:pt x="730149" y="774954"/>
                </a:cubicBezTo>
                <a:cubicBezTo>
                  <a:pt x="723291" y="776326"/>
                  <a:pt x="716890" y="777012"/>
                  <a:pt x="710946" y="777012"/>
                </a:cubicBezTo>
                <a:cubicBezTo>
                  <a:pt x="691744" y="777012"/>
                  <a:pt x="674827" y="771868"/>
                  <a:pt x="660197" y="761581"/>
                </a:cubicBezTo>
                <a:cubicBezTo>
                  <a:pt x="645567" y="751294"/>
                  <a:pt x="634137" y="740207"/>
                  <a:pt x="625907" y="728320"/>
                </a:cubicBezTo>
                <a:cubicBezTo>
                  <a:pt x="615391" y="713689"/>
                  <a:pt x="608076" y="697459"/>
                  <a:pt x="603961" y="679628"/>
                </a:cubicBezTo>
                <a:cubicBezTo>
                  <a:pt x="599847" y="661797"/>
                  <a:pt x="597561" y="643738"/>
                  <a:pt x="597103" y="625450"/>
                </a:cubicBezTo>
                <a:cubicBezTo>
                  <a:pt x="597103" y="619049"/>
                  <a:pt x="596646" y="613105"/>
                  <a:pt x="595732" y="607619"/>
                </a:cubicBezTo>
                <a:cubicBezTo>
                  <a:pt x="594817" y="602133"/>
                  <a:pt x="592303" y="598018"/>
                  <a:pt x="588188" y="595275"/>
                </a:cubicBezTo>
                <a:cubicBezTo>
                  <a:pt x="585902" y="593903"/>
                  <a:pt x="584073" y="593217"/>
                  <a:pt x="582702" y="593217"/>
                </a:cubicBezTo>
                <a:cubicBezTo>
                  <a:pt x="579501" y="593217"/>
                  <a:pt x="577215" y="594932"/>
                  <a:pt x="575844" y="598361"/>
                </a:cubicBezTo>
                <a:cubicBezTo>
                  <a:pt x="574472" y="601790"/>
                  <a:pt x="573786" y="605333"/>
                  <a:pt x="573786" y="608991"/>
                </a:cubicBezTo>
                <a:cubicBezTo>
                  <a:pt x="573786" y="618135"/>
                  <a:pt x="574358" y="626936"/>
                  <a:pt x="575501" y="635394"/>
                </a:cubicBezTo>
                <a:cubicBezTo>
                  <a:pt x="576644" y="643852"/>
                  <a:pt x="577215" y="652425"/>
                  <a:pt x="577215" y="661111"/>
                </a:cubicBezTo>
                <a:cubicBezTo>
                  <a:pt x="577215" y="662940"/>
                  <a:pt x="577101" y="664540"/>
                  <a:pt x="576872" y="665912"/>
                </a:cubicBezTo>
                <a:cubicBezTo>
                  <a:pt x="576644" y="667284"/>
                  <a:pt x="576529" y="668884"/>
                  <a:pt x="576529" y="670713"/>
                </a:cubicBezTo>
                <a:cubicBezTo>
                  <a:pt x="575615" y="692658"/>
                  <a:pt x="569786" y="712318"/>
                  <a:pt x="559042" y="729691"/>
                </a:cubicBezTo>
                <a:cubicBezTo>
                  <a:pt x="548297" y="747065"/>
                  <a:pt x="534238" y="759638"/>
                  <a:pt x="516865" y="767410"/>
                </a:cubicBezTo>
                <a:cubicBezTo>
                  <a:pt x="503606" y="772897"/>
                  <a:pt x="491033" y="775640"/>
                  <a:pt x="479146" y="775640"/>
                </a:cubicBezTo>
                <a:cubicBezTo>
                  <a:pt x="460858" y="775640"/>
                  <a:pt x="444284" y="770725"/>
                  <a:pt x="429425" y="760895"/>
                </a:cubicBezTo>
                <a:cubicBezTo>
                  <a:pt x="414566" y="751065"/>
                  <a:pt x="403251" y="739750"/>
                  <a:pt x="395478" y="726948"/>
                </a:cubicBezTo>
                <a:cubicBezTo>
                  <a:pt x="386334" y="711861"/>
                  <a:pt x="380276" y="695401"/>
                  <a:pt x="377305" y="677571"/>
                </a:cubicBezTo>
                <a:cubicBezTo>
                  <a:pt x="374333" y="659740"/>
                  <a:pt x="372618" y="641909"/>
                  <a:pt x="372161" y="624078"/>
                </a:cubicBezTo>
                <a:lnTo>
                  <a:pt x="372161" y="608991"/>
                </a:lnTo>
                <a:cubicBezTo>
                  <a:pt x="372161" y="587959"/>
                  <a:pt x="372618" y="567157"/>
                  <a:pt x="373533" y="546583"/>
                </a:cubicBezTo>
                <a:cubicBezTo>
                  <a:pt x="374447" y="526009"/>
                  <a:pt x="375361" y="505206"/>
                  <a:pt x="376276" y="484175"/>
                </a:cubicBezTo>
                <a:cubicBezTo>
                  <a:pt x="376733" y="468630"/>
                  <a:pt x="377305" y="453085"/>
                  <a:pt x="377990" y="437541"/>
                </a:cubicBezTo>
                <a:cubicBezTo>
                  <a:pt x="378676" y="421996"/>
                  <a:pt x="381305" y="406908"/>
                  <a:pt x="385877" y="392278"/>
                </a:cubicBezTo>
                <a:cubicBezTo>
                  <a:pt x="390906" y="375819"/>
                  <a:pt x="398564" y="360502"/>
                  <a:pt x="408851" y="346329"/>
                </a:cubicBezTo>
                <a:cubicBezTo>
                  <a:pt x="419138" y="332156"/>
                  <a:pt x="431597" y="320497"/>
                  <a:pt x="446227" y="311353"/>
                </a:cubicBezTo>
                <a:cubicBezTo>
                  <a:pt x="462229" y="301752"/>
                  <a:pt x="481089" y="294894"/>
                  <a:pt x="502806" y="290779"/>
                </a:cubicBezTo>
                <a:cubicBezTo>
                  <a:pt x="524523" y="286665"/>
                  <a:pt x="547497" y="284607"/>
                  <a:pt x="571729" y="284607"/>
                </a:cubicBezTo>
                <a:close/>
                <a:moveTo>
                  <a:pt x="3648837" y="279807"/>
                </a:moveTo>
                <a:cubicBezTo>
                  <a:pt x="3657524" y="279807"/>
                  <a:pt x="3666211" y="280035"/>
                  <a:pt x="3674897" y="280492"/>
                </a:cubicBezTo>
                <a:cubicBezTo>
                  <a:pt x="3683584" y="280950"/>
                  <a:pt x="3692271" y="281864"/>
                  <a:pt x="3700958" y="283236"/>
                </a:cubicBezTo>
                <a:cubicBezTo>
                  <a:pt x="3710559" y="284607"/>
                  <a:pt x="3720046" y="286665"/>
                  <a:pt x="3729418" y="289408"/>
                </a:cubicBezTo>
                <a:cubicBezTo>
                  <a:pt x="3738791" y="292151"/>
                  <a:pt x="3747592" y="296037"/>
                  <a:pt x="3755822" y="301066"/>
                </a:cubicBezTo>
                <a:cubicBezTo>
                  <a:pt x="3766337" y="307467"/>
                  <a:pt x="3774681" y="316154"/>
                  <a:pt x="3780854" y="327127"/>
                </a:cubicBezTo>
                <a:cubicBezTo>
                  <a:pt x="3787026" y="338100"/>
                  <a:pt x="3790569" y="349530"/>
                  <a:pt x="3791484" y="361417"/>
                </a:cubicBezTo>
                <a:cubicBezTo>
                  <a:pt x="3791484" y="362331"/>
                  <a:pt x="3791598" y="363017"/>
                  <a:pt x="3791826" y="363474"/>
                </a:cubicBezTo>
                <a:cubicBezTo>
                  <a:pt x="3792055" y="363931"/>
                  <a:pt x="3792169" y="364617"/>
                  <a:pt x="3792169" y="365532"/>
                </a:cubicBezTo>
                <a:cubicBezTo>
                  <a:pt x="3792169" y="374676"/>
                  <a:pt x="3790341" y="383705"/>
                  <a:pt x="3786683" y="392621"/>
                </a:cubicBezTo>
                <a:cubicBezTo>
                  <a:pt x="3783025" y="401536"/>
                  <a:pt x="3778110" y="409423"/>
                  <a:pt x="3771938" y="416281"/>
                </a:cubicBezTo>
                <a:cubicBezTo>
                  <a:pt x="3765766" y="423139"/>
                  <a:pt x="3758336" y="428625"/>
                  <a:pt x="3749650" y="432740"/>
                </a:cubicBezTo>
                <a:cubicBezTo>
                  <a:pt x="3740963" y="436855"/>
                  <a:pt x="3731590" y="438912"/>
                  <a:pt x="3721532" y="438912"/>
                </a:cubicBezTo>
                <a:cubicBezTo>
                  <a:pt x="3720160" y="438912"/>
                  <a:pt x="3718674" y="438912"/>
                  <a:pt x="3717074" y="438912"/>
                </a:cubicBezTo>
                <a:cubicBezTo>
                  <a:pt x="3715474" y="438912"/>
                  <a:pt x="3713760" y="438684"/>
                  <a:pt x="3711931" y="438226"/>
                </a:cubicBezTo>
                <a:cubicBezTo>
                  <a:pt x="3708273" y="437769"/>
                  <a:pt x="3704387" y="437198"/>
                  <a:pt x="3700272" y="436512"/>
                </a:cubicBezTo>
                <a:cubicBezTo>
                  <a:pt x="3696157" y="435826"/>
                  <a:pt x="3692043" y="435483"/>
                  <a:pt x="3687928" y="435483"/>
                </a:cubicBezTo>
                <a:cubicBezTo>
                  <a:pt x="3683356" y="435483"/>
                  <a:pt x="3679355" y="436169"/>
                  <a:pt x="3675926" y="437541"/>
                </a:cubicBezTo>
                <a:cubicBezTo>
                  <a:pt x="3672497" y="438912"/>
                  <a:pt x="3670097" y="441655"/>
                  <a:pt x="3668725" y="445770"/>
                </a:cubicBezTo>
                <a:cubicBezTo>
                  <a:pt x="3667811" y="448513"/>
                  <a:pt x="3667354" y="450342"/>
                  <a:pt x="3667354" y="451257"/>
                </a:cubicBezTo>
                <a:cubicBezTo>
                  <a:pt x="3667354" y="454914"/>
                  <a:pt x="3669068" y="457429"/>
                  <a:pt x="3672497" y="458800"/>
                </a:cubicBezTo>
                <a:cubicBezTo>
                  <a:pt x="3675926" y="460172"/>
                  <a:pt x="3679698" y="460858"/>
                  <a:pt x="3683813" y="460858"/>
                </a:cubicBezTo>
                <a:cubicBezTo>
                  <a:pt x="3687014" y="460858"/>
                  <a:pt x="3689528" y="460629"/>
                  <a:pt x="3691357" y="460172"/>
                </a:cubicBezTo>
                <a:cubicBezTo>
                  <a:pt x="3695014" y="459715"/>
                  <a:pt x="3698443" y="459372"/>
                  <a:pt x="3701644" y="459143"/>
                </a:cubicBezTo>
                <a:cubicBezTo>
                  <a:pt x="3704844" y="458915"/>
                  <a:pt x="3708273" y="458800"/>
                  <a:pt x="3711931" y="458800"/>
                </a:cubicBezTo>
                <a:cubicBezTo>
                  <a:pt x="3715588" y="458800"/>
                  <a:pt x="3719246" y="458915"/>
                  <a:pt x="3722903" y="459143"/>
                </a:cubicBezTo>
                <a:cubicBezTo>
                  <a:pt x="3726561" y="459372"/>
                  <a:pt x="3730219" y="459715"/>
                  <a:pt x="3733876" y="460172"/>
                </a:cubicBezTo>
                <a:cubicBezTo>
                  <a:pt x="3758565" y="462915"/>
                  <a:pt x="3775253" y="473431"/>
                  <a:pt x="3783940" y="491719"/>
                </a:cubicBezTo>
                <a:cubicBezTo>
                  <a:pt x="3788512" y="501320"/>
                  <a:pt x="3790798" y="511836"/>
                  <a:pt x="3790798" y="523266"/>
                </a:cubicBezTo>
                <a:cubicBezTo>
                  <a:pt x="3790798" y="536982"/>
                  <a:pt x="3787369" y="549669"/>
                  <a:pt x="3780511" y="561327"/>
                </a:cubicBezTo>
                <a:cubicBezTo>
                  <a:pt x="3773653" y="572986"/>
                  <a:pt x="3764966" y="581330"/>
                  <a:pt x="3754450" y="586359"/>
                </a:cubicBezTo>
                <a:cubicBezTo>
                  <a:pt x="3746678" y="590017"/>
                  <a:pt x="3737534" y="591846"/>
                  <a:pt x="3727018" y="591846"/>
                </a:cubicBezTo>
                <a:cubicBezTo>
                  <a:pt x="3720618" y="591846"/>
                  <a:pt x="3714217" y="591274"/>
                  <a:pt x="3707816" y="590131"/>
                </a:cubicBezTo>
                <a:cubicBezTo>
                  <a:pt x="3701415" y="588988"/>
                  <a:pt x="3695014" y="587731"/>
                  <a:pt x="3688613" y="586359"/>
                </a:cubicBezTo>
                <a:cubicBezTo>
                  <a:pt x="3686785" y="585902"/>
                  <a:pt x="3684042" y="585673"/>
                  <a:pt x="3680384" y="585673"/>
                </a:cubicBezTo>
                <a:cubicBezTo>
                  <a:pt x="3675812" y="585673"/>
                  <a:pt x="3672040" y="586588"/>
                  <a:pt x="3669068" y="588417"/>
                </a:cubicBezTo>
                <a:cubicBezTo>
                  <a:pt x="3666096" y="590245"/>
                  <a:pt x="3664611" y="593446"/>
                  <a:pt x="3664611" y="598018"/>
                </a:cubicBezTo>
                <a:cubicBezTo>
                  <a:pt x="3664611" y="604419"/>
                  <a:pt x="3666782" y="608876"/>
                  <a:pt x="3671126" y="611391"/>
                </a:cubicBezTo>
                <a:cubicBezTo>
                  <a:pt x="3675469" y="613905"/>
                  <a:pt x="3680612" y="615163"/>
                  <a:pt x="3686556" y="615163"/>
                </a:cubicBezTo>
                <a:cubicBezTo>
                  <a:pt x="3688842" y="615163"/>
                  <a:pt x="3691242" y="615048"/>
                  <a:pt x="3693757" y="614820"/>
                </a:cubicBezTo>
                <a:cubicBezTo>
                  <a:pt x="3696272" y="614591"/>
                  <a:pt x="3698672" y="614248"/>
                  <a:pt x="3700958" y="613791"/>
                </a:cubicBezTo>
                <a:cubicBezTo>
                  <a:pt x="3704158" y="613334"/>
                  <a:pt x="3707359" y="612991"/>
                  <a:pt x="3710559" y="612762"/>
                </a:cubicBezTo>
                <a:cubicBezTo>
                  <a:pt x="3713760" y="612534"/>
                  <a:pt x="3716731" y="612420"/>
                  <a:pt x="3719475" y="612420"/>
                </a:cubicBezTo>
                <a:cubicBezTo>
                  <a:pt x="3740049" y="612420"/>
                  <a:pt x="3756622" y="618020"/>
                  <a:pt x="3769195" y="629222"/>
                </a:cubicBezTo>
                <a:cubicBezTo>
                  <a:pt x="3781768" y="640423"/>
                  <a:pt x="3788054" y="656539"/>
                  <a:pt x="3788054" y="677571"/>
                </a:cubicBezTo>
                <a:cubicBezTo>
                  <a:pt x="3788054" y="678485"/>
                  <a:pt x="3787940" y="679285"/>
                  <a:pt x="3787712" y="679971"/>
                </a:cubicBezTo>
                <a:cubicBezTo>
                  <a:pt x="3787483" y="680657"/>
                  <a:pt x="3787369" y="681457"/>
                  <a:pt x="3787369" y="682371"/>
                </a:cubicBezTo>
                <a:cubicBezTo>
                  <a:pt x="3786454" y="699288"/>
                  <a:pt x="3782111" y="713575"/>
                  <a:pt x="3774338" y="725234"/>
                </a:cubicBezTo>
                <a:cubicBezTo>
                  <a:pt x="3766566" y="736892"/>
                  <a:pt x="3756394" y="746493"/>
                  <a:pt x="3743821" y="754037"/>
                </a:cubicBezTo>
                <a:cubicBezTo>
                  <a:pt x="3731247" y="761581"/>
                  <a:pt x="3716960" y="767067"/>
                  <a:pt x="3700958" y="770496"/>
                </a:cubicBezTo>
                <a:cubicBezTo>
                  <a:pt x="3684956" y="773925"/>
                  <a:pt x="3668039" y="775640"/>
                  <a:pt x="3650209" y="775640"/>
                </a:cubicBezTo>
                <a:cubicBezTo>
                  <a:pt x="3633292" y="775640"/>
                  <a:pt x="3616376" y="774268"/>
                  <a:pt x="3599460" y="771525"/>
                </a:cubicBezTo>
                <a:cubicBezTo>
                  <a:pt x="3585744" y="769239"/>
                  <a:pt x="3572142" y="765696"/>
                  <a:pt x="3558654" y="760895"/>
                </a:cubicBezTo>
                <a:cubicBezTo>
                  <a:pt x="3545167" y="756095"/>
                  <a:pt x="3533166" y="749122"/>
                  <a:pt x="3522650" y="739978"/>
                </a:cubicBezTo>
                <a:cubicBezTo>
                  <a:pt x="3510305" y="729463"/>
                  <a:pt x="3500590" y="715861"/>
                  <a:pt x="3493504" y="699173"/>
                </a:cubicBezTo>
                <a:cubicBezTo>
                  <a:pt x="3486417" y="682485"/>
                  <a:pt x="3480930" y="664197"/>
                  <a:pt x="3477044" y="644309"/>
                </a:cubicBezTo>
                <a:cubicBezTo>
                  <a:pt x="3473158" y="624421"/>
                  <a:pt x="3470644" y="603276"/>
                  <a:pt x="3469500" y="580873"/>
                </a:cubicBezTo>
                <a:cubicBezTo>
                  <a:pt x="3468357" y="558470"/>
                  <a:pt x="3467786" y="536067"/>
                  <a:pt x="3467786" y="513664"/>
                </a:cubicBezTo>
                <a:lnTo>
                  <a:pt x="3467786" y="473888"/>
                </a:lnTo>
                <a:cubicBezTo>
                  <a:pt x="3468243" y="439141"/>
                  <a:pt x="3471787" y="407823"/>
                  <a:pt x="3478416" y="379933"/>
                </a:cubicBezTo>
                <a:cubicBezTo>
                  <a:pt x="3485045" y="352044"/>
                  <a:pt x="3498876" y="329870"/>
                  <a:pt x="3519907" y="313411"/>
                </a:cubicBezTo>
                <a:cubicBezTo>
                  <a:pt x="3534537" y="301524"/>
                  <a:pt x="3553282" y="292951"/>
                  <a:pt x="3576142" y="287693"/>
                </a:cubicBezTo>
                <a:cubicBezTo>
                  <a:pt x="3599002" y="282435"/>
                  <a:pt x="3623234" y="279807"/>
                  <a:pt x="3648837" y="279807"/>
                </a:cubicBezTo>
                <a:close/>
                <a:moveTo>
                  <a:pt x="1877187" y="279807"/>
                </a:moveTo>
                <a:cubicBezTo>
                  <a:pt x="1885874" y="279807"/>
                  <a:pt x="1894561" y="280035"/>
                  <a:pt x="1903248" y="280492"/>
                </a:cubicBezTo>
                <a:cubicBezTo>
                  <a:pt x="1911934" y="280950"/>
                  <a:pt x="1920621" y="281864"/>
                  <a:pt x="1929308" y="283236"/>
                </a:cubicBezTo>
                <a:cubicBezTo>
                  <a:pt x="1938909" y="284607"/>
                  <a:pt x="1948396" y="286665"/>
                  <a:pt x="1957769" y="289408"/>
                </a:cubicBezTo>
                <a:cubicBezTo>
                  <a:pt x="1967141" y="292151"/>
                  <a:pt x="1975942" y="296037"/>
                  <a:pt x="1984172" y="301066"/>
                </a:cubicBezTo>
                <a:cubicBezTo>
                  <a:pt x="1994688" y="307467"/>
                  <a:pt x="2003031" y="316154"/>
                  <a:pt x="2009204" y="327127"/>
                </a:cubicBezTo>
                <a:cubicBezTo>
                  <a:pt x="2015376" y="338100"/>
                  <a:pt x="2018919" y="349530"/>
                  <a:pt x="2019834" y="361417"/>
                </a:cubicBezTo>
                <a:cubicBezTo>
                  <a:pt x="2019834" y="362331"/>
                  <a:pt x="2019948" y="363017"/>
                  <a:pt x="2020176" y="363474"/>
                </a:cubicBezTo>
                <a:cubicBezTo>
                  <a:pt x="2020405" y="363931"/>
                  <a:pt x="2020519" y="364617"/>
                  <a:pt x="2020519" y="365532"/>
                </a:cubicBezTo>
                <a:cubicBezTo>
                  <a:pt x="2020519" y="374676"/>
                  <a:pt x="2018691" y="383705"/>
                  <a:pt x="2015033" y="392621"/>
                </a:cubicBezTo>
                <a:cubicBezTo>
                  <a:pt x="2011375" y="401536"/>
                  <a:pt x="2006460" y="409423"/>
                  <a:pt x="2000288" y="416281"/>
                </a:cubicBezTo>
                <a:cubicBezTo>
                  <a:pt x="1994116" y="423139"/>
                  <a:pt x="1986687" y="428625"/>
                  <a:pt x="1978000" y="432740"/>
                </a:cubicBezTo>
                <a:cubicBezTo>
                  <a:pt x="1969313" y="436855"/>
                  <a:pt x="1959940" y="438912"/>
                  <a:pt x="1949882" y="438912"/>
                </a:cubicBezTo>
                <a:cubicBezTo>
                  <a:pt x="1948510" y="438912"/>
                  <a:pt x="1947025" y="438912"/>
                  <a:pt x="1945424" y="438912"/>
                </a:cubicBezTo>
                <a:cubicBezTo>
                  <a:pt x="1943824" y="438912"/>
                  <a:pt x="1942110" y="438684"/>
                  <a:pt x="1940281" y="438226"/>
                </a:cubicBezTo>
                <a:cubicBezTo>
                  <a:pt x="1936623" y="437769"/>
                  <a:pt x="1932737" y="437198"/>
                  <a:pt x="1928622" y="436512"/>
                </a:cubicBezTo>
                <a:cubicBezTo>
                  <a:pt x="1924507" y="435826"/>
                  <a:pt x="1920393" y="435483"/>
                  <a:pt x="1916278" y="435483"/>
                </a:cubicBezTo>
                <a:cubicBezTo>
                  <a:pt x="1911706" y="435483"/>
                  <a:pt x="1907705" y="436169"/>
                  <a:pt x="1904276" y="437541"/>
                </a:cubicBezTo>
                <a:cubicBezTo>
                  <a:pt x="1900847" y="438912"/>
                  <a:pt x="1898447" y="441655"/>
                  <a:pt x="1897075" y="445770"/>
                </a:cubicBezTo>
                <a:cubicBezTo>
                  <a:pt x="1896161" y="448513"/>
                  <a:pt x="1895704" y="450342"/>
                  <a:pt x="1895704" y="451257"/>
                </a:cubicBezTo>
                <a:cubicBezTo>
                  <a:pt x="1895704" y="454914"/>
                  <a:pt x="1897418" y="457429"/>
                  <a:pt x="1900847" y="458800"/>
                </a:cubicBezTo>
                <a:cubicBezTo>
                  <a:pt x="1904276" y="460172"/>
                  <a:pt x="1908048" y="460858"/>
                  <a:pt x="1912163" y="460858"/>
                </a:cubicBezTo>
                <a:cubicBezTo>
                  <a:pt x="1915363" y="460858"/>
                  <a:pt x="1917878" y="460629"/>
                  <a:pt x="1919707" y="460172"/>
                </a:cubicBezTo>
                <a:cubicBezTo>
                  <a:pt x="1923364" y="459715"/>
                  <a:pt x="1926794" y="459372"/>
                  <a:pt x="1929994" y="459143"/>
                </a:cubicBezTo>
                <a:cubicBezTo>
                  <a:pt x="1933194" y="458915"/>
                  <a:pt x="1936623" y="458800"/>
                  <a:pt x="1940281" y="458800"/>
                </a:cubicBezTo>
                <a:cubicBezTo>
                  <a:pt x="1943938" y="458800"/>
                  <a:pt x="1947596" y="458915"/>
                  <a:pt x="1951254" y="459143"/>
                </a:cubicBezTo>
                <a:cubicBezTo>
                  <a:pt x="1954911" y="459372"/>
                  <a:pt x="1958569" y="459715"/>
                  <a:pt x="1962226" y="460172"/>
                </a:cubicBezTo>
                <a:cubicBezTo>
                  <a:pt x="1986915" y="462915"/>
                  <a:pt x="2003603" y="473431"/>
                  <a:pt x="2012290" y="491719"/>
                </a:cubicBezTo>
                <a:cubicBezTo>
                  <a:pt x="2016862" y="501320"/>
                  <a:pt x="2019148" y="511836"/>
                  <a:pt x="2019148" y="523266"/>
                </a:cubicBezTo>
                <a:cubicBezTo>
                  <a:pt x="2019148" y="536982"/>
                  <a:pt x="2015719" y="549669"/>
                  <a:pt x="2008861" y="561327"/>
                </a:cubicBezTo>
                <a:cubicBezTo>
                  <a:pt x="2002003" y="572986"/>
                  <a:pt x="1993316" y="581330"/>
                  <a:pt x="1982800" y="586359"/>
                </a:cubicBezTo>
                <a:cubicBezTo>
                  <a:pt x="1975028" y="590017"/>
                  <a:pt x="1965884" y="591846"/>
                  <a:pt x="1955368" y="591846"/>
                </a:cubicBezTo>
                <a:cubicBezTo>
                  <a:pt x="1948968" y="591846"/>
                  <a:pt x="1942567" y="591274"/>
                  <a:pt x="1936166" y="590131"/>
                </a:cubicBezTo>
                <a:cubicBezTo>
                  <a:pt x="1929765" y="588988"/>
                  <a:pt x="1923365" y="587731"/>
                  <a:pt x="1916964" y="586359"/>
                </a:cubicBezTo>
                <a:cubicBezTo>
                  <a:pt x="1915135" y="585902"/>
                  <a:pt x="1912392" y="585673"/>
                  <a:pt x="1908734" y="585673"/>
                </a:cubicBezTo>
                <a:cubicBezTo>
                  <a:pt x="1904162" y="585673"/>
                  <a:pt x="1900390" y="586588"/>
                  <a:pt x="1897418" y="588417"/>
                </a:cubicBezTo>
                <a:cubicBezTo>
                  <a:pt x="1894447" y="590245"/>
                  <a:pt x="1892961" y="593446"/>
                  <a:pt x="1892961" y="598018"/>
                </a:cubicBezTo>
                <a:cubicBezTo>
                  <a:pt x="1892961" y="604419"/>
                  <a:pt x="1895132" y="608876"/>
                  <a:pt x="1899476" y="611391"/>
                </a:cubicBezTo>
                <a:cubicBezTo>
                  <a:pt x="1903819" y="613905"/>
                  <a:pt x="1908963" y="615163"/>
                  <a:pt x="1914906" y="615163"/>
                </a:cubicBezTo>
                <a:cubicBezTo>
                  <a:pt x="1917192" y="615163"/>
                  <a:pt x="1919593" y="615048"/>
                  <a:pt x="1922107" y="614820"/>
                </a:cubicBezTo>
                <a:cubicBezTo>
                  <a:pt x="1924622" y="614591"/>
                  <a:pt x="1927022" y="614248"/>
                  <a:pt x="1929308" y="613791"/>
                </a:cubicBezTo>
                <a:cubicBezTo>
                  <a:pt x="1932508" y="613334"/>
                  <a:pt x="1935709" y="612991"/>
                  <a:pt x="1938909" y="612762"/>
                </a:cubicBezTo>
                <a:cubicBezTo>
                  <a:pt x="1942110" y="612534"/>
                  <a:pt x="1945081" y="612420"/>
                  <a:pt x="1947825" y="612420"/>
                </a:cubicBezTo>
                <a:cubicBezTo>
                  <a:pt x="1968399" y="612420"/>
                  <a:pt x="1984972" y="618020"/>
                  <a:pt x="1997545" y="629222"/>
                </a:cubicBezTo>
                <a:cubicBezTo>
                  <a:pt x="2010118" y="640423"/>
                  <a:pt x="2016405" y="656539"/>
                  <a:pt x="2016405" y="677571"/>
                </a:cubicBezTo>
                <a:cubicBezTo>
                  <a:pt x="2016405" y="678485"/>
                  <a:pt x="2016290" y="679285"/>
                  <a:pt x="2016062" y="679971"/>
                </a:cubicBezTo>
                <a:cubicBezTo>
                  <a:pt x="2015833" y="680657"/>
                  <a:pt x="2015719" y="681457"/>
                  <a:pt x="2015719" y="682371"/>
                </a:cubicBezTo>
                <a:cubicBezTo>
                  <a:pt x="2014804" y="699288"/>
                  <a:pt x="2010461" y="713575"/>
                  <a:pt x="2002689" y="725234"/>
                </a:cubicBezTo>
                <a:cubicBezTo>
                  <a:pt x="1994916" y="736892"/>
                  <a:pt x="1984744" y="746493"/>
                  <a:pt x="1972171" y="754037"/>
                </a:cubicBezTo>
                <a:cubicBezTo>
                  <a:pt x="1959597" y="761581"/>
                  <a:pt x="1945310" y="767067"/>
                  <a:pt x="1929308" y="770496"/>
                </a:cubicBezTo>
                <a:cubicBezTo>
                  <a:pt x="1913306" y="773925"/>
                  <a:pt x="1896390" y="775640"/>
                  <a:pt x="1878559" y="775640"/>
                </a:cubicBezTo>
                <a:cubicBezTo>
                  <a:pt x="1861642" y="775640"/>
                  <a:pt x="1844726" y="774268"/>
                  <a:pt x="1827810" y="771525"/>
                </a:cubicBezTo>
                <a:cubicBezTo>
                  <a:pt x="1814094" y="769239"/>
                  <a:pt x="1800492" y="765696"/>
                  <a:pt x="1787005" y="760895"/>
                </a:cubicBezTo>
                <a:cubicBezTo>
                  <a:pt x="1773517" y="756095"/>
                  <a:pt x="1761516" y="749122"/>
                  <a:pt x="1751000" y="739978"/>
                </a:cubicBezTo>
                <a:cubicBezTo>
                  <a:pt x="1738656" y="729463"/>
                  <a:pt x="1728940" y="715861"/>
                  <a:pt x="1721854" y="699173"/>
                </a:cubicBezTo>
                <a:cubicBezTo>
                  <a:pt x="1714767" y="682485"/>
                  <a:pt x="1709281" y="664197"/>
                  <a:pt x="1705394" y="644309"/>
                </a:cubicBezTo>
                <a:cubicBezTo>
                  <a:pt x="1701508" y="624421"/>
                  <a:pt x="1698994" y="603276"/>
                  <a:pt x="1697851" y="580873"/>
                </a:cubicBezTo>
                <a:cubicBezTo>
                  <a:pt x="1696707" y="558470"/>
                  <a:pt x="1696136" y="536067"/>
                  <a:pt x="1696136" y="513664"/>
                </a:cubicBezTo>
                <a:lnTo>
                  <a:pt x="1696136" y="473888"/>
                </a:lnTo>
                <a:cubicBezTo>
                  <a:pt x="1696593" y="439141"/>
                  <a:pt x="1700137" y="407823"/>
                  <a:pt x="1706766" y="379933"/>
                </a:cubicBezTo>
                <a:cubicBezTo>
                  <a:pt x="1713395" y="352044"/>
                  <a:pt x="1727226" y="329870"/>
                  <a:pt x="1748257" y="313411"/>
                </a:cubicBezTo>
                <a:cubicBezTo>
                  <a:pt x="1762887" y="301524"/>
                  <a:pt x="1781632" y="292951"/>
                  <a:pt x="1804492" y="287693"/>
                </a:cubicBezTo>
                <a:cubicBezTo>
                  <a:pt x="1827352" y="282435"/>
                  <a:pt x="1851584" y="279807"/>
                  <a:pt x="1877187" y="279807"/>
                </a:cubicBezTo>
                <a:close/>
                <a:moveTo>
                  <a:pt x="1359484" y="279807"/>
                </a:moveTo>
                <a:cubicBezTo>
                  <a:pt x="1370457" y="279807"/>
                  <a:pt x="1381087" y="282321"/>
                  <a:pt x="1391374" y="287350"/>
                </a:cubicBezTo>
                <a:cubicBezTo>
                  <a:pt x="1401661" y="292380"/>
                  <a:pt x="1411720" y="299009"/>
                  <a:pt x="1421549" y="307239"/>
                </a:cubicBezTo>
                <a:cubicBezTo>
                  <a:pt x="1431379" y="315468"/>
                  <a:pt x="1440866" y="324726"/>
                  <a:pt x="1450010" y="335013"/>
                </a:cubicBezTo>
                <a:cubicBezTo>
                  <a:pt x="1459154" y="345300"/>
                  <a:pt x="1468298" y="355473"/>
                  <a:pt x="1477442" y="365532"/>
                </a:cubicBezTo>
                <a:cubicBezTo>
                  <a:pt x="1486586" y="355473"/>
                  <a:pt x="1495959" y="345300"/>
                  <a:pt x="1505560" y="335013"/>
                </a:cubicBezTo>
                <a:cubicBezTo>
                  <a:pt x="1515161" y="324726"/>
                  <a:pt x="1524991" y="315468"/>
                  <a:pt x="1535049" y="307239"/>
                </a:cubicBezTo>
                <a:cubicBezTo>
                  <a:pt x="1545108" y="299009"/>
                  <a:pt x="1555280" y="292380"/>
                  <a:pt x="1565567" y="287350"/>
                </a:cubicBezTo>
                <a:cubicBezTo>
                  <a:pt x="1575854" y="282321"/>
                  <a:pt x="1586027" y="279807"/>
                  <a:pt x="1596085" y="279807"/>
                </a:cubicBezTo>
                <a:cubicBezTo>
                  <a:pt x="1608430" y="279807"/>
                  <a:pt x="1620317" y="281864"/>
                  <a:pt x="1631747" y="285979"/>
                </a:cubicBezTo>
                <a:cubicBezTo>
                  <a:pt x="1643177" y="290094"/>
                  <a:pt x="1653464" y="295923"/>
                  <a:pt x="1662608" y="303467"/>
                </a:cubicBezTo>
                <a:cubicBezTo>
                  <a:pt x="1671752" y="311010"/>
                  <a:pt x="1679410" y="319812"/>
                  <a:pt x="1685582" y="329870"/>
                </a:cubicBezTo>
                <a:cubicBezTo>
                  <a:pt x="1691755" y="339928"/>
                  <a:pt x="1695526" y="350901"/>
                  <a:pt x="1696898" y="362788"/>
                </a:cubicBezTo>
                <a:cubicBezTo>
                  <a:pt x="1697355" y="364617"/>
                  <a:pt x="1697584" y="366446"/>
                  <a:pt x="1697584" y="368275"/>
                </a:cubicBezTo>
                <a:cubicBezTo>
                  <a:pt x="1697584" y="370104"/>
                  <a:pt x="1697584" y="371932"/>
                  <a:pt x="1697584" y="373761"/>
                </a:cubicBezTo>
                <a:cubicBezTo>
                  <a:pt x="1697584" y="391135"/>
                  <a:pt x="1693012" y="408394"/>
                  <a:pt x="1683868" y="425539"/>
                </a:cubicBezTo>
                <a:cubicBezTo>
                  <a:pt x="1674724" y="442684"/>
                  <a:pt x="1663523" y="460629"/>
                  <a:pt x="1650264" y="479374"/>
                </a:cubicBezTo>
                <a:lnTo>
                  <a:pt x="1580312" y="562356"/>
                </a:lnTo>
                <a:cubicBezTo>
                  <a:pt x="1580769" y="571500"/>
                  <a:pt x="1581112" y="579273"/>
                  <a:pt x="1581341" y="585673"/>
                </a:cubicBezTo>
                <a:cubicBezTo>
                  <a:pt x="1581569" y="592074"/>
                  <a:pt x="1581684" y="599389"/>
                  <a:pt x="1581684" y="607619"/>
                </a:cubicBezTo>
                <a:cubicBezTo>
                  <a:pt x="1581684" y="614020"/>
                  <a:pt x="1581455" y="621335"/>
                  <a:pt x="1580998" y="629565"/>
                </a:cubicBezTo>
                <a:cubicBezTo>
                  <a:pt x="1580541" y="637794"/>
                  <a:pt x="1579855" y="647853"/>
                  <a:pt x="1578940" y="659740"/>
                </a:cubicBezTo>
                <a:cubicBezTo>
                  <a:pt x="1578026" y="671170"/>
                  <a:pt x="1576769" y="682371"/>
                  <a:pt x="1575168" y="693344"/>
                </a:cubicBezTo>
                <a:cubicBezTo>
                  <a:pt x="1573568" y="704317"/>
                  <a:pt x="1570254" y="715061"/>
                  <a:pt x="1565224" y="725577"/>
                </a:cubicBezTo>
                <a:cubicBezTo>
                  <a:pt x="1558366" y="740207"/>
                  <a:pt x="1547508" y="753123"/>
                  <a:pt x="1532649" y="764324"/>
                </a:cubicBezTo>
                <a:cubicBezTo>
                  <a:pt x="1517790" y="775526"/>
                  <a:pt x="1500073" y="781126"/>
                  <a:pt x="1479499" y="781126"/>
                </a:cubicBezTo>
                <a:cubicBezTo>
                  <a:pt x="1474928" y="781126"/>
                  <a:pt x="1471499" y="780898"/>
                  <a:pt x="1469212" y="780441"/>
                </a:cubicBezTo>
                <a:cubicBezTo>
                  <a:pt x="1450467" y="778155"/>
                  <a:pt x="1434465" y="771639"/>
                  <a:pt x="1421206" y="760895"/>
                </a:cubicBezTo>
                <a:cubicBezTo>
                  <a:pt x="1407948" y="750151"/>
                  <a:pt x="1397432" y="737921"/>
                  <a:pt x="1389660" y="724205"/>
                </a:cubicBezTo>
                <a:cubicBezTo>
                  <a:pt x="1381887" y="710489"/>
                  <a:pt x="1376401" y="691515"/>
                  <a:pt x="1373200" y="667284"/>
                </a:cubicBezTo>
                <a:cubicBezTo>
                  <a:pt x="1370000" y="643052"/>
                  <a:pt x="1368400" y="616992"/>
                  <a:pt x="1368400" y="589102"/>
                </a:cubicBezTo>
                <a:cubicBezTo>
                  <a:pt x="1368400" y="582702"/>
                  <a:pt x="1368400" y="576644"/>
                  <a:pt x="1368400" y="570929"/>
                </a:cubicBezTo>
                <a:cubicBezTo>
                  <a:pt x="1368400" y="565214"/>
                  <a:pt x="1368628" y="559156"/>
                  <a:pt x="1369086" y="552755"/>
                </a:cubicBezTo>
                <a:cubicBezTo>
                  <a:pt x="1358570" y="542239"/>
                  <a:pt x="1348169" y="530581"/>
                  <a:pt x="1337882" y="517779"/>
                </a:cubicBezTo>
                <a:cubicBezTo>
                  <a:pt x="1327595" y="504978"/>
                  <a:pt x="1317651" y="492176"/>
                  <a:pt x="1308049" y="479374"/>
                </a:cubicBezTo>
                <a:cubicBezTo>
                  <a:pt x="1294333" y="460629"/>
                  <a:pt x="1282560" y="442455"/>
                  <a:pt x="1272731" y="424853"/>
                </a:cubicBezTo>
                <a:cubicBezTo>
                  <a:pt x="1262901" y="407251"/>
                  <a:pt x="1257986" y="389763"/>
                  <a:pt x="1257986" y="372390"/>
                </a:cubicBezTo>
                <a:cubicBezTo>
                  <a:pt x="1257986" y="368275"/>
                  <a:pt x="1258215" y="365074"/>
                  <a:pt x="1258672" y="362788"/>
                </a:cubicBezTo>
                <a:cubicBezTo>
                  <a:pt x="1260044" y="350901"/>
                  <a:pt x="1263815" y="339928"/>
                  <a:pt x="1269988" y="329870"/>
                </a:cubicBezTo>
                <a:cubicBezTo>
                  <a:pt x="1276160" y="319812"/>
                  <a:pt x="1283818" y="311010"/>
                  <a:pt x="1292962" y="303467"/>
                </a:cubicBezTo>
                <a:cubicBezTo>
                  <a:pt x="1302106" y="295923"/>
                  <a:pt x="1312393" y="290094"/>
                  <a:pt x="1323823" y="285979"/>
                </a:cubicBezTo>
                <a:cubicBezTo>
                  <a:pt x="1335253" y="281864"/>
                  <a:pt x="1347140" y="279807"/>
                  <a:pt x="1359484" y="279807"/>
                </a:cubicBezTo>
                <a:close/>
                <a:moveTo>
                  <a:pt x="4135907" y="279121"/>
                </a:moveTo>
                <a:cubicBezTo>
                  <a:pt x="4149167" y="279121"/>
                  <a:pt x="4162540" y="282092"/>
                  <a:pt x="4176027" y="288036"/>
                </a:cubicBezTo>
                <a:cubicBezTo>
                  <a:pt x="4189514" y="293980"/>
                  <a:pt x="4200144" y="301752"/>
                  <a:pt x="4207916" y="311353"/>
                </a:cubicBezTo>
                <a:cubicBezTo>
                  <a:pt x="4218432" y="324155"/>
                  <a:pt x="4225405" y="338100"/>
                  <a:pt x="4228833" y="353187"/>
                </a:cubicBezTo>
                <a:cubicBezTo>
                  <a:pt x="4232262" y="368275"/>
                  <a:pt x="4233977" y="385877"/>
                  <a:pt x="4233977" y="405994"/>
                </a:cubicBezTo>
                <a:lnTo>
                  <a:pt x="4233977" y="412852"/>
                </a:lnTo>
                <a:cubicBezTo>
                  <a:pt x="4233977" y="430225"/>
                  <a:pt x="4234091" y="447828"/>
                  <a:pt x="4234320" y="465658"/>
                </a:cubicBezTo>
                <a:cubicBezTo>
                  <a:pt x="4234549" y="483489"/>
                  <a:pt x="4234206" y="501091"/>
                  <a:pt x="4233291" y="518465"/>
                </a:cubicBezTo>
                <a:cubicBezTo>
                  <a:pt x="4232377" y="540411"/>
                  <a:pt x="4231348" y="561670"/>
                  <a:pt x="4230205" y="582244"/>
                </a:cubicBezTo>
                <a:cubicBezTo>
                  <a:pt x="4229062" y="602818"/>
                  <a:pt x="4227119" y="623621"/>
                  <a:pt x="4224376" y="644652"/>
                </a:cubicBezTo>
                <a:cubicBezTo>
                  <a:pt x="4222090" y="661569"/>
                  <a:pt x="4218889" y="678142"/>
                  <a:pt x="4214774" y="694373"/>
                </a:cubicBezTo>
                <a:cubicBezTo>
                  <a:pt x="4210660" y="710603"/>
                  <a:pt x="4204716" y="725119"/>
                  <a:pt x="4196944" y="737921"/>
                </a:cubicBezTo>
                <a:cubicBezTo>
                  <a:pt x="4189171" y="750723"/>
                  <a:pt x="4178999" y="761010"/>
                  <a:pt x="4166426" y="768782"/>
                </a:cubicBezTo>
                <a:cubicBezTo>
                  <a:pt x="4153853" y="776554"/>
                  <a:pt x="4137736" y="780441"/>
                  <a:pt x="4118077" y="780441"/>
                </a:cubicBezTo>
                <a:cubicBezTo>
                  <a:pt x="4102075" y="780441"/>
                  <a:pt x="4088473" y="778840"/>
                  <a:pt x="4077272" y="775640"/>
                </a:cubicBezTo>
                <a:cubicBezTo>
                  <a:pt x="4066070" y="772440"/>
                  <a:pt x="4056355" y="767296"/>
                  <a:pt x="4048125" y="760209"/>
                </a:cubicBezTo>
                <a:cubicBezTo>
                  <a:pt x="4039895" y="753123"/>
                  <a:pt x="4032809" y="743979"/>
                  <a:pt x="4026865" y="732777"/>
                </a:cubicBezTo>
                <a:cubicBezTo>
                  <a:pt x="4020922" y="721576"/>
                  <a:pt x="4015435" y="707974"/>
                  <a:pt x="4010406" y="691972"/>
                </a:cubicBezTo>
                <a:cubicBezTo>
                  <a:pt x="4008577" y="686943"/>
                  <a:pt x="4006520" y="680542"/>
                  <a:pt x="4004234" y="672770"/>
                </a:cubicBezTo>
                <a:cubicBezTo>
                  <a:pt x="4001948" y="664998"/>
                  <a:pt x="3999433" y="657111"/>
                  <a:pt x="3996690" y="649110"/>
                </a:cubicBezTo>
                <a:cubicBezTo>
                  <a:pt x="3993947" y="641109"/>
                  <a:pt x="3990975" y="633565"/>
                  <a:pt x="3987775" y="626478"/>
                </a:cubicBezTo>
                <a:cubicBezTo>
                  <a:pt x="3984574" y="619392"/>
                  <a:pt x="3981145" y="614020"/>
                  <a:pt x="3977488" y="610362"/>
                </a:cubicBezTo>
                <a:cubicBezTo>
                  <a:pt x="3975659" y="608533"/>
                  <a:pt x="3974287" y="607619"/>
                  <a:pt x="3973373" y="607619"/>
                </a:cubicBezTo>
                <a:cubicBezTo>
                  <a:pt x="3971087" y="607619"/>
                  <a:pt x="3969372" y="609219"/>
                  <a:pt x="3968229" y="612420"/>
                </a:cubicBezTo>
                <a:cubicBezTo>
                  <a:pt x="3967087" y="615620"/>
                  <a:pt x="3966515" y="619735"/>
                  <a:pt x="3966515" y="624764"/>
                </a:cubicBezTo>
                <a:lnTo>
                  <a:pt x="3967201" y="641909"/>
                </a:lnTo>
                <a:lnTo>
                  <a:pt x="3967201" y="646710"/>
                </a:lnTo>
                <a:cubicBezTo>
                  <a:pt x="3967201" y="658597"/>
                  <a:pt x="3966972" y="670484"/>
                  <a:pt x="3966515" y="682371"/>
                </a:cubicBezTo>
                <a:cubicBezTo>
                  <a:pt x="3966058" y="694258"/>
                  <a:pt x="3964686" y="705460"/>
                  <a:pt x="3962400" y="715975"/>
                </a:cubicBezTo>
                <a:cubicBezTo>
                  <a:pt x="3958743" y="734263"/>
                  <a:pt x="3950970" y="749122"/>
                  <a:pt x="3939083" y="760552"/>
                </a:cubicBezTo>
                <a:cubicBezTo>
                  <a:pt x="3927196" y="771982"/>
                  <a:pt x="3910279" y="777697"/>
                  <a:pt x="3888334" y="777697"/>
                </a:cubicBezTo>
                <a:cubicBezTo>
                  <a:pt x="3862273" y="777697"/>
                  <a:pt x="3841814" y="770611"/>
                  <a:pt x="3826955" y="756438"/>
                </a:cubicBezTo>
                <a:cubicBezTo>
                  <a:pt x="3812096" y="742264"/>
                  <a:pt x="3802609" y="723976"/>
                  <a:pt x="3798494" y="701574"/>
                </a:cubicBezTo>
                <a:cubicBezTo>
                  <a:pt x="3795294" y="683743"/>
                  <a:pt x="3793350" y="664883"/>
                  <a:pt x="3792665" y="644995"/>
                </a:cubicBezTo>
                <a:cubicBezTo>
                  <a:pt x="3791979" y="625107"/>
                  <a:pt x="3791636" y="604876"/>
                  <a:pt x="3791636" y="584302"/>
                </a:cubicBezTo>
                <a:lnTo>
                  <a:pt x="3791636" y="557556"/>
                </a:lnTo>
                <a:lnTo>
                  <a:pt x="3791636" y="523951"/>
                </a:lnTo>
                <a:cubicBezTo>
                  <a:pt x="3791636" y="497434"/>
                  <a:pt x="3792436" y="470230"/>
                  <a:pt x="3794036" y="442341"/>
                </a:cubicBezTo>
                <a:cubicBezTo>
                  <a:pt x="3795637" y="414452"/>
                  <a:pt x="3799866" y="389077"/>
                  <a:pt x="3806724" y="366217"/>
                </a:cubicBezTo>
                <a:cubicBezTo>
                  <a:pt x="3813582" y="343357"/>
                  <a:pt x="3824097" y="324612"/>
                  <a:pt x="3838270" y="309982"/>
                </a:cubicBezTo>
                <a:cubicBezTo>
                  <a:pt x="3852444" y="295351"/>
                  <a:pt x="3872332" y="288036"/>
                  <a:pt x="3897935" y="288036"/>
                </a:cubicBezTo>
                <a:cubicBezTo>
                  <a:pt x="3913480" y="288036"/>
                  <a:pt x="3926396" y="289979"/>
                  <a:pt x="3936683" y="293865"/>
                </a:cubicBezTo>
                <a:cubicBezTo>
                  <a:pt x="3946970" y="297752"/>
                  <a:pt x="3956914" y="303810"/>
                  <a:pt x="3966515" y="312039"/>
                </a:cubicBezTo>
                <a:cubicBezTo>
                  <a:pt x="3977945" y="322098"/>
                  <a:pt x="3986860" y="334442"/>
                  <a:pt x="3993261" y="349072"/>
                </a:cubicBezTo>
                <a:cubicBezTo>
                  <a:pt x="3999662" y="363703"/>
                  <a:pt x="4005263" y="378790"/>
                  <a:pt x="4010063" y="394335"/>
                </a:cubicBezTo>
                <a:cubicBezTo>
                  <a:pt x="4014864" y="409880"/>
                  <a:pt x="4020007" y="425082"/>
                  <a:pt x="4025494" y="439941"/>
                </a:cubicBezTo>
                <a:cubicBezTo>
                  <a:pt x="4030980" y="454800"/>
                  <a:pt x="4038981" y="467259"/>
                  <a:pt x="4049497" y="477317"/>
                </a:cubicBezTo>
                <a:cubicBezTo>
                  <a:pt x="4050411" y="478231"/>
                  <a:pt x="4051097" y="478689"/>
                  <a:pt x="4051554" y="478689"/>
                </a:cubicBezTo>
                <a:cubicBezTo>
                  <a:pt x="4052926" y="478689"/>
                  <a:pt x="4053954" y="477660"/>
                  <a:pt x="4054640" y="475602"/>
                </a:cubicBezTo>
                <a:cubicBezTo>
                  <a:pt x="4055326" y="473545"/>
                  <a:pt x="4056012" y="471030"/>
                  <a:pt x="4056698" y="468059"/>
                </a:cubicBezTo>
                <a:cubicBezTo>
                  <a:pt x="4057383" y="465087"/>
                  <a:pt x="4057841" y="462001"/>
                  <a:pt x="4058069" y="458800"/>
                </a:cubicBezTo>
                <a:cubicBezTo>
                  <a:pt x="4058298" y="455600"/>
                  <a:pt x="4058412" y="453085"/>
                  <a:pt x="4058412" y="451257"/>
                </a:cubicBezTo>
                <a:lnTo>
                  <a:pt x="4058412" y="444399"/>
                </a:lnTo>
                <a:cubicBezTo>
                  <a:pt x="4058412" y="433426"/>
                  <a:pt x="4058526" y="422567"/>
                  <a:pt x="4058755" y="411823"/>
                </a:cubicBezTo>
                <a:cubicBezTo>
                  <a:pt x="4058984" y="401079"/>
                  <a:pt x="4059098" y="389992"/>
                  <a:pt x="4059098" y="378562"/>
                </a:cubicBezTo>
                <a:cubicBezTo>
                  <a:pt x="4059098" y="360731"/>
                  <a:pt x="4060927" y="345186"/>
                  <a:pt x="4064584" y="331927"/>
                </a:cubicBezTo>
                <a:cubicBezTo>
                  <a:pt x="4068242" y="318669"/>
                  <a:pt x="4075328" y="307239"/>
                  <a:pt x="4085844" y="297637"/>
                </a:cubicBezTo>
                <a:cubicBezTo>
                  <a:pt x="4092702" y="291237"/>
                  <a:pt x="4100475" y="286550"/>
                  <a:pt x="4109161" y="283578"/>
                </a:cubicBezTo>
                <a:cubicBezTo>
                  <a:pt x="4117848" y="280607"/>
                  <a:pt x="4126764" y="279121"/>
                  <a:pt x="4135907" y="279121"/>
                </a:cubicBezTo>
                <a:close/>
                <a:moveTo>
                  <a:pt x="2364257" y="279121"/>
                </a:moveTo>
                <a:cubicBezTo>
                  <a:pt x="2377516" y="279121"/>
                  <a:pt x="2390889" y="282092"/>
                  <a:pt x="2404377" y="288036"/>
                </a:cubicBezTo>
                <a:cubicBezTo>
                  <a:pt x="2417864" y="293980"/>
                  <a:pt x="2428494" y="301752"/>
                  <a:pt x="2436266" y="311353"/>
                </a:cubicBezTo>
                <a:cubicBezTo>
                  <a:pt x="2446782" y="324155"/>
                  <a:pt x="2453754" y="338100"/>
                  <a:pt x="2457183" y="353187"/>
                </a:cubicBezTo>
                <a:cubicBezTo>
                  <a:pt x="2460612" y="368275"/>
                  <a:pt x="2462327" y="385877"/>
                  <a:pt x="2462327" y="405994"/>
                </a:cubicBezTo>
                <a:lnTo>
                  <a:pt x="2462327" y="412852"/>
                </a:lnTo>
                <a:cubicBezTo>
                  <a:pt x="2462327" y="430225"/>
                  <a:pt x="2462441" y="447828"/>
                  <a:pt x="2462670" y="465658"/>
                </a:cubicBezTo>
                <a:cubicBezTo>
                  <a:pt x="2462898" y="483489"/>
                  <a:pt x="2462556" y="501091"/>
                  <a:pt x="2461641" y="518465"/>
                </a:cubicBezTo>
                <a:cubicBezTo>
                  <a:pt x="2460727" y="540411"/>
                  <a:pt x="2459698" y="561670"/>
                  <a:pt x="2458555" y="582244"/>
                </a:cubicBezTo>
                <a:cubicBezTo>
                  <a:pt x="2457412" y="602818"/>
                  <a:pt x="2455469" y="623621"/>
                  <a:pt x="2452726" y="644652"/>
                </a:cubicBezTo>
                <a:cubicBezTo>
                  <a:pt x="2450440" y="661569"/>
                  <a:pt x="2447239" y="678142"/>
                  <a:pt x="2443125" y="694373"/>
                </a:cubicBezTo>
                <a:cubicBezTo>
                  <a:pt x="2439010" y="710603"/>
                  <a:pt x="2433066" y="725119"/>
                  <a:pt x="2425294" y="737921"/>
                </a:cubicBezTo>
                <a:cubicBezTo>
                  <a:pt x="2417521" y="750723"/>
                  <a:pt x="2407349" y="761010"/>
                  <a:pt x="2394776" y="768782"/>
                </a:cubicBezTo>
                <a:cubicBezTo>
                  <a:pt x="2382202" y="776554"/>
                  <a:pt x="2366086" y="780441"/>
                  <a:pt x="2346427" y="780441"/>
                </a:cubicBezTo>
                <a:cubicBezTo>
                  <a:pt x="2330425" y="780441"/>
                  <a:pt x="2316823" y="778840"/>
                  <a:pt x="2305622" y="775640"/>
                </a:cubicBezTo>
                <a:cubicBezTo>
                  <a:pt x="2294420" y="772440"/>
                  <a:pt x="2284705" y="767296"/>
                  <a:pt x="2276475" y="760209"/>
                </a:cubicBezTo>
                <a:cubicBezTo>
                  <a:pt x="2268245" y="753123"/>
                  <a:pt x="2261159" y="743979"/>
                  <a:pt x="2255215" y="732777"/>
                </a:cubicBezTo>
                <a:cubicBezTo>
                  <a:pt x="2249272" y="721576"/>
                  <a:pt x="2243785" y="707974"/>
                  <a:pt x="2238756" y="691972"/>
                </a:cubicBezTo>
                <a:cubicBezTo>
                  <a:pt x="2236927" y="686943"/>
                  <a:pt x="2234870" y="680542"/>
                  <a:pt x="2232584" y="672770"/>
                </a:cubicBezTo>
                <a:cubicBezTo>
                  <a:pt x="2230298" y="664998"/>
                  <a:pt x="2227783" y="657111"/>
                  <a:pt x="2225040" y="649110"/>
                </a:cubicBezTo>
                <a:cubicBezTo>
                  <a:pt x="2222297" y="641109"/>
                  <a:pt x="2219325" y="633565"/>
                  <a:pt x="2216125" y="626478"/>
                </a:cubicBezTo>
                <a:cubicBezTo>
                  <a:pt x="2212924" y="619392"/>
                  <a:pt x="2209495" y="614020"/>
                  <a:pt x="2205838" y="610362"/>
                </a:cubicBezTo>
                <a:cubicBezTo>
                  <a:pt x="2204009" y="608533"/>
                  <a:pt x="2202637" y="607619"/>
                  <a:pt x="2201723" y="607619"/>
                </a:cubicBezTo>
                <a:cubicBezTo>
                  <a:pt x="2199437" y="607619"/>
                  <a:pt x="2197722" y="609219"/>
                  <a:pt x="2196579" y="612420"/>
                </a:cubicBezTo>
                <a:cubicBezTo>
                  <a:pt x="2195437" y="615620"/>
                  <a:pt x="2194865" y="619735"/>
                  <a:pt x="2194865" y="624764"/>
                </a:cubicBezTo>
                <a:lnTo>
                  <a:pt x="2195551" y="641909"/>
                </a:lnTo>
                <a:lnTo>
                  <a:pt x="2195551" y="646710"/>
                </a:lnTo>
                <a:cubicBezTo>
                  <a:pt x="2195551" y="658597"/>
                  <a:pt x="2195322" y="670484"/>
                  <a:pt x="2194865" y="682371"/>
                </a:cubicBezTo>
                <a:cubicBezTo>
                  <a:pt x="2194408" y="694258"/>
                  <a:pt x="2193036" y="705460"/>
                  <a:pt x="2190750" y="715975"/>
                </a:cubicBezTo>
                <a:cubicBezTo>
                  <a:pt x="2187093" y="734263"/>
                  <a:pt x="2179320" y="749122"/>
                  <a:pt x="2167433" y="760552"/>
                </a:cubicBezTo>
                <a:cubicBezTo>
                  <a:pt x="2155546" y="771982"/>
                  <a:pt x="2138629" y="777697"/>
                  <a:pt x="2116684" y="777697"/>
                </a:cubicBezTo>
                <a:cubicBezTo>
                  <a:pt x="2090623" y="777697"/>
                  <a:pt x="2070164" y="770611"/>
                  <a:pt x="2055305" y="756438"/>
                </a:cubicBezTo>
                <a:cubicBezTo>
                  <a:pt x="2040446" y="742264"/>
                  <a:pt x="2030959" y="723976"/>
                  <a:pt x="2026844" y="701574"/>
                </a:cubicBezTo>
                <a:cubicBezTo>
                  <a:pt x="2023644" y="683743"/>
                  <a:pt x="2021700" y="664883"/>
                  <a:pt x="2021015" y="644995"/>
                </a:cubicBezTo>
                <a:cubicBezTo>
                  <a:pt x="2020329" y="625107"/>
                  <a:pt x="2019986" y="604876"/>
                  <a:pt x="2019986" y="584302"/>
                </a:cubicBezTo>
                <a:lnTo>
                  <a:pt x="2019986" y="557556"/>
                </a:lnTo>
                <a:lnTo>
                  <a:pt x="2019986" y="523951"/>
                </a:lnTo>
                <a:cubicBezTo>
                  <a:pt x="2019986" y="497434"/>
                  <a:pt x="2020786" y="470230"/>
                  <a:pt x="2022386" y="442341"/>
                </a:cubicBezTo>
                <a:cubicBezTo>
                  <a:pt x="2023987" y="414452"/>
                  <a:pt x="2028215" y="389077"/>
                  <a:pt x="2035073" y="366217"/>
                </a:cubicBezTo>
                <a:cubicBezTo>
                  <a:pt x="2041932" y="343357"/>
                  <a:pt x="2052447" y="324612"/>
                  <a:pt x="2066620" y="309982"/>
                </a:cubicBezTo>
                <a:cubicBezTo>
                  <a:pt x="2080794" y="295351"/>
                  <a:pt x="2100682" y="288036"/>
                  <a:pt x="2126285" y="288036"/>
                </a:cubicBezTo>
                <a:cubicBezTo>
                  <a:pt x="2141830" y="288036"/>
                  <a:pt x="2154746" y="289979"/>
                  <a:pt x="2165033" y="293865"/>
                </a:cubicBezTo>
                <a:cubicBezTo>
                  <a:pt x="2175320" y="297752"/>
                  <a:pt x="2185264" y="303810"/>
                  <a:pt x="2194865" y="312039"/>
                </a:cubicBezTo>
                <a:cubicBezTo>
                  <a:pt x="2206295" y="322098"/>
                  <a:pt x="2215210" y="334442"/>
                  <a:pt x="2221611" y="349072"/>
                </a:cubicBezTo>
                <a:cubicBezTo>
                  <a:pt x="2228012" y="363703"/>
                  <a:pt x="2233613" y="378790"/>
                  <a:pt x="2238413" y="394335"/>
                </a:cubicBezTo>
                <a:cubicBezTo>
                  <a:pt x="2243214" y="409880"/>
                  <a:pt x="2248357" y="425082"/>
                  <a:pt x="2253844" y="439941"/>
                </a:cubicBezTo>
                <a:cubicBezTo>
                  <a:pt x="2259330" y="454800"/>
                  <a:pt x="2267331" y="467259"/>
                  <a:pt x="2277847" y="477317"/>
                </a:cubicBezTo>
                <a:cubicBezTo>
                  <a:pt x="2278761" y="478231"/>
                  <a:pt x="2279447" y="478689"/>
                  <a:pt x="2279904" y="478689"/>
                </a:cubicBezTo>
                <a:cubicBezTo>
                  <a:pt x="2281276" y="478689"/>
                  <a:pt x="2282304" y="477660"/>
                  <a:pt x="2282990" y="475602"/>
                </a:cubicBezTo>
                <a:cubicBezTo>
                  <a:pt x="2283676" y="473545"/>
                  <a:pt x="2284362" y="471030"/>
                  <a:pt x="2285048" y="468059"/>
                </a:cubicBezTo>
                <a:cubicBezTo>
                  <a:pt x="2285733" y="465087"/>
                  <a:pt x="2286191" y="462001"/>
                  <a:pt x="2286419" y="458800"/>
                </a:cubicBezTo>
                <a:cubicBezTo>
                  <a:pt x="2286648" y="455600"/>
                  <a:pt x="2286762" y="453085"/>
                  <a:pt x="2286762" y="451257"/>
                </a:cubicBezTo>
                <a:lnTo>
                  <a:pt x="2286762" y="444399"/>
                </a:lnTo>
                <a:cubicBezTo>
                  <a:pt x="2286762" y="433426"/>
                  <a:pt x="2286876" y="422567"/>
                  <a:pt x="2287105" y="411823"/>
                </a:cubicBezTo>
                <a:cubicBezTo>
                  <a:pt x="2287334" y="401079"/>
                  <a:pt x="2287448" y="389992"/>
                  <a:pt x="2287448" y="378562"/>
                </a:cubicBezTo>
                <a:cubicBezTo>
                  <a:pt x="2287448" y="360731"/>
                  <a:pt x="2289277" y="345186"/>
                  <a:pt x="2292934" y="331927"/>
                </a:cubicBezTo>
                <a:cubicBezTo>
                  <a:pt x="2296592" y="318669"/>
                  <a:pt x="2303679" y="307239"/>
                  <a:pt x="2314194" y="297637"/>
                </a:cubicBezTo>
                <a:cubicBezTo>
                  <a:pt x="2321052" y="291237"/>
                  <a:pt x="2328825" y="286550"/>
                  <a:pt x="2337511" y="283578"/>
                </a:cubicBezTo>
                <a:cubicBezTo>
                  <a:pt x="2346198" y="280607"/>
                  <a:pt x="2355113" y="279121"/>
                  <a:pt x="2364257" y="279121"/>
                </a:cubicBezTo>
                <a:close/>
                <a:moveTo>
                  <a:pt x="3353715" y="277063"/>
                </a:moveTo>
                <a:cubicBezTo>
                  <a:pt x="3366059" y="277063"/>
                  <a:pt x="3377946" y="279235"/>
                  <a:pt x="3389376" y="283578"/>
                </a:cubicBezTo>
                <a:cubicBezTo>
                  <a:pt x="3400806" y="287922"/>
                  <a:pt x="3411093" y="294437"/>
                  <a:pt x="3420237" y="303124"/>
                </a:cubicBezTo>
                <a:cubicBezTo>
                  <a:pt x="3434410" y="316840"/>
                  <a:pt x="3443669" y="333985"/>
                  <a:pt x="3448012" y="354559"/>
                </a:cubicBezTo>
                <a:cubicBezTo>
                  <a:pt x="3452355" y="375133"/>
                  <a:pt x="3454984" y="398221"/>
                  <a:pt x="3455899" y="423825"/>
                </a:cubicBezTo>
                <a:cubicBezTo>
                  <a:pt x="3457270" y="456743"/>
                  <a:pt x="3457956" y="489890"/>
                  <a:pt x="3457956" y="523266"/>
                </a:cubicBezTo>
                <a:cubicBezTo>
                  <a:pt x="3457956" y="545211"/>
                  <a:pt x="3457613" y="567042"/>
                  <a:pt x="3456928" y="588759"/>
                </a:cubicBezTo>
                <a:cubicBezTo>
                  <a:pt x="3456242" y="610476"/>
                  <a:pt x="3454984" y="632308"/>
                  <a:pt x="3453156" y="654253"/>
                </a:cubicBezTo>
                <a:cubicBezTo>
                  <a:pt x="3452241" y="665683"/>
                  <a:pt x="3450984" y="676885"/>
                  <a:pt x="3449384" y="687858"/>
                </a:cubicBezTo>
                <a:cubicBezTo>
                  <a:pt x="3447783" y="698830"/>
                  <a:pt x="3444469" y="709575"/>
                  <a:pt x="3439440" y="720090"/>
                </a:cubicBezTo>
                <a:cubicBezTo>
                  <a:pt x="3432582" y="734721"/>
                  <a:pt x="3421723" y="747636"/>
                  <a:pt x="3406864" y="758838"/>
                </a:cubicBezTo>
                <a:cubicBezTo>
                  <a:pt x="3392005" y="770039"/>
                  <a:pt x="3374289" y="775640"/>
                  <a:pt x="3353715" y="775640"/>
                </a:cubicBezTo>
                <a:cubicBezTo>
                  <a:pt x="3349143" y="775640"/>
                  <a:pt x="3345713" y="775411"/>
                  <a:pt x="3343427" y="774954"/>
                </a:cubicBezTo>
                <a:cubicBezTo>
                  <a:pt x="3324682" y="772668"/>
                  <a:pt x="3308680" y="766153"/>
                  <a:pt x="3295422" y="755409"/>
                </a:cubicBezTo>
                <a:cubicBezTo>
                  <a:pt x="3282163" y="744665"/>
                  <a:pt x="3271647" y="732435"/>
                  <a:pt x="3263875" y="718719"/>
                </a:cubicBezTo>
                <a:cubicBezTo>
                  <a:pt x="3254731" y="701345"/>
                  <a:pt x="3248787" y="681228"/>
                  <a:pt x="3246044" y="658368"/>
                </a:cubicBezTo>
                <a:cubicBezTo>
                  <a:pt x="3243301" y="635508"/>
                  <a:pt x="3241929" y="611734"/>
                  <a:pt x="3241929" y="587045"/>
                </a:cubicBezTo>
                <a:cubicBezTo>
                  <a:pt x="3241929" y="573786"/>
                  <a:pt x="3242043" y="560642"/>
                  <a:pt x="3242272" y="547611"/>
                </a:cubicBezTo>
                <a:cubicBezTo>
                  <a:pt x="3242501" y="534581"/>
                  <a:pt x="3242844" y="521665"/>
                  <a:pt x="3243301" y="508864"/>
                </a:cubicBezTo>
                <a:cubicBezTo>
                  <a:pt x="3243758" y="489204"/>
                  <a:pt x="3244329" y="469202"/>
                  <a:pt x="3245015" y="448856"/>
                </a:cubicBezTo>
                <a:cubicBezTo>
                  <a:pt x="3245701" y="428511"/>
                  <a:pt x="3247416" y="409080"/>
                  <a:pt x="3250159" y="390563"/>
                </a:cubicBezTo>
                <a:cubicBezTo>
                  <a:pt x="3252902" y="372047"/>
                  <a:pt x="3257245" y="355016"/>
                  <a:pt x="3263189" y="339471"/>
                </a:cubicBezTo>
                <a:cubicBezTo>
                  <a:pt x="3269133" y="323926"/>
                  <a:pt x="3278048" y="310896"/>
                  <a:pt x="3289935" y="300381"/>
                </a:cubicBezTo>
                <a:cubicBezTo>
                  <a:pt x="3298622" y="292608"/>
                  <a:pt x="3308452" y="286779"/>
                  <a:pt x="3319425" y="282893"/>
                </a:cubicBezTo>
                <a:cubicBezTo>
                  <a:pt x="3330397" y="279006"/>
                  <a:pt x="3341827" y="277063"/>
                  <a:pt x="3353715" y="277063"/>
                </a:cubicBezTo>
                <a:close/>
                <a:moveTo>
                  <a:pt x="2903906" y="272949"/>
                </a:moveTo>
                <a:cubicBezTo>
                  <a:pt x="2918079" y="272949"/>
                  <a:pt x="2931795" y="273291"/>
                  <a:pt x="2945054" y="273977"/>
                </a:cubicBezTo>
                <a:cubicBezTo>
                  <a:pt x="2958313" y="274663"/>
                  <a:pt x="2970200" y="275235"/>
                  <a:pt x="2980716" y="275692"/>
                </a:cubicBezTo>
                <a:cubicBezTo>
                  <a:pt x="3014091" y="276606"/>
                  <a:pt x="3045409" y="281978"/>
                  <a:pt x="3074670" y="291808"/>
                </a:cubicBezTo>
                <a:cubicBezTo>
                  <a:pt x="3103931" y="301638"/>
                  <a:pt x="3131134" y="317526"/>
                  <a:pt x="3156280" y="339471"/>
                </a:cubicBezTo>
                <a:cubicBezTo>
                  <a:pt x="3181426" y="361417"/>
                  <a:pt x="3201543" y="387706"/>
                  <a:pt x="3216631" y="418338"/>
                </a:cubicBezTo>
                <a:cubicBezTo>
                  <a:pt x="3231718" y="448971"/>
                  <a:pt x="3239948" y="480975"/>
                  <a:pt x="3241319" y="514350"/>
                </a:cubicBezTo>
                <a:lnTo>
                  <a:pt x="3241319" y="523951"/>
                </a:lnTo>
                <a:cubicBezTo>
                  <a:pt x="3241319" y="556870"/>
                  <a:pt x="3234576" y="588874"/>
                  <a:pt x="3221088" y="619963"/>
                </a:cubicBezTo>
                <a:cubicBezTo>
                  <a:pt x="3207601" y="651053"/>
                  <a:pt x="3188970" y="678256"/>
                  <a:pt x="3165196" y="701574"/>
                </a:cubicBezTo>
                <a:cubicBezTo>
                  <a:pt x="3140507" y="725348"/>
                  <a:pt x="3113646" y="743522"/>
                  <a:pt x="3084614" y="756095"/>
                </a:cubicBezTo>
                <a:cubicBezTo>
                  <a:pt x="3055582" y="768668"/>
                  <a:pt x="3024150" y="774954"/>
                  <a:pt x="2990317" y="774954"/>
                </a:cubicBezTo>
                <a:lnTo>
                  <a:pt x="2984830" y="774954"/>
                </a:lnTo>
                <a:lnTo>
                  <a:pt x="2971114" y="774954"/>
                </a:lnTo>
                <a:cubicBezTo>
                  <a:pt x="2955112" y="774954"/>
                  <a:pt x="2940711" y="775297"/>
                  <a:pt x="2927909" y="775983"/>
                </a:cubicBezTo>
                <a:cubicBezTo>
                  <a:pt x="2915107" y="776669"/>
                  <a:pt x="2902077" y="777012"/>
                  <a:pt x="2888818" y="777012"/>
                </a:cubicBezTo>
                <a:cubicBezTo>
                  <a:pt x="2876474" y="777012"/>
                  <a:pt x="2863215" y="776326"/>
                  <a:pt x="2849042" y="774954"/>
                </a:cubicBezTo>
                <a:cubicBezTo>
                  <a:pt x="2830297" y="772668"/>
                  <a:pt x="2814638" y="766725"/>
                  <a:pt x="2802065" y="757123"/>
                </a:cubicBezTo>
                <a:cubicBezTo>
                  <a:pt x="2789492" y="747522"/>
                  <a:pt x="2780005" y="735406"/>
                  <a:pt x="2773604" y="720776"/>
                </a:cubicBezTo>
                <a:cubicBezTo>
                  <a:pt x="2769489" y="711632"/>
                  <a:pt x="2766746" y="697230"/>
                  <a:pt x="2765374" y="677571"/>
                </a:cubicBezTo>
                <a:cubicBezTo>
                  <a:pt x="2764003" y="657911"/>
                  <a:pt x="2763317" y="632308"/>
                  <a:pt x="2763317" y="600761"/>
                </a:cubicBezTo>
                <a:lnTo>
                  <a:pt x="2763317" y="582930"/>
                </a:lnTo>
                <a:cubicBezTo>
                  <a:pt x="2758745" y="581559"/>
                  <a:pt x="2755087" y="579958"/>
                  <a:pt x="2752344" y="578130"/>
                </a:cubicBezTo>
                <a:cubicBezTo>
                  <a:pt x="2742743" y="573100"/>
                  <a:pt x="2734171" y="565442"/>
                  <a:pt x="2726627" y="555155"/>
                </a:cubicBezTo>
                <a:cubicBezTo>
                  <a:pt x="2719083" y="544868"/>
                  <a:pt x="2715311" y="532410"/>
                  <a:pt x="2715311" y="517779"/>
                </a:cubicBezTo>
                <a:cubicBezTo>
                  <a:pt x="2715311" y="502234"/>
                  <a:pt x="2719083" y="489090"/>
                  <a:pt x="2726627" y="478346"/>
                </a:cubicBezTo>
                <a:cubicBezTo>
                  <a:pt x="2734171" y="467601"/>
                  <a:pt x="2742971" y="459486"/>
                  <a:pt x="2753030" y="454000"/>
                </a:cubicBezTo>
                <a:cubicBezTo>
                  <a:pt x="2754859" y="453085"/>
                  <a:pt x="2756573" y="452171"/>
                  <a:pt x="2758173" y="451257"/>
                </a:cubicBezTo>
                <a:cubicBezTo>
                  <a:pt x="2759774" y="450342"/>
                  <a:pt x="2761717" y="449428"/>
                  <a:pt x="2764003" y="448513"/>
                </a:cubicBezTo>
                <a:cubicBezTo>
                  <a:pt x="2764003" y="435712"/>
                  <a:pt x="2764460" y="421881"/>
                  <a:pt x="2765374" y="407022"/>
                </a:cubicBezTo>
                <a:cubicBezTo>
                  <a:pt x="2766289" y="392163"/>
                  <a:pt x="2767775" y="377876"/>
                  <a:pt x="2769832" y="364160"/>
                </a:cubicBezTo>
                <a:cubicBezTo>
                  <a:pt x="2771889" y="350444"/>
                  <a:pt x="2774633" y="338100"/>
                  <a:pt x="2778062" y="327127"/>
                </a:cubicBezTo>
                <a:cubicBezTo>
                  <a:pt x="2781491" y="316154"/>
                  <a:pt x="2785948" y="307924"/>
                  <a:pt x="2791435" y="302438"/>
                </a:cubicBezTo>
                <a:cubicBezTo>
                  <a:pt x="2803322" y="290551"/>
                  <a:pt x="2819552" y="282664"/>
                  <a:pt x="2840127" y="278778"/>
                </a:cubicBezTo>
                <a:cubicBezTo>
                  <a:pt x="2860701" y="274892"/>
                  <a:pt x="2881960" y="272949"/>
                  <a:pt x="2903906" y="272949"/>
                </a:cubicBezTo>
                <a:close/>
                <a:moveTo>
                  <a:pt x="1136752" y="272949"/>
                </a:moveTo>
                <a:cubicBezTo>
                  <a:pt x="1152297" y="272949"/>
                  <a:pt x="1167156" y="276263"/>
                  <a:pt x="1181329" y="282893"/>
                </a:cubicBezTo>
                <a:cubicBezTo>
                  <a:pt x="1195502" y="289522"/>
                  <a:pt x="1207161" y="298552"/>
                  <a:pt x="1216305" y="309982"/>
                </a:cubicBezTo>
                <a:cubicBezTo>
                  <a:pt x="1227277" y="323241"/>
                  <a:pt x="1234478" y="338671"/>
                  <a:pt x="1237907" y="356273"/>
                </a:cubicBezTo>
                <a:cubicBezTo>
                  <a:pt x="1241336" y="373875"/>
                  <a:pt x="1243051" y="393192"/>
                  <a:pt x="1243051" y="414223"/>
                </a:cubicBezTo>
                <a:cubicBezTo>
                  <a:pt x="1243051" y="419253"/>
                  <a:pt x="1243051" y="424282"/>
                  <a:pt x="1243051" y="429311"/>
                </a:cubicBezTo>
                <a:cubicBezTo>
                  <a:pt x="1243051" y="434340"/>
                  <a:pt x="1242822" y="439369"/>
                  <a:pt x="1242365" y="444399"/>
                </a:cubicBezTo>
                <a:cubicBezTo>
                  <a:pt x="1241451" y="469087"/>
                  <a:pt x="1240536" y="494005"/>
                  <a:pt x="1239622" y="519151"/>
                </a:cubicBezTo>
                <a:cubicBezTo>
                  <a:pt x="1238707" y="544297"/>
                  <a:pt x="1236536" y="568528"/>
                  <a:pt x="1233107" y="591846"/>
                </a:cubicBezTo>
                <a:cubicBezTo>
                  <a:pt x="1229678" y="615163"/>
                  <a:pt x="1224648" y="636994"/>
                  <a:pt x="1218019" y="657339"/>
                </a:cubicBezTo>
                <a:cubicBezTo>
                  <a:pt x="1211390" y="677685"/>
                  <a:pt x="1202131" y="695401"/>
                  <a:pt x="1190244" y="710489"/>
                </a:cubicBezTo>
                <a:cubicBezTo>
                  <a:pt x="1174242" y="730606"/>
                  <a:pt x="1153325" y="746379"/>
                  <a:pt x="1127494" y="757809"/>
                </a:cubicBezTo>
                <a:cubicBezTo>
                  <a:pt x="1101662" y="769239"/>
                  <a:pt x="1072058" y="774954"/>
                  <a:pt x="1038682" y="774954"/>
                </a:cubicBezTo>
                <a:lnTo>
                  <a:pt x="1032510" y="774954"/>
                </a:lnTo>
                <a:cubicBezTo>
                  <a:pt x="989991" y="774040"/>
                  <a:pt x="952386" y="764553"/>
                  <a:pt x="919696" y="746493"/>
                </a:cubicBezTo>
                <a:cubicBezTo>
                  <a:pt x="887006" y="728434"/>
                  <a:pt x="861975" y="705003"/>
                  <a:pt x="844601" y="676199"/>
                </a:cubicBezTo>
                <a:cubicBezTo>
                  <a:pt x="830885" y="653796"/>
                  <a:pt x="821741" y="629336"/>
                  <a:pt x="817169" y="602818"/>
                </a:cubicBezTo>
                <a:cubicBezTo>
                  <a:pt x="812597" y="576301"/>
                  <a:pt x="810311" y="547497"/>
                  <a:pt x="810311" y="516408"/>
                </a:cubicBezTo>
                <a:cubicBezTo>
                  <a:pt x="810311" y="507721"/>
                  <a:pt x="810425" y="499034"/>
                  <a:pt x="810654" y="490347"/>
                </a:cubicBezTo>
                <a:cubicBezTo>
                  <a:pt x="810882" y="481660"/>
                  <a:pt x="811225" y="472745"/>
                  <a:pt x="811683" y="463601"/>
                </a:cubicBezTo>
                <a:cubicBezTo>
                  <a:pt x="812597" y="449428"/>
                  <a:pt x="813397" y="435369"/>
                  <a:pt x="814083" y="421424"/>
                </a:cubicBezTo>
                <a:cubicBezTo>
                  <a:pt x="814769" y="407480"/>
                  <a:pt x="816712" y="393649"/>
                  <a:pt x="819912" y="379933"/>
                </a:cubicBezTo>
                <a:cubicBezTo>
                  <a:pt x="824484" y="358902"/>
                  <a:pt x="832371" y="340043"/>
                  <a:pt x="843572" y="323355"/>
                </a:cubicBezTo>
                <a:cubicBezTo>
                  <a:pt x="854774" y="306667"/>
                  <a:pt x="869290" y="293980"/>
                  <a:pt x="887121" y="285293"/>
                </a:cubicBezTo>
                <a:cubicBezTo>
                  <a:pt x="901294" y="278435"/>
                  <a:pt x="915696" y="275006"/>
                  <a:pt x="930326" y="275006"/>
                </a:cubicBezTo>
                <a:cubicBezTo>
                  <a:pt x="947242" y="275006"/>
                  <a:pt x="962787" y="279121"/>
                  <a:pt x="976960" y="287350"/>
                </a:cubicBezTo>
                <a:cubicBezTo>
                  <a:pt x="991134" y="295580"/>
                  <a:pt x="1002335" y="306324"/>
                  <a:pt x="1010565" y="319583"/>
                </a:cubicBezTo>
                <a:cubicBezTo>
                  <a:pt x="1016508" y="329184"/>
                  <a:pt x="1020623" y="339585"/>
                  <a:pt x="1022909" y="350787"/>
                </a:cubicBezTo>
                <a:cubicBezTo>
                  <a:pt x="1025195" y="361988"/>
                  <a:pt x="1026338" y="373304"/>
                  <a:pt x="1026338" y="384734"/>
                </a:cubicBezTo>
                <a:cubicBezTo>
                  <a:pt x="1026338" y="387477"/>
                  <a:pt x="1026338" y="390335"/>
                  <a:pt x="1026338" y="393306"/>
                </a:cubicBezTo>
                <a:cubicBezTo>
                  <a:pt x="1026338" y="396278"/>
                  <a:pt x="1026109" y="399136"/>
                  <a:pt x="1025652" y="401879"/>
                </a:cubicBezTo>
                <a:cubicBezTo>
                  <a:pt x="1023823" y="421081"/>
                  <a:pt x="1020966" y="440398"/>
                  <a:pt x="1017080" y="459829"/>
                </a:cubicBezTo>
                <a:cubicBezTo>
                  <a:pt x="1013194" y="479260"/>
                  <a:pt x="1011250" y="499263"/>
                  <a:pt x="1011250" y="519837"/>
                </a:cubicBezTo>
                <a:cubicBezTo>
                  <a:pt x="1011250" y="525780"/>
                  <a:pt x="1011593" y="531609"/>
                  <a:pt x="1012279" y="537324"/>
                </a:cubicBezTo>
                <a:cubicBezTo>
                  <a:pt x="1012965" y="543039"/>
                  <a:pt x="1013765" y="549097"/>
                  <a:pt x="1014679" y="555498"/>
                </a:cubicBezTo>
                <a:cubicBezTo>
                  <a:pt x="1015594" y="560527"/>
                  <a:pt x="1017080" y="565328"/>
                  <a:pt x="1019137" y="569900"/>
                </a:cubicBezTo>
                <a:cubicBezTo>
                  <a:pt x="1021194" y="574472"/>
                  <a:pt x="1024052" y="577901"/>
                  <a:pt x="1027710" y="580187"/>
                </a:cubicBezTo>
                <a:cubicBezTo>
                  <a:pt x="1031367" y="582473"/>
                  <a:pt x="1034339" y="583616"/>
                  <a:pt x="1036625" y="583616"/>
                </a:cubicBezTo>
                <a:cubicBezTo>
                  <a:pt x="1043026" y="583616"/>
                  <a:pt x="1047826" y="580187"/>
                  <a:pt x="1051027" y="573329"/>
                </a:cubicBezTo>
                <a:cubicBezTo>
                  <a:pt x="1054227" y="566471"/>
                  <a:pt x="1056285" y="560070"/>
                  <a:pt x="1057199" y="554127"/>
                </a:cubicBezTo>
                <a:cubicBezTo>
                  <a:pt x="1058571" y="544068"/>
                  <a:pt x="1059256" y="533553"/>
                  <a:pt x="1059256" y="522580"/>
                </a:cubicBezTo>
                <a:cubicBezTo>
                  <a:pt x="1059256" y="497434"/>
                  <a:pt x="1057199" y="472631"/>
                  <a:pt x="1053084" y="448170"/>
                </a:cubicBezTo>
                <a:cubicBezTo>
                  <a:pt x="1048969" y="423710"/>
                  <a:pt x="1046683" y="399136"/>
                  <a:pt x="1046226" y="374447"/>
                </a:cubicBezTo>
                <a:lnTo>
                  <a:pt x="1046226" y="370332"/>
                </a:lnTo>
                <a:cubicBezTo>
                  <a:pt x="1046226" y="362103"/>
                  <a:pt x="1046683" y="353987"/>
                  <a:pt x="1047598" y="345986"/>
                </a:cubicBezTo>
                <a:cubicBezTo>
                  <a:pt x="1048512" y="337985"/>
                  <a:pt x="1050798" y="330099"/>
                  <a:pt x="1054456" y="322326"/>
                </a:cubicBezTo>
                <a:cubicBezTo>
                  <a:pt x="1061314" y="306324"/>
                  <a:pt x="1072744" y="293980"/>
                  <a:pt x="1088746" y="285293"/>
                </a:cubicBezTo>
                <a:cubicBezTo>
                  <a:pt x="1096518" y="280721"/>
                  <a:pt x="1104405" y="277521"/>
                  <a:pt x="1112406" y="275692"/>
                </a:cubicBezTo>
                <a:cubicBezTo>
                  <a:pt x="1120407" y="273863"/>
                  <a:pt x="1128522" y="272949"/>
                  <a:pt x="1136752" y="272949"/>
                </a:cubicBezTo>
                <a:close/>
                <a:moveTo>
                  <a:pt x="206426" y="223571"/>
                </a:moveTo>
                <a:cubicBezTo>
                  <a:pt x="235230" y="223571"/>
                  <a:pt x="262204" y="225857"/>
                  <a:pt x="287350" y="230429"/>
                </a:cubicBezTo>
                <a:cubicBezTo>
                  <a:pt x="312496" y="235001"/>
                  <a:pt x="331470" y="242316"/>
                  <a:pt x="344272" y="252375"/>
                </a:cubicBezTo>
                <a:cubicBezTo>
                  <a:pt x="358445" y="262890"/>
                  <a:pt x="368732" y="276378"/>
                  <a:pt x="375133" y="292837"/>
                </a:cubicBezTo>
                <a:cubicBezTo>
                  <a:pt x="381534" y="309296"/>
                  <a:pt x="384734" y="325984"/>
                  <a:pt x="384734" y="342900"/>
                </a:cubicBezTo>
                <a:cubicBezTo>
                  <a:pt x="384734" y="354330"/>
                  <a:pt x="383362" y="365417"/>
                  <a:pt x="380619" y="376161"/>
                </a:cubicBezTo>
                <a:cubicBezTo>
                  <a:pt x="377876" y="386906"/>
                  <a:pt x="373875" y="396393"/>
                  <a:pt x="368618" y="404622"/>
                </a:cubicBezTo>
                <a:cubicBezTo>
                  <a:pt x="363360" y="412852"/>
                  <a:pt x="356959" y="419481"/>
                  <a:pt x="349415" y="424510"/>
                </a:cubicBezTo>
                <a:cubicBezTo>
                  <a:pt x="341871" y="429540"/>
                  <a:pt x="333528" y="432054"/>
                  <a:pt x="324384" y="432054"/>
                </a:cubicBezTo>
                <a:cubicBezTo>
                  <a:pt x="318440" y="432054"/>
                  <a:pt x="312954" y="431140"/>
                  <a:pt x="307924" y="429311"/>
                </a:cubicBezTo>
                <a:cubicBezTo>
                  <a:pt x="306096" y="428854"/>
                  <a:pt x="304610" y="428511"/>
                  <a:pt x="303467" y="428282"/>
                </a:cubicBezTo>
                <a:cubicBezTo>
                  <a:pt x="302324" y="428054"/>
                  <a:pt x="301066" y="427939"/>
                  <a:pt x="299695" y="427939"/>
                </a:cubicBezTo>
                <a:cubicBezTo>
                  <a:pt x="294208" y="427939"/>
                  <a:pt x="290208" y="429997"/>
                  <a:pt x="287693" y="434112"/>
                </a:cubicBezTo>
                <a:cubicBezTo>
                  <a:pt x="285179" y="438226"/>
                  <a:pt x="283921" y="443713"/>
                  <a:pt x="283921" y="450571"/>
                </a:cubicBezTo>
                <a:cubicBezTo>
                  <a:pt x="283921" y="451485"/>
                  <a:pt x="284036" y="452628"/>
                  <a:pt x="284264" y="454000"/>
                </a:cubicBezTo>
                <a:cubicBezTo>
                  <a:pt x="284493" y="455371"/>
                  <a:pt x="284607" y="456514"/>
                  <a:pt x="284607" y="457429"/>
                </a:cubicBezTo>
                <a:cubicBezTo>
                  <a:pt x="285829" y="476631"/>
                  <a:pt x="287049" y="495834"/>
                  <a:pt x="288267" y="515036"/>
                </a:cubicBezTo>
                <a:cubicBezTo>
                  <a:pt x="289485" y="534238"/>
                  <a:pt x="290094" y="553669"/>
                  <a:pt x="290094" y="573329"/>
                </a:cubicBezTo>
                <a:cubicBezTo>
                  <a:pt x="290094" y="586588"/>
                  <a:pt x="289638" y="599961"/>
                  <a:pt x="288727" y="613448"/>
                </a:cubicBezTo>
                <a:cubicBezTo>
                  <a:pt x="287816" y="626936"/>
                  <a:pt x="286222" y="640766"/>
                  <a:pt x="283943" y="654939"/>
                </a:cubicBezTo>
                <a:cubicBezTo>
                  <a:pt x="281664" y="669112"/>
                  <a:pt x="278019" y="683286"/>
                  <a:pt x="273007" y="697459"/>
                </a:cubicBezTo>
                <a:cubicBezTo>
                  <a:pt x="267996" y="711632"/>
                  <a:pt x="261617" y="724548"/>
                  <a:pt x="253869" y="736206"/>
                </a:cubicBezTo>
                <a:cubicBezTo>
                  <a:pt x="246122" y="747865"/>
                  <a:pt x="236894" y="757352"/>
                  <a:pt x="226186" y="764667"/>
                </a:cubicBezTo>
                <a:cubicBezTo>
                  <a:pt x="215477" y="771982"/>
                  <a:pt x="203286" y="775640"/>
                  <a:pt x="189613" y="775640"/>
                </a:cubicBezTo>
                <a:cubicBezTo>
                  <a:pt x="186877" y="775640"/>
                  <a:pt x="184029" y="775411"/>
                  <a:pt x="181067" y="774954"/>
                </a:cubicBezTo>
                <a:cubicBezTo>
                  <a:pt x="178106" y="774497"/>
                  <a:pt x="175033" y="773811"/>
                  <a:pt x="171847" y="772897"/>
                </a:cubicBezTo>
                <a:cubicBezTo>
                  <a:pt x="159995" y="770154"/>
                  <a:pt x="149513" y="765353"/>
                  <a:pt x="140402" y="758495"/>
                </a:cubicBezTo>
                <a:cubicBezTo>
                  <a:pt x="131290" y="751637"/>
                  <a:pt x="123201" y="743293"/>
                  <a:pt x="116136" y="733463"/>
                </a:cubicBezTo>
                <a:cubicBezTo>
                  <a:pt x="109071" y="723633"/>
                  <a:pt x="103259" y="712661"/>
                  <a:pt x="98702" y="700545"/>
                </a:cubicBezTo>
                <a:cubicBezTo>
                  <a:pt x="94144" y="688429"/>
                  <a:pt x="90501" y="675970"/>
                  <a:pt x="87772" y="663169"/>
                </a:cubicBezTo>
                <a:cubicBezTo>
                  <a:pt x="85950" y="654939"/>
                  <a:pt x="84811" y="647167"/>
                  <a:pt x="84354" y="639852"/>
                </a:cubicBezTo>
                <a:cubicBezTo>
                  <a:pt x="83896" y="632536"/>
                  <a:pt x="83668" y="625450"/>
                  <a:pt x="83668" y="618592"/>
                </a:cubicBezTo>
                <a:cubicBezTo>
                  <a:pt x="83668" y="603504"/>
                  <a:pt x="84925" y="589445"/>
                  <a:pt x="87440" y="576415"/>
                </a:cubicBezTo>
                <a:cubicBezTo>
                  <a:pt x="89954" y="563385"/>
                  <a:pt x="92583" y="550355"/>
                  <a:pt x="95326" y="537324"/>
                </a:cubicBezTo>
                <a:cubicBezTo>
                  <a:pt x="98070" y="524294"/>
                  <a:pt x="100698" y="510921"/>
                  <a:pt x="103213" y="497205"/>
                </a:cubicBezTo>
                <a:cubicBezTo>
                  <a:pt x="105728" y="483489"/>
                  <a:pt x="106985" y="468859"/>
                  <a:pt x="106985" y="453314"/>
                </a:cubicBezTo>
                <a:cubicBezTo>
                  <a:pt x="106985" y="451028"/>
                  <a:pt x="106871" y="448742"/>
                  <a:pt x="106642" y="446456"/>
                </a:cubicBezTo>
                <a:cubicBezTo>
                  <a:pt x="106413" y="444170"/>
                  <a:pt x="106299" y="441884"/>
                  <a:pt x="106299" y="439598"/>
                </a:cubicBezTo>
                <a:cubicBezTo>
                  <a:pt x="105385" y="428625"/>
                  <a:pt x="102756" y="421424"/>
                  <a:pt x="98412" y="417995"/>
                </a:cubicBezTo>
                <a:cubicBezTo>
                  <a:pt x="94069" y="414566"/>
                  <a:pt x="88697" y="412852"/>
                  <a:pt x="82296" y="412852"/>
                </a:cubicBezTo>
                <a:cubicBezTo>
                  <a:pt x="77724" y="412852"/>
                  <a:pt x="72924" y="413309"/>
                  <a:pt x="67894" y="414223"/>
                </a:cubicBezTo>
                <a:cubicBezTo>
                  <a:pt x="62865" y="415138"/>
                  <a:pt x="57836" y="415595"/>
                  <a:pt x="52807" y="415595"/>
                </a:cubicBezTo>
                <a:cubicBezTo>
                  <a:pt x="50521" y="415595"/>
                  <a:pt x="47092" y="415138"/>
                  <a:pt x="42520" y="414223"/>
                </a:cubicBezTo>
                <a:cubicBezTo>
                  <a:pt x="28804" y="410566"/>
                  <a:pt x="18288" y="402908"/>
                  <a:pt x="10973" y="391249"/>
                </a:cubicBezTo>
                <a:cubicBezTo>
                  <a:pt x="3658" y="379590"/>
                  <a:pt x="0" y="365303"/>
                  <a:pt x="0" y="348387"/>
                </a:cubicBezTo>
                <a:cubicBezTo>
                  <a:pt x="0" y="347015"/>
                  <a:pt x="114" y="345529"/>
                  <a:pt x="343" y="343929"/>
                </a:cubicBezTo>
                <a:cubicBezTo>
                  <a:pt x="572" y="342329"/>
                  <a:pt x="686" y="340843"/>
                  <a:pt x="686" y="339471"/>
                </a:cubicBezTo>
                <a:cubicBezTo>
                  <a:pt x="4344" y="291465"/>
                  <a:pt x="25832" y="259690"/>
                  <a:pt x="65151" y="244145"/>
                </a:cubicBezTo>
                <a:cubicBezTo>
                  <a:pt x="82525" y="237744"/>
                  <a:pt x="103785" y="232715"/>
                  <a:pt x="128931" y="229057"/>
                </a:cubicBezTo>
                <a:cubicBezTo>
                  <a:pt x="154077" y="225400"/>
                  <a:pt x="179908" y="223571"/>
                  <a:pt x="206426" y="223571"/>
                </a:cubicBezTo>
                <a:close/>
                <a:moveTo>
                  <a:pt x="3641293" y="123444"/>
                </a:moveTo>
                <a:lnTo>
                  <a:pt x="3644036" y="123444"/>
                </a:lnTo>
                <a:cubicBezTo>
                  <a:pt x="3655009" y="123444"/>
                  <a:pt x="3668268" y="128016"/>
                  <a:pt x="3683813" y="137160"/>
                </a:cubicBezTo>
                <a:cubicBezTo>
                  <a:pt x="3699358" y="146304"/>
                  <a:pt x="3713531" y="157734"/>
                  <a:pt x="3726333" y="171450"/>
                </a:cubicBezTo>
                <a:cubicBezTo>
                  <a:pt x="3739134" y="185166"/>
                  <a:pt x="3748735" y="199911"/>
                  <a:pt x="3755136" y="215684"/>
                </a:cubicBezTo>
                <a:cubicBezTo>
                  <a:pt x="3761537" y="231458"/>
                  <a:pt x="3761308" y="245745"/>
                  <a:pt x="3754450" y="258547"/>
                </a:cubicBezTo>
                <a:cubicBezTo>
                  <a:pt x="3750793" y="264948"/>
                  <a:pt x="3746221" y="269520"/>
                  <a:pt x="3740734" y="272263"/>
                </a:cubicBezTo>
                <a:cubicBezTo>
                  <a:pt x="3735248" y="275006"/>
                  <a:pt x="3729990" y="276378"/>
                  <a:pt x="3724961" y="276378"/>
                </a:cubicBezTo>
                <a:cubicBezTo>
                  <a:pt x="3718103" y="276378"/>
                  <a:pt x="3711016" y="274663"/>
                  <a:pt x="3703701" y="271234"/>
                </a:cubicBezTo>
                <a:cubicBezTo>
                  <a:pt x="3696386" y="267805"/>
                  <a:pt x="3689071" y="263119"/>
                  <a:pt x="3681755" y="257175"/>
                </a:cubicBezTo>
                <a:cubicBezTo>
                  <a:pt x="3674440" y="251232"/>
                  <a:pt x="3667468" y="244374"/>
                  <a:pt x="3660839" y="236601"/>
                </a:cubicBezTo>
                <a:cubicBezTo>
                  <a:pt x="3654209" y="228829"/>
                  <a:pt x="3648151" y="220828"/>
                  <a:pt x="3642665" y="212598"/>
                </a:cubicBezTo>
                <a:cubicBezTo>
                  <a:pt x="3637178" y="220828"/>
                  <a:pt x="3631006" y="228829"/>
                  <a:pt x="3624148" y="236601"/>
                </a:cubicBezTo>
                <a:cubicBezTo>
                  <a:pt x="3617290" y="244374"/>
                  <a:pt x="3610204" y="251232"/>
                  <a:pt x="3602888" y="257175"/>
                </a:cubicBezTo>
                <a:cubicBezTo>
                  <a:pt x="3595573" y="263119"/>
                  <a:pt x="3588258" y="267805"/>
                  <a:pt x="3580943" y="271234"/>
                </a:cubicBezTo>
                <a:cubicBezTo>
                  <a:pt x="3573628" y="274663"/>
                  <a:pt x="3566541" y="276378"/>
                  <a:pt x="3559683" y="276378"/>
                </a:cubicBezTo>
                <a:cubicBezTo>
                  <a:pt x="3547796" y="276378"/>
                  <a:pt x="3538195" y="270663"/>
                  <a:pt x="3530879" y="259233"/>
                </a:cubicBezTo>
                <a:cubicBezTo>
                  <a:pt x="3523107" y="245974"/>
                  <a:pt x="3522421" y="231458"/>
                  <a:pt x="3528822" y="215684"/>
                </a:cubicBezTo>
                <a:cubicBezTo>
                  <a:pt x="3535223" y="199911"/>
                  <a:pt x="3544938" y="185166"/>
                  <a:pt x="3557968" y="171450"/>
                </a:cubicBezTo>
                <a:cubicBezTo>
                  <a:pt x="3570999" y="157734"/>
                  <a:pt x="3585401" y="146304"/>
                  <a:pt x="3601174" y="137160"/>
                </a:cubicBezTo>
                <a:cubicBezTo>
                  <a:pt x="3616947" y="128016"/>
                  <a:pt x="3630320" y="123444"/>
                  <a:pt x="3641293" y="123444"/>
                </a:cubicBezTo>
                <a:close/>
                <a:moveTo>
                  <a:pt x="1869643" y="123444"/>
                </a:moveTo>
                <a:lnTo>
                  <a:pt x="1872387" y="123444"/>
                </a:lnTo>
                <a:cubicBezTo>
                  <a:pt x="1883359" y="123444"/>
                  <a:pt x="1896618" y="128016"/>
                  <a:pt x="1912163" y="137160"/>
                </a:cubicBezTo>
                <a:cubicBezTo>
                  <a:pt x="1927708" y="146304"/>
                  <a:pt x="1941881" y="157734"/>
                  <a:pt x="1954683" y="171450"/>
                </a:cubicBezTo>
                <a:cubicBezTo>
                  <a:pt x="1967484" y="185166"/>
                  <a:pt x="1977086" y="199911"/>
                  <a:pt x="1983486" y="215684"/>
                </a:cubicBezTo>
                <a:cubicBezTo>
                  <a:pt x="1989887" y="231458"/>
                  <a:pt x="1989658" y="245745"/>
                  <a:pt x="1982800" y="258547"/>
                </a:cubicBezTo>
                <a:cubicBezTo>
                  <a:pt x="1979143" y="264948"/>
                  <a:pt x="1974571" y="269520"/>
                  <a:pt x="1969084" y="272263"/>
                </a:cubicBezTo>
                <a:cubicBezTo>
                  <a:pt x="1963598" y="275006"/>
                  <a:pt x="1958340" y="276378"/>
                  <a:pt x="1953311" y="276378"/>
                </a:cubicBezTo>
                <a:cubicBezTo>
                  <a:pt x="1946453" y="276378"/>
                  <a:pt x="1939366" y="274663"/>
                  <a:pt x="1932051" y="271234"/>
                </a:cubicBezTo>
                <a:cubicBezTo>
                  <a:pt x="1924736" y="267805"/>
                  <a:pt x="1917421" y="263119"/>
                  <a:pt x="1910106" y="257175"/>
                </a:cubicBezTo>
                <a:cubicBezTo>
                  <a:pt x="1902790" y="251232"/>
                  <a:pt x="1895818" y="244374"/>
                  <a:pt x="1889189" y="236601"/>
                </a:cubicBezTo>
                <a:cubicBezTo>
                  <a:pt x="1882559" y="228829"/>
                  <a:pt x="1876501" y="220828"/>
                  <a:pt x="1871015" y="212598"/>
                </a:cubicBezTo>
                <a:cubicBezTo>
                  <a:pt x="1865529" y="220828"/>
                  <a:pt x="1859356" y="228829"/>
                  <a:pt x="1852498" y="236601"/>
                </a:cubicBezTo>
                <a:cubicBezTo>
                  <a:pt x="1845640" y="244374"/>
                  <a:pt x="1838554" y="251232"/>
                  <a:pt x="1831239" y="257175"/>
                </a:cubicBezTo>
                <a:cubicBezTo>
                  <a:pt x="1823923" y="263119"/>
                  <a:pt x="1816608" y="267805"/>
                  <a:pt x="1809293" y="271234"/>
                </a:cubicBezTo>
                <a:cubicBezTo>
                  <a:pt x="1801978" y="274663"/>
                  <a:pt x="1794891" y="276378"/>
                  <a:pt x="1788033" y="276378"/>
                </a:cubicBezTo>
                <a:cubicBezTo>
                  <a:pt x="1776146" y="276378"/>
                  <a:pt x="1766545" y="270663"/>
                  <a:pt x="1759230" y="259233"/>
                </a:cubicBezTo>
                <a:cubicBezTo>
                  <a:pt x="1751457" y="245974"/>
                  <a:pt x="1750771" y="231458"/>
                  <a:pt x="1757172" y="215684"/>
                </a:cubicBezTo>
                <a:cubicBezTo>
                  <a:pt x="1763573" y="199911"/>
                  <a:pt x="1773289" y="185166"/>
                  <a:pt x="1786319" y="171450"/>
                </a:cubicBezTo>
                <a:cubicBezTo>
                  <a:pt x="1799349" y="157734"/>
                  <a:pt x="1813751" y="146304"/>
                  <a:pt x="1829524" y="137160"/>
                </a:cubicBezTo>
                <a:cubicBezTo>
                  <a:pt x="1845297" y="128016"/>
                  <a:pt x="1858671" y="123444"/>
                  <a:pt x="1869643" y="123444"/>
                </a:cubicBezTo>
                <a:close/>
                <a:moveTo>
                  <a:pt x="1934109" y="0"/>
                </a:moveTo>
                <a:cubicBezTo>
                  <a:pt x="1943710" y="0"/>
                  <a:pt x="1954226" y="4458"/>
                  <a:pt x="1965655" y="13373"/>
                </a:cubicBezTo>
                <a:cubicBezTo>
                  <a:pt x="1977086" y="22289"/>
                  <a:pt x="1987601" y="33376"/>
                  <a:pt x="1997202" y="46635"/>
                </a:cubicBezTo>
                <a:cubicBezTo>
                  <a:pt x="2006803" y="59893"/>
                  <a:pt x="2014804" y="74295"/>
                  <a:pt x="2021205" y="89840"/>
                </a:cubicBezTo>
                <a:cubicBezTo>
                  <a:pt x="2027606" y="105385"/>
                  <a:pt x="2030806" y="120015"/>
                  <a:pt x="2030806" y="133731"/>
                </a:cubicBezTo>
                <a:cubicBezTo>
                  <a:pt x="2030806" y="149276"/>
                  <a:pt x="2027835" y="159563"/>
                  <a:pt x="2021891" y="164592"/>
                </a:cubicBezTo>
                <a:cubicBezTo>
                  <a:pt x="2020519" y="166421"/>
                  <a:pt x="2018919" y="167564"/>
                  <a:pt x="2017090" y="168021"/>
                </a:cubicBezTo>
                <a:cubicBezTo>
                  <a:pt x="2015261" y="168478"/>
                  <a:pt x="2013204" y="168936"/>
                  <a:pt x="2010918" y="169393"/>
                </a:cubicBezTo>
                <a:lnTo>
                  <a:pt x="2008175" y="169393"/>
                </a:lnTo>
                <a:cubicBezTo>
                  <a:pt x="2000403" y="169393"/>
                  <a:pt x="1990344" y="166421"/>
                  <a:pt x="1978000" y="160477"/>
                </a:cubicBezTo>
                <a:cubicBezTo>
                  <a:pt x="1965655" y="154534"/>
                  <a:pt x="1953654" y="146418"/>
                  <a:pt x="1941995" y="136131"/>
                </a:cubicBezTo>
                <a:cubicBezTo>
                  <a:pt x="1930337" y="125844"/>
                  <a:pt x="1920164" y="113614"/>
                  <a:pt x="1911477" y="99441"/>
                </a:cubicBezTo>
                <a:cubicBezTo>
                  <a:pt x="1902790" y="85268"/>
                  <a:pt x="1898447" y="70180"/>
                  <a:pt x="1898447" y="54178"/>
                </a:cubicBezTo>
                <a:cubicBezTo>
                  <a:pt x="1898447" y="43663"/>
                  <a:pt x="1901419" y="31318"/>
                  <a:pt x="1907362" y="17145"/>
                </a:cubicBezTo>
                <a:cubicBezTo>
                  <a:pt x="1910563" y="11202"/>
                  <a:pt x="1914563" y="6858"/>
                  <a:pt x="1919364" y="4115"/>
                </a:cubicBezTo>
                <a:cubicBezTo>
                  <a:pt x="1924164" y="1372"/>
                  <a:pt x="1929079" y="0"/>
                  <a:pt x="1934109" y="0"/>
                </a:cubicBezTo>
                <a:close/>
              </a:path>
            </a:pathLst>
          </a:custGeom>
        </p:spPr>
      </p:pic>
      <p:pic>
        <p:nvPicPr>
          <p:cNvPr id="4" name="Picture 3">
            <a:extLst>
              <a:ext uri="{FF2B5EF4-FFF2-40B4-BE49-F238E27FC236}">
                <a16:creationId xmlns:a16="http://schemas.microsoft.com/office/drawing/2014/main" id="{312C92AD-3782-43DB-B464-B4316F4542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00634" y="3709163"/>
            <a:ext cx="7953268" cy="3711835"/>
          </a:xfrm>
          <a:prstGeom prst="rect">
            <a:avLst/>
          </a:prstGeom>
        </p:spPr>
      </p:pic>
      <p:sp>
        <p:nvSpPr>
          <p:cNvPr id="5" name="TextBox 4">
            <a:extLst>
              <a:ext uri="{FF2B5EF4-FFF2-40B4-BE49-F238E27FC236}">
                <a16:creationId xmlns:a16="http://schemas.microsoft.com/office/drawing/2014/main" id="{D4DFDD1A-B979-4E03-B531-DEAE9F0E94E0}"/>
              </a:ext>
            </a:extLst>
          </p:cNvPr>
          <p:cNvSpPr txBox="1"/>
          <p:nvPr/>
        </p:nvSpPr>
        <p:spPr>
          <a:xfrm>
            <a:off x="3149600" y="3048000"/>
            <a:ext cx="6532880" cy="1077218"/>
          </a:xfrm>
          <a:prstGeom prst="rect">
            <a:avLst/>
          </a:prstGeom>
          <a:noFill/>
        </p:spPr>
        <p:txBody>
          <a:bodyPr wrap="square" rtlCol="0">
            <a:spAutoFit/>
          </a:bodyPr>
          <a:lstStyle/>
          <a:p>
            <a:pPr algn="ctr"/>
            <a:r>
              <a:rPr lang="en-US" sz="3200" b="1" dirty="0" err="1">
                <a:solidFill>
                  <a:sysClr val="windowText" lastClr="000000"/>
                </a:solidFill>
                <a:latin typeface="Calibri" panose="020F0502020204030204" pitchFamily="34" charset="0"/>
                <a:cs typeface="Calibri" panose="020F0502020204030204" pitchFamily="34" charset="0"/>
              </a:rPr>
              <a:t>Lần</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lượt</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mỗi</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bạn</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nói</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một</a:t>
            </a:r>
            <a:r>
              <a:rPr lang="en-US" sz="3200" b="1" dirty="0">
                <a:solidFill>
                  <a:sysClr val="windowText" lastClr="000000"/>
                </a:solidFill>
                <a:latin typeface="Calibri" panose="020F0502020204030204" pitchFamily="34" charset="0"/>
                <a:cs typeface="Calibri" panose="020F0502020204030204" pitchFamily="34" charset="0"/>
              </a:rPr>
              <a:t> </a:t>
            </a:r>
            <a:r>
              <a:rPr lang="vi-VN" sz="3200" b="1" dirty="0">
                <a:solidFill>
                  <a:sysClr val="windowText" lastClr="000000"/>
                </a:solidFill>
                <a:latin typeface="Calibri" panose="020F0502020204030204" pitchFamily="34" charset="0"/>
                <a:cs typeface="Calibri" panose="020F0502020204030204" pitchFamily="34" charset="0"/>
              </a:rPr>
              <a:t>từ ngữ về bạn trong nhà</a:t>
            </a:r>
            <a:endParaRPr lang="en-US" sz="3200" dirty="0"/>
          </a:p>
        </p:txBody>
      </p:sp>
    </p:spTree>
    <p:extLst>
      <p:ext uri="{BB962C8B-B14F-4D97-AF65-F5344CB8AC3E}">
        <p14:creationId xmlns:p14="http://schemas.microsoft.com/office/powerpoint/2010/main" val="253751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heel(1)">
                                      <p:cBhvr>
                                        <p:cTn id="7" dur="1000"/>
                                        <p:tgtEl>
                                          <p:spTgt spid="58"/>
                                        </p:tgtEl>
                                      </p:cBhvr>
                                    </p:animEffect>
                                  </p:childTnLst>
                                </p:cTn>
                              </p:par>
                              <p:par>
                                <p:cTn id="8" presetID="55"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p:cTn id="10" dur="500" fill="hold"/>
                                        <p:tgtEl>
                                          <p:spTgt spid="18"/>
                                        </p:tgtEl>
                                        <p:attrNameLst>
                                          <p:attrName>ppt_w</p:attrName>
                                        </p:attrNameLst>
                                      </p:cBhvr>
                                      <p:tavLst>
                                        <p:tav tm="0">
                                          <p:val>
                                            <p:strVal val="#ppt_w*0.70"/>
                                          </p:val>
                                        </p:tav>
                                        <p:tav tm="100000">
                                          <p:val>
                                            <p:strVal val="#ppt_w"/>
                                          </p:val>
                                        </p:tav>
                                      </p:tavLst>
                                    </p:anim>
                                    <p:anim calcmode="lin" valueType="num">
                                      <p:cBhvr>
                                        <p:cTn id="11" dur="500" fill="hold"/>
                                        <p:tgtEl>
                                          <p:spTgt spid="18"/>
                                        </p:tgtEl>
                                        <p:attrNameLst>
                                          <p:attrName>ppt_h</p:attrName>
                                        </p:attrNameLst>
                                      </p:cBhvr>
                                      <p:tavLst>
                                        <p:tav tm="0">
                                          <p:val>
                                            <p:strVal val="#ppt_h"/>
                                          </p:val>
                                        </p:tav>
                                        <p:tav tm="100000">
                                          <p:val>
                                            <p:strVal val="#ppt_h"/>
                                          </p:val>
                                        </p:tav>
                                      </p:tavLst>
                                    </p:anim>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7096D4F-98C9-463D-BAA7-73E95D0248B4}"/>
              </a:ext>
            </a:extLst>
          </p:cNvPr>
          <p:cNvGrpSpPr/>
          <p:nvPr/>
        </p:nvGrpSpPr>
        <p:grpSpPr>
          <a:xfrm>
            <a:off x="457200" y="470573"/>
            <a:ext cx="10450805" cy="3924424"/>
            <a:chOff x="3958256" y="650821"/>
            <a:chExt cx="5185744" cy="2944226"/>
          </a:xfrm>
        </p:grpSpPr>
        <p:grpSp>
          <p:nvGrpSpPr>
            <p:cNvPr id="16" name="Group 15">
              <a:extLst>
                <a:ext uri="{FF2B5EF4-FFF2-40B4-BE49-F238E27FC236}">
                  <a16:creationId xmlns:a16="http://schemas.microsoft.com/office/drawing/2014/main" id="{2E5F49B4-ABBB-4D5C-AC72-D6D1D4160673}"/>
                </a:ext>
              </a:extLst>
            </p:cNvPr>
            <p:cNvGrpSpPr/>
            <p:nvPr/>
          </p:nvGrpSpPr>
          <p:grpSpPr>
            <a:xfrm>
              <a:off x="3958256" y="650821"/>
              <a:ext cx="5185744" cy="2944226"/>
              <a:chOff x="1857507" y="814713"/>
              <a:chExt cx="5185744" cy="2944226"/>
            </a:xfrm>
          </p:grpSpPr>
          <p:sp>
            <p:nvSpPr>
              <p:cNvPr id="20" name="Rectangle 44">
                <a:extLst>
                  <a:ext uri="{FF2B5EF4-FFF2-40B4-BE49-F238E27FC236}">
                    <a16:creationId xmlns:a16="http://schemas.microsoft.com/office/drawing/2014/main" id="{EE2266A1-5F48-4AD7-B024-C62C747E89EA}"/>
                  </a:ext>
                </a:extLst>
              </p:cNvPr>
              <p:cNvSpPr/>
              <p:nvPr/>
            </p:nvSpPr>
            <p:spPr>
              <a:xfrm>
                <a:off x="4422021" y="814713"/>
                <a:ext cx="2621230" cy="774438"/>
              </a:xfrm>
              <a:custGeom>
                <a:avLst/>
                <a:gdLst>
                  <a:gd name="connsiteX0" fmla="*/ 0 w 2621230"/>
                  <a:gd name="connsiteY0" fmla="*/ 0 h 774438"/>
                  <a:gd name="connsiteX1" fmla="*/ 343672 w 2621230"/>
                  <a:gd name="connsiteY1" fmla="*/ 0 h 774438"/>
                  <a:gd name="connsiteX2" fmla="*/ 608707 w 2621230"/>
                  <a:gd name="connsiteY2" fmla="*/ 0 h 774438"/>
                  <a:gd name="connsiteX3" fmla="*/ 952380 w 2621230"/>
                  <a:gd name="connsiteY3" fmla="*/ 0 h 774438"/>
                  <a:gd name="connsiteX4" fmla="*/ 1296052 w 2621230"/>
                  <a:gd name="connsiteY4" fmla="*/ 0 h 774438"/>
                  <a:gd name="connsiteX5" fmla="*/ 1613511 w 2621230"/>
                  <a:gd name="connsiteY5" fmla="*/ 0 h 774438"/>
                  <a:gd name="connsiteX6" fmla="*/ 1904759 w 2621230"/>
                  <a:gd name="connsiteY6" fmla="*/ 0 h 774438"/>
                  <a:gd name="connsiteX7" fmla="*/ 2143582 w 2621230"/>
                  <a:gd name="connsiteY7" fmla="*/ 0 h 774438"/>
                  <a:gd name="connsiteX8" fmla="*/ 2621230 w 2621230"/>
                  <a:gd name="connsiteY8" fmla="*/ 0 h 774438"/>
                  <a:gd name="connsiteX9" fmla="*/ 2621230 w 2621230"/>
                  <a:gd name="connsiteY9" fmla="*/ 178120 h 774438"/>
                  <a:gd name="connsiteX10" fmla="*/ 2621230 w 2621230"/>
                  <a:gd name="connsiteY10" fmla="*/ 371730 h 774438"/>
                  <a:gd name="connsiteX11" fmla="*/ 2621230 w 2621230"/>
                  <a:gd name="connsiteY11" fmla="*/ 580828 h 774438"/>
                  <a:gd name="connsiteX12" fmla="*/ 2621230 w 2621230"/>
                  <a:gd name="connsiteY12" fmla="*/ 774438 h 774438"/>
                  <a:gd name="connsiteX13" fmla="*/ 2356193 w 2621230"/>
                  <a:gd name="connsiteY13" fmla="*/ 774438 h 774438"/>
                  <a:gd name="connsiteX14" fmla="*/ 2038734 w 2621230"/>
                  <a:gd name="connsiteY14" fmla="*/ 774438 h 774438"/>
                  <a:gd name="connsiteX15" fmla="*/ 1799910 w 2621230"/>
                  <a:gd name="connsiteY15" fmla="*/ 774438 h 774438"/>
                  <a:gd name="connsiteX16" fmla="*/ 1456238 w 2621230"/>
                  <a:gd name="connsiteY16" fmla="*/ 774438 h 774438"/>
                  <a:gd name="connsiteX17" fmla="*/ 1217415 w 2621230"/>
                  <a:gd name="connsiteY17" fmla="*/ 774438 h 774438"/>
                  <a:gd name="connsiteX18" fmla="*/ 899955 w 2621230"/>
                  <a:gd name="connsiteY18" fmla="*/ 774438 h 774438"/>
                  <a:gd name="connsiteX19" fmla="*/ 687344 w 2621230"/>
                  <a:gd name="connsiteY19" fmla="*/ 774438 h 774438"/>
                  <a:gd name="connsiteX20" fmla="*/ 396096 w 2621230"/>
                  <a:gd name="connsiteY20" fmla="*/ 774438 h 774438"/>
                  <a:gd name="connsiteX21" fmla="*/ 0 w 2621230"/>
                  <a:gd name="connsiteY21" fmla="*/ 774438 h 774438"/>
                  <a:gd name="connsiteX22" fmla="*/ 0 w 2621230"/>
                  <a:gd name="connsiteY22" fmla="*/ 573084 h 774438"/>
                  <a:gd name="connsiteX23" fmla="*/ 0 w 2621230"/>
                  <a:gd name="connsiteY23" fmla="*/ 394963 h 774438"/>
                  <a:gd name="connsiteX24" fmla="*/ 0 w 2621230"/>
                  <a:gd name="connsiteY24" fmla="*/ 216842 h 774438"/>
                  <a:gd name="connsiteX25" fmla="*/ 0 w 2621230"/>
                  <a:gd name="connsiteY25" fmla="*/ 0 h 774438"/>
                  <a:gd name="connsiteX0" fmla="*/ 0 w 2621230"/>
                  <a:gd name="connsiteY0" fmla="*/ 0 h 774438"/>
                  <a:gd name="connsiteX1" fmla="*/ 265035 w 2621230"/>
                  <a:gd name="connsiteY1" fmla="*/ 0 h 774438"/>
                  <a:gd name="connsiteX2" fmla="*/ 503858 w 2621230"/>
                  <a:gd name="connsiteY2" fmla="*/ 0 h 774438"/>
                  <a:gd name="connsiteX3" fmla="*/ 821318 w 2621230"/>
                  <a:gd name="connsiteY3" fmla="*/ 0 h 774438"/>
                  <a:gd name="connsiteX4" fmla="*/ 1112565 w 2621230"/>
                  <a:gd name="connsiteY4" fmla="*/ 0 h 774438"/>
                  <a:gd name="connsiteX5" fmla="*/ 1325176 w 2621230"/>
                  <a:gd name="connsiteY5" fmla="*/ 0 h 774438"/>
                  <a:gd name="connsiteX6" fmla="*/ 1537787 w 2621230"/>
                  <a:gd name="connsiteY6" fmla="*/ 0 h 774438"/>
                  <a:gd name="connsiteX7" fmla="*/ 1881459 w 2621230"/>
                  <a:gd name="connsiteY7" fmla="*/ 0 h 774438"/>
                  <a:gd name="connsiteX8" fmla="*/ 2094070 w 2621230"/>
                  <a:gd name="connsiteY8" fmla="*/ 0 h 774438"/>
                  <a:gd name="connsiteX9" fmla="*/ 2359106 w 2621230"/>
                  <a:gd name="connsiteY9" fmla="*/ 0 h 774438"/>
                  <a:gd name="connsiteX10" fmla="*/ 2621230 w 2621230"/>
                  <a:gd name="connsiteY10" fmla="*/ 0 h 774438"/>
                  <a:gd name="connsiteX11" fmla="*/ 2621230 w 2621230"/>
                  <a:gd name="connsiteY11" fmla="*/ 185865 h 774438"/>
                  <a:gd name="connsiteX12" fmla="*/ 2621230 w 2621230"/>
                  <a:gd name="connsiteY12" fmla="*/ 387219 h 774438"/>
                  <a:gd name="connsiteX13" fmla="*/ 2621230 w 2621230"/>
                  <a:gd name="connsiteY13" fmla="*/ 580828 h 774438"/>
                  <a:gd name="connsiteX14" fmla="*/ 2621230 w 2621230"/>
                  <a:gd name="connsiteY14" fmla="*/ 774438 h 774438"/>
                  <a:gd name="connsiteX15" fmla="*/ 2277556 w 2621230"/>
                  <a:gd name="connsiteY15" fmla="*/ 774438 h 774438"/>
                  <a:gd name="connsiteX16" fmla="*/ 2038734 w 2621230"/>
                  <a:gd name="connsiteY16" fmla="*/ 774438 h 774438"/>
                  <a:gd name="connsiteX17" fmla="*/ 1773698 w 2621230"/>
                  <a:gd name="connsiteY17" fmla="*/ 774438 h 774438"/>
                  <a:gd name="connsiteX18" fmla="*/ 1430025 w 2621230"/>
                  <a:gd name="connsiteY18" fmla="*/ 774438 h 774438"/>
                  <a:gd name="connsiteX19" fmla="*/ 1112565 w 2621230"/>
                  <a:gd name="connsiteY19" fmla="*/ 774438 h 774438"/>
                  <a:gd name="connsiteX20" fmla="*/ 821318 w 2621230"/>
                  <a:gd name="connsiteY20" fmla="*/ 774438 h 774438"/>
                  <a:gd name="connsiteX21" fmla="*/ 503858 w 2621230"/>
                  <a:gd name="connsiteY21" fmla="*/ 774438 h 774438"/>
                  <a:gd name="connsiteX22" fmla="*/ 265035 w 2621230"/>
                  <a:gd name="connsiteY22" fmla="*/ 774438 h 774438"/>
                  <a:gd name="connsiteX23" fmla="*/ 0 w 2621230"/>
                  <a:gd name="connsiteY23" fmla="*/ 774438 h 774438"/>
                  <a:gd name="connsiteX24" fmla="*/ 0 w 2621230"/>
                  <a:gd name="connsiteY24" fmla="*/ 573084 h 774438"/>
                  <a:gd name="connsiteX25" fmla="*/ 0 w 2621230"/>
                  <a:gd name="connsiteY25" fmla="*/ 402707 h 774438"/>
                  <a:gd name="connsiteX26" fmla="*/ 0 w 2621230"/>
                  <a:gd name="connsiteY26" fmla="*/ 224587 h 774438"/>
                  <a:gd name="connsiteX27" fmla="*/ 0 w 2621230"/>
                  <a:gd name="connsiteY27" fmla="*/ 0 h 774438"/>
                  <a:gd name="connsiteX0" fmla="*/ 0 w 2621230"/>
                  <a:gd name="connsiteY0" fmla="*/ 0 h 774438"/>
                  <a:gd name="connsiteX1" fmla="*/ 343672 w 2621230"/>
                  <a:gd name="connsiteY1" fmla="*/ 0 h 774438"/>
                  <a:gd name="connsiteX2" fmla="*/ 608707 w 2621230"/>
                  <a:gd name="connsiteY2" fmla="*/ 0 h 774438"/>
                  <a:gd name="connsiteX3" fmla="*/ 952380 w 2621230"/>
                  <a:gd name="connsiteY3" fmla="*/ 0 h 774438"/>
                  <a:gd name="connsiteX4" fmla="*/ 1296052 w 2621230"/>
                  <a:gd name="connsiteY4" fmla="*/ 0 h 774438"/>
                  <a:gd name="connsiteX5" fmla="*/ 1613511 w 2621230"/>
                  <a:gd name="connsiteY5" fmla="*/ 0 h 774438"/>
                  <a:gd name="connsiteX6" fmla="*/ 1904759 w 2621230"/>
                  <a:gd name="connsiteY6" fmla="*/ 0 h 774438"/>
                  <a:gd name="connsiteX7" fmla="*/ 2143582 w 2621230"/>
                  <a:gd name="connsiteY7" fmla="*/ 0 h 774438"/>
                  <a:gd name="connsiteX8" fmla="*/ 2621230 w 2621230"/>
                  <a:gd name="connsiteY8" fmla="*/ 0 h 774438"/>
                  <a:gd name="connsiteX9" fmla="*/ 2621230 w 2621230"/>
                  <a:gd name="connsiteY9" fmla="*/ 178120 h 774438"/>
                  <a:gd name="connsiteX10" fmla="*/ 2621230 w 2621230"/>
                  <a:gd name="connsiteY10" fmla="*/ 371730 h 774438"/>
                  <a:gd name="connsiteX11" fmla="*/ 2621230 w 2621230"/>
                  <a:gd name="connsiteY11" fmla="*/ 580828 h 774438"/>
                  <a:gd name="connsiteX12" fmla="*/ 2621230 w 2621230"/>
                  <a:gd name="connsiteY12" fmla="*/ 774438 h 774438"/>
                  <a:gd name="connsiteX13" fmla="*/ 2356193 w 2621230"/>
                  <a:gd name="connsiteY13" fmla="*/ 774438 h 774438"/>
                  <a:gd name="connsiteX14" fmla="*/ 2038734 w 2621230"/>
                  <a:gd name="connsiteY14" fmla="*/ 774438 h 774438"/>
                  <a:gd name="connsiteX15" fmla="*/ 1799910 w 2621230"/>
                  <a:gd name="connsiteY15" fmla="*/ 774438 h 774438"/>
                  <a:gd name="connsiteX16" fmla="*/ 1456238 w 2621230"/>
                  <a:gd name="connsiteY16" fmla="*/ 774438 h 774438"/>
                  <a:gd name="connsiteX17" fmla="*/ 1217415 w 2621230"/>
                  <a:gd name="connsiteY17" fmla="*/ 774438 h 774438"/>
                  <a:gd name="connsiteX18" fmla="*/ 899955 w 2621230"/>
                  <a:gd name="connsiteY18" fmla="*/ 774438 h 774438"/>
                  <a:gd name="connsiteX19" fmla="*/ 687344 w 2621230"/>
                  <a:gd name="connsiteY19" fmla="*/ 774438 h 774438"/>
                  <a:gd name="connsiteX20" fmla="*/ 396096 w 2621230"/>
                  <a:gd name="connsiteY20" fmla="*/ 774438 h 774438"/>
                  <a:gd name="connsiteX21" fmla="*/ 0 w 2621230"/>
                  <a:gd name="connsiteY21" fmla="*/ 774438 h 774438"/>
                  <a:gd name="connsiteX22" fmla="*/ 0 w 2621230"/>
                  <a:gd name="connsiteY22" fmla="*/ 573084 h 774438"/>
                  <a:gd name="connsiteX23" fmla="*/ 0 w 2621230"/>
                  <a:gd name="connsiteY23" fmla="*/ 394963 h 774438"/>
                  <a:gd name="connsiteX24" fmla="*/ 0 w 2621230"/>
                  <a:gd name="connsiteY24" fmla="*/ 216842 h 774438"/>
                  <a:gd name="connsiteX25" fmla="*/ 0 w 2621230"/>
                  <a:gd name="connsiteY25" fmla="*/ 0 h 77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21230" h="774438" fill="none" extrusionOk="0">
                    <a:moveTo>
                      <a:pt x="0" y="0"/>
                    </a:moveTo>
                    <a:cubicBezTo>
                      <a:pt x="119536" y="-20470"/>
                      <a:pt x="183012" y="-5955"/>
                      <a:pt x="343672" y="0"/>
                    </a:cubicBezTo>
                    <a:cubicBezTo>
                      <a:pt x="479063" y="-6112"/>
                      <a:pt x="502643" y="8498"/>
                      <a:pt x="608707" y="0"/>
                    </a:cubicBezTo>
                    <a:cubicBezTo>
                      <a:pt x="744219" y="-21220"/>
                      <a:pt x="834357" y="-774"/>
                      <a:pt x="952380" y="0"/>
                    </a:cubicBezTo>
                    <a:cubicBezTo>
                      <a:pt x="1132432" y="-18487"/>
                      <a:pt x="1208416" y="58500"/>
                      <a:pt x="1296052" y="0"/>
                    </a:cubicBezTo>
                    <a:cubicBezTo>
                      <a:pt x="1380041" y="10392"/>
                      <a:pt x="1462091" y="33511"/>
                      <a:pt x="1613511" y="0"/>
                    </a:cubicBezTo>
                    <a:cubicBezTo>
                      <a:pt x="1737182" y="-21607"/>
                      <a:pt x="1816536" y="19749"/>
                      <a:pt x="1904759" y="0"/>
                    </a:cubicBezTo>
                    <a:cubicBezTo>
                      <a:pt x="1950225" y="-1242"/>
                      <a:pt x="2030601" y="19855"/>
                      <a:pt x="2143582" y="0"/>
                    </a:cubicBezTo>
                    <a:cubicBezTo>
                      <a:pt x="2274725" y="39220"/>
                      <a:pt x="2475264" y="14595"/>
                      <a:pt x="2621230" y="0"/>
                    </a:cubicBezTo>
                    <a:cubicBezTo>
                      <a:pt x="2607960" y="54758"/>
                      <a:pt x="2596718" y="111795"/>
                      <a:pt x="2621230" y="178120"/>
                    </a:cubicBezTo>
                    <a:cubicBezTo>
                      <a:pt x="2653773" y="258814"/>
                      <a:pt x="2630891" y="304486"/>
                      <a:pt x="2621230" y="371730"/>
                    </a:cubicBezTo>
                    <a:cubicBezTo>
                      <a:pt x="2638840" y="447193"/>
                      <a:pt x="2623714" y="515613"/>
                      <a:pt x="2621230" y="580828"/>
                    </a:cubicBezTo>
                    <a:cubicBezTo>
                      <a:pt x="2645664" y="657328"/>
                      <a:pt x="2598249" y="720732"/>
                      <a:pt x="2621230" y="774438"/>
                    </a:cubicBezTo>
                    <a:cubicBezTo>
                      <a:pt x="2542904" y="754548"/>
                      <a:pt x="2438053" y="755841"/>
                      <a:pt x="2356193" y="774438"/>
                    </a:cubicBezTo>
                    <a:cubicBezTo>
                      <a:pt x="2281237" y="745142"/>
                      <a:pt x="2167061" y="718865"/>
                      <a:pt x="2038734" y="774438"/>
                    </a:cubicBezTo>
                    <a:cubicBezTo>
                      <a:pt x="1902630" y="815856"/>
                      <a:pt x="1868086" y="779586"/>
                      <a:pt x="1799910" y="774438"/>
                    </a:cubicBezTo>
                    <a:cubicBezTo>
                      <a:pt x="1690878" y="750898"/>
                      <a:pt x="1591836" y="770500"/>
                      <a:pt x="1456238" y="774438"/>
                    </a:cubicBezTo>
                    <a:cubicBezTo>
                      <a:pt x="1301601" y="796416"/>
                      <a:pt x="1321958" y="757698"/>
                      <a:pt x="1217415" y="774438"/>
                    </a:cubicBezTo>
                    <a:cubicBezTo>
                      <a:pt x="1117438" y="813756"/>
                      <a:pt x="980939" y="786767"/>
                      <a:pt x="899955" y="774438"/>
                    </a:cubicBezTo>
                    <a:cubicBezTo>
                      <a:pt x="822765" y="798078"/>
                      <a:pt x="765706" y="785097"/>
                      <a:pt x="687344" y="774438"/>
                    </a:cubicBezTo>
                    <a:cubicBezTo>
                      <a:pt x="635286" y="768202"/>
                      <a:pt x="503566" y="783360"/>
                      <a:pt x="396096" y="774438"/>
                    </a:cubicBezTo>
                    <a:cubicBezTo>
                      <a:pt x="273737" y="765147"/>
                      <a:pt x="195269" y="735011"/>
                      <a:pt x="0" y="774438"/>
                    </a:cubicBezTo>
                    <a:cubicBezTo>
                      <a:pt x="-25500" y="707330"/>
                      <a:pt x="20388" y="630161"/>
                      <a:pt x="0" y="573084"/>
                    </a:cubicBezTo>
                    <a:cubicBezTo>
                      <a:pt x="4096" y="520183"/>
                      <a:pt x="11306" y="474311"/>
                      <a:pt x="0" y="394963"/>
                    </a:cubicBezTo>
                    <a:cubicBezTo>
                      <a:pt x="6500" y="320991"/>
                      <a:pt x="14302" y="278976"/>
                      <a:pt x="0" y="216842"/>
                    </a:cubicBezTo>
                    <a:cubicBezTo>
                      <a:pt x="-5803" y="155583"/>
                      <a:pt x="16684" y="65438"/>
                      <a:pt x="0" y="0"/>
                    </a:cubicBezTo>
                    <a:close/>
                  </a:path>
                  <a:path w="2621230" h="774438" stroke="0" extrusionOk="0">
                    <a:moveTo>
                      <a:pt x="0" y="0"/>
                    </a:moveTo>
                    <a:cubicBezTo>
                      <a:pt x="50197" y="-21614"/>
                      <a:pt x="119539" y="21456"/>
                      <a:pt x="265035" y="0"/>
                    </a:cubicBezTo>
                    <a:cubicBezTo>
                      <a:pt x="376416" y="-7211"/>
                      <a:pt x="405314" y="21952"/>
                      <a:pt x="503858" y="0"/>
                    </a:cubicBezTo>
                    <a:cubicBezTo>
                      <a:pt x="586398" y="14100"/>
                      <a:pt x="638586" y="39557"/>
                      <a:pt x="821318" y="0"/>
                    </a:cubicBezTo>
                    <a:cubicBezTo>
                      <a:pt x="948518" y="-40845"/>
                      <a:pt x="1016708" y="25287"/>
                      <a:pt x="1112565" y="0"/>
                    </a:cubicBezTo>
                    <a:cubicBezTo>
                      <a:pt x="1225672" y="-36828"/>
                      <a:pt x="1269081" y="15624"/>
                      <a:pt x="1325176" y="0"/>
                    </a:cubicBezTo>
                    <a:cubicBezTo>
                      <a:pt x="1369628" y="-8086"/>
                      <a:pt x="1488499" y="-803"/>
                      <a:pt x="1537787" y="0"/>
                    </a:cubicBezTo>
                    <a:cubicBezTo>
                      <a:pt x="1576083" y="-42538"/>
                      <a:pt x="1757450" y="39536"/>
                      <a:pt x="1881459" y="0"/>
                    </a:cubicBezTo>
                    <a:cubicBezTo>
                      <a:pt x="1971909" y="-12476"/>
                      <a:pt x="2018638" y="-5227"/>
                      <a:pt x="2094070" y="0"/>
                    </a:cubicBezTo>
                    <a:cubicBezTo>
                      <a:pt x="2156898" y="30002"/>
                      <a:pt x="2285738" y="-19064"/>
                      <a:pt x="2359106" y="0"/>
                    </a:cubicBezTo>
                    <a:cubicBezTo>
                      <a:pt x="2453644" y="-57533"/>
                      <a:pt x="2521525" y="-3356"/>
                      <a:pt x="2621230" y="0"/>
                    </a:cubicBezTo>
                    <a:cubicBezTo>
                      <a:pt x="2619593" y="88500"/>
                      <a:pt x="2581303" y="145599"/>
                      <a:pt x="2621230" y="185865"/>
                    </a:cubicBezTo>
                    <a:cubicBezTo>
                      <a:pt x="2643074" y="232719"/>
                      <a:pt x="2613669" y="324898"/>
                      <a:pt x="2621230" y="387219"/>
                    </a:cubicBezTo>
                    <a:cubicBezTo>
                      <a:pt x="2609748" y="436254"/>
                      <a:pt x="2620600" y="492372"/>
                      <a:pt x="2621230" y="580828"/>
                    </a:cubicBezTo>
                    <a:cubicBezTo>
                      <a:pt x="2625847" y="661004"/>
                      <a:pt x="2626434" y="729152"/>
                      <a:pt x="2621230" y="774438"/>
                    </a:cubicBezTo>
                    <a:cubicBezTo>
                      <a:pt x="2528502" y="862376"/>
                      <a:pt x="2418743" y="798802"/>
                      <a:pt x="2277556" y="774438"/>
                    </a:cubicBezTo>
                    <a:cubicBezTo>
                      <a:pt x="2165157" y="773705"/>
                      <a:pt x="2099695" y="743736"/>
                      <a:pt x="2038734" y="774438"/>
                    </a:cubicBezTo>
                    <a:cubicBezTo>
                      <a:pt x="1954764" y="769188"/>
                      <a:pt x="1892901" y="789368"/>
                      <a:pt x="1773698" y="774438"/>
                    </a:cubicBezTo>
                    <a:cubicBezTo>
                      <a:pt x="1656422" y="824305"/>
                      <a:pt x="1576089" y="730518"/>
                      <a:pt x="1430025" y="774438"/>
                    </a:cubicBezTo>
                    <a:cubicBezTo>
                      <a:pt x="1260461" y="807078"/>
                      <a:pt x="1251668" y="754018"/>
                      <a:pt x="1112565" y="774438"/>
                    </a:cubicBezTo>
                    <a:cubicBezTo>
                      <a:pt x="974369" y="775428"/>
                      <a:pt x="940207" y="760057"/>
                      <a:pt x="821318" y="774438"/>
                    </a:cubicBezTo>
                    <a:cubicBezTo>
                      <a:pt x="674308" y="799756"/>
                      <a:pt x="574197" y="738211"/>
                      <a:pt x="503858" y="774438"/>
                    </a:cubicBezTo>
                    <a:cubicBezTo>
                      <a:pt x="421030" y="774486"/>
                      <a:pt x="324632" y="761811"/>
                      <a:pt x="265035" y="774438"/>
                    </a:cubicBezTo>
                    <a:cubicBezTo>
                      <a:pt x="194849" y="755450"/>
                      <a:pt x="119392" y="751112"/>
                      <a:pt x="0" y="774438"/>
                    </a:cubicBezTo>
                    <a:cubicBezTo>
                      <a:pt x="-7650" y="730547"/>
                      <a:pt x="-11071" y="624069"/>
                      <a:pt x="0" y="573084"/>
                    </a:cubicBezTo>
                    <a:cubicBezTo>
                      <a:pt x="-11519" y="488315"/>
                      <a:pt x="9918" y="481737"/>
                      <a:pt x="0" y="402707"/>
                    </a:cubicBezTo>
                    <a:cubicBezTo>
                      <a:pt x="-4672" y="322828"/>
                      <a:pt x="767" y="311650"/>
                      <a:pt x="0" y="224587"/>
                    </a:cubicBezTo>
                    <a:cubicBezTo>
                      <a:pt x="14168" y="114373"/>
                      <a:pt x="-6703" y="68955"/>
                      <a:pt x="0" y="0"/>
                    </a:cubicBezTo>
                    <a:close/>
                  </a:path>
                  <a:path w="2621230" h="774438" fill="none" stroke="0" extrusionOk="0">
                    <a:moveTo>
                      <a:pt x="0" y="0"/>
                    </a:moveTo>
                    <a:cubicBezTo>
                      <a:pt x="101262" y="12838"/>
                      <a:pt x="206577" y="21747"/>
                      <a:pt x="343672" y="0"/>
                    </a:cubicBezTo>
                    <a:cubicBezTo>
                      <a:pt x="473170" y="-6851"/>
                      <a:pt x="489058" y="-677"/>
                      <a:pt x="608707" y="0"/>
                    </a:cubicBezTo>
                    <a:cubicBezTo>
                      <a:pt x="704145" y="-13749"/>
                      <a:pt x="806104" y="-1624"/>
                      <a:pt x="952380" y="0"/>
                    </a:cubicBezTo>
                    <a:cubicBezTo>
                      <a:pt x="1109191" y="-1746"/>
                      <a:pt x="1215491" y="12274"/>
                      <a:pt x="1296052" y="0"/>
                    </a:cubicBezTo>
                    <a:cubicBezTo>
                      <a:pt x="1405563" y="14233"/>
                      <a:pt x="1458872" y="-152"/>
                      <a:pt x="1613511" y="0"/>
                    </a:cubicBezTo>
                    <a:cubicBezTo>
                      <a:pt x="1756400" y="-29494"/>
                      <a:pt x="1827966" y="10031"/>
                      <a:pt x="1904759" y="0"/>
                    </a:cubicBezTo>
                    <a:cubicBezTo>
                      <a:pt x="1962657" y="-18517"/>
                      <a:pt x="2080808" y="-9313"/>
                      <a:pt x="2143582" y="0"/>
                    </a:cubicBezTo>
                    <a:cubicBezTo>
                      <a:pt x="2194044" y="15488"/>
                      <a:pt x="2515663" y="42936"/>
                      <a:pt x="2621230" y="0"/>
                    </a:cubicBezTo>
                    <a:cubicBezTo>
                      <a:pt x="2648925" y="43118"/>
                      <a:pt x="2620310" y="91746"/>
                      <a:pt x="2621230" y="178120"/>
                    </a:cubicBezTo>
                    <a:cubicBezTo>
                      <a:pt x="2647281" y="259420"/>
                      <a:pt x="2617745" y="332574"/>
                      <a:pt x="2621230" y="371730"/>
                    </a:cubicBezTo>
                    <a:cubicBezTo>
                      <a:pt x="2612408" y="407485"/>
                      <a:pt x="2617336" y="493898"/>
                      <a:pt x="2621230" y="580828"/>
                    </a:cubicBezTo>
                    <a:cubicBezTo>
                      <a:pt x="2634121" y="678215"/>
                      <a:pt x="2620188" y="711158"/>
                      <a:pt x="2621230" y="774438"/>
                    </a:cubicBezTo>
                    <a:cubicBezTo>
                      <a:pt x="2550086" y="770735"/>
                      <a:pt x="2449750" y="747507"/>
                      <a:pt x="2356193" y="774438"/>
                    </a:cubicBezTo>
                    <a:cubicBezTo>
                      <a:pt x="2270383" y="754807"/>
                      <a:pt x="2162503" y="769773"/>
                      <a:pt x="2038734" y="774438"/>
                    </a:cubicBezTo>
                    <a:cubicBezTo>
                      <a:pt x="1895529" y="790783"/>
                      <a:pt x="1880273" y="760211"/>
                      <a:pt x="1799910" y="774438"/>
                    </a:cubicBezTo>
                    <a:cubicBezTo>
                      <a:pt x="1719126" y="745587"/>
                      <a:pt x="1622395" y="755516"/>
                      <a:pt x="1456238" y="774438"/>
                    </a:cubicBezTo>
                    <a:cubicBezTo>
                      <a:pt x="1303815" y="792453"/>
                      <a:pt x="1299412" y="761869"/>
                      <a:pt x="1217415" y="774438"/>
                    </a:cubicBezTo>
                    <a:cubicBezTo>
                      <a:pt x="1124834" y="836025"/>
                      <a:pt x="1005531" y="759508"/>
                      <a:pt x="899955" y="774438"/>
                    </a:cubicBezTo>
                    <a:cubicBezTo>
                      <a:pt x="798805" y="794494"/>
                      <a:pt x="780515" y="754962"/>
                      <a:pt x="687344" y="774438"/>
                    </a:cubicBezTo>
                    <a:cubicBezTo>
                      <a:pt x="592963" y="812625"/>
                      <a:pt x="494986" y="773685"/>
                      <a:pt x="396096" y="774438"/>
                    </a:cubicBezTo>
                    <a:cubicBezTo>
                      <a:pt x="300488" y="810600"/>
                      <a:pt x="169238" y="782452"/>
                      <a:pt x="0" y="774438"/>
                    </a:cubicBezTo>
                    <a:cubicBezTo>
                      <a:pt x="-10629" y="705319"/>
                      <a:pt x="-1930" y="602265"/>
                      <a:pt x="0" y="573084"/>
                    </a:cubicBezTo>
                    <a:cubicBezTo>
                      <a:pt x="-10975" y="527367"/>
                      <a:pt x="3366" y="472577"/>
                      <a:pt x="0" y="394963"/>
                    </a:cubicBezTo>
                    <a:cubicBezTo>
                      <a:pt x="-8749" y="304994"/>
                      <a:pt x="-1461" y="259855"/>
                      <a:pt x="0" y="216842"/>
                    </a:cubicBezTo>
                    <a:cubicBezTo>
                      <a:pt x="5252" y="164403"/>
                      <a:pt x="46972" y="119340"/>
                      <a:pt x="0" y="0"/>
                    </a:cubicBezTo>
                    <a:close/>
                  </a:path>
                  <a:path w="2621230" h="774438" fill="none" stroke="0" extrusionOk="0">
                    <a:moveTo>
                      <a:pt x="0" y="0"/>
                    </a:moveTo>
                    <a:cubicBezTo>
                      <a:pt x="117450" y="-9031"/>
                      <a:pt x="193071" y="3384"/>
                      <a:pt x="343672" y="0"/>
                    </a:cubicBezTo>
                    <a:cubicBezTo>
                      <a:pt x="470610" y="-4874"/>
                      <a:pt x="496254" y="7518"/>
                      <a:pt x="608707" y="0"/>
                    </a:cubicBezTo>
                    <a:cubicBezTo>
                      <a:pt x="730182" y="-6153"/>
                      <a:pt x="832964" y="2256"/>
                      <a:pt x="952380" y="0"/>
                    </a:cubicBezTo>
                    <a:cubicBezTo>
                      <a:pt x="1113827" y="-16375"/>
                      <a:pt x="1211010" y="33592"/>
                      <a:pt x="1296052" y="0"/>
                    </a:cubicBezTo>
                    <a:cubicBezTo>
                      <a:pt x="1385024" y="26685"/>
                      <a:pt x="1453300" y="12333"/>
                      <a:pt x="1613511" y="0"/>
                    </a:cubicBezTo>
                    <a:cubicBezTo>
                      <a:pt x="1748495" y="-16721"/>
                      <a:pt x="1822639" y="18296"/>
                      <a:pt x="1904759" y="0"/>
                    </a:cubicBezTo>
                    <a:cubicBezTo>
                      <a:pt x="1966646" y="-3506"/>
                      <a:pt x="2061158" y="12199"/>
                      <a:pt x="2143582" y="0"/>
                    </a:cubicBezTo>
                    <a:cubicBezTo>
                      <a:pt x="2256946" y="20420"/>
                      <a:pt x="2503938" y="46011"/>
                      <a:pt x="2621230" y="0"/>
                    </a:cubicBezTo>
                    <a:cubicBezTo>
                      <a:pt x="2622253" y="53779"/>
                      <a:pt x="2605620" y="111098"/>
                      <a:pt x="2621230" y="178120"/>
                    </a:cubicBezTo>
                    <a:cubicBezTo>
                      <a:pt x="2649689" y="247692"/>
                      <a:pt x="2629162" y="318183"/>
                      <a:pt x="2621230" y="371730"/>
                    </a:cubicBezTo>
                    <a:cubicBezTo>
                      <a:pt x="2625533" y="426447"/>
                      <a:pt x="2624712" y="502859"/>
                      <a:pt x="2621230" y="580828"/>
                    </a:cubicBezTo>
                    <a:cubicBezTo>
                      <a:pt x="2632198" y="667837"/>
                      <a:pt x="2620694" y="723108"/>
                      <a:pt x="2621230" y="774438"/>
                    </a:cubicBezTo>
                    <a:cubicBezTo>
                      <a:pt x="2539854" y="770163"/>
                      <a:pt x="2442403" y="757648"/>
                      <a:pt x="2356193" y="774438"/>
                    </a:cubicBezTo>
                    <a:cubicBezTo>
                      <a:pt x="2272023" y="737001"/>
                      <a:pt x="2147670" y="746741"/>
                      <a:pt x="2038734" y="774438"/>
                    </a:cubicBezTo>
                    <a:cubicBezTo>
                      <a:pt x="1899035" y="802172"/>
                      <a:pt x="1882695" y="765048"/>
                      <a:pt x="1799910" y="774438"/>
                    </a:cubicBezTo>
                    <a:cubicBezTo>
                      <a:pt x="1727755" y="759199"/>
                      <a:pt x="1604589" y="761525"/>
                      <a:pt x="1456238" y="774438"/>
                    </a:cubicBezTo>
                    <a:cubicBezTo>
                      <a:pt x="1308244" y="797362"/>
                      <a:pt x="1308951" y="756534"/>
                      <a:pt x="1217415" y="774438"/>
                    </a:cubicBezTo>
                    <a:cubicBezTo>
                      <a:pt x="1122191" y="820418"/>
                      <a:pt x="990014" y="760595"/>
                      <a:pt x="899955" y="774438"/>
                    </a:cubicBezTo>
                    <a:cubicBezTo>
                      <a:pt x="804494" y="800995"/>
                      <a:pt x="776041" y="772309"/>
                      <a:pt x="687344" y="774438"/>
                    </a:cubicBezTo>
                    <a:cubicBezTo>
                      <a:pt x="621647" y="779539"/>
                      <a:pt x="500027" y="780405"/>
                      <a:pt x="396096" y="774438"/>
                    </a:cubicBezTo>
                    <a:cubicBezTo>
                      <a:pt x="279156" y="779093"/>
                      <a:pt x="186090" y="755731"/>
                      <a:pt x="0" y="774438"/>
                    </a:cubicBezTo>
                    <a:cubicBezTo>
                      <a:pt x="-19264" y="702660"/>
                      <a:pt x="7246" y="612266"/>
                      <a:pt x="0" y="573084"/>
                    </a:cubicBezTo>
                    <a:cubicBezTo>
                      <a:pt x="-6821" y="513243"/>
                      <a:pt x="-5900" y="474752"/>
                      <a:pt x="0" y="394963"/>
                    </a:cubicBezTo>
                    <a:cubicBezTo>
                      <a:pt x="11189" y="311969"/>
                      <a:pt x="4579" y="273286"/>
                      <a:pt x="0" y="216842"/>
                    </a:cubicBezTo>
                    <a:cubicBezTo>
                      <a:pt x="11057" y="167350"/>
                      <a:pt x="28232" y="83553"/>
                      <a:pt x="0" y="0"/>
                    </a:cubicBezTo>
                    <a:close/>
                  </a:path>
                </a:pathLst>
              </a:custGeom>
              <a:solidFill>
                <a:srgbClr val="70AD47">
                  <a:lumMod val="20000"/>
                  <a:lumOff val="80000"/>
                </a:srgbClr>
              </a:solidFill>
              <a:ln w="38100" cap="flat" cmpd="sng" algn="ctr">
                <a:solidFill>
                  <a:srgbClr val="70AD47">
                    <a:lumMod val="50000"/>
                  </a:srgbClr>
                </a:solidFill>
                <a:prstDash val="solid"/>
                <a:miter lim="800000"/>
                <a:extLst>
                  <a:ext uri="{C807C97D-BFC1-408E-A445-0C87EB9F89A2}">
                    <ask:lineSketchStyleProps xmlns:ask="http://schemas.microsoft.com/office/drawing/2018/sketchyshapes" sd="3311401161">
                      <a:custGeom>
                        <a:avLst/>
                        <a:gdLst>
                          <a:gd name="connsiteX0" fmla="*/ 0 w 2592872"/>
                          <a:gd name="connsiteY0" fmla="*/ 0 h 774438"/>
                          <a:gd name="connsiteX1" fmla="*/ 339954 w 2592872"/>
                          <a:gd name="connsiteY1" fmla="*/ 0 h 774438"/>
                          <a:gd name="connsiteX2" fmla="*/ 602122 w 2592872"/>
                          <a:gd name="connsiteY2" fmla="*/ 0 h 774438"/>
                          <a:gd name="connsiteX3" fmla="*/ 942077 w 2592872"/>
                          <a:gd name="connsiteY3" fmla="*/ 0 h 774438"/>
                          <a:gd name="connsiteX4" fmla="*/ 1282031 w 2592872"/>
                          <a:gd name="connsiteY4" fmla="*/ 0 h 774438"/>
                          <a:gd name="connsiteX5" fmla="*/ 1596056 w 2592872"/>
                          <a:gd name="connsiteY5" fmla="*/ 0 h 774438"/>
                          <a:gd name="connsiteX6" fmla="*/ 1884153 w 2592872"/>
                          <a:gd name="connsiteY6" fmla="*/ 0 h 774438"/>
                          <a:gd name="connsiteX7" fmla="*/ 2120392 w 2592872"/>
                          <a:gd name="connsiteY7" fmla="*/ 0 h 774438"/>
                          <a:gd name="connsiteX8" fmla="*/ 2592872 w 2592872"/>
                          <a:gd name="connsiteY8" fmla="*/ 0 h 774438"/>
                          <a:gd name="connsiteX9" fmla="*/ 2592872 w 2592872"/>
                          <a:gd name="connsiteY9" fmla="*/ 178120 h 774438"/>
                          <a:gd name="connsiteX10" fmla="*/ 2592872 w 2592872"/>
                          <a:gd name="connsiteY10" fmla="*/ 371730 h 774438"/>
                          <a:gd name="connsiteX11" fmla="*/ 2592872 w 2592872"/>
                          <a:gd name="connsiteY11" fmla="*/ 580828 h 774438"/>
                          <a:gd name="connsiteX12" fmla="*/ 2592872 w 2592872"/>
                          <a:gd name="connsiteY12" fmla="*/ 774438 h 774438"/>
                          <a:gd name="connsiteX13" fmla="*/ 2330703 w 2592872"/>
                          <a:gd name="connsiteY13" fmla="*/ 774438 h 774438"/>
                          <a:gd name="connsiteX14" fmla="*/ 2016678 w 2592872"/>
                          <a:gd name="connsiteY14" fmla="*/ 774438 h 774438"/>
                          <a:gd name="connsiteX15" fmla="*/ 1780438 w 2592872"/>
                          <a:gd name="connsiteY15" fmla="*/ 774438 h 774438"/>
                          <a:gd name="connsiteX16" fmla="*/ 1440484 w 2592872"/>
                          <a:gd name="connsiteY16" fmla="*/ 774438 h 774438"/>
                          <a:gd name="connsiteX17" fmla="*/ 1204245 w 2592872"/>
                          <a:gd name="connsiteY17" fmla="*/ 774438 h 774438"/>
                          <a:gd name="connsiteX18" fmla="*/ 890219 w 2592872"/>
                          <a:gd name="connsiteY18" fmla="*/ 774438 h 774438"/>
                          <a:gd name="connsiteX19" fmla="*/ 679908 w 2592872"/>
                          <a:gd name="connsiteY19" fmla="*/ 774438 h 774438"/>
                          <a:gd name="connsiteX20" fmla="*/ 391811 w 2592872"/>
                          <a:gd name="connsiteY20" fmla="*/ 774438 h 774438"/>
                          <a:gd name="connsiteX21" fmla="*/ 0 w 2592872"/>
                          <a:gd name="connsiteY21" fmla="*/ 774438 h 774438"/>
                          <a:gd name="connsiteX22" fmla="*/ 0 w 2592872"/>
                          <a:gd name="connsiteY22" fmla="*/ 573084 h 774438"/>
                          <a:gd name="connsiteX23" fmla="*/ 0 w 2592872"/>
                          <a:gd name="connsiteY23" fmla="*/ 394963 h 774438"/>
                          <a:gd name="connsiteX24" fmla="*/ 0 w 2592872"/>
                          <a:gd name="connsiteY24" fmla="*/ 216842 h 774438"/>
                          <a:gd name="connsiteX25" fmla="*/ 0 w 2592872"/>
                          <a:gd name="connsiteY25" fmla="*/ 0 h 774438"/>
                          <a:gd name="connsiteX0" fmla="*/ 0 w 2592872"/>
                          <a:gd name="connsiteY0" fmla="*/ 0 h 774438"/>
                          <a:gd name="connsiteX1" fmla="*/ 262168 w 2592872"/>
                          <a:gd name="connsiteY1" fmla="*/ 0 h 774438"/>
                          <a:gd name="connsiteX2" fmla="*/ 498407 w 2592872"/>
                          <a:gd name="connsiteY2" fmla="*/ 0 h 774438"/>
                          <a:gd name="connsiteX3" fmla="*/ 812433 w 2592872"/>
                          <a:gd name="connsiteY3" fmla="*/ 0 h 774438"/>
                          <a:gd name="connsiteX4" fmla="*/ 1100529 w 2592872"/>
                          <a:gd name="connsiteY4" fmla="*/ 0 h 774438"/>
                          <a:gd name="connsiteX5" fmla="*/ 1310840 w 2592872"/>
                          <a:gd name="connsiteY5" fmla="*/ 0 h 774438"/>
                          <a:gd name="connsiteX6" fmla="*/ 1521151 w 2592872"/>
                          <a:gd name="connsiteY6" fmla="*/ 0 h 774438"/>
                          <a:gd name="connsiteX7" fmla="*/ 1861105 w 2592872"/>
                          <a:gd name="connsiteY7" fmla="*/ 0 h 774438"/>
                          <a:gd name="connsiteX8" fmla="*/ 2071416 w 2592872"/>
                          <a:gd name="connsiteY8" fmla="*/ 0 h 774438"/>
                          <a:gd name="connsiteX9" fmla="*/ 2333584 w 2592872"/>
                          <a:gd name="connsiteY9" fmla="*/ 0 h 774438"/>
                          <a:gd name="connsiteX10" fmla="*/ 2592872 w 2592872"/>
                          <a:gd name="connsiteY10" fmla="*/ 0 h 774438"/>
                          <a:gd name="connsiteX11" fmla="*/ 2592872 w 2592872"/>
                          <a:gd name="connsiteY11" fmla="*/ 185865 h 774438"/>
                          <a:gd name="connsiteX12" fmla="*/ 2592872 w 2592872"/>
                          <a:gd name="connsiteY12" fmla="*/ 387219 h 774438"/>
                          <a:gd name="connsiteX13" fmla="*/ 2592872 w 2592872"/>
                          <a:gd name="connsiteY13" fmla="*/ 580828 h 774438"/>
                          <a:gd name="connsiteX14" fmla="*/ 2592872 w 2592872"/>
                          <a:gd name="connsiteY14" fmla="*/ 774438 h 774438"/>
                          <a:gd name="connsiteX15" fmla="*/ 2252917 w 2592872"/>
                          <a:gd name="connsiteY15" fmla="*/ 774438 h 774438"/>
                          <a:gd name="connsiteX16" fmla="*/ 2016678 w 2592872"/>
                          <a:gd name="connsiteY16" fmla="*/ 774438 h 774438"/>
                          <a:gd name="connsiteX17" fmla="*/ 1754510 w 2592872"/>
                          <a:gd name="connsiteY17" fmla="*/ 774438 h 774438"/>
                          <a:gd name="connsiteX18" fmla="*/ 1414555 w 2592872"/>
                          <a:gd name="connsiteY18" fmla="*/ 774438 h 774438"/>
                          <a:gd name="connsiteX19" fmla="*/ 1100529 w 2592872"/>
                          <a:gd name="connsiteY19" fmla="*/ 774438 h 774438"/>
                          <a:gd name="connsiteX20" fmla="*/ 812433 w 2592872"/>
                          <a:gd name="connsiteY20" fmla="*/ 774438 h 774438"/>
                          <a:gd name="connsiteX21" fmla="*/ 498407 w 2592872"/>
                          <a:gd name="connsiteY21" fmla="*/ 774438 h 774438"/>
                          <a:gd name="connsiteX22" fmla="*/ 262168 w 2592872"/>
                          <a:gd name="connsiteY22" fmla="*/ 774438 h 774438"/>
                          <a:gd name="connsiteX23" fmla="*/ 0 w 2592872"/>
                          <a:gd name="connsiteY23" fmla="*/ 774438 h 774438"/>
                          <a:gd name="connsiteX24" fmla="*/ 0 w 2592872"/>
                          <a:gd name="connsiteY24" fmla="*/ 573084 h 774438"/>
                          <a:gd name="connsiteX25" fmla="*/ 0 w 2592872"/>
                          <a:gd name="connsiteY25" fmla="*/ 402707 h 774438"/>
                          <a:gd name="connsiteX26" fmla="*/ 0 w 2592872"/>
                          <a:gd name="connsiteY26" fmla="*/ 224587 h 774438"/>
                          <a:gd name="connsiteX27" fmla="*/ 0 w 2592872"/>
                          <a:gd name="connsiteY27" fmla="*/ 0 h 77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2872" h="774438" fill="none" extrusionOk="0">
                            <a:moveTo>
                              <a:pt x="0" y="0"/>
                            </a:moveTo>
                            <a:cubicBezTo>
                              <a:pt x="112619" y="-15774"/>
                              <a:pt x="199256" y="3408"/>
                              <a:pt x="339954" y="0"/>
                            </a:cubicBezTo>
                            <a:cubicBezTo>
                              <a:pt x="472626" y="-6918"/>
                              <a:pt x="493785" y="8182"/>
                              <a:pt x="602122" y="0"/>
                            </a:cubicBezTo>
                            <a:cubicBezTo>
                              <a:pt x="730750" y="-17751"/>
                              <a:pt x="806045" y="4979"/>
                              <a:pt x="942077" y="0"/>
                            </a:cubicBezTo>
                            <a:cubicBezTo>
                              <a:pt x="1115422" y="-16907"/>
                              <a:pt x="1189836" y="32200"/>
                              <a:pt x="1282031" y="0"/>
                            </a:cubicBezTo>
                            <a:cubicBezTo>
                              <a:pt x="1370383" y="1774"/>
                              <a:pt x="1457810" y="16347"/>
                              <a:pt x="1596056" y="0"/>
                            </a:cubicBezTo>
                            <a:cubicBezTo>
                              <a:pt x="1726301" y="-9234"/>
                              <a:pt x="1813919" y="17689"/>
                              <a:pt x="1884153" y="0"/>
                            </a:cubicBezTo>
                            <a:cubicBezTo>
                              <a:pt x="1931893" y="-4425"/>
                              <a:pt x="2020252" y="14692"/>
                              <a:pt x="2120392" y="0"/>
                            </a:cubicBezTo>
                            <a:cubicBezTo>
                              <a:pt x="2233920" y="16961"/>
                              <a:pt x="2455574" y="23447"/>
                              <a:pt x="2592872" y="0"/>
                            </a:cubicBezTo>
                            <a:cubicBezTo>
                              <a:pt x="2583243" y="54538"/>
                              <a:pt x="2571165" y="107196"/>
                              <a:pt x="2592872" y="178120"/>
                            </a:cubicBezTo>
                            <a:cubicBezTo>
                              <a:pt x="2619217" y="256977"/>
                              <a:pt x="2598532" y="306727"/>
                              <a:pt x="2592872" y="371730"/>
                            </a:cubicBezTo>
                            <a:cubicBezTo>
                              <a:pt x="2603063" y="434794"/>
                              <a:pt x="2588312" y="500488"/>
                              <a:pt x="2592872" y="580828"/>
                            </a:cubicBezTo>
                            <a:cubicBezTo>
                              <a:pt x="2604967" y="664434"/>
                              <a:pt x="2578431" y="715856"/>
                              <a:pt x="2592872" y="774438"/>
                            </a:cubicBezTo>
                            <a:cubicBezTo>
                              <a:pt x="2506737" y="768091"/>
                              <a:pt x="2419482" y="765251"/>
                              <a:pt x="2330703" y="774438"/>
                            </a:cubicBezTo>
                            <a:cubicBezTo>
                              <a:pt x="2243626" y="765813"/>
                              <a:pt x="2149767" y="736280"/>
                              <a:pt x="2016678" y="774438"/>
                            </a:cubicBezTo>
                            <a:cubicBezTo>
                              <a:pt x="1880521" y="806350"/>
                              <a:pt x="1851952" y="772504"/>
                              <a:pt x="1780438" y="774438"/>
                            </a:cubicBezTo>
                            <a:cubicBezTo>
                              <a:pt x="1693649" y="777846"/>
                              <a:pt x="1580289" y="767036"/>
                              <a:pt x="1440484" y="774438"/>
                            </a:cubicBezTo>
                            <a:cubicBezTo>
                              <a:pt x="1283549" y="793240"/>
                              <a:pt x="1297577" y="757492"/>
                              <a:pt x="1204245" y="774438"/>
                            </a:cubicBezTo>
                            <a:cubicBezTo>
                              <a:pt x="1114924" y="800064"/>
                              <a:pt x="976846" y="767786"/>
                              <a:pt x="890219" y="774438"/>
                            </a:cubicBezTo>
                            <a:cubicBezTo>
                              <a:pt x="798926" y="801021"/>
                              <a:pt x="756381" y="771561"/>
                              <a:pt x="679908" y="774438"/>
                            </a:cubicBezTo>
                            <a:cubicBezTo>
                              <a:pt x="622255" y="775067"/>
                              <a:pt x="501422" y="780410"/>
                              <a:pt x="391811" y="774438"/>
                            </a:cubicBezTo>
                            <a:cubicBezTo>
                              <a:pt x="267622" y="772962"/>
                              <a:pt x="179488" y="748563"/>
                              <a:pt x="0" y="774438"/>
                            </a:cubicBezTo>
                            <a:cubicBezTo>
                              <a:pt x="-16557" y="707606"/>
                              <a:pt x="13297" y="624420"/>
                              <a:pt x="0" y="573084"/>
                            </a:cubicBezTo>
                            <a:cubicBezTo>
                              <a:pt x="3155" y="520864"/>
                              <a:pt x="6638" y="477317"/>
                              <a:pt x="0" y="394963"/>
                            </a:cubicBezTo>
                            <a:cubicBezTo>
                              <a:pt x="5642" y="320183"/>
                              <a:pt x="6735" y="268013"/>
                              <a:pt x="0" y="216842"/>
                            </a:cubicBezTo>
                            <a:cubicBezTo>
                              <a:pt x="-4597" y="164308"/>
                              <a:pt x="16516" y="67088"/>
                              <a:pt x="0" y="0"/>
                            </a:cubicBezTo>
                            <a:close/>
                          </a:path>
                          <a:path w="2592872" h="774438" stroke="0" extrusionOk="0">
                            <a:moveTo>
                              <a:pt x="0" y="0"/>
                            </a:moveTo>
                            <a:cubicBezTo>
                              <a:pt x="59594" y="-8523"/>
                              <a:pt x="128838" y="15724"/>
                              <a:pt x="262168" y="0"/>
                            </a:cubicBezTo>
                            <a:cubicBezTo>
                              <a:pt x="380058" y="-8493"/>
                              <a:pt x="401001" y="17750"/>
                              <a:pt x="498407" y="0"/>
                            </a:cubicBezTo>
                            <a:cubicBezTo>
                              <a:pt x="588359" y="-682"/>
                              <a:pt x="651621" y="32896"/>
                              <a:pt x="812433" y="0"/>
                            </a:cubicBezTo>
                            <a:cubicBezTo>
                              <a:pt x="942588" y="-34757"/>
                              <a:pt x="988021" y="25964"/>
                              <a:pt x="1100529" y="0"/>
                            </a:cubicBezTo>
                            <a:cubicBezTo>
                              <a:pt x="1219668" y="-31942"/>
                              <a:pt x="1259890" y="5536"/>
                              <a:pt x="1310840" y="0"/>
                            </a:cubicBezTo>
                            <a:cubicBezTo>
                              <a:pt x="1358095" y="-3118"/>
                              <a:pt x="1470728" y="13660"/>
                              <a:pt x="1521151" y="0"/>
                            </a:cubicBezTo>
                            <a:cubicBezTo>
                              <a:pt x="1562766" y="-36439"/>
                              <a:pt x="1744345" y="32736"/>
                              <a:pt x="1861105" y="0"/>
                            </a:cubicBezTo>
                            <a:cubicBezTo>
                              <a:pt x="1956772" y="-13263"/>
                              <a:pt x="1991153" y="630"/>
                              <a:pt x="2071416" y="0"/>
                            </a:cubicBezTo>
                            <a:cubicBezTo>
                              <a:pt x="2143481" y="13681"/>
                              <a:pt x="2253218" y="2869"/>
                              <a:pt x="2333584" y="0"/>
                            </a:cubicBezTo>
                            <a:cubicBezTo>
                              <a:pt x="2424149" y="-39828"/>
                              <a:pt x="2506501" y="5307"/>
                              <a:pt x="2592872" y="0"/>
                            </a:cubicBezTo>
                            <a:cubicBezTo>
                              <a:pt x="2592077" y="80458"/>
                              <a:pt x="2565585" y="146039"/>
                              <a:pt x="2592872" y="185865"/>
                            </a:cubicBezTo>
                            <a:cubicBezTo>
                              <a:pt x="2614812" y="229406"/>
                              <a:pt x="2586682" y="325925"/>
                              <a:pt x="2592872" y="387219"/>
                            </a:cubicBezTo>
                            <a:cubicBezTo>
                              <a:pt x="2584717" y="438355"/>
                              <a:pt x="2586344" y="485507"/>
                              <a:pt x="2592872" y="580828"/>
                            </a:cubicBezTo>
                            <a:cubicBezTo>
                              <a:pt x="2598750" y="667964"/>
                              <a:pt x="2596798" y="728908"/>
                              <a:pt x="2592872" y="774438"/>
                            </a:cubicBezTo>
                            <a:cubicBezTo>
                              <a:pt x="2491041" y="832534"/>
                              <a:pt x="2388454" y="785222"/>
                              <a:pt x="2252917" y="774438"/>
                            </a:cubicBezTo>
                            <a:cubicBezTo>
                              <a:pt x="2133386" y="776118"/>
                              <a:pt x="2072438" y="758247"/>
                              <a:pt x="2016678" y="774438"/>
                            </a:cubicBezTo>
                            <a:cubicBezTo>
                              <a:pt x="1938349" y="770964"/>
                              <a:pt x="1871414" y="783022"/>
                              <a:pt x="1754510" y="774438"/>
                            </a:cubicBezTo>
                            <a:cubicBezTo>
                              <a:pt x="1639891" y="802330"/>
                              <a:pt x="1558692" y="740546"/>
                              <a:pt x="1414555" y="774438"/>
                            </a:cubicBezTo>
                            <a:cubicBezTo>
                              <a:pt x="1259600" y="802085"/>
                              <a:pt x="1239007" y="755736"/>
                              <a:pt x="1100529" y="774438"/>
                            </a:cubicBezTo>
                            <a:cubicBezTo>
                              <a:pt x="960685" y="784713"/>
                              <a:pt x="934079" y="758547"/>
                              <a:pt x="812433" y="774438"/>
                            </a:cubicBezTo>
                            <a:cubicBezTo>
                              <a:pt x="677864" y="795287"/>
                              <a:pt x="570608" y="745551"/>
                              <a:pt x="498407" y="774438"/>
                            </a:cubicBezTo>
                            <a:cubicBezTo>
                              <a:pt x="421645" y="790122"/>
                              <a:pt x="320560" y="762945"/>
                              <a:pt x="262168" y="774438"/>
                            </a:cubicBezTo>
                            <a:cubicBezTo>
                              <a:pt x="200365" y="769218"/>
                              <a:pt x="116553" y="754764"/>
                              <a:pt x="0" y="774438"/>
                            </a:cubicBezTo>
                            <a:cubicBezTo>
                              <a:pt x="-9891" y="724921"/>
                              <a:pt x="-981" y="638656"/>
                              <a:pt x="0" y="573084"/>
                            </a:cubicBezTo>
                            <a:cubicBezTo>
                              <a:pt x="-10713" y="489645"/>
                              <a:pt x="6467" y="481755"/>
                              <a:pt x="0" y="402707"/>
                            </a:cubicBezTo>
                            <a:cubicBezTo>
                              <a:pt x="-4143" y="323023"/>
                              <a:pt x="1676" y="312886"/>
                              <a:pt x="0" y="224587"/>
                            </a:cubicBezTo>
                            <a:cubicBezTo>
                              <a:pt x="8378" y="121825"/>
                              <a:pt x="5746" y="63423"/>
                              <a:pt x="0" y="0"/>
                            </a:cubicBezTo>
                            <a:close/>
                          </a:path>
                          <a:path w="2592872" h="774438" fill="none" stroke="0" extrusionOk="0">
                            <a:moveTo>
                              <a:pt x="0" y="0"/>
                            </a:moveTo>
                            <a:cubicBezTo>
                              <a:pt x="114992" y="-6777"/>
                              <a:pt x="204919" y="9749"/>
                              <a:pt x="339954" y="0"/>
                            </a:cubicBezTo>
                            <a:cubicBezTo>
                              <a:pt x="461142" y="-7781"/>
                              <a:pt x="481784" y="6076"/>
                              <a:pt x="602122" y="0"/>
                            </a:cubicBezTo>
                            <a:cubicBezTo>
                              <a:pt x="703307" y="8062"/>
                              <a:pt x="805484" y="6490"/>
                              <a:pt x="942077" y="0"/>
                            </a:cubicBezTo>
                            <a:cubicBezTo>
                              <a:pt x="1083300" y="-7710"/>
                              <a:pt x="1207439" y="15268"/>
                              <a:pt x="1282031" y="0"/>
                            </a:cubicBezTo>
                            <a:cubicBezTo>
                              <a:pt x="1378420" y="1654"/>
                              <a:pt x="1442205" y="2514"/>
                              <a:pt x="1596056" y="0"/>
                            </a:cubicBezTo>
                            <a:cubicBezTo>
                              <a:pt x="1732909" y="-18288"/>
                              <a:pt x="1808131" y="17218"/>
                              <a:pt x="1884153" y="0"/>
                            </a:cubicBezTo>
                            <a:cubicBezTo>
                              <a:pt x="1945709" y="-16009"/>
                              <a:pt x="2047452" y="8791"/>
                              <a:pt x="2120392" y="0"/>
                            </a:cubicBezTo>
                            <a:cubicBezTo>
                              <a:pt x="2203344" y="12481"/>
                              <a:pt x="2482745" y="55193"/>
                              <a:pt x="2592872" y="0"/>
                            </a:cubicBezTo>
                            <a:cubicBezTo>
                              <a:pt x="2611775" y="52642"/>
                              <a:pt x="2587212" y="109647"/>
                              <a:pt x="2592872" y="178120"/>
                            </a:cubicBezTo>
                            <a:cubicBezTo>
                              <a:pt x="2612203" y="250953"/>
                              <a:pt x="2588553" y="328207"/>
                              <a:pt x="2592872" y="371730"/>
                            </a:cubicBezTo>
                            <a:cubicBezTo>
                              <a:pt x="2591067" y="417149"/>
                              <a:pt x="2587318" y="495012"/>
                              <a:pt x="2592872" y="580828"/>
                            </a:cubicBezTo>
                            <a:cubicBezTo>
                              <a:pt x="2596139" y="678291"/>
                              <a:pt x="2583231" y="714486"/>
                              <a:pt x="2592872" y="774438"/>
                            </a:cubicBezTo>
                            <a:cubicBezTo>
                              <a:pt x="2519614" y="784170"/>
                              <a:pt x="2418319" y="757549"/>
                              <a:pt x="2330703" y="774438"/>
                            </a:cubicBezTo>
                            <a:cubicBezTo>
                              <a:pt x="2237816" y="767102"/>
                              <a:pt x="2145546" y="750097"/>
                              <a:pt x="2016678" y="774438"/>
                            </a:cubicBezTo>
                            <a:cubicBezTo>
                              <a:pt x="1877298" y="796906"/>
                              <a:pt x="1860751" y="759222"/>
                              <a:pt x="1780438" y="774438"/>
                            </a:cubicBezTo>
                            <a:cubicBezTo>
                              <a:pt x="1713539" y="774490"/>
                              <a:pt x="1600960" y="754045"/>
                              <a:pt x="1440484" y="774438"/>
                            </a:cubicBezTo>
                            <a:cubicBezTo>
                              <a:pt x="1291524" y="796019"/>
                              <a:pt x="1286605" y="756962"/>
                              <a:pt x="1204245" y="774438"/>
                            </a:cubicBezTo>
                            <a:cubicBezTo>
                              <a:pt x="1114109" y="819718"/>
                              <a:pt x="990046" y="729688"/>
                              <a:pt x="890219" y="774438"/>
                            </a:cubicBezTo>
                            <a:cubicBezTo>
                              <a:pt x="781455" y="801370"/>
                              <a:pt x="772846" y="755686"/>
                              <a:pt x="679908" y="774438"/>
                            </a:cubicBezTo>
                            <a:cubicBezTo>
                              <a:pt x="595101" y="800185"/>
                              <a:pt x="500640" y="762803"/>
                              <a:pt x="391811" y="774438"/>
                            </a:cubicBezTo>
                            <a:cubicBezTo>
                              <a:pt x="283896" y="801452"/>
                              <a:pt x="179453" y="773455"/>
                              <a:pt x="0" y="774438"/>
                            </a:cubicBezTo>
                            <a:cubicBezTo>
                              <a:pt x="-10642" y="700335"/>
                              <a:pt x="1238" y="609019"/>
                              <a:pt x="0" y="573084"/>
                            </a:cubicBezTo>
                            <a:cubicBezTo>
                              <a:pt x="-10799" y="524124"/>
                              <a:pt x="-493" y="478377"/>
                              <a:pt x="0" y="394963"/>
                            </a:cubicBezTo>
                            <a:cubicBezTo>
                              <a:pt x="-1236" y="306989"/>
                              <a:pt x="2302" y="267485"/>
                              <a:pt x="0" y="216842"/>
                            </a:cubicBezTo>
                            <a:cubicBezTo>
                              <a:pt x="2605" y="171133"/>
                              <a:pt x="30486" y="107355"/>
                              <a:pt x="0" y="0"/>
                            </a:cubicBezTo>
                            <a:close/>
                          </a:path>
                        </a:pathLst>
                      </a:custGeom>
                      <ask:type>
                        <ask:lineSketchScribble/>
                      </ask:type>
                    </ask:lineSketchStyleProps>
                  </a:ext>
                </a:extLst>
              </a:ln>
              <a:effectLst/>
            </p:spPr>
            <p:txBody>
              <a:bodyPr rtlCol="0" anchor="ctr"/>
              <a:lstStyle/>
              <a:p>
                <a:pPr algn="ctr" defTabSz="914102">
                  <a:defRPr/>
                </a:pPr>
                <a:endParaRPr lang="en-US" sz="40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44">
                <a:extLst>
                  <a:ext uri="{FF2B5EF4-FFF2-40B4-BE49-F238E27FC236}">
                    <a16:creationId xmlns:a16="http://schemas.microsoft.com/office/drawing/2014/main" id="{8A623D4E-4153-47F4-815A-53A69B9AB74D}"/>
                  </a:ext>
                </a:extLst>
              </p:cNvPr>
              <p:cNvSpPr/>
              <p:nvPr/>
            </p:nvSpPr>
            <p:spPr>
              <a:xfrm>
                <a:off x="4450379" y="1573315"/>
                <a:ext cx="2592872" cy="2185624"/>
              </a:xfrm>
              <a:custGeom>
                <a:avLst/>
                <a:gdLst>
                  <a:gd name="connsiteX0" fmla="*/ 0 w 2592872"/>
                  <a:gd name="connsiteY0" fmla="*/ 0 h 2185624"/>
                  <a:gd name="connsiteX1" fmla="*/ 339954 w 2592872"/>
                  <a:gd name="connsiteY1" fmla="*/ 0 h 2185624"/>
                  <a:gd name="connsiteX2" fmla="*/ 602122 w 2592872"/>
                  <a:gd name="connsiteY2" fmla="*/ 0 h 2185624"/>
                  <a:gd name="connsiteX3" fmla="*/ 942077 w 2592872"/>
                  <a:gd name="connsiteY3" fmla="*/ 0 h 2185624"/>
                  <a:gd name="connsiteX4" fmla="*/ 1282031 w 2592872"/>
                  <a:gd name="connsiteY4" fmla="*/ 0 h 2185624"/>
                  <a:gd name="connsiteX5" fmla="*/ 1596056 w 2592872"/>
                  <a:gd name="connsiteY5" fmla="*/ 0 h 2185624"/>
                  <a:gd name="connsiteX6" fmla="*/ 1884153 w 2592872"/>
                  <a:gd name="connsiteY6" fmla="*/ 0 h 2185624"/>
                  <a:gd name="connsiteX7" fmla="*/ 2120392 w 2592872"/>
                  <a:gd name="connsiteY7" fmla="*/ 0 h 2185624"/>
                  <a:gd name="connsiteX8" fmla="*/ 2592872 w 2592872"/>
                  <a:gd name="connsiteY8" fmla="*/ 0 h 2185624"/>
                  <a:gd name="connsiteX9" fmla="*/ 2592872 w 2592872"/>
                  <a:gd name="connsiteY9" fmla="*/ 502693 h 2185624"/>
                  <a:gd name="connsiteX10" fmla="*/ 2592872 w 2592872"/>
                  <a:gd name="connsiteY10" fmla="*/ 1049099 h 2185624"/>
                  <a:gd name="connsiteX11" fmla="*/ 2592872 w 2592872"/>
                  <a:gd name="connsiteY11" fmla="*/ 1639217 h 2185624"/>
                  <a:gd name="connsiteX12" fmla="*/ 2592872 w 2592872"/>
                  <a:gd name="connsiteY12" fmla="*/ 2185624 h 2185624"/>
                  <a:gd name="connsiteX13" fmla="*/ 2330703 w 2592872"/>
                  <a:gd name="connsiteY13" fmla="*/ 2185624 h 2185624"/>
                  <a:gd name="connsiteX14" fmla="*/ 2016678 w 2592872"/>
                  <a:gd name="connsiteY14" fmla="*/ 2185624 h 2185624"/>
                  <a:gd name="connsiteX15" fmla="*/ 1780438 w 2592872"/>
                  <a:gd name="connsiteY15" fmla="*/ 2185624 h 2185624"/>
                  <a:gd name="connsiteX16" fmla="*/ 1440484 w 2592872"/>
                  <a:gd name="connsiteY16" fmla="*/ 2185624 h 2185624"/>
                  <a:gd name="connsiteX17" fmla="*/ 1204245 w 2592872"/>
                  <a:gd name="connsiteY17" fmla="*/ 2185624 h 2185624"/>
                  <a:gd name="connsiteX18" fmla="*/ 890219 w 2592872"/>
                  <a:gd name="connsiteY18" fmla="*/ 2185624 h 2185624"/>
                  <a:gd name="connsiteX19" fmla="*/ 679908 w 2592872"/>
                  <a:gd name="connsiteY19" fmla="*/ 2185624 h 2185624"/>
                  <a:gd name="connsiteX20" fmla="*/ 391811 w 2592872"/>
                  <a:gd name="connsiteY20" fmla="*/ 2185624 h 2185624"/>
                  <a:gd name="connsiteX21" fmla="*/ 0 w 2592872"/>
                  <a:gd name="connsiteY21" fmla="*/ 2185624 h 2185624"/>
                  <a:gd name="connsiteX22" fmla="*/ 0 w 2592872"/>
                  <a:gd name="connsiteY22" fmla="*/ 1617361 h 2185624"/>
                  <a:gd name="connsiteX23" fmla="*/ 0 w 2592872"/>
                  <a:gd name="connsiteY23" fmla="*/ 1114668 h 2185624"/>
                  <a:gd name="connsiteX24" fmla="*/ 0 w 2592872"/>
                  <a:gd name="connsiteY24" fmla="*/ 611975 h 2185624"/>
                  <a:gd name="connsiteX25" fmla="*/ 0 w 2592872"/>
                  <a:gd name="connsiteY25" fmla="*/ 0 h 2185624"/>
                  <a:gd name="connsiteX0" fmla="*/ 0 w 2592872"/>
                  <a:gd name="connsiteY0" fmla="*/ 0 h 2185624"/>
                  <a:gd name="connsiteX1" fmla="*/ 262168 w 2592872"/>
                  <a:gd name="connsiteY1" fmla="*/ 0 h 2185624"/>
                  <a:gd name="connsiteX2" fmla="*/ 498407 w 2592872"/>
                  <a:gd name="connsiteY2" fmla="*/ 0 h 2185624"/>
                  <a:gd name="connsiteX3" fmla="*/ 812433 w 2592872"/>
                  <a:gd name="connsiteY3" fmla="*/ 0 h 2185624"/>
                  <a:gd name="connsiteX4" fmla="*/ 1100529 w 2592872"/>
                  <a:gd name="connsiteY4" fmla="*/ 0 h 2185624"/>
                  <a:gd name="connsiteX5" fmla="*/ 1310840 w 2592872"/>
                  <a:gd name="connsiteY5" fmla="*/ 0 h 2185624"/>
                  <a:gd name="connsiteX6" fmla="*/ 1521151 w 2592872"/>
                  <a:gd name="connsiteY6" fmla="*/ 0 h 2185624"/>
                  <a:gd name="connsiteX7" fmla="*/ 1861105 w 2592872"/>
                  <a:gd name="connsiteY7" fmla="*/ 0 h 2185624"/>
                  <a:gd name="connsiteX8" fmla="*/ 2071416 w 2592872"/>
                  <a:gd name="connsiteY8" fmla="*/ 0 h 2185624"/>
                  <a:gd name="connsiteX9" fmla="*/ 2333584 w 2592872"/>
                  <a:gd name="connsiteY9" fmla="*/ 0 h 2185624"/>
                  <a:gd name="connsiteX10" fmla="*/ 2592872 w 2592872"/>
                  <a:gd name="connsiteY10" fmla="*/ 0 h 2185624"/>
                  <a:gd name="connsiteX11" fmla="*/ 2592872 w 2592872"/>
                  <a:gd name="connsiteY11" fmla="*/ 524549 h 2185624"/>
                  <a:gd name="connsiteX12" fmla="*/ 2592872 w 2592872"/>
                  <a:gd name="connsiteY12" fmla="*/ 1092812 h 2185624"/>
                  <a:gd name="connsiteX13" fmla="*/ 2592872 w 2592872"/>
                  <a:gd name="connsiteY13" fmla="*/ 1639217 h 2185624"/>
                  <a:gd name="connsiteX14" fmla="*/ 2592872 w 2592872"/>
                  <a:gd name="connsiteY14" fmla="*/ 2185624 h 2185624"/>
                  <a:gd name="connsiteX15" fmla="*/ 2252917 w 2592872"/>
                  <a:gd name="connsiteY15" fmla="*/ 2185624 h 2185624"/>
                  <a:gd name="connsiteX16" fmla="*/ 2016678 w 2592872"/>
                  <a:gd name="connsiteY16" fmla="*/ 2185624 h 2185624"/>
                  <a:gd name="connsiteX17" fmla="*/ 1754510 w 2592872"/>
                  <a:gd name="connsiteY17" fmla="*/ 2185624 h 2185624"/>
                  <a:gd name="connsiteX18" fmla="*/ 1414555 w 2592872"/>
                  <a:gd name="connsiteY18" fmla="*/ 2185624 h 2185624"/>
                  <a:gd name="connsiteX19" fmla="*/ 1100529 w 2592872"/>
                  <a:gd name="connsiteY19" fmla="*/ 2185624 h 2185624"/>
                  <a:gd name="connsiteX20" fmla="*/ 812433 w 2592872"/>
                  <a:gd name="connsiteY20" fmla="*/ 2185624 h 2185624"/>
                  <a:gd name="connsiteX21" fmla="*/ 498407 w 2592872"/>
                  <a:gd name="connsiteY21" fmla="*/ 2185624 h 2185624"/>
                  <a:gd name="connsiteX22" fmla="*/ 262168 w 2592872"/>
                  <a:gd name="connsiteY22" fmla="*/ 2185624 h 2185624"/>
                  <a:gd name="connsiteX23" fmla="*/ 0 w 2592872"/>
                  <a:gd name="connsiteY23" fmla="*/ 2185624 h 2185624"/>
                  <a:gd name="connsiteX24" fmla="*/ 0 w 2592872"/>
                  <a:gd name="connsiteY24" fmla="*/ 1617361 h 2185624"/>
                  <a:gd name="connsiteX25" fmla="*/ 0 w 2592872"/>
                  <a:gd name="connsiteY25" fmla="*/ 1136524 h 2185624"/>
                  <a:gd name="connsiteX26" fmla="*/ 0 w 2592872"/>
                  <a:gd name="connsiteY26" fmla="*/ 633831 h 2185624"/>
                  <a:gd name="connsiteX27" fmla="*/ 0 w 2592872"/>
                  <a:gd name="connsiteY27" fmla="*/ 0 h 2185624"/>
                  <a:gd name="connsiteX0" fmla="*/ 0 w 2592872"/>
                  <a:gd name="connsiteY0" fmla="*/ 0 h 2185624"/>
                  <a:gd name="connsiteX1" fmla="*/ 339954 w 2592872"/>
                  <a:gd name="connsiteY1" fmla="*/ 0 h 2185624"/>
                  <a:gd name="connsiteX2" fmla="*/ 602122 w 2592872"/>
                  <a:gd name="connsiteY2" fmla="*/ 0 h 2185624"/>
                  <a:gd name="connsiteX3" fmla="*/ 942077 w 2592872"/>
                  <a:gd name="connsiteY3" fmla="*/ 0 h 2185624"/>
                  <a:gd name="connsiteX4" fmla="*/ 1282031 w 2592872"/>
                  <a:gd name="connsiteY4" fmla="*/ 0 h 2185624"/>
                  <a:gd name="connsiteX5" fmla="*/ 1596056 w 2592872"/>
                  <a:gd name="connsiteY5" fmla="*/ 0 h 2185624"/>
                  <a:gd name="connsiteX6" fmla="*/ 1884153 w 2592872"/>
                  <a:gd name="connsiteY6" fmla="*/ 0 h 2185624"/>
                  <a:gd name="connsiteX7" fmla="*/ 2120392 w 2592872"/>
                  <a:gd name="connsiteY7" fmla="*/ 0 h 2185624"/>
                  <a:gd name="connsiteX8" fmla="*/ 2592872 w 2592872"/>
                  <a:gd name="connsiteY8" fmla="*/ 0 h 2185624"/>
                  <a:gd name="connsiteX9" fmla="*/ 2592872 w 2592872"/>
                  <a:gd name="connsiteY9" fmla="*/ 502693 h 2185624"/>
                  <a:gd name="connsiteX10" fmla="*/ 2592872 w 2592872"/>
                  <a:gd name="connsiteY10" fmla="*/ 1049099 h 2185624"/>
                  <a:gd name="connsiteX11" fmla="*/ 2592872 w 2592872"/>
                  <a:gd name="connsiteY11" fmla="*/ 1639217 h 2185624"/>
                  <a:gd name="connsiteX12" fmla="*/ 2592872 w 2592872"/>
                  <a:gd name="connsiteY12" fmla="*/ 2185624 h 2185624"/>
                  <a:gd name="connsiteX13" fmla="*/ 2330703 w 2592872"/>
                  <a:gd name="connsiteY13" fmla="*/ 2185624 h 2185624"/>
                  <a:gd name="connsiteX14" fmla="*/ 2016678 w 2592872"/>
                  <a:gd name="connsiteY14" fmla="*/ 2185624 h 2185624"/>
                  <a:gd name="connsiteX15" fmla="*/ 1780438 w 2592872"/>
                  <a:gd name="connsiteY15" fmla="*/ 2185624 h 2185624"/>
                  <a:gd name="connsiteX16" fmla="*/ 1440484 w 2592872"/>
                  <a:gd name="connsiteY16" fmla="*/ 2185624 h 2185624"/>
                  <a:gd name="connsiteX17" fmla="*/ 1204245 w 2592872"/>
                  <a:gd name="connsiteY17" fmla="*/ 2185624 h 2185624"/>
                  <a:gd name="connsiteX18" fmla="*/ 890219 w 2592872"/>
                  <a:gd name="connsiteY18" fmla="*/ 2185624 h 2185624"/>
                  <a:gd name="connsiteX19" fmla="*/ 679908 w 2592872"/>
                  <a:gd name="connsiteY19" fmla="*/ 2185624 h 2185624"/>
                  <a:gd name="connsiteX20" fmla="*/ 391811 w 2592872"/>
                  <a:gd name="connsiteY20" fmla="*/ 2185624 h 2185624"/>
                  <a:gd name="connsiteX21" fmla="*/ 0 w 2592872"/>
                  <a:gd name="connsiteY21" fmla="*/ 2185624 h 2185624"/>
                  <a:gd name="connsiteX22" fmla="*/ 0 w 2592872"/>
                  <a:gd name="connsiteY22" fmla="*/ 1617361 h 2185624"/>
                  <a:gd name="connsiteX23" fmla="*/ 0 w 2592872"/>
                  <a:gd name="connsiteY23" fmla="*/ 1114668 h 2185624"/>
                  <a:gd name="connsiteX24" fmla="*/ 0 w 2592872"/>
                  <a:gd name="connsiteY24" fmla="*/ 611975 h 2185624"/>
                  <a:gd name="connsiteX25" fmla="*/ 0 w 2592872"/>
                  <a:gd name="connsiteY25" fmla="*/ 0 h 21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92872" h="2185624" fill="none" extrusionOk="0">
                    <a:moveTo>
                      <a:pt x="0" y="0"/>
                    </a:moveTo>
                    <a:cubicBezTo>
                      <a:pt x="120535" y="-48517"/>
                      <a:pt x="196701" y="19911"/>
                      <a:pt x="339954" y="0"/>
                    </a:cubicBezTo>
                    <a:cubicBezTo>
                      <a:pt x="482405" y="-18508"/>
                      <a:pt x="506469" y="23496"/>
                      <a:pt x="602122" y="0"/>
                    </a:cubicBezTo>
                    <a:cubicBezTo>
                      <a:pt x="734813" y="-34481"/>
                      <a:pt x="825886" y="13500"/>
                      <a:pt x="942077" y="0"/>
                    </a:cubicBezTo>
                    <a:cubicBezTo>
                      <a:pt x="1109094" y="-29203"/>
                      <a:pt x="1188028" y="44648"/>
                      <a:pt x="1282031" y="0"/>
                    </a:cubicBezTo>
                    <a:cubicBezTo>
                      <a:pt x="1362187" y="-5960"/>
                      <a:pt x="1440138" y="54825"/>
                      <a:pt x="1596056" y="0"/>
                    </a:cubicBezTo>
                    <a:cubicBezTo>
                      <a:pt x="1713321" y="-41783"/>
                      <a:pt x="1798581" y="49118"/>
                      <a:pt x="1884153" y="0"/>
                    </a:cubicBezTo>
                    <a:cubicBezTo>
                      <a:pt x="1928440" y="-30089"/>
                      <a:pt x="2006047" y="41719"/>
                      <a:pt x="2120392" y="0"/>
                    </a:cubicBezTo>
                    <a:cubicBezTo>
                      <a:pt x="2235302" y="-1943"/>
                      <a:pt x="2451612" y="100464"/>
                      <a:pt x="2592872" y="0"/>
                    </a:cubicBezTo>
                    <a:cubicBezTo>
                      <a:pt x="2559820" y="153804"/>
                      <a:pt x="2560727" y="311151"/>
                      <a:pt x="2592872" y="502693"/>
                    </a:cubicBezTo>
                    <a:cubicBezTo>
                      <a:pt x="2674695" y="738110"/>
                      <a:pt x="2641843" y="854202"/>
                      <a:pt x="2592872" y="1049099"/>
                    </a:cubicBezTo>
                    <a:cubicBezTo>
                      <a:pt x="2631683" y="1265971"/>
                      <a:pt x="2600874" y="1428311"/>
                      <a:pt x="2592872" y="1639217"/>
                    </a:cubicBezTo>
                    <a:cubicBezTo>
                      <a:pt x="2666834" y="1844158"/>
                      <a:pt x="2543805" y="2036723"/>
                      <a:pt x="2592872" y="2185624"/>
                    </a:cubicBezTo>
                    <a:cubicBezTo>
                      <a:pt x="2509690" y="2179963"/>
                      <a:pt x="2418012" y="2169792"/>
                      <a:pt x="2330703" y="2185624"/>
                    </a:cubicBezTo>
                    <a:cubicBezTo>
                      <a:pt x="2268155" y="2143104"/>
                      <a:pt x="2138644" y="2066010"/>
                      <a:pt x="2016678" y="2185624"/>
                    </a:cubicBezTo>
                    <a:cubicBezTo>
                      <a:pt x="1882920" y="2282618"/>
                      <a:pt x="1849941" y="2161787"/>
                      <a:pt x="1780438" y="2185624"/>
                    </a:cubicBezTo>
                    <a:cubicBezTo>
                      <a:pt x="1670371" y="2184931"/>
                      <a:pt x="1550537" y="2163021"/>
                      <a:pt x="1440484" y="2185624"/>
                    </a:cubicBezTo>
                    <a:cubicBezTo>
                      <a:pt x="1324064" y="2269652"/>
                      <a:pt x="1307974" y="2137642"/>
                      <a:pt x="1204245" y="2185624"/>
                    </a:cubicBezTo>
                    <a:cubicBezTo>
                      <a:pt x="1103798" y="2258234"/>
                      <a:pt x="973111" y="2140432"/>
                      <a:pt x="890219" y="2185624"/>
                    </a:cubicBezTo>
                    <a:cubicBezTo>
                      <a:pt x="820094" y="2257380"/>
                      <a:pt x="758080" y="2168287"/>
                      <a:pt x="679908" y="2185624"/>
                    </a:cubicBezTo>
                    <a:cubicBezTo>
                      <a:pt x="638127" y="2205053"/>
                      <a:pt x="477484" y="2191562"/>
                      <a:pt x="391811" y="2185624"/>
                    </a:cubicBezTo>
                    <a:cubicBezTo>
                      <a:pt x="277205" y="2181836"/>
                      <a:pt x="194463" y="2115563"/>
                      <a:pt x="0" y="2185624"/>
                    </a:cubicBezTo>
                    <a:cubicBezTo>
                      <a:pt x="-54187" y="1996387"/>
                      <a:pt x="43881" y="1776569"/>
                      <a:pt x="0" y="1617361"/>
                    </a:cubicBezTo>
                    <a:cubicBezTo>
                      <a:pt x="28102" y="1463818"/>
                      <a:pt x="35281" y="1331840"/>
                      <a:pt x="0" y="1114668"/>
                    </a:cubicBezTo>
                    <a:cubicBezTo>
                      <a:pt x="38747" y="919918"/>
                      <a:pt x="27028" y="778404"/>
                      <a:pt x="0" y="611975"/>
                    </a:cubicBezTo>
                    <a:cubicBezTo>
                      <a:pt x="-14776" y="396968"/>
                      <a:pt x="16131" y="175134"/>
                      <a:pt x="0" y="0"/>
                    </a:cubicBezTo>
                    <a:close/>
                  </a:path>
                  <a:path w="2592872" h="2185624" stroke="0" extrusionOk="0">
                    <a:moveTo>
                      <a:pt x="0" y="0"/>
                    </a:moveTo>
                    <a:cubicBezTo>
                      <a:pt x="50781" y="-22717"/>
                      <a:pt x="115320" y="39272"/>
                      <a:pt x="262168" y="0"/>
                    </a:cubicBezTo>
                    <a:cubicBezTo>
                      <a:pt x="360340" y="-21563"/>
                      <a:pt x="400793" y="54791"/>
                      <a:pt x="498407" y="0"/>
                    </a:cubicBezTo>
                    <a:cubicBezTo>
                      <a:pt x="573762" y="90"/>
                      <a:pt x="635975" y="83745"/>
                      <a:pt x="812433" y="0"/>
                    </a:cubicBezTo>
                    <a:cubicBezTo>
                      <a:pt x="922744" y="-108034"/>
                      <a:pt x="1012463" y="73372"/>
                      <a:pt x="1100529" y="0"/>
                    </a:cubicBezTo>
                    <a:cubicBezTo>
                      <a:pt x="1212925" y="-84766"/>
                      <a:pt x="1255551" y="16542"/>
                      <a:pt x="1310840" y="0"/>
                    </a:cubicBezTo>
                    <a:cubicBezTo>
                      <a:pt x="1345567" y="-23333"/>
                      <a:pt x="1472936" y="32714"/>
                      <a:pt x="1521151" y="0"/>
                    </a:cubicBezTo>
                    <a:cubicBezTo>
                      <a:pt x="1549839" y="-95326"/>
                      <a:pt x="1717458" y="88548"/>
                      <a:pt x="1861105" y="0"/>
                    </a:cubicBezTo>
                    <a:cubicBezTo>
                      <a:pt x="1955080" y="-38245"/>
                      <a:pt x="2002384" y="-6738"/>
                      <a:pt x="2071416" y="0"/>
                    </a:cubicBezTo>
                    <a:cubicBezTo>
                      <a:pt x="2135505" y="22511"/>
                      <a:pt x="2263653" y="17001"/>
                      <a:pt x="2333584" y="0"/>
                    </a:cubicBezTo>
                    <a:cubicBezTo>
                      <a:pt x="2427195" y="-101090"/>
                      <a:pt x="2477714" y="9737"/>
                      <a:pt x="2592872" y="0"/>
                    </a:cubicBezTo>
                    <a:cubicBezTo>
                      <a:pt x="2590381" y="228143"/>
                      <a:pt x="2505935" y="410347"/>
                      <a:pt x="2592872" y="524549"/>
                    </a:cubicBezTo>
                    <a:cubicBezTo>
                      <a:pt x="2609734" y="690505"/>
                      <a:pt x="2541745" y="893127"/>
                      <a:pt x="2592872" y="1092812"/>
                    </a:cubicBezTo>
                    <a:cubicBezTo>
                      <a:pt x="2547961" y="1223050"/>
                      <a:pt x="2615187" y="1400931"/>
                      <a:pt x="2592872" y="1639217"/>
                    </a:cubicBezTo>
                    <a:cubicBezTo>
                      <a:pt x="2594081" y="1877959"/>
                      <a:pt x="2633678" y="2060335"/>
                      <a:pt x="2592872" y="2185624"/>
                    </a:cubicBezTo>
                    <a:cubicBezTo>
                      <a:pt x="2494696" y="2314803"/>
                      <a:pt x="2396777" y="2214641"/>
                      <a:pt x="2252917" y="2185624"/>
                    </a:cubicBezTo>
                    <a:cubicBezTo>
                      <a:pt x="2142910" y="2193475"/>
                      <a:pt x="2075676" y="2148103"/>
                      <a:pt x="2016678" y="2185624"/>
                    </a:cubicBezTo>
                    <a:cubicBezTo>
                      <a:pt x="1925945" y="2188644"/>
                      <a:pt x="1872696" y="2180373"/>
                      <a:pt x="1754510" y="2185624"/>
                    </a:cubicBezTo>
                    <a:cubicBezTo>
                      <a:pt x="1637010" y="2280420"/>
                      <a:pt x="1559718" y="2079825"/>
                      <a:pt x="1414555" y="2185624"/>
                    </a:cubicBezTo>
                    <a:cubicBezTo>
                      <a:pt x="1215366" y="2272869"/>
                      <a:pt x="1230091" y="2124628"/>
                      <a:pt x="1100529" y="2185624"/>
                    </a:cubicBezTo>
                    <a:cubicBezTo>
                      <a:pt x="970057" y="2193587"/>
                      <a:pt x="908708" y="2144734"/>
                      <a:pt x="812433" y="2185624"/>
                    </a:cubicBezTo>
                    <a:cubicBezTo>
                      <a:pt x="667755" y="2244963"/>
                      <a:pt x="560585" y="2086404"/>
                      <a:pt x="498407" y="2185624"/>
                    </a:cubicBezTo>
                    <a:cubicBezTo>
                      <a:pt x="418456" y="2234352"/>
                      <a:pt x="332984" y="2138552"/>
                      <a:pt x="262168" y="2185624"/>
                    </a:cubicBezTo>
                    <a:cubicBezTo>
                      <a:pt x="186810" y="2166906"/>
                      <a:pt x="118551" y="2143646"/>
                      <a:pt x="0" y="2185624"/>
                    </a:cubicBezTo>
                    <a:cubicBezTo>
                      <a:pt x="4725" y="2055491"/>
                      <a:pt x="-40586" y="1770819"/>
                      <a:pt x="0" y="1617361"/>
                    </a:cubicBezTo>
                    <a:cubicBezTo>
                      <a:pt x="-11277" y="1387625"/>
                      <a:pt x="8697" y="1359640"/>
                      <a:pt x="0" y="1136524"/>
                    </a:cubicBezTo>
                    <a:cubicBezTo>
                      <a:pt x="-12744" y="909294"/>
                      <a:pt x="-1173" y="880442"/>
                      <a:pt x="0" y="633831"/>
                    </a:cubicBezTo>
                    <a:cubicBezTo>
                      <a:pt x="43411" y="323152"/>
                      <a:pt x="-25921" y="188602"/>
                      <a:pt x="0" y="0"/>
                    </a:cubicBezTo>
                    <a:close/>
                  </a:path>
                  <a:path w="2592872" h="2185624" fill="none" stroke="0" extrusionOk="0">
                    <a:moveTo>
                      <a:pt x="0" y="0"/>
                    </a:moveTo>
                    <a:cubicBezTo>
                      <a:pt x="122900" y="-12938"/>
                      <a:pt x="198413" y="52361"/>
                      <a:pt x="339954" y="0"/>
                    </a:cubicBezTo>
                    <a:cubicBezTo>
                      <a:pt x="468189" y="-27092"/>
                      <a:pt x="483221" y="13259"/>
                      <a:pt x="602122" y="0"/>
                    </a:cubicBezTo>
                    <a:cubicBezTo>
                      <a:pt x="694622" y="-31944"/>
                      <a:pt x="807050" y="5668"/>
                      <a:pt x="942077" y="0"/>
                    </a:cubicBezTo>
                    <a:cubicBezTo>
                      <a:pt x="1082904" y="-12954"/>
                      <a:pt x="1188675" y="30551"/>
                      <a:pt x="1282031" y="0"/>
                    </a:cubicBezTo>
                    <a:cubicBezTo>
                      <a:pt x="1388033" y="-14452"/>
                      <a:pt x="1454955" y="3665"/>
                      <a:pt x="1596056" y="0"/>
                    </a:cubicBezTo>
                    <a:cubicBezTo>
                      <a:pt x="1734403" y="-34955"/>
                      <a:pt x="1814056" y="32117"/>
                      <a:pt x="1884153" y="0"/>
                    </a:cubicBezTo>
                    <a:cubicBezTo>
                      <a:pt x="1943545" y="-51758"/>
                      <a:pt x="2056579" y="23763"/>
                      <a:pt x="2120392" y="0"/>
                    </a:cubicBezTo>
                    <a:cubicBezTo>
                      <a:pt x="2195585" y="-9713"/>
                      <a:pt x="2500521" y="134525"/>
                      <a:pt x="2592872" y="0"/>
                    </a:cubicBezTo>
                    <a:cubicBezTo>
                      <a:pt x="2647471" y="120934"/>
                      <a:pt x="2598099" y="278328"/>
                      <a:pt x="2592872" y="502693"/>
                    </a:cubicBezTo>
                    <a:cubicBezTo>
                      <a:pt x="2643301" y="700538"/>
                      <a:pt x="2596827" y="941511"/>
                      <a:pt x="2592872" y="1049099"/>
                    </a:cubicBezTo>
                    <a:cubicBezTo>
                      <a:pt x="2569753" y="1170255"/>
                      <a:pt x="2637899" y="1383057"/>
                      <a:pt x="2592872" y="1639217"/>
                    </a:cubicBezTo>
                    <a:cubicBezTo>
                      <a:pt x="2597153" y="1906206"/>
                      <a:pt x="2625690" y="2028415"/>
                      <a:pt x="2592872" y="2185624"/>
                    </a:cubicBezTo>
                    <a:cubicBezTo>
                      <a:pt x="2521015" y="2190471"/>
                      <a:pt x="2426265" y="2150661"/>
                      <a:pt x="2330703" y="2185624"/>
                    </a:cubicBezTo>
                    <a:cubicBezTo>
                      <a:pt x="2243746" y="2155463"/>
                      <a:pt x="2128507" y="2133003"/>
                      <a:pt x="2016678" y="2185624"/>
                    </a:cubicBezTo>
                    <a:cubicBezTo>
                      <a:pt x="1871961" y="2246297"/>
                      <a:pt x="1847212" y="2162606"/>
                      <a:pt x="1780438" y="2185624"/>
                    </a:cubicBezTo>
                    <a:cubicBezTo>
                      <a:pt x="1688010" y="2184536"/>
                      <a:pt x="1605286" y="2133158"/>
                      <a:pt x="1440484" y="2185624"/>
                    </a:cubicBezTo>
                    <a:cubicBezTo>
                      <a:pt x="1290521" y="2238414"/>
                      <a:pt x="1274364" y="2140411"/>
                      <a:pt x="1204245" y="2185624"/>
                    </a:cubicBezTo>
                    <a:cubicBezTo>
                      <a:pt x="1113732" y="2285257"/>
                      <a:pt x="997298" y="2088816"/>
                      <a:pt x="890219" y="2185624"/>
                    </a:cubicBezTo>
                    <a:cubicBezTo>
                      <a:pt x="794128" y="2250866"/>
                      <a:pt x="745966" y="2112861"/>
                      <a:pt x="679908" y="2185624"/>
                    </a:cubicBezTo>
                    <a:cubicBezTo>
                      <a:pt x="573166" y="2267361"/>
                      <a:pt x="494553" y="2165106"/>
                      <a:pt x="391811" y="2185624"/>
                    </a:cubicBezTo>
                    <a:cubicBezTo>
                      <a:pt x="295186" y="2241027"/>
                      <a:pt x="174321" y="2181389"/>
                      <a:pt x="0" y="2185624"/>
                    </a:cubicBezTo>
                    <a:cubicBezTo>
                      <a:pt x="-23594" y="1981495"/>
                      <a:pt x="-19173" y="1694006"/>
                      <a:pt x="0" y="1617361"/>
                    </a:cubicBezTo>
                    <a:cubicBezTo>
                      <a:pt x="-22551" y="1510606"/>
                      <a:pt x="-11903" y="1341900"/>
                      <a:pt x="0" y="1114668"/>
                    </a:cubicBezTo>
                    <a:cubicBezTo>
                      <a:pt x="-20805" y="863083"/>
                      <a:pt x="-8343" y="744016"/>
                      <a:pt x="0" y="611975"/>
                    </a:cubicBezTo>
                    <a:cubicBezTo>
                      <a:pt x="25059" y="430490"/>
                      <a:pt x="45124" y="275787"/>
                      <a:pt x="0" y="0"/>
                    </a:cubicBezTo>
                    <a:close/>
                  </a:path>
                  <a:path w="2592872" h="2185624" fill="none" stroke="0" extrusionOk="0">
                    <a:moveTo>
                      <a:pt x="0" y="0"/>
                    </a:moveTo>
                    <a:cubicBezTo>
                      <a:pt x="127854" y="-21035"/>
                      <a:pt x="172812" y="22538"/>
                      <a:pt x="339954" y="0"/>
                    </a:cubicBezTo>
                    <a:cubicBezTo>
                      <a:pt x="474960" y="-20146"/>
                      <a:pt x="492368" y="21756"/>
                      <a:pt x="602122" y="0"/>
                    </a:cubicBezTo>
                    <a:cubicBezTo>
                      <a:pt x="727265" y="-26220"/>
                      <a:pt x="823052" y="14863"/>
                      <a:pt x="942077" y="0"/>
                    </a:cubicBezTo>
                    <a:cubicBezTo>
                      <a:pt x="1078674" y="-25533"/>
                      <a:pt x="1188743" y="36657"/>
                      <a:pt x="1282031" y="0"/>
                    </a:cubicBezTo>
                    <a:cubicBezTo>
                      <a:pt x="1364139" y="4955"/>
                      <a:pt x="1429608" y="30683"/>
                      <a:pt x="1596056" y="0"/>
                    </a:cubicBezTo>
                    <a:cubicBezTo>
                      <a:pt x="1734526" y="-38903"/>
                      <a:pt x="1782938" y="49517"/>
                      <a:pt x="1884153" y="0"/>
                    </a:cubicBezTo>
                    <a:cubicBezTo>
                      <a:pt x="1955393" y="-30840"/>
                      <a:pt x="2021296" y="37540"/>
                      <a:pt x="2120392" y="0"/>
                    </a:cubicBezTo>
                    <a:cubicBezTo>
                      <a:pt x="2203856" y="22367"/>
                      <a:pt x="2463676" y="114769"/>
                      <a:pt x="2592872" y="0"/>
                    </a:cubicBezTo>
                    <a:cubicBezTo>
                      <a:pt x="2602514" y="151036"/>
                      <a:pt x="2606556" y="311170"/>
                      <a:pt x="2592872" y="502693"/>
                    </a:cubicBezTo>
                    <a:cubicBezTo>
                      <a:pt x="2641026" y="715954"/>
                      <a:pt x="2631142" y="887435"/>
                      <a:pt x="2592872" y="1049099"/>
                    </a:cubicBezTo>
                    <a:cubicBezTo>
                      <a:pt x="2589490" y="1199246"/>
                      <a:pt x="2637870" y="1418692"/>
                      <a:pt x="2592872" y="1639217"/>
                    </a:cubicBezTo>
                    <a:cubicBezTo>
                      <a:pt x="2623185" y="1889102"/>
                      <a:pt x="2609172" y="2034898"/>
                      <a:pt x="2592872" y="2185624"/>
                    </a:cubicBezTo>
                    <a:cubicBezTo>
                      <a:pt x="2521236" y="2191071"/>
                      <a:pt x="2417421" y="2164066"/>
                      <a:pt x="2330703" y="2185624"/>
                    </a:cubicBezTo>
                    <a:cubicBezTo>
                      <a:pt x="2255753" y="2135490"/>
                      <a:pt x="2120567" y="2096433"/>
                      <a:pt x="2016678" y="2185624"/>
                    </a:cubicBezTo>
                    <a:cubicBezTo>
                      <a:pt x="1873031" y="2256571"/>
                      <a:pt x="1858828" y="2151819"/>
                      <a:pt x="1780438" y="2185624"/>
                    </a:cubicBezTo>
                    <a:cubicBezTo>
                      <a:pt x="1693185" y="2179176"/>
                      <a:pt x="1595746" y="2131072"/>
                      <a:pt x="1440484" y="2185624"/>
                    </a:cubicBezTo>
                    <a:cubicBezTo>
                      <a:pt x="1322860" y="2260772"/>
                      <a:pt x="1291298" y="2136101"/>
                      <a:pt x="1204245" y="2185624"/>
                    </a:cubicBezTo>
                    <a:cubicBezTo>
                      <a:pt x="1111058" y="2265109"/>
                      <a:pt x="988685" y="2095476"/>
                      <a:pt x="890219" y="2185624"/>
                    </a:cubicBezTo>
                    <a:cubicBezTo>
                      <a:pt x="781935" y="2260337"/>
                      <a:pt x="774239" y="2151149"/>
                      <a:pt x="679908" y="2185624"/>
                    </a:cubicBezTo>
                    <a:cubicBezTo>
                      <a:pt x="604133" y="2235404"/>
                      <a:pt x="470883" y="2169832"/>
                      <a:pt x="391811" y="2185624"/>
                    </a:cubicBezTo>
                    <a:cubicBezTo>
                      <a:pt x="277157" y="2209936"/>
                      <a:pt x="207237" y="2150202"/>
                      <a:pt x="0" y="2185624"/>
                    </a:cubicBezTo>
                    <a:cubicBezTo>
                      <a:pt x="-31566" y="1960741"/>
                      <a:pt x="31160" y="1761476"/>
                      <a:pt x="0" y="1617361"/>
                    </a:cubicBezTo>
                    <a:cubicBezTo>
                      <a:pt x="-21134" y="1470118"/>
                      <a:pt x="-1479" y="1326986"/>
                      <a:pt x="0" y="1114668"/>
                    </a:cubicBezTo>
                    <a:cubicBezTo>
                      <a:pt x="22197" y="892859"/>
                      <a:pt x="10036" y="804397"/>
                      <a:pt x="0" y="611975"/>
                    </a:cubicBezTo>
                    <a:cubicBezTo>
                      <a:pt x="21521" y="433284"/>
                      <a:pt x="50726" y="273631"/>
                      <a:pt x="0" y="0"/>
                    </a:cubicBezTo>
                    <a:close/>
                  </a:path>
                </a:pathLst>
              </a:custGeom>
              <a:solidFill>
                <a:srgbClr val="70AD47">
                  <a:lumMod val="20000"/>
                  <a:lumOff val="80000"/>
                </a:srgbClr>
              </a:solidFill>
              <a:ln w="38100" cap="flat" cmpd="sng" algn="ctr">
                <a:solidFill>
                  <a:srgbClr val="70AD47">
                    <a:lumMod val="50000"/>
                  </a:srgbClr>
                </a:solidFill>
                <a:prstDash val="solid"/>
                <a:miter lim="800000"/>
                <a:extLst>
                  <a:ext uri="{C807C97D-BFC1-408E-A445-0C87EB9F89A2}">
                    <ask:lineSketchStyleProps xmlns:ask="http://schemas.microsoft.com/office/drawing/2018/sketchyshapes" sd="3311401161">
                      <a:custGeom>
                        <a:avLst/>
                        <a:gdLst>
                          <a:gd name="connsiteX0" fmla="*/ 0 w 2592872"/>
                          <a:gd name="connsiteY0" fmla="*/ 0 h 2185624"/>
                          <a:gd name="connsiteX1" fmla="*/ 339954 w 2592872"/>
                          <a:gd name="connsiteY1" fmla="*/ 0 h 2185624"/>
                          <a:gd name="connsiteX2" fmla="*/ 602122 w 2592872"/>
                          <a:gd name="connsiteY2" fmla="*/ 0 h 2185624"/>
                          <a:gd name="connsiteX3" fmla="*/ 942077 w 2592872"/>
                          <a:gd name="connsiteY3" fmla="*/ 0 h 2185624"/>
                          <a:gd name="connsiteX4" fmla="*/ 1282031 w 2592872"/>
                          <a:gd name="connsiteY4" fmla="*/ 0 h 2185624"/>
                          <a:gd name="connsiteX5" fmla="*/ 1596056 w 2592872"/>
                          <a:gd name="connsiteY5" fmla="*/ 0 h 2185624"/>
                          <a:gd name="connsiteX6" fmla="*/ 1884153 w 2592872"/>
                          <a:gd name="connsiteY6" fmla="*/ 0 h 2185624"/>
                          <a:gd name="connsiteX7" fmla="*/ 2120392 w 2592872"/>
                          <a:gd name="connsiteY7" fmla="*/ 0 h 2185624"/>
                          <a:gd name="connsiteX8" fmla="*/ 2592872 w 2592872"/>
                          <a:gd name="connsiteY8" fmla="*/ 0 h 2185624"/>
                          <a:gd name="connsiteX9" fmla="*/ 2592872 w 2592872"/>
                          <a:gd name="connsiteY9" fmla="*/ 502693 h 2185624"/>
                          <a:gd name="connsiteX10" fmla="*/ 2592872 w 2592872"/>
                          <a:gd name="connsiteY10" fmla="*/ 1049099 h 2185624"/>
                          <a:gd name="connsiteX11" fmla="*/ 2592872 w 2592872"/>
                          <a:gd name="connsiteY11" fmla="*/ 1639217 h 2185624"/>
                          <a:gd name="connsiteX12" fmla="*/ 2592872 w 2592872"/>
                          <a:gd name="connsiteY12" fmla="*/ 2185624 h 2185624"/>
                          <a:gd name="connsiteX13" fmla="*/ 2330703 w 2592872"/>
                          <a:gd name="connsiteY13" fmla="*/ 2185624 h 2185624"/>
                          <a:gd name="connsiteX14" fmla="*/ 2016678 w 2592872"/>
                          <a:gd name="connsiteY14" fmla="*/ 2185624 h 2185624"/>
                          <a:gd name="connsiteX15" fmla="*/ 1780438 w 2592872"/>
                          <a:gd name="connsiteY15" fmla="*/ 2185624 h 2185624"/>
                          <a:gd name="connsiteX16" fmla="*/ 1440484 w 2592872"/>
                          <a:gd name="connsiteY16" fmla="*/ 2185624 h 2185624"/>
                          <a:gd name="connsiteX17" fmla="*/ 1204245 w 2592872"/>
                          <a:gd name="connsiteY17" fmla="*/ 2185624 h 2185624"/>
                          <a:gd name="connsiteX18" fmla="*/ 890219 w 2592872"/>
                          <a:gd name="connsiteY18" fmla="*/ 2185624 h 2185624"/>
                          <a:gd name="connsiteX19" fmla="*/ 679908 w 2592872"/>
                          <a:gd name="connsiteY19" fmla="*/ 2185624 h 2185624"/>
                          <a:gd name="connsiteX20" fmla="*/ 391811 w 2592872"/>
                          <a:gd name="connsiteY20" fmla="*/ 2185624 h 2185624"/>
                          <a:gd name="connsiteX21" fmla="*/ 0 w 2592872"/>
                          <a:gd name="connsiteY21" fmla="*/ 2185624 h 2185624"/>
                          <a:gd name="connsiteX22" fmla="*/ 0 w 2592872"/>
                          <a:gd name="connsiteY22" fmla="*/ 1617361 h 2185624"/>
                          <a:gd name="connsiteX23" fmla="*/ 0 w 2592872"/>
                          <a:gd name="connsiteY23" fmla="*/ 1114668 h 2185624"/>
                          <a:gd name="connsiteX24" fmla="*/ 0 w 2592872"/>
                          <a:gd name="connsiteY24" fmla="*/ 611975 h 2185624"/>
                          <a:gd name="connsiteX25" fmla="*/ 0 w 2592872"/>
                          <a:gd name="connsiteY25" fmla="*/ 0 h 2185624"/>
                          <a:gd name="connsiteX0" fmla="*/ 0 w 2592872"/>
                          <a:gd name="connsiteY0" fmla="*/ 0 h 2185624"/>
                          <a:gd name="connsiteX1" fmla="*/ 262168 w 2592872"/>
                          <a:gd name="connsiteY1" fmla="*/ 0 h 2185624"/>
                          <a:gd name="connsiteX2" fmla="*/ 498407 w 2592872"/>
                          <a:gd name="connsiteY2" fmla="*/ 0 h 2185624"/>
                          <a:gd name="connsiteX3" fmla="*/ 812433 w 2592872"/>
                          <a:gd name="connsiteY3" fmla="*/ 0 h 2185624"/>
                          <a:gd name="connsiteX4" fmla="*/ 1100529 w 2592872"/>
                          <a:gd name="connsiteY4" fmla="*/ 0 h 2185624"/>
                          <a:gd name="connsiteX5" fmla="*/ 1310840 w 2592872"/>
                          <a:gd name="connsiteY5" fmla="*/ 0 h 2185624"/>
                          <a:gd name="connsiteX6" fmla="*/ 1521151 w 2592872"/>
                          <a:gd name="connsiteY6" fmla="*/ 0 h 2185624"/>
                          <a:gd name="connsiteX7" fmla="*/ 1861105 w 2592872"/>
                          <a:gd name="connsiteY7" fmla="*/ 0 h 2185624"/>
                          <a:gd name="connsiteX8" fmla="*/ 2071416 w 2592872"/>
                          <a:gd name="connsiteY8" fmla="*/ 0 h 2185624"/>
                          <a:gd name="connsiteX9" fmla="*/ 2333584 w 2592872"/>
                          <a:gd name="connsiteY9" fmla="*/ 0 h 2185624"/>
                          <a:gd name="connsiteX10" fmla="*/ 2592872 w 2592872"/>
                          <a:gd name="connsiteY10" fmla="*/ 0 h 2185624"/>
                          <a:gd name="connsiteX11" fmla="*/ 2592872 w 2592872"/>
                          <a:gd name="connsiteY11" fmla="*/ 524549 h 2185624"/>
                          <a:gd name="connsiteX12" fmla="*/ 2592872 w 2592872"/>
                          <a:gd name="connsiteY12" fmla="*/ 1092812 h 2185624"/>
                          <a:gd name="connsiteX13" fmla="*/ 2592872 w 2592872"/>
                          <a:gd name="connsiteY13" fmla="*/ 1639217 h 2185624"/>
                          <a:gd name="connsiteX14" fmla="*/ 2592872 w 2592872"/>
                          <a:gd name="connsiteY14" fmla="*/ 2185624 h 2185624"/>
                          <a:gd name="connsiteX15" fmla="*/ 2252917 w 2592872"/>
                          <a:gd name="connsiteY15" fmla="*/ 2185624 h 2185624"/>
                          <a:gd name="connsiteX16" fmla="*/ 2016678 w 2592872"/>
                          <a:gd name="connsiteY16" fmla="*/ 2185624 h 2185624"/>
                          <a:gd name="connsiteX17" fmla="*/ 1754510 w 2592872"/>
                          <a:gd name="connsiteY17" fmla="*/ 2185624 h 2185624"/>
                          <a:gd name="connsiteX18" fmla="*/ 1414555 w 2592872"/>
                          <a:gd name="connsiteY18" fmla="*/ 2185624 h 2185624"/>
                          <a:gd name="connsiteX19" fmla="*/ 1100529 w 2592872"/>
                          <a:gd name="connsiteY19" fmla="*/ 2185624 h 2185624"/>
                          <a:gd name="connsiteX20" fmla="*/ 812433 w 2592872"/>
                          <a:gd name="connsiteY20" fmla="*/ 2185624 h 2185624"/>
                          <a:gd name="connsiteX21" fmla="*/ 498407 w 2592872"/>
                          <a:gd name="connsiteY21" fmla="*/ 2185624 h 2185624"/>
                          <a:gd name="connsiteX22" fmla="*/ 262168 w 2592872"/>
                          <a:gd name="connsiteY22" fmla="*/ 2185624 h 2185624"/>
                          <a:gd name="connsiteX23" fmla="*/ 0 w 2592872"/>
                          <a:gd name="connsiteY23" fmla="*/ 2185624 h 2185624"/>
                          <a:gd name="connsiteX24" fmla="*/ 0 w 2592872"/>
                          <a:gd name="connsiteY24" fmla="*/ 1617361 h 2185624"/>
                          <a:gd name="connsiteX25" fmla="*/ 0 w 2592872"/>
                          <a:gd name="connsiteY25" fmla="*/ 1136524 h 2185624"/>
                          <a:gd name="connsiteX26" fmla="*/ 0 w 2592872"/>
                          <a:gd name="connsiteY26" fmla="*/ 633831 h 2185624"/>
                          <a:gd name="connsiteX27" fmla="*/ 0 w 2592872"/>
                          <a:gd name="connsiteY27" fmla="*/ 0 h 21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2872" h="2185624" fill="none" extrusionOk="0">
                            <a:moveTo>
                              <a:pt x="0" y="0"/>
                            </a:moveTo>
                            <a:cubicBezTo>
                              <a:pt x="115431" y="-44302"/>
                              <a:pt x="202035" y="22622"/>
                              <a:pt x="339954" y="0"/>
                            </a:cubicBezTo>
                            <a:cubicBezTo>
                              <a:pt x="478321" y="-21102"/>
                              <a:pt x="495714" y="22514"/>
                              <a:pt x="602122" y="0"/>
                            </a:cubicBezTo>
                            <a:cubicBezTo>
                              <a:pt x="732088" y="-32755"/>
                              <a:pt x="819408" y="15411"/>
                              <a:pt x="942077" y="0"/>
                            </a:cubicBezTo>
                            <a:cubicBezTo>
                              <a:pt x="1100481" y="-26374"/>
                              <a:pt x="1186246" y="36231"/>
                              <a:pt x="1282031" y="0"/>
                            </a:cubicBezTo>
                            <a:cubicBezTo>
                              <a:pt x="1364339" y="-9441"/>
                              <a:pt x="1453373" y="35347"/>
                              <a:pt x="1596056" y="0"/>
                            </a:cubicBezTo>
                            <a:cubicBezTo>
                              <a:pt x="1726665" y="-21141"/>
                              <a:pt x="1805591" y="48280"/>
                              <a:pt x="1884153" y="0"/>
                            </a:cubicBezTo>
                            <a:cubicBezTo>
                              <a:pt x="1930571" y="-32515"/>
                              <a:pt x="2013077" y="38629"/>
                              <a:pt x="2120392" y="0"/>
                            </a:cubicBezTo>
                            <a:cubicBezTo>
                              <a:pt x="2221414" y="-20824"/>
                              <a:pt x="2460463" y="111398"/>
                              <a:pt x="2592872" y="0"/>
                            </a:cubicBezTo>
                            <a:cubicBezTo>
                              <a:pt x="2588890" y="151997"/>
                              <a:pt x="2572444" y="290158"/>
                              <a:pt x="2592872" y="502693"/>
                            </a:cubicBezTo>
                            <a:cubicBezTo>
                              <a:pt x="2638860" y="726973"/>
                              <a:pt x="2626422" y="862975"/>
                              <a:pt x="2592872" y="1049099"/>
                            </a:cubicBezTo>
                            <a:cubicBezTo>
                              <a:pt x="2605403" y="1221387"/>
                              <a:pt x="2589751" y="1404595"/>
                              <a:pt x="2592872" y="1639217"/>
                            </a:cubicBezTo>
                            <a:cubicBezTo>
                              <a:pt x="2632397" y="1864205"/>
                              <a:pt x="2576186" y="2017887"/>
                              <a:pt x="2592872" y="2185624"/>
                            </a:cubicBezTo>
                            <a:cubicBezTo>
                              <a:pt x="2506073" y="2185560"/>
                              <a:pt x="2422681" y="2175361"/>
                              <a:pt x="2330703" y="2185624"/>
                            </a:cubicBezTo>
                            <a:cubicBezTo>
                              <a:pt x="2251127" y="2170030"/>
                              <a:pt x="2145822" y="2086116"/>
                              <a:pt x="2016678" y="2185624"/>
                            </a:cubicBezTo>
                            <a:cubicBezTo>
                              <a:pt x="1881484" y="2273769"/>
                              <a:pt x="1853564" y="2155561"/>
                              <a:pt x="1780438" y="2185624"/>
                            </a:cubicBezTo>
                            <a:cubicBezTo>
                              <a:pt x="1679121" y="2196005"/>
                              <a:pt x="1570160" y="2151168"/>
                              <a:pt x="1440484" y="2185624"/>
                            </a:cubicBezTo>
                            <a:cubicBezTo>
                              <a:pt x="1303255" y="2253189"/>
                              <a:pt x="1295063" y="2137381"/>
                              <a:pt x="1204245" y="2185624"/>
                            </a:cubicBezTo>
                            <a:cubicBezTo>
                              <a:pt x="1117367" y="2239040"/>
                              <a:pt x="981027" y="2117633"/>
                              <a:pt x="890219" y="2185624"/>
                            </a:cubicBezTo>
                            <a:cubicBezTo>
                              <a:pt x="804002" y="2260516"/>
                              <a:pt x="756657" y="2149994"/>
                              <a:pt x="679908" y="2185624"/>
                            </a:cubicBezTo>
                            <a:cubicBezTo>
                              <a:pt x="618414" y="2226788"/>
                              <a:pt x="502065" y="2169857"/>
                              <a:pt x="391811" y="2185624"/>
                            </a:cubicBezTo>
                            <a:cubicBezTo>
                              <a:pt x="268309" y="2203635"/>
                              <a:pt x="188564" y="2121348"/>
                              <a:pt x="0" y="2185624"/>
                            </a:cubicBezTo>
                            <a:cubicBezTo>
                              <a:pt x="-12703" y="1997692"/>
                              <a:pt x="35194" y="1769389"/>
                              <a:pt x="0" y="1617361"/>
                            </a:cubicBezTo>
                            <a:cubicBezTo>
                              <a:pt x="-855" y="1485558"/>
                              <a:pt x="32221" y="1333842"/>
                              <a:pt x="0" y="1114668"/>
                            </a:cubicBezTo>
                            <a:cubicBezTo>
                              <a:pt x="18109" y="898980"/>
                              <a:pt x="23319" y="772978"/>
                              <a:pt x="0" y="611975"/>
                            </a:cubicBezTo>
                            <a:cubicBezTo>
                              <a:pt x="-10797" y="427025"/>
                              <a:pt x="16501" y="224781"/>
                              <a:pt x="0" y="0"/>
                            </a:cubicBezTo>
                            <a:close/>
                          </a:path>
                          <a:path w="2592872" h="2185624" stroke="0" extrusionOk="0">
                            <a:moveTo>
                              <a:pt x="0" y="0"/>
                            </a:moveTo>
                            <a:cubicBezTo>
                              <a:pt x="55434" y="-16655"/>
                              <a:pt x="126719" y="33170"/>
                              <a:pt x="262168" y="0"/>
                            </a:cubicBezTo>
                            <a:cubicBezTo>
                              <a:pt x="373123" y="-23664"/>
                              <a:pt x="400959" y="45144"/>
                              <a:pt x="498407" y="0"/>
                            </a:cubicBezTo>
                            <a:cubicBezTo>
                              <a:pt x="581324" y="-13225"/>
                              <a:pt x="653834" y="77845"/>
                              <a:pt x="812433" y="0"/>
                            </a:cubicBezTo>
                            <a:cubicBezTo>
                              <a:pt x="933944" y="-92458"/>
                              <a:pt x="1002660" y="73743"/>
                              <a:pt x="1100529" y="0"/>
                            </a:cubicBezTo>
                            <a:cubicBezTo>
                              <a:pt x="1222760" y="-78214"/>
                              <a:pt x="1256281" y="14938"/>
                              <a:pt x="1310840" y="0"/>
                            </a:cubicBezTo>
                            <a:cubicBezTo>
                              <a:pt x="1350615" y="-15780"/>
                              <a:pt x="1471732" y="43042"/>
                              <a:pt x="1521151" y="0"/>
                            </a:cubicBezTo>
                            <a:cubicBezTo>
                              <a:pt x="1564434" y="-71742"/>
                              <a:pt x="1740510" y="62298"/>
                              <a:pt x="1861105" y="0"/>
                            </a:cubicBezTo>
                            <a:cubicBezTo>
                              <a:pt x="1957017" y="-38488"/>
                              <a:pt x="1993062" y="2826"/>
                              <a:pt x="2071416" y="0"/>
                            </a:cubicBezTo>
                            <a:cubicBezTo>
                              <a:pt x="2145610" y="6061"/>
                              <a:pt x="2255281" y="40313"/>
                              <a:pt x="2333584" y="0"/>
                            </a:cubicBezTo>
                            <a:cubicBezTo>
                              <a:pt x="2425416" y="-90534"/>
                              <a:pt x="2499656" y="25081"/>
                              <a:pt x="2592872" y="0"/>
                            </a:cubicBezTo>
                            <a:cubicBezTo>
                              <a:pt x="2591966" y="212852"/>
                              <a:pt x="2540477" y="411578"/>
                              <a:pt x="2592872" y="524549"/>
                            </a:cubicBezTo>
                            <a:cubicBezTo>
                              <a:pt x="2613497" y="653332"/>
                              <a:pt x="2566979" y="913021"/>
                              <a:pt x="2592872" y="1092812"/>
                            </a:cubicBezTo>
                            <a:cubicBezTo>
                              <a:pt x="2567432" y="1235690"/>
                              <a:pt x="2596375" y="1379300"/>
                              <a:pt x="2592872" y="1639217"/>
                            </a:cubicBezTo>
                            <a:cubicBezTo>
                              <a:pt x="2597043" y="1893519"/>
                              <a:pt x="2620049" y="2057646"/>
                              <a:pt x="2592872" y="2185624"/>
                            </a:cubicBezTo>
                            <a:cubicBezTo>
                              <a:pt x="2486421" y="2290633"/>
                              <a:pt x="2394972" y="2208757"/>
                              <a:pt x="2252917" y="2185624"/>
                            </a:cubicBezTo>
                            <a:cubicBezTo>
                              <a:pt x="2127570" y="2197861"/>
                              <a:pt x="2071606" y="2160967"/>
                              <a:pt x="2016678" y="2185624"/>
                            </a:cubicBezTo>
                            <a:cubicBezTo>
                              <a:pt x="1933660" y="2191508"/>
                              <a:pt x="1870174" y="2164683"/>
                              <a:pt x="1754510" y="2185624"/>
                            </a:cubicBezTo>
                            <a:cubicBezTo>
                              <a:pt x="1638574" y="2255940"/>
                              <a:pt x="1558666" y="2109977"/>
                              <a:pt x="1414555" y="2185624"/>
                            </a:cubicBezTo>
                            <a:cubicBezTo>
                              <a:pt x="1250485" y="2259292"/>
                              <a:pt x="1234903" y="2133926"/>
                              <a:pt x="1100529" y="2185624"/>
                            </a:cubicBezTo>
                            <a:cubicBezTo>
                              <a:pt x="964471" y="2209905"/>
                              <a:pt x="928709" y="2137346"/>
                              <a:pt x="812433" y="2185624"/>
                            </a:cubicBezTo>
                            <a:cubicBezTo>
                              <a:pt x="671470" y="2243449"/>
                              <a:pt x="564830" y="2098157"/>
                              <a:pt x="498407" y="2185624"/>
                            </a:cubicBezTo>
                            <a:cubicBezTo>
                              <a:pt x="422585" y="2246705"/>
                              <a:pt x="324702" y="2155124"/>
                              <a:pt x="262168" y="2185624"/>
                            </a:cubicBezTo>
                            <a:cubicBezTo>
                              <a:pt x="192290" y="2176696"/>
                              <a:pt x="117650" y="2145749"/>
                              <a:pt x="0" y="2185624"/>
                            </a:cubicBezTo>
                            <a:cubicBezTo>
                              <a:pt x="3064" y="2051514"/>
                              <a:pt x="-6967" y="1819476"/>
                              <a:pt x="0" y="1617361"/>
                            </a:cubicBezTo>
                            <a:cubicBezTo>
                              <a:pt x="-10254" y="1389603"/>
                              <a:pt x="7268" y="1359648"/>
                              <a:pt x="0" y="1136524"/>
                            </a:cubicBezTo>
                            <a:cubicBezTo>
                              <a:pt x="-6805" y="911687"/>
                              <a:pt x="-60" y="881927"/>
                              <a:pt x="0" y="633831"/>
                            </a:cubicBezTo>
                            <a:cubicBezTo>
                              <a:pt x="26372" y="345431"/>
                              <a:pt x="815" y="176780"/>
                              <a:pt x="0" y="0"/>
                            </a:cubicBezTo>
                            <a:close/>
                          </a:path>
                          <a:path w="2592872" h="2185624" fill="none" stroke="0" extrusionOk="0">
                            <a:moveTo>
                              <a:pt x="0" y="0"/>
                            </a:moveTo>
                            <a:cubicBezTo>
                              <a:pt x="124545" y="-15090"/>
                              <a:pt x="199619" y="27536"/>
                              <a:pt x="339954" y="0"/>
                            </a:cubicBezTo>
                            <a:cubicBezTo>
                              <a:pt x="467005" y="-27250"/>
                              <a:pt x="481191" y="20097"/>
                              <a:pt x="602122" y="0"/>
                            </a:cubicBezTo>
                            <a:cubicBezTo>
                              <a:pt x="702913" y="-5561"/>
                              <a:pt x="820159" y="18657"/>
                              <a:pt x="942077" y="0"/>
                            </a:cubicBezTo>
                            <a:cubicBezTo>
                              <a:pt x="1063227" y="-21310"/>
                              <a:pt x="1194782" y="34100"/>
                              <a:pt x="1282031" y="0"/>
                            </a:cubicBezTo>
                            <a:cubicBezTo>
                              <a:pt x="1378490" y="-24399"/>
                              <a:pt x="1450605" y="16634"/>
                              <a:pt x="1596056" y="0"/>
                            </a:cubicBezTo>
                            <a:cubicBezTo>
                              <a:pt x="1730483" y="-25278"/>
                              <a:pt x="1813936" y="46496"/>
                              <a:pt x="1884153" y="0"/>
                            </a:cubicBezTo>
                            <a:cubicBezTo>
                              <a:pt x="1955292" y="-44958"/>
                              <a:pt x="2053549" y="28766"/>
                              <a:pt x="2120392" y="0"/>
                            </a:cubicBezTo>
                            <a:cubicBezTo>
                              <a:pt x="2204234" y="-10492"/>
                              <a:pt x="2493835" y="148740"/>
                              <a:pt x="2592872" y="0"/>
                            </a:cubicBezTo>
                            <a:cubicBezTo>
                              <a:pt x="2621477" y="149767"/>
                              <a:pt x="2592740" y="298306"/>
                              <a:pt x="2592872" y="502693"/>
                            </a:cubicBezTo>
                            <a:cubicBezTo>
                              <a:pt x="2620777" y="671239"/>
                              <a:pt x="2589604" y="905768"/>
                              <a:pt x="2592872" y="1049099"/>
                            </a:cubicBezTo>
                            <a:cubicBezTo>
                              <a:pt x="2583332" y="1189010"/>
                              <a:pt x="2608321" y="1402205"/>
                              <a:pt x="2592872" y="1639217"/>
                            </a:cubicBezTo>
                            <a:cubicBezTo>
                              <a:pt x="2591617" y="1906250"/>
                              <a:pt x="2616010" y="2032115"/>
                              <a:pt x="2592872" y="2185624"/>
                            </a:cubicBezTo>
                            <a:cubicBezTo>
                              <a:pt x="2518872" y="2200343"/>
                              <a:pt x="2418999" y="2165304"/>
                              <a:pt x="2330703" y="2185624"/>
                            </a:cubicBezTo>
                            <a:cubicBezTo>
                              <a:pt x="2240962" y="2159692"/>
                              <a:pt x="2134266" y="2115592"/>
                              <a:pt x="2016678" y="2185624"/>
                            </a:cubicBezTo>
                            <a:cubicBezTo>
                              <a:pt x="1873934" y="2251548"/>
                              <a:pt x="1863586" y="2143035"/>
                              <a:pt x="1780438" y="2185624"/>
                            </a:cubicBezTo>
                            <a:cubicBezTo>
                              <a:pt x="1704818" y="2221470"/>
                              <a:pt x="1601410" y="2131705"/>
                              <a:pt x="1440484" y="2185624"/>
                            </a:cubicBezTo>
                            <a:cubicBezTo>
                              <a:pt x="1291532" y="2240380"/>
                              <a:pt x="1276181" y="2133358"/>
                              <a:pt x="1204245" y="2185624"/>
                            </a:cubicBezTo>
                            <a:cubicBezTo>
                              <a:pt x="1116792" y="2251063"/>
                              <a:pt x="995338" y="2076263"/>
                              <a:pt x="890219" y="2185624"/>
                            </a:cubicBezTo>
                            <a:cubicBezTo>
                              <a:pt x="780072" y="2261843"/>
                              <a:pt x="764531" y="2130026"/>
                              <a:pt x="679908" y="2185624"/>
                            </a:cubicBezTo>
                            <a:cubicBezTo>
                              <a:pt x="580893" y="2256243"/>
                              <a:pt x="507115" y="2152823"/>
                              <a:pt x="391811" y="2185624"/>
                            </a:cubicBezTo>
                            <a:cubicBezTo>
                              <a:pt x="270935" y="2224579"/>
                              <a:pt x="189285" y="2170333"/>
                              <a:pt x="0" y="2185624"/>
                            </a:cubicBezTo>
                            <a:cubicBezTo>
                              <a:pt x="-24050" y="1964034"/>
                              <a:pt x="-7748" y="1718263"/>
                              <a:pt x="0" y="1617361"/>
                            </a:cubicBezTo>
                            <a:cubicBezTo>
                              <a:pt x="-21965" y="1477307"/>
                              <a:pt x="-16255" y="1348430"/>
                              <a:pt x="0" y="1114668"/>
                            </a:cubicBezTo>
                            <a:cubicBezTo>
                              <a:pt x="1514" y="869021"/>
                              <a:pt x="-1641" y="757518"/>
                              <a:pt x="0" y="611975"/>
                            </a:cubicBezTo>
                            <a:cubicBezTo>
                              <a:pt x="5319" y="481216"/>
                              <a:pt x="27400" y="262637"/>
                              <a:pt x="0" y="0"/>
                            </a:cubicBezTo>
                            <a:close/>
                          </a:path>
                        </a:pathLst>
                      </a:custGeom>
                      <ask:type>
                        <ask:lineSketchScribble/>
                      </ask:type>
                    </ask:lineSketchStyleProps>
                  </a:ext>
                </a:extLst>
              </a:ln>
              <a:effectLst/>
            </p:spPr>
            <p:txBody>
              <a:bodyPr rtlCol="0" anchor="ctr"/>
              <a:lstStyle/>
              <a:p>
                <a:pPr algn="ctr" defTabSz="914102">
                  <a:defRPr/>
                </a:pPr>
                <a:endParaRPr lang="en-US" sz="36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Rectangle 44">
                <a:extLst>
                  <a:ext uri="{FF2B5EF4-FFF2-40B4-BE49-F238E27FC236}">
                    <a16:creationId xmlns:a16="http://schemas.microsoft.com/office/drawing/2014/main" id="{96CAD51C-5B43-48FB-A9C0-9172A50B9CAA}"/>
                  </a:ext>
                </a:extLst>
              </p:cNvPr>
              <p:cNvSpPr/>
              <p:nvPr/>
            </p:nvSpPr>
            <p:spPr>
              <a:xfrm>
                <a:off x="1857507" y="814713"/>
                <a:ext cx="2564513" cy="774438"/>
              </a:xfrm>
              <a:custGeom>
                <a:avLst/>
                <a:gdLst>
                  <a:gd name="connsiteX0" fmla="*/ 0 w 2564513"/>
                  <a:gd name="connsiteY0" fmla="*/ 0 h 774438"/>
                  <a:gd name="connsiteX1" fmla="*/ 336235 w 2564513"/>
                  <a:gd name="connsiteY1" fmla="*/ 0 h 774438"/>
                  <a:gd name="connsiteX2" fmla="*/ 595536 w 2564513"/>
                  <a:gd name="connsiteY2" fmla="*/ 0 h 774438"/>
                  <a:gd name="connsiteX3" fmla="*/ 931773 w 2564513"/>
                  <a:gd name="connsiteY3" fmla="*/ 0 h 774438"/>
                  <a:gd name="connsiteX4" fmla="*/ 1268009 w 2564513"/>
                  <a:gd name="connsiteY4" fmla="*/ 0 h 774438"/>
                  <a:gd name="connsiteX5" fmla="*/ 1578599 w 2564513"/>
                  <a:gd name="connsiteY5" fmla="*/ 0 h 774438"/>
                  <a:gd name="connsiteX6" fmla="*/ 1863545 w 2564513"/>
                  <a:gd name="connsiteY6" fmla="*/ 0 h 774438"/>
                  <a:gd name="connsiteX7" fmla="*/ 2097200 w 2564513"/>
                  <a:gd name="connsiteY7" fmla="*/ 0 h 774438"/>
                  <a:gd name="connsiteX8" fmla="*/ 2564513 w 2564513"/>
                  <a:gd name="connsiteY8" fmla="*/ 0 h 774438"/>
                  <a:gd name="connsiteX9" fmla="*/ 2564513 w 2564513"/>
                  <a:gd name="connsiteY9" fmla="*/ 178120 h 774438"/>
                  <a:gd name="connsiteX10" fmla="*/ 2564513 w 2564513"/>
                  <a:gd name="connsiteY10" fmla="*/ 371730 h 774438"/>
                  <a:gd name="connsiteX11" fmla="*/ 2564513 w 2564513"/>
                  <a:gd name="connsiteY11" fmla="*/ 580828 h 774438"/>
                  <a:gd name="connsiteX12" fmla="*/ 2564513 w 2564513"/>
                  <a:gd name="connsiteY12" fmla="*/ 774438 h 774438"/>
                  <a:gd name="connsiteX13" fmla="*/ 2305211 w 2564513"/>
                  <a:gd name="connsiteY13" fmla="*/ 774438 h 774438"/>
                  <a:gd name="connsiteX14" fmla="*/ 1994621 w 2564513"/>
                  <a:gd name="connsiteY14" fmla="*/ 774438 h 774438"/>
                  <a:gd name="connsiteX15" fmla="*/ 1760964 w 2564513"/>
                  <a:gd name="connsiteY15" fmla="*/ 774438 h 774438"/>
                  <a:gd name="connsiteX16" fmla="*/ 1424729 w 2564513"/>
                  <a:gd name="connsiteY16" fmla="*/ 774438 h 774438"/>
                  <a:gd name="connsiteX17" fmla="*/ 1191073 w 2564513"/>
                  <a:gd name="connsiteY17" fmla="*/ 774438 h 774438"/>
                  <a:gd name="connsiteX18" fmla="*/ 880482 w 2564513"/>
                  <a:gd name="connsiteY18" fmla="*/ 774438 h 774438"/>
                  <a:gd name="connsiteX19" fmla="*/ 672471 w 2564513"/>
                  <a:gd name="connsiteY19" fmla="*/ 774438 h 774438"/>
                  <a:gd name="connsiteX20" fmla="*/ 387525 w 2564513"/>
                  <a:gd name="connsiteY20" fmla="*/ 774438 h 774438"/>
                  <a:gd name="connsiteX21" fmla="*/ 0 w 2564513"/>
                  <a:gd name="connsiteY21" fmla="*/ 774438 h 774438"/>
                  <a:gd name="connsiteX22" fmla="*/ 0 w 2564513"/>
                  <a:gd name="connsiteY22" fmla="*/ 573084 h 774438"/>
                  <a:gd name="connsiteX23" fmla="*/ 0 w 2564513"/>
                  <a:gd name="connsiteY23" fmla="*/ 394963 h 774438"/>
                  <a:gd name="connsiteX24" fmla="*/ 0 w 2564513"/>
                  <a:gd name="connsiteY24" fmla="*/ 216842 h 774438"/>
                  <a:gd name="connsiteX25" fmla="*/ 0 w 2564513"/>
                  <a:gd name="connsiteY25" fmla="*/ 0 h 774438"/>
                  <a:gd name="connsiteX0" fmla="*/ 0 w 2564513"/>
                  <a:gd name="connsiteY0" fmla="*/ 0 h 774438"/>
                  <a:gd name="connsiteX1" fmla="*/ 259300 w 2564513"/>
                  <a:gd name="connsiteY1" fmla="*/ 0 h 774438"/>
                  <a:gd name="connsiteX2" fmla="*/ 492955 w 2564513"/>
                  <a:gd name="connsiteY2" fmla="*/ 0 h 774438"/>
                  <a:gd name="connsiteX3" fmla="*/ 803547 w 2564513"/>
                  <a:gd name="connsiteY3" fmla="*/ 0 h 774438"/>
                  <a:gd name="connsiteX4" fmla="*/ 1088492 w 2564513"/>
                  <a:gd name="connsiteY4" fmla="*/ 0 h 774438"/>
                  <a:gd name="connsiteX5" fmla="*/ 1296502 w 2564513"/>
                  <a:gd name="connsiteY5" fmla="*/ 0 h 774438"/>
                  <a:gd name="connsiteX6" fmla="*/ 1504513 w 2564513"/>
                  <a:gd name="connsiteY6" fmla="*/ 0 h 774438"/>
                  <a:gd name="connsiteX7" fmla="*/ 1840749 w 2564513"/>
                  <a:gd name="connsiteY7" fmla="*/ 0 h 774438"/>
                  <a:gd name="connsiteX8" fmla="*/ 2048760 w 2564513"/>
                  <a:gd name="connsiteY8" fmla="*/ 0 h 774438"/>
                  <a:gd name="connsiteX9" fmla="*/ 2308060 w 2564513"/>
                  <a:gd name="connsiteY9" fmla="*/ 0 h 774438"/>
                  <a:gd name="connsiteX10" fmla="*/ 2564513 w 2564513"/>
                  <a:gd name="connsiteY10" fmla="*/ 0 h 774438"/>
                  <a:gd name="connsiteX11" fmla="*/ 2564513 w 2564513"/>
                  <a:gd name="connsiteY11" fmla="*/ 185865 h 774438"/>
                  <a:gd name="connsiteX12" fmla="*/ 2564513 w 2564513"/>
                  <a:gd name="connsiteY12" fmla="*/ 387219 h 774438"/>
                  <a:gd name="connsiteX13" fmla="*/ 2564513 w 2564513"/>
                  <a:gd name="connsiteY13" fmla="*/ 580828 h 774438"/>
                  <a:gd name="connsiteX14" fmla="*/ 2564513 w 2564513"/>
                  <a:gd name="connsiteY14" fmla="*/ 774438 h 774438"/>
                  <a:gd name="connsiteX15" fmla="*/ 2228276 w 2564513"/>
                  <a:gd name="connsiteY15" fmla="*/ 774438 h 774438"/>
                  <a:gd name="connsiteX16" fmla="*/ 1994621 w 2564513"/>
                  <a:gd name="connsiteY16" fmla="*/ 774438 h 774438"/>
                  <a:gd name="connsiteX17" fmla="*/ 1735320 w 2564513"/>
                  <a:gd name="connsiteY17" fmla="*/ 774438 h 774438"/>
                  <a:gd name="connsiteX18" fmla="*/ 1399083 w 2564513"/>
                  <a:gd name="connsiteY18" fmla="*/ 774438 h 774438"/>
                  <a:gd name="connsiteX19" fmla="*/ 1088492 w 2564513"/>
                  <a:gd name="connsiteY19" fmla="*/ 774438 h 774438"/>
                  <a:gd name="connsiteX20" fmla="*/ 803547 w 2564513"/>
                  <a:gd name="connsiteY20" fmla="*/ 774438 h 774438"/>
                  <a:gd name="connsiteX21" fmla="*/ 492955 w 2564513"/>
                  <a:gd name="connsiteY21" fmla="*/ 774438 h 774438"/>
                  <a:gd name="connsiteX22" fmla="*/ 259300 w 2564513"/>
                  <a:gd name="connsiteY22" fmla="*/ 774438 h 774438"/>
                  <a:gd name="connsiteX23" fmla="*/ 0 w 2564513"/>
                  <a:gd name="connsiteY23" fmla="*/ 774438 h 774438"/>
                  <a:gd name="connsiteX24" fmla="*/ 0 w 2564513"/>
                  <a:gd name="connsiteY24" fmla="*/ 573084 h 774438"/>
                  <a:gd name="connsiteX25" fmla="*/ 0 w 2564513"/>
                  <a:gd name="connsiteY25" fmla="*/ 402707 h 774438"/>
                  <a:gd name="connsiteX26" fmla="*/ 0 w 2564513"/>
                  <a:gd name="connsiteY26" fmla="*/ 224587 h 774438"/>
                  <a:gd name="connsiteX27" fmla="*/ 0 w 2564513"/>
                  <a:gd name="connsiteY27" fmla="*/ 0 h 774438"/>
                  <a:gd name="connsiteX0" fmla="*/ 0 w 2564513"/>
                  <a:gd name="connsiteY0" fmla="*/ 0 h 774438"/>
                  <a:gd name="connsiteX1" fmla="*/ 336235 w 2564513"/>
                  <a:gd name="connsiteY1" fmla="*/ 0 h 774438"/>
                  <a:gd name="connsiteX2" fmla="*/ 595536 w 2564513"/>
                  <a:gd name="connsiteY2" fmla="*/ 0 h 774438"/>
                  <a:gd name="connsiteX3" fmla="*/ 931773 w 2564513"/>
                  <a:gd name="connsiteY3" fmla="*/ 0 h 774438"/>
                  <a:gd name="connsiteX4" fmla="*/ 1268009 w 2564513"/>
                  <a:gd name="connsiteY4" fmla="*/ 0 h 774438"/>
                  <a:gd name="connsiteX5" fmla="*/ 1578599 w 2564513"/>
                  <a:gd name="connsiteY5" fmla="*/ 0 h 774438"/>
                  <a:gd name="connsiteX6" fmla="*/ 1863545 w 2564513"/>
                  <a:gd name="connsiteY6" fmla="*/ 0 h 774438"/>
                  <a:gd name="connsiteX7" fmla="*/ 2097200 w 2564513"/>
                  <a:gd name="connsiteY7" fmla="*/ 0 h 774438"/>
                  <a:gd name="connsiteX8" fmla="*/ 2564513 w 2564513"/>
                  <a:gd name="connsiteY8" fmla="*/ 0 h 774438"/>
                  <a:gd name="connsiteX9" fmla="*/ 2564513 w 2564513"/>
                  <a:gd name="connsiteY9" fmla="*/ 178120 h 774438"/>
                  <a:gd name="connsiteX10" fmla="*/ 2564513 w 2564513"/>
                  <a:gd name="connsiteY10" fmla="*/ 371730 h 774438"/>
                  <a:gd name="connsiteX11" fmla="*/ 2564513 w 2564513"/>
                  <a:gd name="connsiteY11" fmla="*/ 580828 h 774438"/>
                  <a:gd name="connsiteX12" fmla="*/ 2564513 w 2564513"/>
                  <a:gd name="connsiteY12" fmla="*/ 774438 h 774438"/>
                  <a:gd name="connsiteX13" fmla="*/ 2305211 w 2564513"/>
                  <a:gd name="connsiteY13" fmla="*/ 774438 h 774438"/>
                  <a:gd name="connsiteX14" fmla="*/ 1994621 w 2564513"/>
                  <a:gd name="connsiteY14" fmla="*/ 774438 h 774438"/>
                  <a:gd name="connsiteX15" fmla="*/ 1760964 w 2564513"/>
                  <a:gd name="connsiteY15" fmla="*/ 774438 h 774438"/>
                  <a:gd name="connsiteX16" fmla="*/ 1424729 w 2564513"/>
                  <a:gd name="connsiteY16" fmla="*/ 774438 h 774438"/>
                  <a:gd name="connsiteX17" fmla="*/ 1191073 w 2564513"/>
                  <a:gd name="connsiteY17" fmla="*/ 774438 h 774438"/>
                  <a:gd name="connsiteX18" fmla="*/ 880482 w 2564513"/>
                  <a:gd name="connsiteY18" fmla="*/ 774438 h 774438"/>
                  <a:gd name="connsiteX19" fmla="*/ 672471 w 2564513"/>
                  <a:gd name="connsiteY19" fmla="*/ 774438 h 774438"/>
                  <a:gd name="connsiteX20" fmla="*/ 387525 w 2564513"/>
                  <a:gd name="connsiteY20" fmla="*/ 774438 h 774438"/>
                  <a:gd name="connsiteX21" fmla="*/ 0 w 2564513"/>
                  <a:gd name="connsiteY21" fmla="*/ 774438 h 774438"/>
                  <a:gd name="connsiteX22" fmla="*/ 0 w 2564513"/>
                  <a:gd name="connsiteY22" fmla="*/ 573084 h 774438"/>
                  <a:gd name="connsiteX23" fmla="*/ 0 w 2564513"/>
                  <a:gd name="connsiteY23" fmla="*/ 394963 h 774438"/>
                  <a:gd name="connsiteX24" fmla="*/ 0 w 2564513"/>
                  <a:gd name="connsiteY24" fmla="*/ 216842 h 774438"/>
                  <a:gd name="connsiteX25" fmla="*/ 0 w 2564513"/>
                  <a:gd name="connsiteY25" fmla="*/ 0 h 77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64513" h="774438" fill="none" extrusionOk="0">
                    <a:moveTo>
                      <a:pt x="0" y="0"/>
                    </a:moveTo>
                    <a:cubicBezTo>
                      <a:pt x="131636" y="-32496"/>
                      <a:pt x="192617" y="1142"/>
                      <a:pt x="336235" y="0"/>
                    </a:cubicBezTo>
                    <a:cubicBezTo>
                      <a:pt x="468791" y="-6070"/>
                      <a:pt x="494146" y="8708"/>
                      <a:pt x="595536" y="0"/>
                    </a:cubicBezTo>
                    <a:cubicBezTo>
                      <a:pt x="734613" y="-25261"/>
                      <a:pt x="819133" y="-1484"/>
                      <a:pt x="931773" y="0"/>
                    </a:cubicBezTo>
                    <a:cubicBezTo>
                      <a:pt x="1127537" y="-24894"/>
                      <a:pt x="1181901" y="56195"/>
                      <a:pt x="1268009" y="0"/>
                    </a:cubicBezTo>
                    <a:cubicBezTo>
                      <a:pt x="1352326" y="6736"/>
                      <a:pt x="1436205" y="24676"/>
                      <a:pt x="1578599" y="0"/>
                    </a:cubicBezTo>
                    <a:cubicBezTo>
                      <a:pt x="1703515" y="-15272"/>
                      <a:pt x="1784195" y="18871"/>
                      <a:pt x="1863545" y="0"/>
                    </a:cubicBezTo>
                    <a:cubicBezTo>
                      <a:pt x="1894973" y="13550"/>
                      <a:pt x="1980670" y="22378"/>
                      <a:pt x="2097200" y="0"/>
                    </a:cubicBezTo>
                    <a:cubicBezTo>
                      <a:pt x="2212957" y="21680"/>
                      <a:pt x="2416236" y="8031"/>
                      <a:pt x="2564513" y="0"/>
                    </a:cubicBezTo>
                    <a:cubicBezTo>
                      <a:pt x="2546294" y="55078"/>
                      <a:pt x="2538410" y="115498"/>
                      <a:pt x="2564513" y="178120"/>
                    </a:cubicBezTo>
                    <a:cubicBezTo>
                      <a:pt x="2598526" y="259450"/>
                      <a:pt x="2576915" y="302856"/>
                      <a:pt x="2564513" y="371730"/>
                    </a:cubicBezTo>
                    <a:cubicBezTo>
                      <a:pt x="2583236" y="449459"/>
                      <a:pt x="2562875" y="506614"/>
                      <a:pt x="2564513" y="580828"/>
                    </a:cubicBezTo>
                    <a:cubicBezTo>
                      <a:pt x="2581187" y="661691"/>
                      <a:pt x="2535723" y="724294"/>
                      <a:pt x="2564513" y="774438"/>
                    </a:cubicBezTo>
                    <a:cubicBezTo>
                      <a:pt x="2492032" y="748420"/>
                      <a:pt x="2382633" y="752864"/>
                      <a:pt x="2305211" y="774438"/>
                    </a:cubicBezTo>
                    <a:cubicBezTo>
                      <a:pt x="2225371" y="755874"/>
                      <a:pt x="2124630" y="731731"/>
                      <a:pt x="1994621" y="774438"/>
                    </a:cubicBezTo>
                    <a:cubicBezTo>
                      <a:pt x="1861754" y="817453"/>
                      <a:pt x="1826893" y="780759"/>
                      <a:pt x="1760964" y="774438"/>
                    </a:cubicBezTo>
                    <a:cubicBezTo>
                      <a:pt x="1654879" y="752225"/>
                      <a:pt x="1539890" y="780997"/>
                      <a:pt x="1424729" y="774438"/>
                    </a:cubicBezTo>
                    <a:cubicBezTo>
                      <a:pt x="1275410" y="797908"/>
                      <a:pt x="1294411" y="757715"/>
                      <a:pt x="1191073" y="774438"/>
                    </a:cubicBezTo>
                    <a:cubicBezTo>
                      <a:pt x="1100715" y="802913"/>
                      <a:pt x="962435" y="778518"/>
                      <a:pt x="880482" y="774438"/>
                    </a:cubicBezTo>
                    <a:cubicBezTo>
                      <a:pt x="796685" y="799755"/>
                      <a:pt x="748339" y="774538"/>
                      <a:pt x="672471" y="774438"/>
                    </a:cubicBezTo>
                    <a:cubicBezTo>
                      <a:pt x="633046" y="755665"/>
                      <a:pt x="486154" y="789048"/>
                      <a:pt x="387525" y="774438"/>
                    </a:cubicBezTo>
                    <a:cubicBezTo>
                      <a:pt x="269007" y="762394"/>
                      <a:pt x="189244" y="737069"/>
                      <a:pt x="0" y="774438"/>
                    </a:cubicBezTo>
                    <a:cubicBezTo>
                      <a:pt x="-18009" y="707555"/>
                      <a:pt x="17468" y="627988"/>
                      <a:pt x="0" y="573084"/>
                    </a:cubicBezTo>
                    <a:cubicBezTo>
                      <a:pt x="12855" y="513555"/>
                      <a:pt x="11083" y="474362"/>
                      <a:pt x="0" y="394963"/>
                    </a:cubicBezTo>
                    <a:cubicBezTo>
                      <a:pt x="13692" y="328413"/>
                      <a:pt x="7467" y="269192"/>
                      <a:pt x="0" y="216842"/>
                    </a:cubicBezTo>
                    <a:cubicBezTo>
                      <a:pt x="-7057" y="145350"/>
                      <a:pt x="16312" y="64013"/>
                      <a:pt x="0" y="0"/>
                    </a:cubicBezTo>
                    <a:close/>
                  </a:path>
                  <a:path w="2564513" h="774438" stroke="0" extrusionOk="0">
                    <a:moveTo>
                      <a:pt x="0" y="0"/>
                    </a:moveTo>
                    <a:cubicBezTo>
                      <a:pt x="49915" y="-20284"/>
                      <a:pt x="115697" y="22003"/>
                      <a:pt x="259300" y="0"/>
                    </a:cubicBezTo>
                    <a:cubicBezTo>
                      <a:pt x="373536" y="-8104"/>
                      <a:pt x="396490" y="24998"/>
                      <a:pt x="492955" y="0"/>
                    </a:cubicBezTo>
                    <a:cubicBezTo>
                      <a:pt x="579291" y="3952"/>
                      <a:pt x="628598" y="38148"/>
                      <a:pt x="803547" y="0"/>
                    </a:cubicBezTo>
                    <a:cubicBezTo>
                      <a:pt x="929517" y="-38597"/>
                      <a:pt x="991630" y="25419"/>
                      <a:pt x="1088492" y="0"/>
                    </a:cubicBezTo>
                    <a:cubicBezTo>
                      <a:pt x="1202048" y="-34793"/>
                      <a:pt x="1243646" y="10952"/>
                      <a:pt x="1296502" y="0"/>
                    </a:cubicBezTo>
                    <a:cubicBezTo>
                      <a:pt x="1338158" y="-10722"/>
                      <a:pt x="1455632" y="5161"/>
                      <a:pt x="1504513" y="0"/>
                    </a:cubicBezTo>
                    <a:cubicBezTo>
                      <a:pt x="1528448" y="-64272"/>
                      <a:pt x="1711407" y="48518"/>
                      <a:pt x="1840749" y="0"/>
                    </a:cubicBezTo>
                    <a:cubicBezTo>
                      <a:pt x="1931465" y="-12772"/>
                      <a:pt x="1972791" y="-2875"/>
                      <a:pt x="2048760" y="0"/>
                    </a:cubicBezTo>
                    <a:cubicBezTo>
                      <a:pt x="2108269" y="32837"/>
                      <a:pt x="2233077" y="-9671"/>
                      <a:pt x="2308060" y="0"/>
                    </a:cubicBezTo>
                    <a:cubicBezTo>
                      <a:pt x="2401651" y="-63662"/>
                      <a:pt x="2472710" y="848"/>
                      <a:pt x="2564513" y="0"/>
                    </a:cubicBezTo>
                    <a:cubicBezTo>
                      <a:pt x="2563491" y="82727"/>
                      <a:pt x="2528854" y="145730"/>
                      <a:pt x="2564513" y="185865"/>
                    </a:cubicBezTo>
                    <a:cubicBezTo>
                      <a:pt x="2585399" y="237450"/>
                      <a:pt x="2553571" y="322126"/>
                      <a:pt x="2564513" y="387219"/>
                    </a:cubicBezTo>
                    <a:cubicBezTo>
                      <a:pt x="2553766" y="436615"/>
                      <a:pt x="2562057" y="490107"/>
                      <a:pt x="2564513" y="580828"/>
                    </a:cubicBezTo>
                    <a:cubicBezTo>
                      <a:pt x="2569582" y="664054"/>
                      <a:pt x="2574639" y="730140"/>
                      <a:pt x="2564513" y="774438"/>
                    </a:cubicBezTo>
                    <a:cubicBezTo>
                      <a:pt x="2467877" y="844458"/>
                      <a:pt x="2371555" y="815287"/>
                      <a:pt x="2228276" y="774438"/>
                    </a:cubicBezTo>
                    <a:cubicBezTo>
                      <a:pt x="2115489" y="774564"/>
                      <a:pt x="2053228" y="747319"/>
                      <a:pt x="1994621" y="774438"/>
                    </a:cubicBezTo>
                    <a:cubicBezTo>
                      <a:pt x="1905985" y="766820"/>
                      <a:pt x="1853524" y="799064"/>
                      <a:pt x="1735320" y="774438"/>
                    </a:cubicBezTo>
                    <a:cubicBezTo>
                      <a:pt x="1621195" y="814221"/>
                      <a:pt x="1542365" y="719864"/>
                      <a:pt x="1399083" y="774438"/>
                    </a:cubicBezTo>
                    <a:cubicBezTo>
                      <a:pt x="1242110" y="803520"/>
                      <a:pt x="1224657" y="754195"/>
                      <a:pt x="1088492" y="774438"/>
                    </a:cubicBezTo>
                    <a:cubicBezTo>
                      <a:pt x="952659" y="777461"/>
                      <a:pt x="917022" y="761074"/>
                      <a:pt x="803547" y="774438"/>
                    </a:cubicBezTo>
                    <a:cubicBezTo>
                      <a:pt x="660748" y="799240"/>
                      <a:pt x="559336" y="731621"/>
                      <a:pt x="492955" y="774438"/>
                    </a:cubicBezTo>
                    <a:cubicBezTo>
                      <a:pt x="413396" y="779240"/>
                      <a:pt x="321213" y="754622"/>
                      <a:pt x="259300" y="774438"/>
                    </a:cubicBezTo>
                    <a:cubicBezTo>
                      <a:pt x="191146" y="756663"/>
                      <a:pt x="124817" y="732510"/>
                      <a:pt x="0" y="774438"/>
                    </a:cubicBezTo>
                    <a:cubicBezTo>
                      <a:pt x="-8078" y="729003"/>
                      <a:pt x="-6574" y="630547"/>
                      <a:pt x="0" y="573084"/>
                    </a:cubicBezTo>
                    <a:cubicBezTo>
                      <a:pt x="-11266" y="488350"/>
                      <a:pt x="8059" y="481746"/>
                      <a:pt x="0" y="402707"/>
                    </a:cubicBezTo>
                    <a:cubicBezTo>
                      <a:pt x="-5898" y="322298"/>
                      <a:pt x="-385" y="310163"/>
                      <a:pt x="0" y="224587"/>
                    </a:cubicBezTo>
                    <a:cubicBezTo>
                      <a:pt x="14183" y="114114"/>
                      <a:pt x="-3401" y="67440"/>
                      <a:pt x="0" y="0"/>
                    </a:cubicBezTo>
                    <a:close/>
                  </a:path>
                  <a:path w="2564513" h="774438" fill="none" stroke="0" extrusionOk="0">
                    <a:moveTo>
                      <a:pt x="0" y="0"/>
                    </a:moveTo>
                    <a:cubicBezTo>
                      <a:pt x="101662" y="9022"/>
                      <a:pt x="201900" y="25739"/>
                      <a:pt x="336235" y="0"/>
                    </a:cubicBezTo>
                    <a:cubicBezTo>
                      <a:pt x="461020" y="-7126"/>
                      <a:pt x="478075" y="820"/>
                      <a:pt x="595536" y="0"/>
                    </a:cubicBezTo>
                    <a:cubicBezTo>
                      <a:pt x="694024" y="3003"/>
                      <a:pt x="783591" y="-6473"/>
                      <a:pt x="931773" y="0"/>
                    </a:cubicBezTo>
                    <a:cubicBezTo>
                      <a:pt x="1088398" y="-513"/>
                      <a:pt x="1183651" y="9120"/>
                      <a:pt x="1268009" y="0"/>
                    </a:cubicBezTo>
                    <a:cubicBezTo>
                      <a:pt x="1374242" y="13015"/>
                      <a:pt x="1429591" y="-6909"/>
                      <a:pt x="1578599" y="0"/>
                    </a:cubicBezTo>
                    <a:cubicBezTo>
                      <a:pt x="1719544" y="-32085"/>
                      <a:pt x="1788515" y="-2111"/>
                      <a:pt x="1863545" y="0"/>
                    </a:cubicBezTo>
                    <a:cubicBezTo>
                      <a:pt x="1917858" y="-19812"/>
                      <a:pt x="2026077" y="7108"/>
                      <a:pt x="2097200" y="0"/>
                    </a:cubicBezTo>
                    <a:cubicBezTo>
                      <a:pt x="2164321" y="13825"/>
                      <a:pt x="2463235" y="38940"/>
                      <a:pt x="2564513" y="0"/>
                    </a:cubicBezTo>
                    <a:cubicBezTo>
                      <a:pt x="2593750" y="40950"/>
                      <a:pt x="2563124" y="93954"/>
                      <a:pt x="2564513" y="178120"/>
                    </a:cubicBezTo>
                    <a:cubicBezTo>
                      <a:pt x="2588702" y="257547"/>
                      <a:pt x="2562766" y="340701"/>
                      <a:pt x="2564513" y="371730"/>
                    </a:cubicBezTo>
                    <a:cubicBezTo>
                      <a:pt x="2559613" y="412848"/>
                      <a:pt x="2568453" y="488905"/>
                      <a:pt x="2564513" y="580828"/>
                    </a:cubicBezTo>
                    <a:cubicBezTo>
                      <a:pt x="2576268" y="678223"/>
                      <a:pt x="2562343" y="711670"/>
                      <a:pt x="2564513" y="774438"/>
                    </a:cubicBezTo>
                    <a:cubicBezTo>
                      <a:pt x="2493587" y="777115"/>
                      <a:pt x="2401701" y="737734"/>
                      <a:pt x="2305211" y="774438"/>
                    </a:cubicBezTo>
                    <a:cubicBezTo>
                      <a:pt x="2217078" y="761424"/>
                      <a:pt x="2118972" y="759490"/>
                      <a:pt x="1994621" y="774438"/>
                    </a:cubicBezTo>
                    <a:cubicBezTo>
                      <a:pt x="1853111" y="787179"/>
                      <a:pt x="1835670" y="764874"/>
                      <a:pt x="1760964" y="774438"/>
                    </a:cubicBezTo>
                    <a:cubicBezTo>
                      <a:pt x="1689617" y="763106"/>
                      <a:pt x="1602473" y="761175"/>
                      <a:pt x="1424729" y="774438"/>
                    </a:cubicBezTo>
                    <a:cubicBezTo>
                      <a:pt x="1273580" y="788594"/>
                      <a:pt x="1271441" y="761200"/>
                      <a:pt x="1191073" y="774438"/>
                    </a:cubicBezTo>
                    <a:cubicBezTo>
                      <a:pt x="1099041" y="851927"/>
                      <a:pt x="981627" y="745120"/>
                      <a:pt x="880482" y="774438"/>
                    </a:cubicBezTo>
                    <a:cubicBezTo>
                      <a:pt x="777456" y="797817"/>
                      <a:pt x="759992" y="751617"/>
                      <a:pt x="672471" y="774438"/>
                    </a:cubicBezTo>
                    <a:cubicBezTo>
                      <a:pt x="585941" y="803999"/>
                      <a:pt x="486075" y="771690"/>
                      <a:pt x="387525" y="774438"/>
                    </a:cubicBezTo>
                    <a:cubicBezTo>
                      <a:pt x="301097" y="815225"/>
                      <a:pt x="166822" y="781337"/>
                      <a:pt x="0" y="774438"/>
                    </a:cubicBezTo>
                    <a:cubicBezTo>
                      <a:pt x="-10376" y="706082"/>
                      <a:pt x="-1630" y="602960"/>
                      <a:pt x="0" y="573084"/>
                    </a:cubicBezTo>
                    <a:cubicBezTo>
                      <a:pt x="-10831" y="532638"/>
                      <a:pt x="3605" y="472236"/>
                      <a:pt x="0" y="394963"/>
                    </a:cubicBezTo>
                    <a:cubicBezTo>
                      <a:pt x="-9910" y="304678"/>
                      <a:pt x="-821" y="261246"/>
                      <a:pt x="0" y="216842"/>
                    </a:cubicBezTo>
                    <a:cubicBezTo>
                      <a:pt x="3874" y="167798"/>
                      <a:pt x="32556" y="109139"/>
                      <a:pt x="0" y="0"/>
                    </a:cubicBezTo>
                    <a:close/>
                  </a:path>
                  <a:path w="2564513" h="774438" fill="none" stroke="0" extrusionOk="0">
                    <a:moveTo>
                      <a:pt x="0" y="0"/>
                    </a:moveTo>
                    <a:cubicBezTo>
                      <a:pt x="122638" y="5298"/>
                      <a:pt x="181409" y="3363"/>
                      <a:pt x="336235" y="0"/>
                    </a:cubicBezTo>
                    <a:cubicBezTo>
                      <a:pt x="465257" y="-6293"/>
                      <a:pt x="486526" y="7761"/>
                      <a:pt x="595536" y="0"/>
                    </a:cubicBezTo>
                    <a:cubicBezTo>
                      <a:pt x="710917" y="-1709"/>
                      <a:pt x="815390" y="2247"/>
                      <a:pt x="931773" y="0"/>
                    </a:cubicBezTo>
                    <a:cubicBezTo>
                      <a:pt x="1099143" y="-16750"/>
                      <a:pt x="1188035" y="34113"/>
                      <a:pt x="1268009" y="0"/>
                    </a:cubicBezTo>
                    <a:cubicBezTo>
                      <a:pt x="1355202" y="15564"/>
                      <a:pt x="1424066" y="12854"/>
                      <a:pt x="1578599" y="0"/>
                    </a:cubicBezTo>
                    <a:cubicBezTo>
                      <a:pt x="1709681" y="-14346"/>
                      <a:pt x="1779829" y="18467"/>
                      <a:pt x="1863545" y="0"/>
                    </a:cubicBezTo>
                    <a:cubicBezTo>
                      <a:pt x="1927856" y="-3272"/>
                      <a:pt x="2024637" y="11182"/>
                      <a:pt x="2097200" y="0"/>
                    </a:cubicBezTo>
                    <a:cubicBezTo>
                      <a:pt x="2207475" y="21909"/>
                      <a:pt x="2448656" y="44366"/>
                      <a:pt x="2564513" y="0"/>
                    </a:cubicBezTo>
                    <a:cubicBezTo>
                      <a:pt x="2561999" y="54044"/>
                      <a:pt x="2553916" y="113893"/>
                      <a:pt x="2564513" y="178120"/>
                    </a:cubicBezTo>
                    <a:cubicBezTo>
                      <a:pt x="2592949" y="244871"/>
                      <a:pt x="2570467" y="308574"/>
                      <a:pt x="2564513" y="371730"/>
                    </a:cubicBezTo>
                    <a:cubicBezTo>
                      <a:pt x="2563935" y="419966"/>
                      <a:pt x="2578702" y="505966"/>
                      <a:pt x="2564513" y="580828"/>
                    </a:cubicBezTo>
                    <a:cubicBezTo>
                      <a:pt x="2572990" y="673852"/>
                      <a:pt x="2553108" y="717341"/>
                      <a:pt x="2564513" y="774438"/>
                    </a:cubicBezTo>
                    <a:cubicBezTo>
                      <a:pt x="2490205" y="772047"/>
                      <a:pt x="2382437" y="742526"/>
                      <a:pt x="2305211" y="774438"/>
                    </a:cubicBezTo>
                    <a:cubicBezTo>
                      <a:pt x="2219569" y="762205"/>
                      <a:pt x="2121463" y="738237"/>
                      <a:pt x="1994621" y="774438"/>
                    </a:cubicBezTo>
                    <a:cubicBezTo>
                      <a:pt x="1858880" y="804166"/>
                      <a:pt x="1834840" y="770269"/>
                      <a:pt x="1760964" y="774438"/>
                    </a:cubicBezTo>
                    <a:cubicBezTo>
                      <a:pt x="1696597" y="752154"/>
                      <a:pt x="1574330" y="758140"/>
                      <a:pt x="1424729" y="774438"/>
                    </a:cubicBezTo>
                    <a:cubicBezTo>
                      <a:pt x="1273553" y="794804"/>
                      <a:pt x="1278357" y="755783"/>
                      <a:pt x="1191073" y="774438"/>
                    </a:cubicBezTo>
                    <a:cubicBezTo>
                      <a:pt x="1097575" y="821359"/>
                      <a:pt x="971729" y="751677"/>
                      <a:pt x="880482" y="774438"/>
                    </a:cubicBezTo>
                    <a:cubicBezTo>
                      <a:pt x="775830" y="800904"/>
                      <a:pt x="760429" y="772371"/>
                      <a:pt x="672471" y="774438"/>
                    </a:cubicBezTo>
                    <a:cubicBezTo>
                      <a:pt x="588188" y="791514"/>
                      <a:pt x="486605" y="780403"/>
                      <a:pt x="387525" y="774438"/>
                    </a:cubicBezTo>
                    <a:cubicBezTo>
                      <a:pt x="270472" y="777077"/>
                      <a:pt x="180313" y="752873"/>
                      <a:pt x="0" y="774438"/>
                    </a:cubicBezTo>
                    <a:cubicBezTo>
                      <a:pt x="-17724" y="704965"/>
                      <a:pt x="9594" y="617443"/>
                      <a:pt x="0" y="573084"/>
                    </a:cubicBezTo>
                    <a:cubicBezTo>
                      <a:pt x="-2876" y="516299"/>
                      <a:pt x="-3717" y="475225"/>
                      <a:pt x="0" y="394963"/>
                    </a:cubicBezTo>
                    <a:cubicBezTo>
                      <a:pt x="10874" y="312257"/>
                      <a:pt x="3558" y="275353"/>
                      <a:pt x="0" y="216842"/>
                    </a:cubicBezTo>
                    <a:cubicBezTo>
                      <a:pt x="-2546" y="164696"/>
                      <a:pt x="27895" y="83588"/>
                      <a:pt x="0" y="0"/>
                    </a:cubicBezTo>
                    <a:close/>
                  </a:path>
                </a:pathLst>
              </a:custGeom>
              <a:solidFill>
                <a:srgbClr val="70AD47">
                  <a:lumMod val="20000"/>
                  <a:lumOff val="80000"/>
                </a:srgbClr>
              </a:solidFill>
              <a:ln w="38100" cap="flat" cmpd="sng" algn="ctr">
                <a:solidFill>
                  <a:srgbClr val="70AD47">
                    <a:lumMod val="50000"/>
                  </a:srgbClr>
                </a:solidFill>
                <a:prstDash val="solid"/>
                <a:miter lim="800000"/>
                <a:extLst>
                  <a:ext uri="{C807C97D-BFC1-408E-A445-0C87EB9F89A2}">
                    <ask:lineSketchStyleProps xmlns:ask="http://schemas.microsoft.com/office/drawing/2018/sketchyshapes" sd="3311401161">
                      <a:custGeom>
                        <a:avLst/>
                        <a:gdLst>
                          <a:gd name="connsiteX0" fmla="*/ 0 w 2592872"/>
                          <a:gd name="connsiteY0" fmla="*/ 0 h 774438"/>
                          <a:gd name="connsiteX1" fmla="*/ 339954 w 2592872"/>
                          <a:gd name="connsiteY1" fmla="*/ 0 h 774438"/>
                          <a:gd name="connsiteX2" fmla="*/ 602122 w 2592872"/>
                          <a:gd name="connsiteY2" fmla="*/ 0 h 774438"/>
                          <a:gd name="connsiteX3" fmla="*/ 942077 w 2592872"/>
                          <a:gd name="connsiteY3" fmla="*/ 0 h 774438"/>
                          <a:gd name="connsiteX4" fmla="*/ 1282031 w 2592872"/>
                          <a:gd name="connsiteY4" fmla="*/ 0 h 774438"/>
                          <a:gd name="connsiteX5" fmla="*/ 1596056 w 2592872"/>
                          <a:gd name="connsiteY5" fmla="*/ 0 h 774438"/>
                          <a:gd name="connsiteX6" fmla="*/ 1884153 w 2592872"/>
                          <a:gd name="connsiteY6" fmla="*/ 0 h 774438"/>
                          <a:gd name="connsiteX7" fmla="*/ 2120392 w 2592872"/>
                          <a:gd name="connsiteY7" fmla="*/ 0 h 774438"/>
                          <a:gd name="connsiteX8" fmla="*/ 2592872 w 2592872"/>
                          <a:gd name="connsiteY8" fmla="*/ 0 h 774438"/>
                          <a:gd name="connsiteX9" fmla="*/ 2592872 w 2592872"/>
                          <a:gd name="connsiteY9" fmla="*/ 178120 h 774438"/>
                          <a:gd name="connsiteX10" fmla="*/ 2592872 w 2592872"/>
                          <a:gd name="connsiteY10" fmla="*/ 371730 h 774438"/>
                          <a:gd name="connsiteX11" fmla="*/ 2592872 w 2592872"/>
                          <a:gd name="connsiteY11" fmla="*/ 580828 h 774438"/>
                          <a:gd name="connsiteX12" fmla="*/ 2592872 w 2592872"/>
                          <a:gd name="connsiteY12" fmla="*/ 774438 h 774438"/>
                          <a:gd name="connsiteX13" fmla="*/ 2330703 w 2592872"/>
                          <a:gd name="connsiteY13" fmla="*/ 774438 h 774438"/>
                          <a:gd name="connsiteX14" fmla="*/ 2016678 w 2592872"/>
                          <a:gd name="connsiteY14" fmla="*/ 774438 h 774438"/>
                          <a:gd name="connsiteX15" fmla="*/ 1780438 w 2592872"/>
                          <a:gd name="connsiteY15" fmla="*/ 774438 h 774438"/>
                          <a:gd name="connsiteX16" fmla="*/ 1440484 w 2592872"/>
                          <a:gd name="connsiteY16" fmla="*/ 774438 h 774438"/>
                          <a:gd name="connsiteX17" fmla="*/ 1204245 w 2592872"/>
                          <a:gd name="connsiteY17" fmla="*/ 774438 h 774438"/>
                          <a:gd name="connsiteX18" fmla="*/ 890219 w 2592872"/>
                          <a:gd name="connsiteY18" fmla="*/ 774438 h 774438"/>
                          <a:gd name="connsiteX19" fmla="*/ 679908 w 2592872"/>
                          <a:gd name="connsiteY19" fmla="*/ 774438 h 774438"/>
                          <a:gd name="connsiteX20" fmla="*/ 391811 w 2592872"/>
                          <a:gd name="connsiteY20" fmla="*/ 774438 h 774438"/>
                          <a:gd name="connsiteX21" fmla="*/ 0 w 2592872"/>
                          <a:gd name="connsiteY21" fmla="*/ 774438 h 774438"/>
                          <a:gd name="connsiteX22" fmla="*/ 0 w 2592872"/>
                          <a:gd name="connsiteY22" fmla="*/ 573084 h 774438"/>
                          <a:gd name="connsiteX23" fmla="*/ 0 w 2592872"/>
                          <a:gd name="connsiteY23" fmla="*/ 394963 h 774438"/>
                          <a:gd name="connsiteX24" fmla="*/ 0 w 2592872"/>
                          <a:gd name="connsiteY24" fmla="*/ 216842 h 774438"/>
                          <a:gd name="connsiteX25" fmla="*/ 0 w 2592872"/>
                          <a:gd name="connsiteY25" fmla="*/ 0 h 774438"/>
                          <a:gd name="connsiteX0" fmla="*/ 0 w 2592872"/>
                          <a:gd name="connsiteY0" fmla="*/ 0 h 774438"/>
                          <a:gd name="connsiteX1" fmla="*/ 262168 w 2592872"/>
                          <a:gd name="connsiteY1" fmla="*/ 0 h 774438"/>
                          <a:gd name="connsiteX2" fmla="*/ 498407 w 2592872"/>
                          <a:gd name="connsiteY2" fmla="*/ 0 h 774438"/>
                          <a:gd name="connsiteX3" fmla="*/ 812433 w 2592872"/>
                          <a:gd name="connsiteY3" fmla="*/ 0 h 774438"/>
                          <a:gd name="connsiteX4" fmla="*/ 1100529 w 2592872"/>
                          <a:gd name="connsiteY4" fmla="*/ 0 h 774438"/>
                          <a:gd name="connsiteX5" fmla="*/ 1310840 w 2592872"/>
                          <a:gd name="connsiteY5" fmla="*/ 0 h 774438"/>
                          <a:gd name="connsiteX6" fmla="*/ 1521151 w 2592872"/>
                          <a:gd name="connsiteY6" fmla="*/ 0 h 774438"/>
                          <a:gd name="connsiteX7" fmla="*/ 1861105 w 2592872"/>
                          <a:gd name="connsiteY7" fmla="*/ 0 h 774438"/>
                          <a:gd name="connsiteX8" fmla="*/ 2071416 w 2592872"/>
                          <a:gd name="connsiteY8" fmla="*/ 0 h 774438"/>
                          <a:gd name="connsiteX9" fmla="*/ 2333584 w 2592872"/>
                          <a:gd name="connsiteY9" fmla="*/ 0 h 774438"/>
                          <a:gd name="connsiteX10" fmla="*/ 2592872 w 2592872"/>
                          <a:gd name="connsiteY10" fmla="*/ 0 h 774438"/>
                          <a:gd name="connsiteX11" fmla="*/ 2592872 w 2592872"/>
                          <a:gd name="connsiteY11" fmla="*/ 185865 h 774438"/>
                          <a:gd name="connsiteX12" fmla="*/ 2592872 w 2592872"/>
                          <a:gd name="connsiteY12" fmla="*/ 387219 h 774438"/>
                          <a:gd name="connsiteX13" fmla="*/ 2592872 w 2592872"/>
                          <a:gd name="connsiteY13" fmla="*/ 580828 h 774438"/>
                          <a:gd name="connsiteX14" fmla="*/ 2592872 w 2592872"/>
                          <a:gd name="connsiteY14" fmla="*/ 774438 h 774438"/>
                          <a:gd name="connsiteX15" fmla="*/ 2252917 w 2592872"/>
                          <a:gd name="connsiteY15" fmla="*/ 774438 h 774438"/>
                          <a:gd name="connsiteX16" fmla="*/ 2016678 w 2592872"/>
                          <a:gd name="connsiteY16" fmla="*/ 774438 h 774438"/>
                          <a:gd name="connsiteX17" fmla="*/ 1754510 w 2592872"/>
                          <a:gd name="connsiteY17" fmla="*/ 774438 h 774438"/>
                          <a:gd name="connsiteX18" fmla="*/ 1414555 w 2592872"/>
                          <a:gd name="connsiteY18" fmla="*/ 774438 h 774438"/>
                          <a:gd name="connsiteX19" fmla="*/ 1100529 w 2592872"/>
                          <a:gd name="connsiteY19" fmla="*/ 774438 h 774438"/>
                          <a:gd name="connsiteX20" fmla="*/ 812433 w 2592872"/>
                          <a:gd name="connsiteY20" fmla="*/ 774438 h 774438"/>
                          <a:gd name="connsiteX21" fmla="*/ 498407 w 2592872"/>
                          <a:gd name="connsiteY21" fmla="*/ 774438 h 774438"/>
                          <a:gd name="connsiteX22" fmla="*/ 262168 w 2592872"/>
                          <a:gd name="connsiteY22" fmla="*/ 774438 h 774438"/>
                          <a:gd name="connsiteX23" fmla="*/ 0 w 2592872"/>
                          <a:gd name="connsiteY23" fmla="*/ 774438 h 774438"/>
                          <a:gd name="connsiteX24" fmla="*/ 0 w 2592872"/>
                          <a:gd name="connsiteY24" fmla="*/ 573084 h 774438"/>
                          <a:gd name="connsiteX25" fmla="*/ 0 w 2592872"/>
                          <a:gd name="connsiteY25" fmla="*/ 402707 h 774438"/>
                          <a:gd name="connsiteX26" fmla="*/ 0 w 2592872"/>
                          <a:gd name="connsiteY26" fmla="*/ 224587 h 774438"/>
                          <a:gd name="connsiteX27" fmla="*/ 0 w 2592872"/>
                          <a:gd name="connsiteY27" fmla="*/ 0 h 77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2872" h="774438" fill="none" extrusionOk="0">
                            <a:moveTo>
                              <a:pt x="0" y="0"/>
                            </a:moveTo>
                            <a:cubicBezTo>
                              <a:pt x="112619" y="-15774"/>
                              <a:pt x="199256" y="3408"/>
                              <a:pt x="339954" y="0"/>
                            </a:cubicBezTo>
                            <a:cubicBezTo>
                              <a:pt x="472626" y="-6918"/>
                              <a:pt x="493785" y="8182"/>
                              <a:pt x="602122" y="0"/>
                            </a:cubicBezTo>
                            <a:cubicBezTo>
                              <a:pt x="730750" y="-17751"/>
                              <a:pt x="806045" y="4979"/>
                              <a:pt x="942077" y="0"/>
                            </a:cubicBezTo>
                            <a:cubicBezTo>
                              <a:pt x="1115422" y="-16907"/>
                              <a:pt x="1189836" y="32200"/>
                              <a:pt x="1282031" y="0"/>
                            </a:cubicBezTo>
                            <a:cubicBezTo>
                              <a:pt x="1370383" y="1774"/>
                              <a:pt x="1457810" y="16347"/>
                              <a:pt x="1596056" y="0"/>
                            </a:cubicBezTo>
                            <a:cubicBezTo>
                              <a:pt x="1726301" y="-9234"/>
                              <a:pt x="1813919" y="17689"/>
                              <a:pt x="1884153" y="0"/>
                            </a:cubicBezTo>
                            <a:cubicBezTo>
                              <a:pt x="1931893" y="-4425"/>
                              <a:pt x="2020252" y="14692"/>
                              <a:pt x="2120392" y="0"/>
                            </a:cubicBezTo>
                            <a:cubicBezTo>
                              <a:pt x="2233920" y="16961"/>
                              <a:pt x="2455574" y="23447"/>
                              <a:pt x="2592872" y="0"/>
                            </a:cubicBezTo>
                            <a:cubicBezTo>
                              <a:pt x="2583243" y="54538"/>
                              <a:pt x="2571165" y="107196"/>
                              <a:pt x="2592872" y="178120"/>
                            </a:cubicBezTo>
                            <a:cubicBezTo>
                              <a:pt x="2619217" y="256977"/>
                              <a:pt x="2598532" y="306727"/>
                              <a:pt x="2592872" y="371730"/>
                            </a:cubicBezTo>
                            <a:cubicBezTo>
                              <a:pt x="2603063" y="434794"/>
                              <a:pt x="2588312" y="500488"/>
                              <a:pt x="2592872" y="580828"/>
                            </a:cubicBezTo>
                            <a:cubicBezTo>
                              <a:pt x="2604967" y="664434"/>
                              <a:pt x="2578431" y="715856"/>
                              <a:pt x="2592872" y="774438"/>
                            </a:cubicBezTo>
                            <a:cubicBezTo>
                              <a:pt x="2506737" y="768091"/>
                              <a:pt x="2419482" y="765251"/>
                              <a:pt x="2330703" y="774438"/>
                            </a:cubicBezTo>
                            <a:cubicBezTo>
                              <a:pt x="2243626" y="765813"/>
                              <a:pt x="2149767" y="736280"/>
                              <a:pt x="2016678" y="774438"/>
                            </a:cubicBezTo>
                            <a:cubicBezTo>
                              <a:pt x="1880521" y="806350"/>
                              <a:pt x="1851952" y="772504"/>
                              <a:pt x="1780438" y="774438"/>
                            </a:cubicBezTo>
                            <a:cubicBezTo>
                              <a:pt x="1693649" y="777846"/>
                              <a:pt x="1580289" y="767036"/>
                              <a:pt x="1440484" y="774438"/>
                            </a:cubicBezTo>
                            <a:cubicBezTo>
                              <a:pt x="1283549" y="793240"/>
                              <a:pt x="1297577" y="757492"/>
                              <a:pt x="1204245" y="774438"/>
                            </a:cubicBezTo>
                            <a:cubicBezTo>
                              <a:pt x="1114924" y="800064"/>
                              <a:pt x="976846" y="767786"/>
                              <a:pt x="890219" y="774438"/>
                            </a:cubicBezTo>
                            <a:cubicBezTo>
                              <a:pt x="798926" y="801021"/>
                              <a:pt x="756381" y="771561"/>
                              <a:pt x="679908" y="774438"/>
                            </a:cubicBezTo>
                            <a:cubicBezTo>
                              <a:pt x="622255" y="775067"/>
                              <a:pt x="501422" y="780410"/>
                              <a:pt x="391811" y="774438"/>
                            </a:cubicBezTo>
                            <a:cubicBezTo>
                              <a:pt x="267622" y="772962"/>
                              <a:pt x="179488" y="748563"/>
                              <a:pt x="0" y="774438"/>
                            </a:cubicBezTo>
                            <a:cubicBezTo>
                              <a:pt x="-16557" y="707606"/>
                              <a:pt x="13297" y="624420"/>
                              <a:pt x="0" y="573084"/>
                            </a:cubicBezTo>
                            <a:cubicBezTo>
                              <a:pt x="3155" y="520864"/>
                              <a:pt x="6638" y="477317"/>
                              <a:pt x="0" y="394963"/>
                            </a:cubicBezTo>
                            <a:cubicBezTo>
                              <a:pt x="5642" y="320183"/>
                              <a:pt x="6735" y="268013"/>
                              <a:pt x="0" y="216842"/>
                            </a:cubicBezTo>
                            <a:cubicBezTo>
                              <a:pt x="-4597" y="164308"/>
                              <a:pt x="16516" y="67088"/>
                              <a:pt x="0" y="0"/>
                            </a:cubicBezTo>
                            <a:close/>
                          </a:path>
                          <a:path w="2592872" h="774438" stroke="0" extrusionOk="0">
                            <a:moveTo>
                              <a:pt x="0" y="0"/>
                            </a:moveTo>
                            <a:cubicBezTo>
                              <a:pt x="59594" y="-8523"/>
                              <a:pt x="128838" y="15724"/>
                              <a:pt x="262168" y="0"/>
                            </a:cubicBezTo>
                            <a:cubicBezTo>
                              <a:pt x="380058" y="-8493"/>
                              <a:pt x="401001" y="17750"/>
                              <a:pt x="498407" y="0"/>
                            </a:cubicBezTo>
                            <a:cubicBezTo>
                              <a:pt x="588359" y="-682"/>
                              <a:pt x="651621" y="32896"/>
                              <a:pt x="812433" y="0"/>
                            </a:cubicBezTo>
                            <a:cubicBezTo>
                              <a:pt x="942588" y="-34757"/>
                              <a:pt x="988021" y="25964"/>
                              <a:pt x="1100529" y="0"/>
                            </a:cubicBezTo>
                            <a:cubicBezTo>
                              <a:pt x="1219668" y="-31942"/>
                              <a:pt x="1259890" y="5536"/>
                              <a:pt x="1310840" y="0"/>
                            </a:cubicBezTo>
                            <a:cubicBezTo>
                              <a:pt x="1358095" y="-3118"/>
                              <a:pt x="1470728" y="13660"/>
                              <a:pt x="1521151" y="0"/>
                            </a:cubicBezTo>
                            <a:cubicBezTo>
                              <a:pt x="1562766" y="-36439"/>
                              <a:pt x="1744345" y="32736"/>
                              <a:pt x="1861105" y="0"/>
                            </a:cubicBezTo>
                            <a:cubicBezTo>
                              <a:pt x="1956772" y="-13263"/>
                              <a:pt x="1991153" y="630"/>
                              <a:pt x="2071416" y="0"/>
                            </a:cubicBezTo>
                            <a:cubicBezTo>
                              <a:pt x="2143481" y="13681"/>
                              <a:pt x="2253218" y="2869"/>
                              <a:pt x="2333584" y="0"/>
                            </a:cubicBezTo>
                            <a:cubicBezTo>
                              <a:pt x="2424149" y="-39828"/>
                              <a:pt x="2506501" y="5307"/>
                              <a:pt x="2592872" y="0"/>
                            </a:cubicBezTo>
                            <a:cubicBezTo>
                              <a:pt x="2592077" y="80458"/>
                              <a:pt x="2565585" y="146039"/>
                              <a:pt x="2592872" y="185865"/>
                            </a:cubicBezTo>
                            <a:cubicBezTo>
                              <a:pt x="2614812" y="229406"/>
                              <a:pt x="2586682" y="325925"/>
                              <a:pt x="2592872" y="387219"/>
                            </a:cubicBezTo>
                            <a:cubicBezTo>
                              <a:pt x="2584717" y="438355"/>
                              <a:pt x="2586344" y="485507"/>
                              <a:pt x="2592872" y="580828"/>
                            </a:cubicBezTo>
                            <a:cubicBezTo>
                              <a:pt x="2598750" y="667964"/>
                              <a:pt x="2596798" y="728908"/>
                              <a:pt x="2592872" y="774438"/>
                            </a:cubicBezTo>
                            <a:cubicBezTo>
                              <a:pt x="2491041" y="832534"/>
                              <a:pt x="2388454" y="785222"/>
                              <a:pt x="2252917" y="774438"/>
                            </a:cubicBezTo>
                            <a:cubicBezTo>
                              <a:pt x="2133386" y="776118"/>
                              <a:pt x="2072438" y="758247"/>
                              <a:pt x="2016678" y="774438"/>
                            </a:cubicBezTo>
                            <a:cubicBezTo>
                              <a:pt x="1938349" y="770964"/>
                              <a:pt x="1871414" y="783022"/>
                              <a:pt x="1754510" y="774438"/>
                            </a:cubicBezTo>
                            <a:cubicBezTo>
                              <a:pt x="1639891" y="802330"/>
                              <a:pt x="1558692" y="740546"/>
                              <a:pt x="1414555" y="774438"/>
                            </a:cubicBezTo>
                            <a:cubicBezTo>
                              <a:pt x="1259600" y="802085"/>
                              <a:pt x="1239007" y="755736"/>
                              <a:pt x="1100529" y="774438"/>
                            </a:cubicBezTo>
                            <a:cubicBezTo>
                              <a:pt x="960685" y="784713"/>
                              <a:pt x="934079" y="758547"/>
                              <a:pt x="812433" y="774438"/>
                            </a:cubicBezTo>
                            <a:cubicBezTo>
                              <a:pt x="677864" y="795287"/>
                              <a:pt x="570608" y="745551"/>
                              <a:pt x="498407" y="774438"/>
                            </a:cubicBezTo>
                            <a:cubicBezTo>
                              <a:pt x="421645" y="790122"/>
                              <a:pt x="320560" y="762945"/>
                              <a:pt x="262168" y="774438"/>
                            </a:cubicBezTo>
                            <a:cubicBezTo>
                              <a:pt x="200365" y="769218"/>
                              <a:pt x="116553" y="754764"/>
                              <a:pt x="0" y="774438"/>
                            </a:cubicBezTo>
                            <a:cubicBezTo>
                              <a:pt x="-9891" y="724921"/>
                              <a:pt x="-981" y="638656"/>
                              <a:pt x="0" y="573084"/>
                            </a:cubicBezTo>
                            <a:cubicBezTo>
                              <a:pt x="-10713" y="489645"/>
                              <a:pt x="6467" y="481755"/>
                              <a:pt x="0" y="402707"/>
                            </a:cubicBezTo>
                            <a:cubicBezTo>
                              <a:pt x="-4143" y="323023"/>
                              <a:pt x="1676" y="312886"/>
                              <a:pt x="0" y="224587"/>
                            </a:cubicBezTo>
                            <a:cubicBezTo>
                              <a:pt x="8378" y="121825"/>
                              <a:pt x="5746" y="63423"/>
                              <a:pt x="0" y="0"/>
                            </a:cubicBezTo>
                            <a:close/>
                          </a:path>
                          <a:path w="2592872" h="774438" fill="none" stroke="0" extrusionOk="0">
                            <a:moveTo>
                              <a:pt x="0" y="0"/>
                            </a:moveTo>
                            <a:cubicBezTo>
                              <a:pt x="114992" y="-6777"/>
                              <a:pt x="204919" y="9749"/>
                              <a:pt x="339954" y="0"/>
                            </a:cubicBezTo>
                            <a:cubicBezTo>
                              <a:pt x="461142" y="-7781"/>
                              <a:pt x="481784" y="6076"/>
                              <a:pt x="602122" y="0"/>
                            </a:cubicBezTo>
                            <a:cubicBezTo>
                              <a:pt x="703307" y="8062"/>
                              <a:pt x="805484" y="6490"/>
                              <a:pt x="942077" y="0"/>
                            </a:cubicBezTo>
                            <a:cubicBezTo>
                              <a:pt x="1083300" y="-7710"/>
                              <a:pt x="1207439" y="15268"/>
                              <a:pt x="1282031" y="0"/>
                            </a:cubicBezTo>
                            <a:cubicBezTo>
                              <a:pt x="1378420" y="1654"/>
                              <a:pt x="1442205" y="2514"/>
                              <a:pt x="1596056" y="0"/>
                            </a:cubicBezTo>
                            <a:cubicBezTo>
                              <a:pt x="1732909" y="-18288"/>
                              <a:pt x="1808131" y="17218"/>
                              <a:pt x="1884153" y="0"/>
                            </a:cubicBezTo>
                            <a:cubicBezTo>
                              <a:pt x="1945709" y="-16009"/>
                              <a:pt x="2047452" y="8791"/>
                              <a:pt x="2120392" y="0"/>
                            </a:cubicBezTo>
                            <a:cubicBezTo>
                              <a:pt x="2203344" y="12481"/>
                              <a:pt x="2482745" y="55193"/>
                              <a:pt x="2592872" y="0"/>
                            </a:cubicBezTo>
                            <a:cubicBezTo>
                              <a:pt x="2611775" y="52642"/>
                              <a:pt x="2587212" y="109647"/>
                              <a:pt x="2592872" y="178120"/>
                            </a:cubicBezTo>
                            <a:cubicBezTo>
                              <a:pt x="2612203" y="250953"/>
                              <a:pt x="2588553" y="328207"/>
                              <a:pt x="2592872" y="371730"/>
                            </a:cubicBezTo>
                            <a:cubicBezTo>
                              <a:pt x="2591067" y="417149"/>
                              <a:pt x="2587318" y="495012"/>
                              <a:pt x="2592872" y="580828"/>
                            </a:cubicBezTo>
                            <a:cubicBezTo>
                              <a:pt x="2596139" y="678291"/>
                              <a:pt x="2583231" y="714486"/>
                              <a:pt x="2592872" y="774438"/>
                            </a:cubicBezTo>
                            <a:cubicBezTo>
                              <a:pt x="2519614" y="784170"/>
                              <a:pt x="2418319" y="757549"/>
                              <a:pt x="2330703" y="774438"/>
                            </a:cubicBezTo>
                            <a:cubicBezTo>
                              <a:pt x="2237816" y="767102"/>
                              <a:pt x="2145546" y="750097"/>
                              <a:pt x="2016678" y="774438"/>
                            </a:cubicBezTo>
                            <a:cubicBezTo>
                              <a:pt x="1877298" y="796906"/>
                              <a:pt x="1860751" y="759222"/>
                              <a:pt x="1780438" y="774438"/>
                            </a:cubicBezTo>
                            <a:cubicBezTo>
                              <a:pt x="1713539" y="774490"/>
                              <a:pt x="1600960" y="754045"/>
                              <a:pt x="1440484" y="774438"/>
                            </a:cubicBezTo>
                            <a:cubicBezTo>
                              <a:pt x="1291524" y="796019"/>
                              <a:pt x="1286605" y="756962"/>
                              <a:pt x="1204245" y="774438"/>
                            </a:cubicBezTo>
                            <a:cubicBezTo>
                              <a:pt x="1114109" y="819718"/>
                              <a:pt x="990046" y="729688"/>
                              <a:pt x="890219" y="774438"/>
                            </a:cubicBezTo>
                            <a:cubicBezTo>
                              <a:pt x="781455" y="801370"/>
                              <a:pt x="772846" y="755686"/>
                              <a:pt x="679908" y="774438"/>
                            </a:cubicBezTo>
                            <a:cubicBezTo>
                              <a:pt x="595101" y="800185"/>
                              <a:pt x="500640" y="762803"/>
                              <a:pt x="391811" y="774438"/>
                            </a:cubicBezTo>
                            <a:cubicBezTo>
                              <a:pt x="283896" y="801452"/>
                              <a:pt x="179453" y="773455"/>
                              <a:pt x="0" y="774438"/>
                            </a:cubicBezTo>
                            <a:cubicBezTo>
                              <a:pt x="-10642" y="700335"/>
                              <a:pt x="1238" y="609019"/>
                              <a:pt x="0" y="573084"/>
                            </a:cubicBezTo>
                            <a:cubicBezTo>
                              <a:pt x="-10799" y="524124"/>
                              <a:pt x="-493" y="478377"/>
                              <a:pt x="0" y="394963"/>
                            </a:cubicBezTo>
                            <a:cubicBezTo>
                              <a:pt x="-1236" y="306989"/>
                              <a:pt x="2302" y="267485"/>
                              <a:pt x="0" y="216842"/>
                            </a:cubicBezTo>
                            <a:cubicBezTo>
                              <a:pt x="2605" y="171133"/>
                              <a:pt x="30486" y="107355"/>
                              <a:pt x="0" y="0"/>
                            </a:cubicBezTo>
                            <a:close/>
                          </a:path>
                        </a:pathLst>
                      </a:custGeom>
                      <ask:type>
                        <ask:lineSketchScribble/>
                      </ask:type>
                    </ask:lineSketchStyleProps>
                  </a:ext>
                </a:extLst>
              </a:ln>
              <a:effectLst/>
            </p:spPr>
            <p:txBody>
              <a:bodyPr rtlCol="0" anchor="ctr"/>
              <a:lstStyle/>
              <a:p>
                <a:pPr algn="ctr" defTabSz="914102">
                  <a:defRPr/>
                </a:pPr>
                <a:endParaRPr lang="en-US" sz="36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Rectangle 44">
                <a:extLst>
                  <a:ext uri="{FF2B5EF4-FFF2-40B4-BE49-F238E27FC236}">
                    <a16:creationId xmlns:a16="http://schemas.microsoft.com/office/drawing/2014/main" id="{0B234F40-572D-4B69-9B04-F2EE3BE85F19}"/>
                  </a:ext>
                </a:extLst>
              </p:cNvPr>
              <p:cNvSpPr/>
              <p:nvPr/>
            </p:nvSpPr>
            <p:spPr>
              <a:xfrm>
                <a:off x="1857507" y="1573315"/>
                <a:ext cx="2592873" cy="2185624"/>
              </a:xfrm>
              <a:custGeom>
                <a:avLst/>
                <a:gdLst>
                  <a:gd name="connsiteX0" fmla="*/ 0 w 2592873"/>
                  <a:gd name="connsiteY0" fmla="*/ 0 h 2185624"/>
                  <a:gd name="connsiteX1" fmla="*/ 339954 w 2592873"/>
                  <a:gd name="connsiteY1" fmla="*/ 0 h 2185624"/>
                  <a:gd name="connsiteX2" fmla="*/ 602122 w 2592873"/>
                  <a:gd name="connsiteY2" fmla="*/ 0 h 2185624"/>
                  <a:gd name="connsiteX3" fmla="*/ 942077 w 2592873"/>
                  <a:gd name="connsiteY3" fmla="*/ 0 h 2185624"/>
                  <a:gd name="connsiteX4" fmla="*/ 1282031 w 2592873"/>
                  <a:gd name="connsiteY4" fmla="*/ 0 h 2185624"/>
                  <a:gd name="connsiteX5" fmla="*/ 1596056 w 2592873"/>
                  <a:gd name="connsiteY5" fmla="*/ 0 h 2185624"/>
                  <a:gd name="connsiteX6" fmla="*/ 1884153 w 2592873"/>
                  <a:gd name="connsiteY6" fmla="*/ 0 h 2185624"/>
                  <a:gd name="connsiteX7" fmla="*/ 2120392 w 2592873"/>
                  <a:gd name="connsiteY7" fmla="*/ 0 h 2185624"/>
                  <a:gd name="connsiteX8" fmla="*/ 2592873 w 2592873"/>
                  <a:gd name="connsiteY8" fmla="*/ 0 h 2185624"/>
                  <a:gd name="connsiteX9" fmla="*/ 2592873 w 2592873"/>
                  <a:gd name="connsiteY9" fmla="*/ 502693 h 2185624"/>
                  <a:gd name="connsiteX10" fmla="*/ 2592873 w 2592873"/>
                  <a:gd name="connsiteY10" fmla="*/ 1049099 h 2185624"/>
                  <a:gd name="connsiteX11" fmla="*/ 2592873 w 2592873"/>
                  <a:gd name="connsiteY11" fmla="*/ 1639217 h 2185624"/>
                  <a:gd name="connsiteX12" fmla="*/ 2592873 w 2592873"/>
                  <a:gd name="connsiteY12" fmla="*/ 2185624 h 2185624"/>
                  <a:gd name="connsiteX13" fmla="*/ 2330703 w 2592873"/>
                  <a:gd name="connsiteY13" fmla="*/ 2185624 h 2185624"/>
                  <a:gd name="connsiteX14" fmla="*/ 2016678 w 2592873"/>
                  <a:gd name="connsiteY14" fmla="*/ 2185624 h 2185624"/>
                  <a:gd name="connsiteX15" fmla="*/ 1780438 w 2592873"/>
                  <a:gd name="connsiteY15" fmla="*/ 2185624 h 2185624"/>
                  <a:gd name="connsiteX16" fmla="*/ 1440484 w 2592873"/>
                  <a:gd name="connsiteY16" fmla="*/ 2185624 h 2185624"/>
                  <a:gd name="connsiteX17" fmla="*/ 1204245 w 2592873"/>
                  <a:gd name="connsiteY17" fmla="*/ 2185624 h 2185624"/>
                  <a:gd name="connsiteX18" fmla="*/ 890219 w 2592873"/>
                  <a:gd name="connsiteY18" fmla="*/ 2185624 h 2185624"/>
                  <a:gd name="connsiteX19" fmla="*/ 679908 w 2592873"/>
                  <a:gd name="connsiteY19" fmla="*/ 2185624 h 2185624"/>
                  <a:gd name="connsiteX20" fmla="*/ 391811 w 2592873"/>
                  <a:gd name="connsiteY20" fmla="*/ 2185624 h 2185624"/>
                  <a:gd name="connsiteX21" fmla="*/ 0 w 2592873"/>
                  <a:gd name="connsiteY21" fmla="*/ 2185624 h 2185624"/>
                  <a:gd name="connsiteX22" fmla="*/ 0 w 2592873"/>
                  <a:gd name="connsiteY22" fmla="*/ 1617361 h 2185624"/>
                  <a:gd name="connsiteX23" fmla="*/ 0 w 2592873"/>
                  <a:gd name="connsiteY23" fmla="*/ 1114668 h 2185624"/>
                  <a:gd name="connsiteX24" fmla="*/ 0 w 2592873"/>
                  <a:gd name="connsiteY24" fmla="*/ 611975 h 2185624"/>
                  <a:gd name="connsiteX25" fmla="*/ 0 w 2592873"/>
                  <a:gd name="connsiteY25" fmla="*/ 0 h 2185624"/>
                  <a:gd name="connsiteX0" fmla="*/ 0 w 2592873"/>
                  <a:gd name="connsiteY0" fmla="*/ 0 h 2185624"/>
                  <a:gd name="connsiteX1" fmla="*/ 262168 w 2592873"/>
                  <a:gd name="connsiteY1" fmla="*/ 0 h 2185624"/>
                  <a:gd name="connsiteX2" fmla="*/ 498407 w 2592873"/>
                  <a:gd name="connsiteY2" fmla="*/ 0 h 2185624"/>
                  <a:gd name="connsiteX3" fmla="*/ 812433 w 2592873"/>
                  <a:gd name="connsiteY3" fmla="*/ 0 h 2185624"/>
                  <a:gd name="connsiteX4" fmla="*/ 1100529 w 2592873"/>
                  <a:gd name="connsiteY4" fmla="*/ 0 h 2185624"/>
                  <a:gd name="connsiteX5" fmla="*/ 1310840 w 2592873"/>
                  <a:gd name="connsiteY5" fmla="*/ 0 h 2185624"/>
                  <a:gd name="connsiteX6" fmla="*/ 1521151 w 2592873"/>
                  <a:gd name="connsiteY6" fmla="*/ 0 h 2185624"/>
                  <a:gd name="connsiteX7" fmla="*/ 1861105 w 2592873"/>
                  <a:gd name="connsiteY7" fmla="*/ 0 h 2185624"/>
                  <a:gd name="connsiteX8" fmla="*/ 2071416 w 2592873"/>
                  <a:gd name="connsiteY8" fmla="*/ 0 h 2185624"/>
                  <a:gd name="connsiteX9" fmla="*/ 2333584 w 2592873"/>
                  <a:gd name="connsiteY9" fmla="*/ 0 h 2185624"/>
                  <a:gd name="connsiteX10" fmla="*/ 2592873 w 2592873"/>
                  <a:gd name="connsiteY10" fmla="*/ 0 h 2185624"/>
                  <a:gd name="connsiteX11" fmla="*/ 2592873 w 2592873"/>
                  <a:gd name="connsiteY11" fmla="*/ 524549 h 2185624"/>
                  <a:gd name="connsiteX12" fmla="*/ 2592873 w 2592873"/>
                  <a:gd name="connsiteY12" fmla="*/ 1092812 h 2185624"/>
                  <a:gd name="connsiteX13" fmla="*/ 2592873 w 2592873"/>
                  <a:gd name="connsiteY13" fmla="*/ 1639217 h 2185624"/>
                  <a:gd name="connsiteX14" fmla="*/ 2592873 w 2592873"/>
                  <a:gd name="connsiteY14" fmla="*/ 2185624 h 2185624"/>
                  <a:gd name="connsiteX15" fmla="*/ 2252917 w 2592873"/>
                  <a:gd name="connsiteY15" fmla="*/ 2185624 h 2185624"/>
                  <a:gd name="connsiteX16" fmla="*/ 2016678 w 2592873"/>
                  <a:gd name="connsiteY16" fmla="*/ 2185624 h 2185624"/>
                  <a:gd name="connsiteX17" fmla="*/ 1754510 w 2592873"/>
                  <a:gd name="connsiteY17" fmla="*/ 2185624 h 2185624"/>
                  <a:gd name="connsiteX18" fmla="*/ 1414555 w 2592873"/>
                  <a:gd name="connsiteY18" fmla="*/ 2185624 h 2185624"/>
                  <a:gd name="connsiteX19" fmla="*/ 1100529 w 2592873"/>
                  <a:gd name="connsiteY19" fmla="*/ 2185624 h 2185624"/>
                  <a:gd name="connsiteX20" fmla="*/ 812433 w 2592873"/>
                  <a:gd name="connsiteY20" fmla="*/ 2185624 h 2185624"/>
                  <a:gd name="connsiteX21" fmla="*/ 498407 w 2592873"/>
                  <a:gd name="connsiteY21" fmla="*/ 2185624 h 2185624"/>
                  <a:gd name="connsiteX22" fmla="*/ 262168 w 2592873"/>
                  <a:gd name="connsiteY22" fmla="*/ 2185624 h 2185624"/>
                  <a:gd name="connsiteX23" fmla="*/ 0 w 2592873"/>
                  <a:gd name="connsiteY23" fmla="*/ 2185624 h 2185624"/>
                  <a:gd name="connsiteX24" fmla="*/ 0 w 2592873"/>
                  <a:gd name="connsiteY24" fmla="*/ 1617361 h 2185624"/>
                  <a:gd name="connsiteX25" fmla="*/ 0 w 2592873"/>
                  <a:gd name="connsiteY25" fmla="*/ 1136524 h 2185624"/>
                  <a:gd name="connsiteX26" fmla="*/ 0 w 2592873"/>
                  <a:gd name="connsiteY26" fmla="*/ 633831 h 2185624"/>
                  <a:gd name="connsiteX27" fmla="*/ 0 w 2592873"/>
                  <a:gd name="connsiteY27" fmla="*/ 0 h 2185624"/>
                  <a:gd name="connsiteX0" fmla="*/ 0 w 2592873"/>
                  <a:gd name="connsiteY0" fmla="*/ 0 h 2185624"/>
                  <a:gd name="connsiteX1" fmla="*/ 339954 w 2592873"/>
                  <a:gd name="connsiteY1" fmla="*/ 0 h 2185624"/>
                  <a:gd name="connsiteX2" fmla="*/ 602122 w 2592873"/>
                  <a:gd name="connsiteY2" fmla="*/ 0 h 2185624"/>
                  <a:gd name="connsiteX3" fmla="*/ 942077 w 2592873"/>
                  <a:gd name="connsiteY3" fmla="*/ 0 h 2185624"/>
                  <a:gd name="connsiteX4" fmla="*/ 1282031 w 2592873"/>
                  <a:gd name="connsiteY4" fmla="*/ 0 h 2185624"/>
                  <a:gd name="connsiteX5" fmla="*/ 1596056 w 2592873"/>
                  <a:gd name="connsiteY5" fmla="*/ 0 h 2185624"/>
                  <a:gd name="connsiteX6" fmla="*/ 1884153 w 2592873"/>
                  <a:gd name="connsiteY6" fmla="*/ 0 h 2185624"/>
                  <a:gd name="connsiteX7" fmla="*/ 2120392 w 2592873"/>
                  <a:gd name="connsiteY7" fmla="*/ 0 h 2185624"/>
                  <a:gd name="connsiteX8" fmla="*/ 2592873 w 2592873"/>
                  <a:gd name="connsiteY8" fmla="*/ 0 h 2185624"/>
                  <a:gd name="connsiteX9" fmla="*/ 2592873 w 2592873"/>
                  <a:gd name="connsiteY9" fmla="*/ 502693 h 2185624"/>
                  <a:gd name="connsiteX10" fmla="*/ 2592873 w 2592873"/>
                  <a:gd name="connsiteY10" fmla="*/ 1049099 h 2185624"/>
                  <a:gd name="connsiteX11" fmla="*/ 2592873 w 2592873"/>
                  <a:gd name="connsiteY11" fmla="*/ 1639217 h 2185624"/>
                  <a:gd name="connsiteX12" fmla="*/ 2592873 w 2592873"/>
                  <a:gd name="connsiteY12" fmla="*/ 2185624 h 2185624"/>
                  <a:gd name="connsiteX13" fmla="*/ 2330703 w 2592873"/>
                  <a:gd name="connsiteY13" fmla="*/ 2185624 h 2185624"/>
                  <a:gd name="connsiteX14" fmla="*/ 2016678 w 2592873"/>
                  <a:gd name="connsiteY14" fmla="*/ 2185624 h 2185624"/>
                  <a:gd name="connsiteX15" fmla="*/ 1780438 w 2592873"/>
                  <a:gd name="connsiteY15" fmla="*/ 2185624 h 2185624"/>
                  <a:gd name="connsiteX16" fmla="*/ 1440484 w 2592873"/>
                  <a:gd name="connsiteY16" fmla="*/ 2185624 h 2185624"/>
                  <a:gd name="connsiteX17" fmla="*/ 1204245 w 2592873"/>
                  <a:gd name="connsiteY17" fmla="*/ 2185624 h 2185624"/>
                  <a:gd name="connsiteX18" fmla="*/ 890219 w 2592873"/>
                  <a:gd name="connsiteY18" fmla="*/ 2185624 h 2185624"/>
                  <a:gd name="connsiteX19" fmla="*/ 679908 w 2592873"/>
                  <a:gd name="connsiteY19" fmla="*/ 2185624 h 2185624"/>
                  <a:gd name="connsiteX20" fmla="*/ 391811 w 2592873"/>
                  <a:gd name="connsiteY20" fmla="*/ 2185624 h 2185624"/>
                  <a:gd name="connsiteX21" fmla="*/ 0 w 2592873"/>
                  <a:gd name="connsiteY21" fmla="*/ 2185624 h 2185624"/>
                  <a:gd name="connsiteX22" fmla="*/ 0 w 2592873"/>
                  <a:gd name="connsiteY22" fmla="*/ 1617361 h 2185624"/>
                  <a:gd name="connsiteX23" fmla="*/ 0 w 2592873"/>
                  <a:gd name="connsiteY23" fmla="*/ 1114668 h 2185624"/>
                  <a:gd name="connsiteX24" fmla="*/ 0 w 2592873"/>
                  <a:gd name="connsiteY24" fmla="*/ 611975 h 2185624"/>
                  <a:gd name="connsiteX25" fmla="*/ 0 w 2592873"/>
                  <a:gd name="connsiteY25" fmla="*/ 0 h 21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92873" h="2185624" fill="none" extrusionOk="0">
                    <a:moveTo>
                      <a:pt x="0" y="0"/>
                    </a:moveTo>
                    <a:cubicBezTo>
                      <a:pt x="120535" y="-48517"/>
                      <a:pt x="196701" y="19911"/>
                      <a:pt x="339954" y="0"/>
                    </a:cubicBezTo>
                    <a:cubicBezTo>
                      <a:pt x="482405" y="-18508"/>
                      <a:pt x="506469" y="23496"/>
                      <a:pt x="602122" y="0"/>
                    </a:cubicBezTo>
                    <a:cubicBezTo>
                      <a:pt x="734813" y="-34481"/>
                      <a:pt x="825886" y="13500"/>
                      <a:pt x="942077" y="0"/>
                    </a:cubicBezTo>
                    <a:cubicBezTo>
                      <a:pt x="1109094" y="-29203"/>
                      <a:pt x="1188028" y="44648"/>
                      <a:pt x="1282031" y="0"/>
                    </a:cubicBezTo>
                    <a:cubicBezTo>
                      <a:pt x="1362187" y="-5960"/>
                      <a:pt x="1440138" y="54825"/>
                      <a:pt x="1596056" y="0"/>
                    </a:cubicBezTo>
                    <a:cubicBezTo>
                      <a:pt x="1713321" y="-41783"/>
                      <a:pt x="1798581" y="49118"/>
                      <a:pt x="1884153" y="0"/>
                    </a:cubicBezTo>
                    <a:cubicBezTo>
                      <a:pt x="1928440" y="-30089"/>
                      <a:pt x="2006047" y="41719"/>
                      <a:pt x="2120392" y="0"/>
                    </a:cubicBezTo>
                    <a:cubicBezTo>
                      <a:pt x="2230106" y="-9006"/>
                      <a:pt x="2452509" y="101572"/>
                      <a:pt x="2592873" y="0"/>
                    </a:cubicBezTo>
                    <a:cubicBezTo>
                      <a:pt x="2559820" y="153804"/>
                      <a:pt x="2560727" y="311151"/>
                      <a:pt x="2592873" y="502693"/>
                    </a:cubicBezTo>
                    <a:cubicBezTo>
                      <a:pt x="2674696" y="738110"/>
                      <a:pt x="2641844" y="854202"/>
                      <a:pt x="2592873" y="1049099"/>
                    </a:cubicBezTo>
                    <a:cubicBezTo>
                      <a:pt x="2631595" y="1265820"/>
                      <a:pt x="2600044" y="1426541"/>
                      <a:pt x="2592873" y="1639217"/>
                    </a:cubicBezTo>
                    <a:cubicBezTo>
                      <a:pt x="2661186" y="1847447"/>
                      <a:pt x="2545331" y="2035836"/>
                      <a:pt x="2592873" y="2185624"/>
                    </a:cubicBezTo>
                    <a:cubicBezTo>
                      <a:pt x="2509690" y="2179963"/>
                      <a:pt x="2418012" y="2169792"/>
                      <a:pt x="2330703" y="2185624"/>
                    </a:cubicBezTo>
                    <a:cubicBezTo>
                      <a:pt x="2268155" y="2143104"/>
                      <a:pt x="2138644" y="2066010"/>
                      <a:pt x="2016678" y="2185624"/>
                    </a:cubicBezTo>
                    <a:cubicBezTo>
                      <a:pt x="1882920" y="2282618"/>
                      <a:pt x="1849941" y="2161787"/>
                      <a:pt x="1780438" y="2185624"/>
                    </a:cubicBezTo>
                    <a:cubicBezTo>
                      <a:pt x="1670371" y="2184931"/>
                      <a:pt x="1550537" y="2163021"/>
                      <a:pt x="1440484" y="2185624"/>
                    </a:cubicBezTo>
                    <a:cubicBezTo>
                      <a:pt x="1324064" y="2269652"/>
                      <a:pt x="1307974" y="2137642"/>
                      <a:pt x="1204245" y="2185624"/>
                    </a:cubicBezTo>
                    <a:cubicBezTo>
                      <a:pt x="1103798" y="2258234"/>
                      <a:pt x="973111" y="2140432"/>
                      <a:pt x="890219" y="2185624"/>
                    </a:cubicBezTo>
                    <a:cubicBezTo>
                      <a:pt x="820094" y="2257380"/>
                      <a:pt x="758080" y="2168287"/>
                      <a:pt x="679908" y="2185624"/>
                    </a:cubicBezTo>
                    <a:cubicBezTo>
                      <a:pt x="638127" y="2205053"/>
                      <a:pt x="477484" y="2191562"/>
                      <a:pt x="391811" y="2185624"/>
                    </a:cubicBezTo>
                    <a:cubicBezTo>
                      <a:pt x="277205" y="2181836"/>
                      <a:pt x="194463" y="2115563"/>
                      <a:pt x="0" y="2185624"/>
                    </a:cubicBezTo>
                    <a:cubicBezTo>
                      <a:pt x="-54188" y="1996387"/>
                      <a:pt x="43881" y="1776569"/>
                      <a:pt x="0" y="1617361"/>
                    </a:cubicBezTo>
                    <a:cubicBezTo>
                      <a:pt x="25700" y="1465621"/>
                      <a:pt x="66897" y="1311159"/>
                      <a:pt x="0" y="1114668"/>
                    </a:cubicBezTo>
                    <a:cubicBezTo>
                      <a:pt x="38747" y="919918"/>
                      <a:pt x="27028" y="778404"/>
                      <a:pt x="0" y="611975"/>
                    </a:cubicBezTo>
                    <a:cubicBezTo>
                      <a:pt x="-14714" y="397444"/>
                      <a:pt x="16139" y="176157"/>
                      <a:pt x="0" y="0"/>
                    </a:cubicBezTo>
                    <a:close/>
                  </a:path>
                  <a:path w="2592873" h="2185624" stroke="0" extrusionOk="0">
                    <a:moveTo>
                      <a:pt x="0" y="0"/>
                    </a:moveTo>
                    <a:cubicBezTo>
                      <a:pt x="50781" y="-22717"/>
                      <a:pt x="115320" y="39272"/>
                      <a:pt x="262168" y="0"/>
                    </a:cubicBezTo>
                    <a:cubicBezTo>
                      <a:pt x="360340" y="-21563"/>
                      <a:pt x="400793" y="54791"/>
                      <a:pt x="498407" y="0"/>
                    </a:cubicBezTo>
                    <a:cubicBezTo>
                      <a:pt x="573762" y="90"/>
                      <a:pt x="635975" y="83745"/>
                      <a:pt x="812433" y="0"/>
                    </a:cubicBezTo>
                    <a:cubicBezTo>
                      <a:pt x="922744" y="-108034"/>
                      <a:pt x="1012463" y="73372"/>
                      <a:pt x="1100529" y="0"/>
                    </a:cubicBezTo>
                    <a:cubicBezTo>
                      <a:pt x="1212925" y="-84766"/>
                      <a:pt x="1255551" y="16542"/>
                      <a:pt x="1310840" y="0"/>
                    </a:cubicBezTo>
                    <a:cubicBezTo>
                      <a:pt x="1345567" y="-23333"/>
                      <a:pt x="1472936" y="32714"/>
                      <a:pt x="1521151" y="0"/>
                    </a:cubicBezTo>
                    <a:cubicBezTo>
                      <a:pt x="1549839" y="-95326"/>
                      <a:pt x="1717458" y="88548"/>
                      <a:pt x="1861105" y="0"/>
                    </a:cubicBezTo>
                    <a:cubicBezTo>
                      <a:pt x="1955080" y="-38245"/>
                      <a:pt x="2002384" y="-6738"/>
                      <a:pt x="2071416" y="0"/>
                    </a:cubicBezTo>
                    <a:cubicBezTo>
                      <a:pt x="2135505" y="22511"/>
                      <a:pt x="2263653" y="17001"/>
                      <a:pt x="2333584" y="0"/>
                    </a:cubicBezTo>
                    <a:cubicBezTo>
                      <a:pt x="2425877" y="-93272"/>
                      <a:pt x="2481872" y="12645"/>
                      <a:pt x="2592873" y="0"/>
                    </a:cubicBezTo>
                    <a:cubicBezTo>
                      <a:pt x="2590854" y="223586"/>
                      <a:pt x="2507814" y="410414"/>
                      <a:pt x="2592873" y="524549"/>
                    </a:cubicBezTo>
                    <a:cubicBezTo>
                      <a:pt x="2609780" y="690062"/>
                      <a:pt x="2543297" y="894350"/>
                      <a:pt x="2592873" y="1092812"/>
                    </a:cubicBezTo>
                    <a:cubicBezTo>
                      <a:pt x="2550197" y="1224501"/>
                      <a:pt x="2613518" y="1399010"/>
                      <a:pt x="2592873" y="1639217"/>
                    </a:cubicBezTo>
                    <a:cubicBezTo>
                      <a:pt x="2594082" y="1877959"/>
                      <a:pt x="2633679" y="2060335"/>
                      <a:pt x="2592873" y="2185624"/>
                    </a:cubicBezTo>
                    <a:cubicBezTo>
                      <a:pt x="2494696" y="2314803"/>
                      <a:pt x="2396777" y="2214641"/>
                      <a:pt x="2252917" y="2185624"/>
                    </a:cubicBezTo>
                    <a:cubicBezTo>
                      <a:pt x="2142910" y="2193475"/>
                      <a:pt x="2075676" y="2148103"/>
                      <a:pt x="2016678" y="2185624"/>
                    </a:cubicBezTo>
                    <a:cubicBezTo>
                      <a:pt x="1925945" y="2188644"/>
                      <a:pt x="1872696" y="2180373"/>
                      <a:pt x="1754510" y="2185624"/>
                    </a:cubicBezTo>
                    <a:cubicBezTo>
                      <a:pt x="1637010" y="2280420"/>
                      <a:pt x="1559718" y="2079825"/>
                      <a:pt x="1414555" y="2185624"/>
                    </a:cubicBezTo>
                    <a:cubicBezTo>
                      <a:pt x="1215366" y="2272869"/>
                      <a:pt x="1230091" y="2124628"/>
                      <a:pt x="1100529" y="2185624"/>
                    </a:cubicBezTo>
                    <a:cubicBezTo>
                      <a:pt x="970057" y="2193587"/>
                      <a:pt x="908708" y="2144734"/>
                      <a:pt x="812433" y="2185624"/>
                    </a:cubicBezTo>
                    <a:cubicBezTo>
                      <a:pt x="667755" y="2244963"/>
                      <a:pt x="560585" y="2086404"/>
                      <a:pt x="498407" y="2185624"/>
                    </a:cubicBezTo>
                    <a:cubicBezTo>
                      <a:pt x="418456" y="2234352"/>
                      <a:pt x="332984" y="2138552"/>
                      <a:pt x="262168" y="2185624"/>
                    </a:cubicBezTo>
                    <a:cubicBezTo>
                      <a:pt x="186810" y="2166906"/>
                      <a:pt x="118551" y="2143646"/>
                      <a:pt x="0" y="2185624"/>
                    </a:cubicBezTo>
                    <a:cubicBezTo>
                      <a:pt x="26241" y="2107012"/>
                      <a:pt x="-40377" y="1771124"/>
                      <a:pt x="0" y="1617361"/>
                    </a:cubicBezTo>
                    <a:cubicBezTo>
                      <a:pt x="-13959" y="1382442"/>
                      <a:pt x="8755" y="1359640"/>
                      <a:pt x="0" y="1136524"/>
                    </a:cubicBezTo>
                    <a:cubicBezTo>
                      <a:pt x="-12745" y="909294"/>
                      <a:pt x="-1174" y="880442"/>
                      <a:pt x="0" y="633831"/>
                    </a:cubicBezTo>
                    <a:cubicBezTo>
                      <a:pt x="43411" y="323152"/>
                      <a:pt x="-25921" y="188602"/>
                      <a:pt x="0" y="0"/>
                    </a:cubicBezTo>
                    <a:close/>
                  </a:path>
                  <a:path w="2592873" h="2185624" fill="none" stroke="0" extrusionOk="0">
                    <a:moveTo>
                      <a:pt x="0" y="0"/>
                    </a:moveTo>
                    <a:cubicBezTo>
                      <a:pt x="122900" y="-12938"/>
                      <a:pt x="198413" y="52361"/>
                      <a:pt x="339954" y="0"/>
                    </a:cubicBezTo>
                    <a:cubicBezTo>
                      <a:pt x="468189" y="-27092"/>
                      <a:pt x="483221" y="13259"/>
                      <a:pt x="602122" y="0"/>
                    </a:cubicBezTo>
                    <a:cubicBezTo>
                      <a:pt x="694622" y="-31944"/>
                      <a:pt x="807050" y="5668"/>
                      <a:pt x="942077" y="0"/>
                    </a:cubicBezTo>
                    <a:cubicBezTo>
                      <a:pt x="1082904" y="-12954"/>
                      <a:pt x="1188675" y="30551"/>
                      <a:pt x="1282031" y="0"/>
                    </a:cubicBezTo>
                    <a:cubicBezTo>
                      <a:pt x="1388033" y="-14452"/>
                      <a:pt x="1454955" y="3665"/>
                      <a:pt x="1596056" y="0"/>
                    </a:cubicBezTo>
                    <a:cubicBezTo>
                      <a:pt x="1734403" y="-34955"/>
                      <a:pt x="1814056" y="32117"/>
                      <a:pt x="1884153" y="0"/>
                    </a:cubicBezTo>
                    <a:cubicBezTo>
                      <a:pt x="1943545" y="-51758"/>
                      <a:pt x="2056579" y="23763"/>
                      <a:pt x="2120392" y="0"/>
                    </a:cubicBezTo>
                    <a:cubicBezTo>
                      <a:pt x="2199474" y="-10063"/>
                      <a:pt x="2499184" y="137367"/>
                      <a:pt x="2592873" y="0"/>
                    </a:cubicBezTo>
                    <a:cubicBezTo>
                      <a:pt x="2646202" y="122343"/>
                      <a:pt x="2597321" y="281229"/>
                      <a:pt x="2592873" y="502693"/>
                    </a:cubicBezTo>
                    <a:cubicBezTo>
                      <a:pt x="2642984" y="700123"/>
                      <a:pt x="2596768" y="941221"/>
                      <a:pt x="2592873" y="1049099"/>
                    </a:cubicBezTo>
                    <a:cubicBezTo>
                      <a:pt x="2570532" y="1171330"/>
                      <a:pt x="2636447" y="1383997"/>
                      <a:pt x="2592873" y="1639217"/>
                    </a:cubicBezTo>
                    <a:cubicBezTo>
                      <a:pt x="2628527" y="1905957"/>
                      <a:pt x="2625523" y="2028479"/>
                      <a:pt x="2592873" y="2185624"/>
                    </a:cubicBezTo>
                    <a:cubicBezTo>
                      <a:pt x="2521015" y="2190471"/>
                      <a:pt x="2426265" y="2150661"/>
                      <a:pt x="2330703" y="2185624"/>
                    </a:cubicBezTo>
                    <a:cubicBezTo>
                      <a:pt x="2243746" y="2155463"/>
                      <a:pt x="2128507" y="2133003"/>
                      <a:pt x="2016678" y="2185624"/>
                    </a:cubicBezTo>
                    <a:cubicBezTo>
                      <a:pt x="1871961" y="2246297"/>
                      <a:pt x="1847212" y="2162606"/>
                      <a:pt x="1780438" y="2185624"/>
                    </a:cubicBezTo>
                    <a:cubicBezTo>
                      <a:pt x="1688010" y="2184536"/>
                      <a:pt x="1605286" y="2133158"/>
                      <a:pt x="1440484" y="2185624"/>
                    </a:cubicBezTo>
                    <a:cubicBezTo>
                      <a:pt x="1290521" y="2238414"/>
                      <a:pt x="1274364" y="2140411"/>
                      <a:pt x="1204245" y="2185624"/>
                    </a:cubicBezTo>
                    <a:cubicBezTo>
                      <a:pt x="1113732" y="2285257"/>
                      <a:pt x="997298" y="2088816"/>
                      <a:pt x="890219" y="2185624"/>
                    </a:cubicBezTo>
                    <a:cubicBezTo>
                      <a:pt x="794128" y="2250866"/>
                      <a:pt x="745966" y="2112861"/>
                      <a:pt x="679908" y="2185624"/>
                    </a:cubicBezTo>
                    <a:cubicBezTo>
                      <a:pt x="573166" y="2267361"/>
                      <a:pt x="494553" y="2165106"/>
                      <a:pt x="391811" y="2185624"/>
                    </a:cubicBezTo>
                    <a:cubicBezTo>
                      <a:pt x="295186" y="2241027"/>
                      <a:pt x="174321" y="2181389"/>
                      <a:pt x="0" y="2185624"/>
                    </a:cubicBezTo>
                    <a:cubicBezTo>
                      <a:pt x="-23611" y="1980885"/>
                      <a:pt x="-18558" y="1695314"/>
                      <a:pt x="0" y="1617361"/>
                    </a:cubicBezTo>
                    <a:cubicBezTo>
                      <a:pt x="-22552" y="1510606"/>
                      <a:pt x="-11904" y="1341900"/>
                      <a:pt x="0" y="1114668"/>
                    </a:cubicBezTo>
                    <a:cubicBezTo>
                      <a:pt x="-20773" y="863092"/>
                      <a:pt x="-8153" y="744401"/>
                      <a:pt x="0" y="611975"/>
                    </a:cubicBezTo>
                    <a:cubicBezTo>
                      <a:pt x="25059" y="430490"/>
                      <a:pt x="45124" y="275787"/>
                      <a:pt x="0" y="0"/>
                    </a:cubicBezTo>
                    <a:close/>
                  </a:path>
                  <a:path w="2592873" h="2185624" fill="none" stroke="0" extrusionOk="0">
                    <a:moveTo>
                      <a:pt x="0" y="0"/>
                    </a:moveTo>
                    <a:cubicBezTo>
                      <a:pt x="127854" y="-21035"/>
                      <a:pt x="172812" y="22538"/>
                      <a:pt x="339954" y="0"/>
                    </a:cubicBezTo>
                    <a:cubicBezTo>
                      <a:pt x="474960" y="-20146"/>
                      <a:pt x="492368" y="21756"/>
                      <a:pt x="602122" y="0"/>
                    </a:cubicBezTo>
                    <a:cubicBezTo>
                      <a:pt x="727265" y="-26220"/>
                      <a:pt x="823052" y="14863"/>
                      <a:pt x="942077" y="0"/>
                    </a:cubicBezTo>
                    <a:cubicBezTo>
                      <a:pt x="1078674" y="-25533"/>
                      <a:pt x="1188743" y="36657"/>
                      <a:pt x="1282031" y="0"/>
                    </a:cubicBezTo>
                    <a:cubicBezTo>
                      <a:pt x="1364139" y="4955"/>
                      <a:pt x="1429608" y="30683"/>
                      <a:pt x="1596056" y="0"/>
                    </a:cubicBezTo>
                    <a:cubicBezTo>
                      <a:pt x="1734526" y="-38903"/>
                      <a:pt x="1782938" y="49517"/>
                      <a:pt x="1884153" y="0"/>
                    </a:cubicBezTo>
                    <a:cubicBezTo>
                      <a:pt x="1955393" y="-30840"/>
                      <a:pt x="2021296" y="37540"/>
                      <a:pt x="2120392" y="0"/>
                    </a:cubicBezTo>
                    <a:cubicBezTo>
                      <a:pt x="2210016" y="7213"/>
                      <a:pt x="2492970" y="145501"/>
                      <a:pt x="2592873" y="0"/>
                    </a:cubicBezTo>
                    <a:cubicBezTo>
                      <a:pt x="2602514" y="151036"/>
                      <a:pt x="2606556" y="311170"/>
                      <a:pt x="2592873" y="502693"/>
                    </a:cubicBezTo>
                    <a:cubicBezTo>
                      <a:pt x="2641027" y="715954"/>
                      <a:pt x="2631143" y="887435"/>
                      <a:pt x="2592873" y="1049099"/>
                    </a:cubicBezTo>
                    <a:cubicBezTo>
                      <a:pt x="2590137" y="1200145"/>
                      <a:pt x="2637005" y="1418439"/>
                      <a:pt x="2592873" y="1639217"/>
                    </a:cubicBezTo>
                    <a:cubicBezTo>
                      <a:pt x="2625761" y="1882142"/>
                      <a:pt x="2602224" y="2031315"/>
                      <a:pt x="2592873" y="2185624"/>
                    </a:cubicBezTo>
                    <a:cubicBezTo>
                      <a:pt x="2521236" y="2191071"/>
                      <a:pt x="2417421" y="2164066"/>
                      <a:pt x="2330703" y="2185624"/>
                    </a:cubicBezTo>
                    <a:cubicBezTo>
                      <a:pt x="2255753" y="2135490"/>
                      <a:pt x="2120567" y="2096433"/>
                      <a:pt x="2016678" y="2185624"/>
                    </a:cubicBezTo>
                    <a:cubicBezTo>
                      <a:pt x="1873031" y="2256571"/>
                      <a:pt x="1858828" y="2151819"/>
                      <a:pt x="1780438" y="2185624"/>
                    </a:cubicBezTo>
                    <a:cubicBezTo>
                      <a:pt x="1693185" y="2179176"/>
                      <a:pt x="1595746" y="2131072"/>
                      <a:pt x="1440484" y="2185624"/>
                    </a:cubicBezTo>
                    <a:cubicBezTo>
                      <a:pt x="1322860" y="2260772"/>
                      <a:pt x="1291298" y="2136101"/>
                      <a:pt x="1204245" y="2185624"/>
                    </a:cubicBezTo>
                    <a:cubicBezTo>
                      <a:pt x="1111058" y="2265109"/>
                      <a:pt x="988685" y="2095476"/>
                      <a:pt x="890219" y="2185624"/>
                    </a:cubicBezTo>
                    <a:cubicBezTo>
                      <a:pt x="781935" y="2260337"/>
                      <a:pt x="774239" y="2151149"/>
                      <a:pt x="679908" y="2185624"/>
                    </a:cubicBezTo>
                    <a:cubicBezTo>
                      <a:pt x="604133" y="2235404"/>
                      <a:pt x="470883" y="2169832"/>
                      <a:pt x="391811" y="2185624"/>
                    </a:cubicBezTo>
                    <a:cubicBezTo>
                      <a:pt x="277157" y="2209936"/>
                      <a:pt x="207237" y="2150202"/>
                      <a:pt x="0" y="2185624"/>
                    </a:cubicBezTo>
                    <a:cubicBezTo>
                      <a:pt x="-31567" y="1960741"/>
                      <a:pt x="31160" y="1761476"/>
                      <a:pt x="0" y="1617361"/>
                    </a:cubicBezTo>
                    <a:cubicBezTo>
                      <a:pt x="-17146" y="1473156"/>
                      <a:pt x="506" y="1327390"/>
                      <a:pt x="0" y="1114668"/>
                    </a:cubicBezTo>
                    <a:cubicBezTo>
                      <a:pt x="22197" y="892859"/>
                      <a:pt x="10036" y="804397"/>
                      <a:pt x="0" y="611975"/>
                    </a:cubicBezTo>
                    <a:cubicBezTo>
                      <a:pt x="21338" y="433248"/>
                      <a:pt x="50186" y="272860"/>
                      <a:pt x="0" y="0"/>
                    </a:cubicBezTo>
                    <a:close/>
                  </a:path>
                </a:pathLst>
              </a:custGeom>
              <a:solidFill>
                <a:srgbClr val="70AD47">
                  <a:lumMod val="20000"/>
                  <a:lumOff val="80000"/>
                </a:srgbClr>
              </a:solidFill>
              <a:ln w="38100" cap="flat" cmpd="sng" algn="ctr">
                <a:solidFill>
                  <a:srgbClr val="70AD47">
                    <a:lumMod val="50000"/>
                  </a:srgbClr>
                </a:solidFill>
                <a:prstDash val="solid"/>
                <a:miter lim="800000"/>
                <a:extLst>
                  <a:ext uri="{C807C97D-BFC1-408E-A445-0C87EB9F89A2}">
                    <ask:lineSketchStyleProps xmlns:ask="http://schemas.microsoft.com/office/drawing/2018/sketchyshapes" sd="3311401161">
                      <a:custGeom>
                        <a:avLst/>
                        <a:gdLst>
                          <a:gd name="connsiteX0" fmla="*/ 0 w 2592872"/>
                          <a:gd name="connsiteY0" fmla="*/ 0 h 2185624"/>
                          <a:gd name="connsiteX1" fmla="*/ 339954 w 2592872"/>
                          <a:gd name="connsiteY1" fmla="*/ 0 h 2185624"/>
                          <a:gd name="connsiteX2" fmla="*/ 602122 w 2592872"/>
                          <a:gd name="connsiteY2" fmla="*/ 0 h 2185624"/>
                          <a:gd name="connsiteX3" fmla="*/ 942077 w 2592872"/>
                          <a:gd name="connsiteY3" fmla="*/ 0 h 2185624"/>
                          <a:gd name="connsiteX4" fmla="*/ 1282031 w 2592872"/>
                          <a:gd name="connsiteY4" fmla="*/ 0 h 2185624"/>
                          <a:gd name="connsiteX5" fmla="*/ 1596056 w 2592872"/>
                          <a:gd name="connsiteY5" fmla="*/ 0 h 2185624"/>
                          <a:gd name="connsiteX6" fmla="*/ 1884153 w 2592872"/>
                          <a:gd name="connsiteY6" fmla="*/ 0 h 2185624"/>
                          <a:gd name="connsiteX7" fmla="*/ 2120392 w 2592872"/>
                          <a:gd name="connsiteY7" fmla="*/ 0 h 2185624"/>
                          <a:gd name="connsiteX8" fmla="*/ 2592872 w 2592872"/>
                          <a:gd name="connsiteY8" fmla="*/ 0 h 2185624"/>
                          <a:gd name="connsiteX9" fmla="*/ 2592872 w 2592872"/>
                          <a:gd name="connsiteY9" fmla="*/ 502693 h 2185624"/>
                          <a:gd name="connsiteX10" fmla="*/ 2592872 w 2592872"/>
                          <a:gd name="connsiteY10" fmla="*/ 1049099 h 2185624"/>
                          <a:gd name="connsiteX11" fmla="*/ 2592872 w 2592872"/>
                          <a:gd name="connsiteY11" fmla="*/ 1639217 h 2185624"/>
                          <a:gd name="connsiteX12" fmla="*/ 2592872 w 2592872"/>
                          <a:gd name="connsiteY12" fmla="*/ 2185624 h 2185624"/>
                          <a:gd name="connsiteX13" fmla="*/ 2330703 w 2592872"/>
                          <a:gd name="connsiteY13" fmla="*/ 2185624 h 2185624"/>
                          <a:gd name="connsiteX14" fmla="*/ 2016678 w 2592872"/>
                          <a:gd name="connsiteY14" fmla="*/ 2185624 h 2185624"/>
                          <a:gd name="connsiteX15" fmla="*/ 1780438 w 2592872"/>
                          <a:gd name="connsiteY15" fmla="*/ 2185624 h 2185624"/>
                          <a:gd name="connsiteX16" fmla="*/ 1440484 w 2592872"/>
                          <a:gd name="connsiteY16" fmla="*/ 2185624 h 2185624"/>
                          <a:gd name="connsiteX17" fmla="*/ 1204245 w 2592872"/>
                          <a:gd name="connsiteY17" fmla="*/ 2185624 h 2185624"/>
                          <a:gd name="connsiteX18" fmla="*/ 890219 w 2592872"/>
                          <a:gd name="connsiteY18" fmla="*/ 2185624 h 2185624"/>
                          <a:gd name="connsiteX19" fmla="*/ 679908 w 2592872"/>
                          <a:gd name="connsiteY19" fmla="*/ 2185624 h 2185624"/>
                          <a:gd name="connsiteX20" fmla="*/ 391811 w 2592872"/>
                          <a:gd name="connsiteY20" fmla="*/ 2185624 h 2185624"/>
                          <a:gd name="connsiteX21" fmla="*/ 0 w 2592872"/>
                          <a:gd name="connsiteY21" fmla="*/ 2185624 h 2185624"/>
                          <a:gd name="connsiteX22" fmla="*/ 0 w 2592872"/>
                          <a:gd name="connsiteY22" fmla="*/ 1617361 h 2185624"/>
                          <a:gd name="connsiteX23" fmla="*/ 0 w 2592872"/>
                          <a:gd name="connsiteY23" fmla="*/ 1114668 h 2185624"/>
                          <a:gd name="connsiteX24" fmla="*/ 0 w 2592872"/>
                          <a:gd name="connsiteY24" fmla="*/ 611975 h 2185624"/>
                          <a:gd name="connsiteX25" fmla="*/ 0 w 2592872"/>
                          <a:gd name="connsiteY25" fmla="*/ 0 h 2185624"/>
                          <a:gd name="connsiteX0" fmla="*/ 0 w 2592872"/>
                          <a:gd name="connsiteY0" fmla="*/ 0 h 2185624"/>
                          <a:gd name="connsiteX1" fmla="*/ 262168 w 2592872"/>
                          <a:gd name="connsiteY1" fmla="*/ 0 h 2185624"/>
                          <a:gd name="connsiteX2" fmla="*/ 498407 w 2592872"/>
                          <a:gd name="connsiteY2" fmla="*/ 0 h 2185624"/>
                          <a:gd name="connsiteX3" fmla="*/ 812433 w 2592872"/>
                          <a:gd name="connsiteY3" fmla="*/ 0 h 2185624"/>
                          <a:gd name="connsiteX4" fmla="*/ 1100529 w 2592872"/>
                          <a:gd name="connsiteY4" fmla="*/ 0 h 2185624"/>
                          <a:gd name="connsiteX5" fmla="*/ 1310840 w 2592872"/>
                          <a:gd name="connsiteY5" fmla="*/ 0 h 2185624"/>
                          <a:gd name="connsiteX6" fmla="*/ 1521151 w 2592872"/>
                          <a:gd name="connsiteY6" fmla="*/ 0 h 2185624"/>
                          <a:gd name="connsiteX7" fmla="*/ 1861105 w 2592872"/>
                          <a:gd name="connsiteY7" fmla="*/ 0 h 2185624"/>
                          <a:gd name="connsiteX8" fmla="*/ 2071416 w 2592872"/>
                          <a:gd name="connsiteY8" fmla="*/ 0 h 2185624"/>
                          <a:gd name="connsiteX9" fmla="*/ 2333584 w 2592872"/>
                          <a:gd name="connsiteY9" fmla="*/ 0 h 2185624"/>
                          <a:gd name="connsiteX10" fmla="*/ 2592872 w 2592872"/>
                          <a:gd name="connsiteY10" fmla="*/ 0 h 2185624"/>
                          <a:gd name="connsiteX11" fmla="*/ 2592872 w 2592872"/>
                          <a:gd name="connsiteY11" fmla="*/ 524549 h 2185624"/>
                          <a:gd name="connsiteX12" fmla="*/ 2592872 w 2592872"/>
                          <a:gd name="connsiteY12" fmla="*/ 1092812 h 2185624"/>
                          <a:gd name="connsiteX13" fmla="*/ 2592872 w 2592872"/>
                          <a:gd name="connsiteY13" fmla="*/ 1639217 h 2185624"/>
                          <a:gd name="connsiteX14" fmla="*/ 2592872 w 2592872"/>
                          <a:gd name="connsiteY14" fmla="*/ 2185624 h 2185624"/>
                          <a:gd name="connsiteX15" fmla="*/ 2252917 w 2592872"/>
                          <a:gd name="connsiteY15" fmla="*/ 2185624 h 2185624"/>
                          <a:gd name="connsiteX16" fmla="*/ 2016678 w 2592872"/>
                          <a:gd name="connsiteY16" fmla="*/ 2185624 h 2185624"/>
                          <a:gd name="connsiteX17" fmla="*/ 1754510 w 2592872"/>
                          <a:gd name="connsiteY17" fmla="*/ 2185624 h 2185624"/>
                          <a:gd name="connsiteX18" fmla="*/ 1414555 w 2592872"/>
                          <a:gd name="connsiteY18" fmla="*/ 2185624 h 2185624"/>
                          <a:gd name="connsiteX19" fmla="*/ 1100529 w 2592872"/>
                          <a:gd name="connsiteY19" fmla="*/ 2185624 h 2185624"/>
                          <a:gd name="connsiteX20" fmla="*/ 812433 w 2592872"/>
                          <a:gd name="connsiteY20" fmla="*/ 2185624 h 2185624"/>
                          <a:gd name="connsiteX21" fmla="*/ 498407 w 2592872"/>
                          <a:gd name="connsiteY21" fmla="*/ 2185624 h 2185624"/>
                          <a:gd name="connsiteX22" fmla="*/ 262168 w 2592872"/>
                          <a:gd name="connsiteY22" fmla="*/ 2185624 h 2185624"/>
                          <a:gd name="connsiteX23" fmla="*/ 0 w 2592872"/>
                          <a:gd name="connsiteY23" fmla="*/ 2185624 h 2185624"/>
                          <a:gd name="connsiteX24" fmla="*/ 0 w 2592872"/>
                          <a:gd name="connsiteY24" fmla="*/ 1617361 h 2185624"/>
                          <a:gd name="connsiteX25" fmla="*/ 0 w 2592872"/>
                          <a:gd name="connsiteY25" fmla="*/ 1136524 h 2185624"/>
                          <a:gd name="connsiteX26" fmla="*/ 0 w 2592872"/>
                          <a:gd name="connsiteY26" fmla="*/ 633831 h 2185624"/>
                          <a:gd name="connsiteX27" fmla="*/ 0 w 2592872"/>
                          <a:gd name="connsiteY27" fmla="*/ 0 h 21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2872" h="2185624" fill="none" extrusionOk="0">
                            <a:moveTo>
                              <a:pt x="0" y="0"/>
                            </a:moveTo>
                            <a:cubicBezTo>
                              <a:pt x="115431" y="-44302"/>
                              <a:pt x="202035" y="22622"/>
                              <a:pt x="339954" y="0"/>
                            </a:cubicBezTo>
                            <a:cubicBezTo>
                              <a:pt x="478321" y="-21102"/>
                              <a:pt x="495714" y="22514"/>
                              <a:pt x="602122" y="0"/>
                            </a:cubicBezTo>
                            <a:cubicBezTo>
                              <a:pt x="732088" y="-32755"/>
                              <a:pt x="819408" y="15411"/>
                              <a:pt x="942077" y="0"/>
                            </a:cubicBezTo>
                            <a:cubicBezTo>
                              <a:pt x="1100481" y="-26374"/>
                              <a:pt x="1186246" y="36231"/>
                              <a:pt x="1282031" y="0"/>
                            </a:cubicBezTo>
                            <a:cubicBezTo>
                              <a:pt x="1364339" y="-9441"/>
                              <a:pt x="1453373" y="35347"/>
                              <a:pt x="1596056" y="0"/>
                            </a:cubicBezTo>
                            <a:cubicBezTo>
                              <a:pt x="1726665" y="-21141"/>
                              <a:pt x="1805591" y="48280"/>
                              <a:pt x="1884153" y="0"/>
                            </a:cubicBezTo>
                            <a:cubicBezTo>
                              <a:pt x="1930571" y="-32515"/>
                              <a:pt x="2013077" y="38629"/>
                              <a:pt x="2120392" y="0"/>
                            </a:cubicBezTo>
                            <a:cubicBezTo>
                              <a:pt x="2221414" y="-20824"/>
                              <a:pt x="2460463" y="111398"/>
                              <a:pt x="2592872" y="0"/>
                            </a:cubicBezTo>
                            <a:cubicBezTo>
                              <a:pt x="2588890" y="151997"/>
                              <a:pt x="2572444" y="290158"/>
                              <a:pt x="2592872" y="502693"/>
                            </a:cubicBezTo>
                            <a:cubicBezTo>
                              <a:pt x="2638860" y="726973"/>
                              <a:pt x="2626422" y="862975"/>
                              <a:pt x="2592872" y="1049099"/>
                            </a:cubicBezTo>
                            <a:cubicBezTo>
                              <a:pt x="2605403" y="1221387"/>
                              <a:pt x="2589751" y="1404595"/>
                              <a:pt x="2592872" y="1639217"/>
                            </a:cubicBezTo>
                            <a:cubicBezTo>
                              <a:pt x="2632397" y="1864205"/>
                              <a:pt x="2576186" y="2017887"/>
                              <a:pt x="2592872" y="2185624"/>
                            </a:cubicBezTo>
                            <a:cubicBezTo>
                              <a:pt x="2506073" y="2185560"/>
                              <a:pt x="2422681" y="2175361"/>
                              <a:pt x="2330703" y="2185624"/>
                            </a:cubicBezTo>
                            <a:cubicBezTo>
                              <a:pt x="2251127" y="2170030"/>
                              <a:pt x="2145822" y="2086116"/>
                              <a:pt x="2016678" y="2185624"/>
                            </a:cubicBezTo>
                            <a:cubicBezTo>
                              <a:pt x="1881484" y="2273769"/>
                              <a:pt x="1853564" y="2155561"/>
                              <a:pt x="1780438" y="2185624"/>
                            </a:cubicBezTo>
                            <a:cubicBezTo>
                              <a:pt x="1679121" y="2196005"/>
                              <a:pt x="1570160" y="2151168"/>
                              <a:pt x="1440484" y="2185624"/>
                            </a:cubicBezTo>
                            <a:cubicBezTo>
                              <a:pt x="1303255" y="2253189"/>
                              <a:pt x="1295063" y="2137381"/>
                              <a:pt x="1204245" y="2185624"/>
                            </a:cubicBezTo>
                            <a:cubicBezTo>
                              <a:pt x="1117367" y="2239040"/>
                              <a:pt x="981027" y="2117633"/>
                              <a:pt x="890219" y="2185624"/>
                            </a:cubicBezTo>
                            <a:cubicBezTo>
                              <a:pt x="804002" y="2260516"/>
                              <a:pt x="756657" y="2149994"/>
                              <a:pt x="679908" y="2185624"/>
                            </a:cubicBezTo>
                            <a:cubicBezTo>
                              <a:pt x="618414" y="2226788"/>
                              <a:pt x="502065" y="2169857"/>
                              <a:pt x="391811" y="2185624"/>
                            </a:cubicBezTo>
                            <a:cubicBezTo>
                              <a:pt x="268309" y="2203635"/>
                              <a:pt x="188564" y="2121348"/>
                              <a:pt x="0" y="2185624"/>
                            </a:cubicBezTo>
                            <a:cubicBezTo>
                              <a:pt x="-12703" y="1997692"/>
                              <a:pt x="35194" y="1769389"/>
                              <a:pt x="0" y="1617361"/>
                            </a:cubicBezTo>
                            <a:cubicBezTo>
                              <a:pt x="-855" y="1485558"/>
                              <a:pt x="32221" y="1333842"/>
                              <a:pt x="0" y="1114668"/>
                            </a:cubicBezTo>
                            <a:cubicBezTo>
                              <a:pt x="18109" y="898980"/>
                              <a:pt x="23319" y="772978"/>
                              <a:pt x="0" y="611975"/>
                            </a:cubicBezTo>
                            <a:cubicBezTo>
                              <a:pt x="-10797" y="427025"/>
                              <a:pt x="16501" y="224781"/>
                              <a:pt x="0" y="0"/>
                            </a:cubicBezTo>
                            <a:close/>
                          </a:path>
                          <a:path w="2592872" h="2185624" stroke="0" extrusionOk="0">
                            <a:moveTo>
                              <a:pt x="0" y="0"/>
                            </a:moveTo>
                            <a:cubicBezTo>
                              <a:pt x="55434" y="-16655"/>
                              <a:pt x="126719" y="33170"/>
                              <a:pt x="262168" y="0"/>
                            </a:cubicBezTo>
                            <a:cubicBezTo>
                              <a:pt x="373123" y="-23664"/>
                              <a:pt x="400959" y="45144"/>
                              <a:pt x="498407" y="0"/>
                            </a:cubicBezTo>
                            <a:cubicBezTo>
                              <a:pt x="581324" y="-13225"/>
                              <a:pt x="653834" y="77845"/>
                              <a:pt x="812433" y="0"/>
                            </a:cubicBezTo>
                            <a:cubicBezTo>
                              <a:pt x="933944" y="-92458"/>
                              <a:pt x="1002660" y="73743"/>
                              <a:pt x="1100529" y="0"/>
                            </a:cubicBezTo>
                            <a:cubicBezTo>
                              <a:pt x="1222760" y="-78214"/>
                              <a:pt x="1256281" y="14938"/>
                              <a:pt x="1310840" y="0"/>
                            </a:cubicBezTo>
                            <a:cubicBezTo>
                              <a:pt x="1350615" y="-15780"/>
                              <a:pt x="1471732" y="43042"/>
                              <a:pt x="1521151" y="0"/>
                            </a:cubicBezTo>
                            <a:cubicBezTo>
                              <a:pt x="1564434" y="-71742"/>
                              <a:pt x="1740510" y="62298"/>
                              <a:pt x="1861105" y="0"/>
                            </a:cubicBezTo>
                            <a:cubicBezTo>
                              <a:pt x="1957017" y="-38488"/>
                              <a:pt x="1993062" y="2826"/>
                              <a:pt x="2071416" y="0"/>
                            </a:cubicBezTo>
                            <a:cubicBezTo>
                              <a:pt x="2145610" y="6061"/>
                              <a:pt x="2255281" y="40313"/>
                              <a:pt x="2333584" y="0"/>
                            </a:cubicBezTo>
                            <a:cubicBezTo>
                              <a:pt x="2425416" y="-90534"/>
                              <a:pt x="2499656" y="25081"/>
                              <a:pt x="2592872" y="0"/>
                            </a:cubicBezTo>
                            <a:cubicBezTo>
                              <a:pt x="2591966" y="212852"/>
                              <a:pt x="2540477" y="411578"/>
                              <a:pt x="2592872" y="524549"/>
                            </a:cubicBezTo>
                            <a:cubicBezTo>
                              <a:pt x="2613497" y="653332"/>
                              <a:pt x="2566979" y="913021"/>
                              <a:pt x="2592872" y="1092812"/>
                            </a:cubicBezTo>
                            <a:cubicBezTo>
                              <a:pt x="2567432" y="1235690"/>
                              <a:pt x="2596375" y="1379300"/>
                              <a:pt x="2592872" y="1639217"/>
                            </a:cubicBezTo>
                            <a:cubicBezTo>
                              <a:pt x="2597043" y="1893519"/>
                              <a:pt x="2620049" y="2057646"/>
                              <a:pt x="2592872" y="2185624"/>
                            </a:cubicBezTo>
                            <a:cubicBezTo>
                              <a:pt x="2486421" y="2290633"/>
                              <a:pt x="2394972" y="2208757"/>
                              <a:pt x="2252917" y="2185624"/>
                            </a:cubicBezTo>
                            <a:cubicBezTo>
                              <a:pt x="2127570" y="2197861"/>
                              <a:pt x="2071606" y="2160967"/>
                              <a:pt x="2016678" y="2185624"/>
                            </a:cubicBezTo>
                            <a:cubicBezTo>
                              <a:pt x="1933660" y="2191508"/>
                              <a:pt x="1870174" y="2164683"/>
                              <a:pt x="1754510" y="2185624"/>
                            </a:cubicBezTo>
                            <a:cubicBezTo>
                              <a:pt x="1638574" y="2255940"/>
                              <a:pt x="1558666" y="2109977"/>
                              <a:pt x="1414555" y="2185624"/>
                            </a:cubicBezTo>
                            <a:cubicBezTo>
                              <a:pt x="1250485" y="2259292"/>
                              <a:pt x="1234903" y="2133926"/>
                              <a:pt x="1100529" y="2185624"/>
                            </a:cubicBezTo>
                            <a:cubicBezTo>
                              <a:pt x="964471" y="2209905"/>
                              <a:pt x="928709" y="2137346"/>
                              <a:pt x="812433" y="2185624"/>
                            </a:cubicBezTo>
                            <a:cubicBezTo>
                              <a:pt x="671470" y="2243449"/>
                              <a:pt x="564830" y="2098157"/>
                              <a:pt x="498407" y="2185624"/>
                            </a:cubicBezTo>
                            <a:cubicBezTo>
                              <a:pt x="422585" y="2246705"/>
                              <a:pt x="324702" y="2155124"/>
                              <a:pt x="262168" y="2185624"/>
                            </a:cubicBezTo>
                            <a:cubicBezTo>
                              <a:pt x="192290" y="2176696"/>
                              <a:pt x="117650" y="2145749"/>
                              <a:pt x="0" y="2185624"/>
                            </a:cubicBezTo>
                            <a:cubicBezTo>
                              <a:pt x="3064" y="2051514"/>
                              <a:pt x="-6967" y="1819476"/>
                              <a:pt x="0" y="1617361"/>
                            </a:cubicBezTo>
                            <a:cubicBezTo>
                              <a:pt x="-10254" y="1389603"/>
                              <a:pt x="7268" y="1359648"/>
                              <a:pt x="0" y="1136524"/>
                            </a:cubicBezTo>
                            <a:cubicBezTo>
                              <a:pt x="-6805" y="911687"/>
                              <a:pt x="-60" y="881927"/>
                              <a:pt x="0" y="633831"/>
                            </a:cubicBezTo>
                            <a:cubicBezTo>
                              <a:pt x="26372" y="345431"/>
                              <a:pt x="815" y="176780"/>
                              <a:pt x="0" y="0"/>
                            </a:cubicBezTo>
                            <a:close/>
                          </a:path>
                          <a:path w="2592872" h="2185624" fill="none" stroke="0" extrusionOk="0">
                            <a:moveTo>
                              <a:pt x="0" y="0"/>
                            </a:moveTo>
                            <a:cubicBezTo>
                              <a:pt x="124545" y="-15090"/>
                              <a:pt x="199619" y="27536"/>
                              <a:pt x="339954" y="0"/>
                            </a:cubicBezTo>
                            <a:cubicBezTo>
                              <a:pt x="467005" y="-27250"/>
                              <a:pt x="481191" y="20097"/>
                              <a:pt x="602122" y="0"/>
                            </a:cubicBezTo>
                            <a:cubicBezTo>
                              <a:pt x="702913" y="-5561"/>
                              <a:pt x="820159" y="18657"/>
                              <a:pt x="942077" y="0"/>
                            </a:cubicBezTo>
                            <a:cubicBezTo>
                              <a:pt x="1063227" y="-21310"/>
                              <a:pt x="1194782" y="34100"/>
                              <a:pt x="1282031" y="0"/>
                            </a:cubicBezTo>
                            <a:cubicBezTo>
                              <a:pt x="1378490" y="-24399"/>
                              <a:pt x="1450605" y="16634"/>
                              <a:pt x="1596056" y="0"/>
                            </a:cubicBezTo>
                            <a:cubicBezTo>
                              <a:pt x="1730483" y="-25278"/>
                              <a:pt x="1813936" y="46496"/>
                              <a:pt x="1884153" y="0"/>
                            </a:cubicBezTo>
                            <a:cubicBezTo>
                              <a:pt x="1955292" y="-44958"/>
                              <a:pt x="2053549" y="28766"/>
                              <a:pt x="2120392" y="0"/>
                            </a:cubicBezTo>
                            <a:cubicBezTo>
                              <a:pt x="2204234" y="-10492"/>
                              <a:pt x="2493835" y="148740"/>
                              <a:pt x="2592872" y="0"/>
                            </a:cubicBezTo>
                            <a:cubicBezTo>
                              <a:pt x="2621477" y="149767"/>
                              <a:pt x="2592740" y="298306"/>
                              <a:pt x="2592872" y="502693"/>
                            </a:cubicBezTo>
                            <a:cubicBezTo>
                              <a:pt x="2620777" y="671239"/>
                              <a:pt x="2589604" y="905768"/>
                              <a:pt x="2592872" y="1049099"/>
                            </a:cubicBezTo>
                            <a:cubicBezTo>
                              <a:pt x="2583332" y="1189010"/>
                              <a:pt x="2608321" y="1402205"/>
                              <a:pt x="2592872" y="1639217"/>
                            </a:cubicBezTo>
                            <a:cubicBezTo>
                              <a:pt x="2591617" y="1906250"/>
                              <a:pt x="2616010" y="2032115"/>
                              <a:pt x="2592872" y="2185624"/>
                            </a:cubicBezTo>
                            <a:cubicBezTo>
                              <a:pt x="2518872" y="2200343"/>
                              <a:pt x="2418999" y="2165304"/>
                              <a:pt x="2330703" y="2185624"/>
                            </a:cubicBezTo>
                            <a:cubicBezTo>
                              <a:pt x="2240962" y="2159692"/>
                              <a:pt x="2134266" y="2115592"/>
                              <a:pt x="2016678" y="2185624"/>
                            </a:cubicBezTo>
                            <a:cubicBezTo>
                              <a:pt x="1873934" y="2251548"/>
                              <a:pt x="1863586" y="2143035"/>
                              <a:pt x="1780438" y="2185624"/>
                            </a:cubicBezTo>
                            <a:cubicBezTo>
                              <a:pt x="1704818" y="2221470"/>
                              <a:pt x="1601410" y="2131705"/>
                              <a:pt x="1440484" y="2185624"/>
                            </a:cubicBezTo>
                            <a:cubicBezTo>
                              <a:pt x="1291532" y="2240380"/>
                              <a:pt x="1276181" y="2133358"/>
                              <a:pt x="1204245" y="2185624"/>
                            </a:cubicBezTo>
                            <a:cubicBezTo>
                              <a:pt x="1116792" y="2251063"/>
                              <a:pt x="995338" y="2076263"/>
                              <a:pt x="890219" y="2185624"/>
                            </a:cubicBezTo>
                            <a:cubicBezTo>
                              <a:pt x="780072" y="2261843"/>
                              <a:pt x="764531" y="2130026"/>
                              <a:pt x="679908" y="2185624"/>
                            </a:cubicBezTo>
                            <a:cubicBezTo>
                              <a:pt x="580893" y="2256243"/>
                              <a:pt x="507115" y="2152823"/>
                              <a:pt x="391811" y="2185624"/>
                            </a:cubicBezTo>
                            <a:cubicBezTo>
                              <a:pt x="270935" y="2224579"/>
                              <a:pt x="189285" y="2170333"/>
                              <a:pt x="0" y="2185624"/>
                            </a:cubicBezTo>
                            <a:cubicBezTo>
                              <a:pt x="-24050" y="1964034"/>
                              <a:pt x="-7748" y="1718263"/>
                              <a:pt x="0" y="1617361"/>
                            </a:cubicBezTo>
                            <a:cubicBezTo>
                              <a:pt x="-21965" y="1477307"/>
                              <a:pt x="-16255" y="1348430"/>
                              <a:pt x="0" y="1114668"/>
                            </a:cubicBezTo>
                            <a:cubicBezTo>
                              <a:pt x="1514" y="869021"/>
                              <a:pt x="-1641" y="757518"/>
                              <a:pt x="0" y="611975"/>
                            </a:cubicBezTo>
                            <a:cubicBezTo>
                              <a:pt x="5319" y="481216"/>
                              <a:pt x="27400" y="262637"/>
                              <a:pt x="0" y="0"/>
                            </a:cubicBezTo>
                            <a:close/>
                          </a:path>
                        </a:pathLst>
                      </a:custGeom>
                      <ask:type>
                        <ask:lineSketchScribble/>
                      </ask:type>
                    </ask:lineSketchStyleProps>
                  </a:ext>
                </a:extLst>
              </a:ln>
              <a:effectLst/>
            </p:spPr>
            <p:txBody>
              <a:bodyPr rtlCol="0" anchor="ctr"/>
              <a:lstStyle/>
              <a:p>
                <a:pPr algn="ctr" defTabSz="914102">
                  <a:defRPr/>
                </a:pPr>
                <a:endParaRPr lang="en-US" sz="36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7" name="TextBox 16">
              <a:extLst>
                <a:ext uri="{FF2B5EF4-FFF2-40B4-BE49-F238E27FC236}">
                  <a16:creationId xmlns:a16="http://schemas.microsoft.com/office/drawing/2014/main" id="{61A09609-40D1-43A5-9BD7-C4D1F47E4931}"/>
                </a:ext>
              </a:extLst>
            </p:cNvPr>
            <p:cNvSpPr txBox="1"/>
            <p:nvPr/>
          </p:nvSpPr>
          <p:spPr>
            <a:xfrm>
              <a:off x="4673097" y="772652"/>
              <a:ext cx="957047" cy="531078"/>
            </a:xfrm>
            <a:prstGeom prst="rect">
              <a:avLst/>
            </a:prstGeom>
            <a:noFill/>
          </p:spPr>
          <p:txBody>
            <a:bodyPr wrap="none" rtlCol="0">
              <a:spAutoFit/>
            </a:bodyPr>
            <a:lstStyle/>
            <a:p>
              <a:pPr algn="ctr" defTabSz="1218804"/>
              <a:r>
                <a:rPr lang="it-IT" sz="4000" b="1" dirty="0">
                  <a:solidFill>
                    <a:srgbClr val="9900CC"/>
                  </a:solidFill>
                  <a:latin typeface="Arial-Rounded" panose="020B0500000000000000" pitchFamily="34" charset="0"/>
                  <a:ea typeface="Arial-Rounded" panose="020B0500000000000000" pitchFamily="34" charset="0"/>
                  <a:cs typeface="Arial-Rounded" panose="020B0500000000000000" pitchFamily="34" charset="0"/>
                </a:rPr>
                <a:t>Vật nuôi</a:t>
              </a:r>
            </a:p>
          </p:txBody>
        </p:sp>
        <p:sp>
          <p:nvSpPr>
            <p:cNvPr id="19" name="TextBox 18">
              <a:extLst>
                <a:ext uri="{FF2B5EF4-FFF2-40B4-BE49-F238E27FC236}">
                  <a16:creationId xmlns:a16="http://schemas.microsoft.com/office/drawing/2014/main" id="{BD9CB406-6F6E-4869-838C-2DDA6D49A6CC}"/>
                </a:ext>
              </a:extLst>
            </p:cNvPr>
            <p:cNvSpPr txBox="1"/>
            <p:nvPr/>
          </p:nvSpPr>
          <p:spPr>
            <a:xfrm>
              <a:off x="7391962" y="734539"/>
              <a:ext cx="845689" cy="531078"/>
            </a:xfrm>
            <a:prstGeom prst="rect">
              <a:avLst/>
            </a:prstGeom>
            <a:noFill/>
          </p:spPr>
          <p:txBody>
            <a:bodyPr wrap="none" rtlCol="0">
              <a:spAutoFit/>
            </a:bodyPr>
            <a:lstStyle/>
            <a:p>
              <a:pPr algn="ctr" defTabSz="1218804"/>
              <a:r>
                <a:rPr lang="en-US" sz="4000" b="1" dirty="0" err="1">
                  <a:solidFill>
                    <a:srgbClr val="9900CC"/>
                  </a:solidFill>
                  <a:latin typeface="Arial-Rounded" panose="020B0500000000000000" pitchFamily="34" charset="0"/>
                  <a:ea typeface="Arial-Rounded" panose="020B0500000000000000" pitchFamily="34" charset="0"/>
                  <a:cs typeface="Arial-Rounded" panose="020B0500000000000000" pitchFamily="34" charset="0"/>
                </a:rPr>
                <a:t>Đồ</a:t>
              </a:r>
              <a:r>
                <a:rPr lang="en-US" sz="4000" b="1" dirty="0">
                  <a:solidFill>
                    <a:srgbClr val="9900CC"/>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9900CC"/>
                  </a:solidFill>
                  <a:latin typeface="Arial-Rounded" panose="020B0500000000000000" pitchFamily="34" charset="0"/>
                  <a:ea typeface="Arial-Rounded" panose="020B0500000000000000" pitchFamily="34" charset="0"/>
                  <a:cs typeface="Arial-Rounded" panose="020B0500000000000000" pitchFamily="34" charset="0"/>
                </a:rPr>
                <a:t>đạc</a:t>
              </a:r>
              <a:endParaRPr lang="en-US" sz="4000" b="1" dirty="0">
                <a:solidFill>
                  <a:srgbClr val="9900CC"/>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7" name="TextBox 26">
            <a:extLst>
              <a:ext uri="{FF2B5EF4-FFF2-40B4-BE49-F238E27FC236}">
                <a16:creationId xmlns:a16="http://schemas.microsoft.com/office/drawing/2014/main" id="{99141F9E-5B71-4C21-8DB0-C2CDE7F4E3D3}"/>
              </a:ext>
            </a:extLst>
          </p:cNvPr>
          <p:cNvSpPr txBox="1"/>
          <p:nvPr/>
        </p:nvSpPr>
        <p:spPr>
          <a:xfrm>
            <a:off x="5804806" y="1780687"/>
            <a:ext cx="5046074" cy="1754326"/>
          </a:xfrm>
          <a:prstGeom prst="rect">
            <a:avLst/>
          </a:prstGeom>
          <a:noFill/>
        </p:spPr>
        <p:txBody>
          <a:bodyPr wrap="square" rtlCol="0">
            <a:spAutoFit/>
          </a:bodyPr>
          <a:lstStyle/>
          <a:p>
            <a:pPr defTabSz="1218804"/>
            <a:r>
              <a:rPr lang="vi-VN"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bàn, ghế, tủ lạnh, ti vi, nồi cơm điện,</a:t>
            </a:r>
            <a:r>
              <a:rPr lang="en-US"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hòa</a:t>
            </a:r>
            <a:r>
              <a:rPr lang="en-US"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ấm</a:t>
            </a:r>
            <a:r>
              <a:rPr lang="en-US"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chén</a:t>
            </a:r>
            <a:r>
              <a:rPr lang="vi-VN"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endParaRPr lang="en-US"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4B24F616-79E3-41EB-BA31-18E21D2280F8}"/>
              </a:ext>
            </a:extLst>
          </p:cNvPr>
          <p:cNvSpPr txBox="1"/>
          <p:nvPr/>
        </p:nvSpPr>
        <p:spPr>
          <a:xfrm>
            <a:off x="690880" y="1899204"/>
            <a:ext cx="4920885" cy="1200329"/>
          </a:xfrm>
          <a:prstGeom prst="rect">
            <a:avLst/>
          </a:prstGeom>
          <a:noFill/>
        </p:spPr>
        <p:txBody>
          <a:bodyPr wrap="square" rtlCol="0">
            <a:spAutoFit/>
          </a:bodyPr>
          <a:lstStyle/>
          <a:p>
            <a:pPr algn="just" defTabSz="1218804"/>
            <a:r>
              <a:rPr lang="vi-VN" sz="3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Chó, mèo, trâu, bò, gà, lợn, vịt</a:t>
            </a:r>
            <a:r>
              <a:rPr lang="en-US" sz="3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endParaRPr lang="it-IT" sz="3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a:extLst>
              <a:ext uri="{FF2B5EF4-FFF2-40B4-BE49-F238E27FC236}">
                <a16:creationId xmlns:a16="http://schemas.microsoft.com/office/drawing/2014/main" id="{A8642EDD-4AB3-4FA3-AED8-26FC8E713378}"/>
              </a:ext>
            </a:extLst>
          </p:cNvPr>
          <p:cNvPicPr>
            <a:picLocks noChangeAspect="1"/>
          </p:cNvPicPr>
          <p:nvPr/>
        </p:nvPicPr>
        <p:blipFill>
          <a:blip r:embed="rId2" cstate="print">
            <a:clrChange>
              <a:clrFrom>
                <a:srgbClr val="FEFEFE"/>
              </a:clrFrom>
              <a:clrTo>
                <a:srgbClr val="FEFEFE">
                  <a:alpha val="0"/>
                </a:srgbClr>
              </a:clrTo>
            </a:clrChange>
            <a:extLst>
              <a:ext uri="{BEBA8EAE-BF5A-486C-A8C5-ECC9F3942E4B}">
                <a14:imgProps xmlns:a14="http://schemas.microsoft.com/office/drawing/2010/main">
                  <a14:imgLayer r:embed="rId3">
                    <a14:imgEffect>
                      <a14:backgroundRemoval t="10000" b="92742" l="9947" r="89876">
                        <a14:foregroundMark x1="34813" y1="32581" x2="42984" y2="33065"/>
                        <a14:foregroundMark x1="34281" y1="31290" x2="54529" y2="33548"/>
                        <a14:foregroundMark x1="49201" y1="28226" x2="52931" y2="35645"/>
                        <a14:foregroundMark x1="30018" y1="91935" x2="36767" y2="91452"/>
                        <a14:foregroundMark x1="49201" y1="91935" x2="54529" y2="92742"/>
                        <a14:foregroundMark x1="46359" y1="43065" x2="51510" y2="53548"/>
                        <a14:foregroundMark x1="45293" y1="38710" x2="50089" y2="53548"/>
                        <a14:backgroundMark x1="65897" y1="7258" x2="84725" y2="32097"/>
                        <a14:backgroundMark x1="74600" y1="20323" x2="81350" y2="28226"/>
                        <a14:backgroundMark x1="66430" y1="15161" x2="74067" y2="23387"/>
                      </a14:backgroundRemoval>
                    </a14:imgEffect>
                  </a14:imgLayer>
                </a14:imgProps>
              </a:ext>
              <a:ext uri="{28A0092B-C50C-407E-A947-70E740481C1C}">
                <a14:useLocalDpi xmlns:a14="http://schemas.microsoft.com/office/drawing/2010/main" val="0"/>
              </a:ext>
            </a:extLst>
          </a:blip>
          <a:stretch>
            <a:fillRect/>
          </a:stretch>
        </p:blipFill>
        <p:spPr>
          <a:xfrm>
            <a:off x="-678108" y="3681776"/>
            <a:ext cx="3059413" cy="3369157"/>
          </a:xfrm>
          <a:prstGeom prst="rect">
            <a:avLst/>
          </a:prstGeom>
        </p:spPr>
      </p:pic>
    </p:spTree>
    <p:extLst>
      <p:ext uri="{BB962C8B-B14F-4D97-AF65-F5344CB8AC3E}">
        <p14:creationId xmlns:p14="http://schemas.microsoft.com/office/powerpoint/2010/main" val="340329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7072BF3-43D0-4838-88CE-16D9291841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0320" y="-1295637"/>
            <a:ext cx="9331360" cy="9331360"/>
          </a:xfrm>
          <a:prstGeom prst="rect">
            <a:avLst/>
          </a:prstGeom>
          <a:effectLst>
            <a:outerShdw blurRad="63500" sx="102000" sy="102000" algn="ctr" rotWithShape="0">
              <a:prstClr val="black">
                <a:alpha val="40000"/>
              </a:prstClr>
            </a:outerShdw>
          </a:effectLst>
        </p:spPr>
      </p:pic>
      <p:grpSp>
        <p:nvGrpSpPr>
          <p:cNvPr id="9" name="组合 8"/>
          <p:cNvGrpSpPr/>
          <p:nvPr/>
        </p:nvGrpSpPr>
        <p:grpSpPr>
          <a:xfrm>
            <a:off x="-846" y="-1014307"/>
            <a:ext cx="12192847" cy="7872307"/>
            <a:chOff x="0" y="378"/>
            <a:chExt cx="14401" cy="9298"/>
          </a:xfrm>
        </p:grpSpPr>
        <p:grpSp>
          <p:nvGrpSpPr>
            <p:cNvPr id="37" name="组合 36"/>
            <p:cNvGrpSpPr/>
            <p:nvPr/>
          </p:nvGrpSpPr>
          <p:grpSpPr>
            <a:xfrm>
              <a:off x="0" y="4892"/>
              <a:ext cx="14401" cy="4784"/>
              <a:chOff x="0" y="0"/>
              <a:chExt cx="14401" cy="4784"/>
            </a:xfrm>
          </p:grpSpPr>
          <p:pic>
            <p:nvPicPr>
              <p:cNvPr id="38" name="图片 37"/>
              <p:cNvPicPr>
                <a:picLocks noChangeAspect="1"/>
              </p:cNvPicPr>
              <p:nvPr/>
            </p:nvPicPr>
            <p:blipFill rotWithShape="1">
              <a:blip r:embed="rId4"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4"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5"/>
            <a:stretch>
              <a:fillRect/>
            </a:stretch>
          </p:blipFill>
          <p:spPr>
            <a:xfrm>
              <a:off x="379" y="378"/>
              <a:ext cx="891" cy="889"/>
            </a:xfrm>
            <a:prstGeom prst="rect">
              <a:avLst/>
            </a:prstGeom>
          </p:spPr>
        </p:pic>
      </p:grpSp>
      <p:grpSp>
        <p:nvGrpSpPr>
          <p:cNvPr id="4" name="组合 3"/>
          <p:cNvGrpSpPr/>
          <p:nvPr/>
        </p:nvGrpSpPr>
        <p:grpSpPr>
          <a:xfrm>
            <a:off x="385658" y="46143"/>
            <a:ext cx="11418993" cy="2453640"/>
            <a:chOff x="779" y="0"/>
            <a:chExt cx="13487" cy="2898"/>
          </a:xfrm>
        </p:grpSpPr>
        <p:pic>
          <p:nvPicPr>
            <p:cNvPr id="11" name="图片 10"/>
            <p:cNvPicPr>
              <a:picLocks noChangeAspect="1"/>
            </p:cNvPicPr>
            <p:nvPr/>
          </p:nvPicPr>
          <p:blipFill>
            <a:blip r:embed="rId6" cstate="screen"/>
            <a:stretch>
              <a:fillRect/>
            </a:stretch>
          </p:blipFill>
          <p:spPr>
            <a:xfrm flipH="1">
              <a:off x="11368" y="0"/>
              <a:ext cx="2898" cy="2898"/>
            </a:xfrm>
            <a:prstGeom prst="rect">
              <a:avLst/>
            </a:prstGeom>
          </p:spPr>
        </p:pic>
        <p:pic>
          <p:nvPicPr>
            <p:cNvPr id="2" name="图片 1"/>
            <p:cNvPicPr>
              <a:picLocks noChangeAspect="1"/>
            </p:cNvPicPr>
            <p:nvPr/>
          </p:nvPicPr>
          <p:blipFill>
            <a:blip r:embed="rId6" cstate="screen"/>
            <a:stretch>
              <a:fillRect/>
            </a:stretch>
          </p:blipFill>
          <p:spPr>
            <a:xfrm>
              <a:off x="779" y="0"/>
              <a:ext cx="2898" cy="2898"/>
            </a:xfrm>
            <a:prstGeom prst="rect">
              <a:avLst/>
            </a:prstGeom>
          </p:spPr>
        </p:pic>
      </p:grpSp>
      <p:pic>
        <p:nvPicPr>
          <p:cNvPr id="6" name="Picture 5">
            <a:extLst>
              <a:ext uri="{FF2B5EF4-FFF2-40B4-BE49-F238E27FC236}">
                <a16:creationId xmlns:a16="http://schemas.microsoft.com/office/drawing/2014/main" id="{9C7E2634-AF15-451E-A2D0-7E87C7B0D591}"/>
              </a:ext>
            </a:extLst>
          </p:cNvPr>
          <p:cNvPicPr>
            <a:picLocks noChangeAspect="1"/>
          </p:cNvPicPr>
          <p:nvPr/>
        </p:nvPicPr>
        <p:blipFill>
          <a:blip r:embed="rId7"/>
          <a:stretch>
            <a:fillRect/>
          </a:stretch>
        </p:blipFill>
        <p:spPr>
          <a:xfrm>
            <a:off x="2490887" y="2499783"/>
            <a:ext cx="7208536" cy="1539063"/>
          </a:xfrm>
          <a:prstGeom prst="rect">
            <a:avLst/>
          </a:prstGeom>
        </p:spPr>
      </p:pic>
    </p:spTree>
    <p:extLst>
      <p:ext uri="{BB962C8B-B14F-4D97-AF65-F5344CB8AC3E}">
        <p14:creationId xmlns:p14="http://schemas.microsoft.com/office/powerpoint/2010/main" val="118527198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14:presetBounceEnd="40000">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14:bounceEnd="40000">
                                          <p:cBhvr additive="base">
                                            <p:cTn id="12" dur="750" fill="hold"/>
                                            <p:tgtEl>
                                              <p:spTgt spid="13"/>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750" fill="hold"/>
                                            <p:tgtEl>
                                              <p:spTgt spid="13"/>
                                            </p:tgtEl>
                                            <p:attrNameLst>
                                              <p:attrName>ppt_x</p:attrName>
                                            </p:attrNameLst>
                                          </p:cBhvr>
                                          <p:tavLst>
                                            <p:tav tm="0">
                                              <p:val>
                                                <p:strVal val="#ppt_x"/>
                                              </p:val>
                                            </p:tav>
                                            <p:tav tm="100000">
                                              <p:val>
                                                <p:strVal val="#ppt_x"/>
                                              </p:val>
                                            </p:tav>
                                          </p:tavLst>
                                        </p:anim>
                                        <p:anim calcmode="lin" valueType="num">
                                          <p:cBhvr additive="base">
                                            <p:cTn id="13" dur="75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第一PPT，www.1ppt.com">
  <a:themeElements>
    <a:clrScheme name="Office">
      <a:dk1>
        <a:srgbClr val="000000"/>
      </a:dk1>
      <a:lt1>
        <a:srgbClr val="FFFFFF"/>
      </a:lt1>
      <a:dk2>
        <a:srgbClr val="778495"/>
      </a:dk2>
      <a:lt2>
        <a:srgbClr val="F0F0F0"/>
      </a:lt2>
      <a:accent1>
        <a:srgbClr val="FD5901"/>
      </a:accent1>
      <a:accent2>
        <a:srgbClr val="F78104"/>
      </a:accent2>
      <a:accent3>
        <a:srgbClr val="FAAB36"/>
      </a:accent3>
      <a:accent4>
        <a:srgbClr val="249EA0"/>
      </a:accent4>
      <a:accent5>
        <a:srgbClr val="008083"/>
      </a:accent5>
      <a:accent6>
        <a:srgbClr val="005F60"/>
      </a:accent6>
      <a:hlink>
        <a:srgbClr val="393939"/>
      </a:hlink>
      <a:folHlink>
        <a:srgbClr val="BFBFBF"/>
      </a:folHlink>
    </a:clrScheme>
    <a:fontScheme name="xt5mjugk">
      <a:majorFont>
        <a:latin typeface="微软雅黑"/>
        <a:ea typeface="方正卡通简体"/>
        <a:cs typeface=""/>
      </a:majorFont>
      <a:minorFont>
        <a:latin typeface="微软雅黑"/>
        <a:ea typeface="方正卡通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FD5901"/>
    </a:accent1>
    <a:accent2>
      <a:srgbClr val="F78104"/>
    </a:accent2>
    <a:accent3>
      <a:srgbClr val="FAAB36"/>
    </a:accent3>
    <a:accent4>
      <a:srgbClr val="249EA0"/>
    </a:accent4>
    <a:accent5>
      <a:srgbClr val="008083"/>
    </a:accent5>
    <a:accent6>
      <a:srgbClr val="005F60"/>
    </a:accent6>
    <a:hlink>
      <a:srgbClr val="393939"/>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41</TotalTime>
  <Words>630</Words>
  <Application>Microsoft Office PowerPoint</Application>
  <PresentationFormat>Widescreen</PresentationFormat>
  <Paragraphs>73</Paragraphs>
  <Slides>28</Slides>
  <Notes>12</Notes>
  <HiddenSlides>0</HiddenSlides>
  <MMClips>7</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28</vt:i4>
      </vt:variant>
    </vt:vector>
  </HeadingPairs>
  <TitlesOfParts>
    <vt:vector size="43" baseType="lpstr">
      <vt:lpstr>等线</vt:lpstr>
      <vt:lpstr>等线 Light</vt:lpstr>
      <vt:lpstr>微软雅黑</vt:lpstr>
      <vt:lpstr>方正清刻本悦宋简体</vt:lpstr>
      <vt:lpstr>.VnBlack</vt:lpstr>
      <vt:lpstr>Arial</vt:lpstr>
      <vt:lpstr>Arial-Rounded</vt:lpstr>
      <vt:lpstr>Calibri</vt:lpstr>
      <vt:lpstr>Calibri Light</vt:lpstr>
      <vt:lpstr>Times New Roman</vt:lpstr>
      <vt:lpstr>office</vt:lpstr>
      <vt:lpstr>1_第一PPT，www.1ppt.com</vt:lpstr>
      <vt:lpstr>Office 主题​​</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31</cp:revision>
  <dcterms:created xsi:type="dcterms:W3CDTF">2022-09-02T04:10:45Z</dcterms:created>
  <dcterms:modified xsi:type="dcterms:W3CDTF">2022-09-30T07:55:22Z</dcterms:modified>
</cp:coreProperties>
</file>