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3" r:id="rId2"/>
  </p:sldMasterIdLst>
  <p:notesMasterIdLst>
    <p:notesMasterId r:id="rId21"/>
  </p:notesMasterIdLst>
  <p:sldIdLst>
    <p:sldId id="280" r:id="rId3"/>
    <p:sldId id="9513" r:id="rId4"/>
    <p:sldId id="9512" r:id="rId5"/>
    <p:sldId id="272" r:id="rId6"/>
    <p:sldId id="9474" r:id="rId7"/>
    <p:sldId id="9515" r:id="rId8"/>
    <p:sldId id="9516" r:id="rId9"/>
    <p:sldId id="9517" r:id="rId10"/>
    <p:sldId id="268" r:id="rId11"/>
    <p:sldId id="269" r:id="rId12"/>
    <p:sldId id="284" r:id="rId13"/>
    <p:sldId id="9518" r:id="rId14"/>
    <p:sldId id="9519" r:id="rId15"/>
    <p:sldId id="2007577232" r:id="rId16"/>
    <p:sldId id="9524" r:id="rId17"/>
    <p:sldId id="2638" r:id="rId18"/>
    <p:sldId id="271" r:id="rId19"/>
    <p:sldId id="28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800"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F00910-C279-4734-AEA7-8C46DBB432E8}" type="datetimeFigureOut">
              <a:rPr lang="en-US" smtClean="0"/>
              <a:t>11/26/2022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CB4389-E712-4B21-A368-D0F259AB50EE}" type="slidenum">
              <a:rPr lang="en-US" smtClean="0"/>
              <a:t>‹#›</a:t>
            </a:fld>
            <a:endParaRPr lang="en-US"/>
          </a:p>
        </p:txBody>
      </p:sp>
    </p:spTree>
    <p:extLst>
      <p:ext uri="{BB962C8B-B14F-4D97-AF65-F5344CB8AC3E}">
        <p14:creationId xmlns:p14="http://schemas.microsoft.com/office/powerpoint/2010/main" val="1819719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645819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452659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9609776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74652-335E-479C-827D-F30C70914BF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BF404D0-8047-4708-97F1-7055D649BB3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F597F2-5935-4033-8247-66A1C3F06853}"/>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11/26/2022</a:t>
            </a:fld>
            <a:endParaRPr lang="en-US"/>
          </a:p>
        </p:txBody>
      </p:sp>
      <p:sp>
        <p:nvSpPr>
          <p:cNvPr id="5" name="Footer Placeholder 4">
            <a:extLst>
              <a:ext uri="{FF2B5EF4-FFF2-40B4-BE49-F238E27FC236}">
                <a16:creationId xmlns:a16="http://schemas.microsoft.com/office/drawing/2014/main" id="{D84BEBD7-D6D7-49D7-B2F3-4A49A43347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F9B837-DC7B-445B-A3CB-BEC8790163EF}"/>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2692844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B0080-3D14-46A9-B593-799C4D00009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146BDBD-F820-4E2B-B190-7F57C3DF190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FF6411-76AA-4491-A5DC-87319F8CF9C3}"/>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11/26/2022</a:t>
            </a:fld>
            <a:endParaRPr lang="en-US"/>
          </a:p>
        </p:txBody>
      </p:sp>
      <p:sp>
        <p:nvSpPr>
          <p:cNvPr id="5" name="Footer Placeholder 4">
            <a:extLst>
              <a:ext uri="{FF2B5EF4-FFF2-40B4-BE49-F238E27FC236}">
                <a16:creationId xmlns:a16="http://schemas.microsoft.com/office/drawing/2014/main" id="{B81DC52F-A919-44F3-87BB-123217BB83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5377DB2-6C05-4D68-A4F8-83E1DE496E53}"/>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18578344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A4E73E5-1726-411E-9DFC-3245D304C2E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01F12A6-EF35-443A-9084-627B0CF9A2D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1B4C0F7-DE0A-4C70-AA1F-39CF06DE756C}"/>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78B867D-BF1F-4125-B719-8512EDB9AD2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A87DF462-5909-4DE5-840E-9904B5EB822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012708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2CFEE2E-B44B-4489-B71E-BE14EE775BA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04F54CF-42EC-4FF4-BD2C-F000AC96F1D6}"/>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3CAB4A8-235B-4BE0-BC61-98459B06A86E}"/>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152EE08C-B85A-4467-B7DC-B1957F738583}"/>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6F7E5F7F-1306-47FC-91C6-53BF6BA74DFE}"/>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266558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154FD7-C553-4FCC-8285-FFADA8CBF62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C7E75E9-6220-42C0-A011-01CB52BA880D}"/>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C504B9F-433A-403B-B1E1-99B6700817E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C49ABD0C-B39E-457C-A881-D2DCC7F54AA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667D7AA-14A0-4899-9087-5CC47678DE8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482158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C9CA284-98A6-440C-8B24-9072B7019BE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2104684-DF7D-4516-A72C-ACF55F92DE6A}"/>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6F99CFD5-C9DD-40FE-A33A-C25722121030}"/>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D29FF193-F069-4ABE-8CA3-585D5BD7414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CBD18E14-88C0-4C5E-8BB7-6F22133BA01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E048203F-40BA-41C3-9D1D-97C74B6313B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81572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E5189B2-9313-46C8-B7D7-412F0E57C608}"/>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A7A0766-D04E-45C1-8B7C-E13799B27D1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055DE30C-C045-44D3-8386-24FC29BF03DB}"/>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8D79602-CFA8-4FB4-A189-4A503377AB3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6EFDB2B3-C01D-4ACB-9BA8-F00BF2C7724C}"/>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9B9A2E3-FD8A-4716-B5D2-7618F4B3A54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9E88B819-E1AD-4D64-8834-A74496A8587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8F86E4FE-ECD9-4583-B617-55944BE560A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546301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098A17-97C7-4E2F-AE6E-053B4F8DBB40}"/>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960C925-CA4C-473A-B971-4BC4FFD1136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0EEA7882-B52B-4836-A4C0-87A7A34563A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D4016063-EC0B-44B6-B202-2DBF1E72CFFA}"/>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69096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2515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A77288CB-3A52-4928-A17C-B2490F3D152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C6DA8B06-D1F1-4B7E-BCED-2BA0C42604B9}"/>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493F67A8-26AE-4753-AE2C-2607A75801C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5915159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5B9B9B2-A315-492E-87BD-4B73D604D21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28C0DB01-5334-4899-BBE4-EF9BC1323DA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FA652883-C4D9-41D3-94BE-C1AD79F1C68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F6266CE7-2C85-4532-821C-4C4104919CE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3A8FE48-36E2-4E8A-8D57-D4DEFBEBBA9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45BFC4A-ECED-42F3-847F-E0B6D271FC7F}"/>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11027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81AF6-D32C-4FB6-8536-653067BA662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7B199241-C1A3-4967-956B-24A124B6B70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8848E1-0D67-4156-AD39-3D6BA8AFDE8F}"/>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11/26/2022</a:t>
            </a:fld>
            <a:endParaRPr lang="en-US"/>
          </a:p>
        </p:txBody>
      </p:sp>
      <p:sp>
        <p:nvSpPr>
          <p:cNvPr id="5" name="Footer Placeholder 4">
            <a:extLst>
              <a:ext uri="{FF2B5EF4-FFF2-40B4-BE49-F238E27FC236}">
                <a16:creationId xmlns:a16="http://schemas.microsoft.com/office/drawing/2014/main" id="{1B6DBD2E-322A-4A3A-A44E-BB6B6811D7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0227C06-E39C-4320-950A-6A7666CC4C8E}"/>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38173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A33AAB5-5E46-48F4-A59E-ADBA0FB425B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054B9570-F50B-46EB-B2E8-4A1B20AD7DF2}"/>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706CA3D-0098-4010-8010-4ED14DB0004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2A15E6D-9731-4F31-AE4A-3C711AA2F3D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B4831F18-4748-46B4-8EA2-E07956D5CDA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56E45455-2E42-45DB-B352-E8DA4FC6983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719232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C6B3D2-C45F-41E9-B3AE-9E3D303A24F3}"/>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3E162A51-DE7E-403E-BFBC-9FDCEA589C4F}"/>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9908DFA-6B01-44F8-9808-691B0417DB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8A649296-B414-4FB9-9BE6-83482A7F8204}"/>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D66A54C0-74AA-4D2E-B24E-3AD65CC1E13C}"/>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919906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28B0430-01BD-4195-8F5E-AEA8B8F37917}"/>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0077B962-3133-4A14-91C6-3F08C7C76AA7}"/>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080FD2E-0BB7-4E91-B200-8E04205815A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10FE77A-8DEC-4B2C-8A50-C1B1746A6DD3}"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2022/11/26</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DB71CB1A-7C64-4653-AC89-1BF7836DFF0F}"/>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F8204C70-01DD-4022-90EF-A234F8AB0489}"/>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A61BF7-313D-46A7-AAD9-6F35DAA51421}"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0721646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3399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2795C-9C2A-4867-9D5E-66579D6C52B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E32E91-2DB4-48AF-A3E5-0F1981EC3B4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A23EE7-0B29-498C-B68F-82EAA212A369}"/>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11/26/2022</a:t>
            </a:fld>
            <a:endParaRPr lang="en-US"/>
          </a:p>
        </p:txBody>
      </p:sp>
      <p:sp>
        <p:nvSpPr>
          <p:cNvPr id="5" name="Footer Placeholder 4">
            <a:extLst>
              <a:ext uri="{FF2B5EF4-FFF2-40B4-BE49-F238E27FC236}">
                <a16:creationId xmlns:a16="http://schemas.microsoft.com/office/drawing/2014/main" id="{5431081A-D6B1-4403-9083-DACA50C91D2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7CB0FEA-ED50-4101-9857-10A4C3A89A0E}"/>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1158871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8F9B1-EB80-4F5F-ABE8-443AE5772D8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8DA4F77-E909-4FF9-B6DF-C05F6FC35057}"/>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B2E87D7-3621-4C27-A57A-D2A0A1FD433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23C1DF-6F30-4879-80E7-15BEBD4FF2B1}"/>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11/26/2022</a:t>
            </a:fld>
            <a:endParaRPr lang="en-US"/>
          </a:p>
        </p:txBody>
      </p:sp>
      <p:sp>
        <p:nvSpPr>
          <p:cNvPr id="6" name="Footer Placeholder 5">
            <a:extLst>
              <a:ext uri="{FF2B5EF4-FFF2-40B4-BE49-F238E27FC236}">
                <a16:creationId xmlns:a16="http://schemas.microsoft.com/office/drawing/2014/main" id="{0C028261-FF27-4609-A078-F00343C455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3C81E30-E8FD-4449-AC1B-655C4D1FF4B1}"/>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2010101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47824-8421-44BE-87E9-EB5AE448D01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7DC0A88-9894-4A27-BB3F-9A6B91BEB93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232F0A-34A9-4896-9607-B95D1D7E790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6BB0D2-C263-40D6-A126-3721B0CEA8C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0AEA8E-B010-498E-A355-971EB77C2F7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6D1BB1-32EF-4599-BB4D-F79EDB389B6C}"/>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11/26/2022</a:t>
            </a:fld>
            <a:endParaRPr lang="en-US"/>
          </a:p>
        </p:txBody>
      </p:sp>
      <p:sp>
        <p:nvSpPr>
          <p:cNvPr id="8" name="Footer Placeholder 7">
            <a:extLst>
              <a:ext uri="{FF2B5EF4-FFF2-40B4-BE49-F238E27FC236}">
                <a16:creationId xmlns:a16="http://schemas.microsoft.com/office/drawing/2014/main" id="{45B4959C-E1FD-4689-93DF-AFBCF1DB60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6C5F489-BE8B-4AAF-8277-5E6F4014FBFB}"/>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773700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34E5F-9A45-46BB-93AE-CECCADA20BC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8FEB94B-BB27-4998-90F5-D52BA3A2050A}"/>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11/26/2022</a:t>
            </a:fld>
            <a:endParaRPr lang="en-US"/>
          </a:p>
        </p:txBody>
      </p:sp>
      <p:sp>
        <p:nvSpPr>
          <p:cNvPr id="4" name="Footer Placeholder 3">
            <a:extLst>
              <a:ext uri="{FF2B5EF4-FFF2-40B4-BE49-F238E27FC236}">
                <a16:creationId xmlns:a16="http://schemas.microsoft.com/office/drawing/2014/main" id="{44D3C394-DEA9-4F49-85E2-70EF09BEDB6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710026C-9279-4895-BCD0-09980CEFB121}"/>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15118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3BB83E-EE55-41B8-8D6D-0BFB22357426}"/>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11/26/2022</a:t>
            </a:fld>
            <a:endParaRPr lang="en-US"/>
          </a:p>
        </p:txBody>
      </p:sp>
      <p:sp>
        <p:nvSpPr>
          <p:cNvPr id="3" name="Footer Placeholder 2">
            <a:extLst>
              <a:ext uri="{FF2B5EF4-FFF2-40B4-BE49-F238E27FC236}">
                <a16:creationId xmlns:a16="http://schemas.microsoft.com/office/drawing/2014/main" id="{03BDF2B3-A15D-4B29-A678-F767F52128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00781A85-6151-49C9-B2EE-E206D4E77450}"/>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1429909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EFBAF-499C-4852-A8D9-436743CF7F5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AC7DB60-F3C5-458F-8163-F44FB2374A0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3C7690-9131-4292-B543-D62BACB1614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ECCC2E-0F66-4D21-A042-2C93F6924E34}"/>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11/26/2022</a:t>
            </a:fld>
            <a:endParaRPr lang="en-US"/>
          </a:p>
        </p:txBody>
      </p:sp>
      <p:sp>
        <p:nvSpPr>
          <p:cNvPr id="6" name="Footer Placeholder 5">
            <a:extLst>
              <a:ext uri="{FF2B5EF4-FFF2-40B4-BE49-F238E27FC236}">
                <a16:creationId xmlns:a16="http://schemas.microsoft.com/office/drawing/2014/main" id="{8475FBD2-9A8F-4E02-9FC4-5819B09DFC4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38A5A06-3387-4011-9024-07EC8AB9A9ED}"/>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395525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55B32-DC11-4ED7-AC00-E1B50F07B64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809A1BF-9060-4870-BC88-4F8CF9BFFFE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C84C31E-1A0D-415D-902F-F1D1F6CBAEC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9E52E3-7863-4446-893D-43EF6E39099D}"/>
              </a:ext>
            </a:extLst>
          </p:cNvPr>
          <p:cNvSpPr>
            <a:spLocks noGrp="1"/>
          </p:cNvSpPr>
          <p:nvPr>
            <p:ph type="dt" sz="half" idx="10"/>
          </p:nvPr>
        </p:nvSpPr>
        <p:spPr>
          <a:xfrm>
            <a:off x="838200" y="6356350"/>
            <a:ext cx="2743200" cy="365125"/>
          </a:xfrm>
          <a:prstGeom prst="rect">
            <a:avLst/>
          </a:prstGeom>
        </p:spPr>
        <p:txBody>
          <a:bodyPr/>
          <a:lstStyle/>
          <a:p>
            <a:fld id="{A00A9E6E-4E5F-465C-A3CB-FCC0EA580DCC}" type="datetimeFigureOut">
              <a:rPr lang="en-US" smtClean="0"/>
              <a:t>11/26/2022</a:t>
            </a:fld>
            <a:endParaRPr lang="en-US"/>
          </a:p>
        </p:txBody>
      </p:sp>
      <p:sp>
        <p:nvSpPr>
          <p:cNvPr id="6" name="Footer Placeholder 5">
            <a:extLst>
              <a:ext uri="{FF2B5EF4-FFF2-40B4-BE49-F238E27FC236}">
                <a16:creationId xmlns:a16="http://schemas.microsoft.com/office/drawing/2014/main" id="{946F987B-276B-4BAC-88C9-9BCCE03C9E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320D75C-DBD5-40B5-A174-CE11C6DD1C51}"/>
              </a:ext>
            </a:extLst>
          </p:cNvPr>
          <p:cNvSpPr>
            <a:spLocks noGrp="1"/>
          </p:cNvSpPr>
          <p:nvPr>
            <p:ph type="sldNum" sz="quarter" idx="12"/>
          </p:nvPr>
        </p:nvSpPr>
        <p:spPr>
          <a:xfrm>
            <a:off x="8610600" y="6356350"/>
            <a:ext cx="2743200" cy="365125"/>
          </a:xfrm>
          <a:prstGeom prst="rect">
            <a:avLst/>
          </a:prstGeom>
        </p:spPr>
        <p:txBody>
          <a:bodyPr/>
          <a:lstStyle/>
          <a:p>
            <a:fld id="{B214B544-1151-426E-A6FE-313143BD9C71}" type="slidenum">
              <a:rPr lang="en-US" smtClean="0"/>
              <a:t>‹#›</a:t>
            </a:fld>
            <a:endParaRPr lang="en-US"/>
          </a:p>
        </p:txBody>
      </p:sp>
    </p:spTree>
    <p:extLst>
      <p:ext uri="{BB962C8B-B14F-4D97-AF65-F5344CB8AC3E}">
        <p14:creationId xmlns:p14="http://schemas.microsoft.com/office/powerpoint/2010/main" val="1897863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image" Target="../media/image1.jpg"/><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6595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6" name="Picture 15" descr="A picture containing shape&#10;&#10;Description automatically generated">
            <a:extLst>
              <a:ext uri="{FF2B5EF4-FFF2-40B4-BE49-F238E27FC236}">
                <a16:creationId xmlns:a16="http://schemas.microsoft.com/office/drawing/2014/main" id="{EF45FC38-27FB-4601-8DDA-C6DFF9C6FC56}"/>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828800" y="238125"/>
            <a:ext cx="1390650" cy="1390650"/>
          </a:xfrm>
          <a:prstGeom prst="rect">
            <a:avLst/>
          </a:prstGeom>
        </p:spPr>
      </p:pic>
    </p:spTree>
    <p:extLst>
      <p:ext uri="{BB962C8B-B14F-4D97-AF65-F5344CB8AC3E}">
        <p14:creationId xmlns:p14="http://schemas.microsoft.com/office/powerpoint/2010/main" val="3845449744"/>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1.jp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1.jpg"/><Relationship Id="rId1" Type="http://schemas.openxmlformats.org/officeDocument/2006/relationships/slideLayout" Target="../slideLayouts/slideLayout7.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11.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5.gif"/></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6.png"/><Relationship Id="rId5" Type="http://schemas.microsoft.com/office/2007/relationships/hdphoto" Target="../media/hdphoto2.wdp"/><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jp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D2504B-467B-4DE4-B6C4-83C579DCC6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4168" y="47988"/>
            <a:ext cx="6211617" cy="6211617"/>
          </a:xfrm>
          <a:prstGeom prst="rect">
            <a:avLst/>
          </a:prstGeom>
        </p:spPr>
      </p:pic>
      <p:sp>
        <p:nvSpPr>
          <p:cNvPr id="18" name="矩形: 圆角 3">
            <a:extLst>
              <a:ext uri="{FF2B5EF4-FFF2-40B4-BE49-F238E27FC236}">
                <a16:creationId xmlns:a16="http://schemas.microsoft.com/office/drawing/2014/main" id="{1058BD0B-CC4F-4C73-9C81-49C4450FF576}"/>
              </a:ext>
            </a:extLst>
          </p:cNvPr>
          <p:cNvSpPr/>
          <p:nvPr/>
        </p:nvSpPr>
        <p:spPr>
          <a:xfrm>
            <a:off x="586925" y="1197681"/>
            <a:ext cx="10614485" cy="4462638"/>
          </a:xfrm>
          <a:custGeom>
            <a:avLst/>
            <a:gdLst>
              <a:gd name="connsiteX0" fmla="*/ 0 w 5538087"/>
              <a:gd name="connsiteY0" fmla="*/ 526811 h 1488166"/>
              <a:gd name="connsiteX1" fmla="*/ 526811 w 5538087"/>
              <a:gd name="connsiteY1" fmla="*/ 0 h 1488166"/>
              <a:gd name="connsiteX2" fmla="*/ 1167449 w 5538087"/>
              <a:gd name="connsiteY2" fmla="*/ 0 h 1488166"/>
              <a:gd name="connsiteX3" fmla="*/ 1808087 w 5538087"/>
              <a:gd name="connsiteY3" fmla="*/ 0 h 1488166"/>
              <a:gd name="connsiteX4" fmla="*/ 2448725 w 5538087"/>
              <a:gd name="connsiteY4" fmla="*/ 0 h 1488166"/>
              <a:gd name="connsiteX5" fmla="*/ 3044518 w 5538087"/>
              <a:gd name="connsiteY5" fmla="*/ 0 h 1488166"/>
              <a:gd name="connsiteX6" fmla="*/ 3774845 w 5538087"/>
              <a:gd name="connsiteY6" fmla="*/ 0 h 1488166"/>
              <a:gd name="connsiteX7" fmla="*/ 4325793 w 5538087"/>
              <a:gd name="connsiteY7" fmla="*/ 0 h 1488166"/>
              <a:gd name="connsiteX8" fmla="*/ 5011276 w 5538087"/>
              <a:gd name="connsiteY8" fmla="*/ 0 h 1488166"/>
              <a:gd name="connsiteX9" fmla="*/ 5538087 w 5538087"/>
              <a:gd name="connsiteY9" fmla="*/ 526811 h 1488166"/>
              <a:gd name="connsiteX10" fmla="*/ 5538087 w 5538087"/>
              <a:gd name="connsiteY10" fmla="*/ 961355 h 1488166"/>
              <a:gd name="connsiteX11" fmla="*/ 5011276 w 5538087"/>
              <a:gd name="connsiteY11" fmla="*/ 1488166 h 1488166"/>
              <a:gd name="connsiteX12" fmla="*/ 4460327 w 5538087"/>
              <a:gd name="connsiteY12" fmla="*/ 1488166 h 1488166"/>
              <a:gd name="connsiteX13" fmla="*/ 3819690 w 5538087"/>
              <a:gd name="connsiteY13" fmla="*/ 1488166 h 1488166"/>
              <a:gd name="connsiteX14" fmla="*/ 3313586 w 5538087"/>
              <a:gd name="connsiteY14" fmla="*/ 1488166 h 1488166"/>
              <a:gd name="connsiteX15" fmla="*/ 2672948 w 5538087"/>
              <a:gd name="connsiteY15" fmla="*/ 1488166 h 1488166"/>
              <a:gd name="connsiteX16" fmla="*/ 1987465 w 5538087"/>
              <a:gd name="connsiteY16" fmla="*/ 1488166 h 1488166"/>
              <a:gd name="connsiteX17" fmla="*/ 1301983 w 5538087"/>
              <a:gd name="connsiteY17" fmla="*/ 1488166 h 1488166"/>
              <a:gd name="connsiteX18" fmla="*/ 526811 w 5538087"/>
              <a:gd name="connsiteY18" fmla="*/ 1488166 h 1488166"/>
              <a:gd name="connsiteX19" fmla="*/ 0 w 5538087"/>
              <a:gd name="connsiteY19" fmla="*/ 961355 h 1488166"/>
              <a:gd name="connsiteX20" fmla="*/ 0 w 5538087"/>
              <a:gd name="connsiteY20" fmla="*/ 526811 h 1488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538087" h="1488166" fill="none" extrusionOk="0">
                <a:moveTo>
                  <a:pt x="0" y="526811"/>
                </a:moveTo>
                <a:cubicBezTo>
                  <a:pt x="25961" y="223717"/>
                  <a:pt x="225585" y="-30731"/>
                  <a:pt x="526811" y="0"/>
                </a:cubicBezTo>
                <a:cubicBezTo>
                  <a:pt x="846848" y="15387"/>
                  <a:pt x="1009412" y="26790"/>
                  <a:pt x="1167449" y="0"/>
                </a:cubicBezTo>
                <a:cubicBezTo>
                  <a:pt x="1325486" y="-26790"/>
                  <a:pt x="1639624" y="-12226"/>
                  <a:pt x="1808087" y="0"/>
                </a:cubicBezTo>
                <a:cubicBezTo>
                  <a:pt x="1976550" y="12226"/>
                  <a:pt x="2209993" y="-3999"/>
                  <a:pt x="2448725" y="0"/>
                </a:cubicBezTo>
                <a:cubicBezTo>
                  <a:pt x="2687457" y="3999"/>
                  <a:pt x="2887074" y="16047"/>
                  <a:pt x="3044518" y="0"/>
                </a:cubicBezTo>
                <a:cubicBezTo>
                  <a:pt x="3201962" y="-16047"/>
                  <a:pt x="3508713" y="47"/>
                  <a:pt x="3774845" y="0"/>
                </a:cubicBezTo>
                <a:cubicBezTo>
                  <a:pt x="4040977" y="-47"/>
                  <a:pt x="4175704" y="-23876"/>
                  <a:pt x="4325793" y="0"/>
                </a:cubicBezTo>
                <a:cubicBezTo>
                  <a:pt x="4475882" y="23876"/>
                  <a:pt x="4737957" y="11821"/>
                  <a:pt x="5011276" y="0"/>
                </a:cubicBezTo>
                <a:cubicBezTo>
                  <a:pt x="5318727" y="-16935"/>
                  <a:pt x="5522707" y="229204"/>
                  <a:pt x="5538087" y="526811"/>
                </a:cubicBezTo>
                <a:cubicBezTo>
                  <a:pt x="5545074" y="700027"/>
                  <a:pt x="5548538" y="782965"/>
                  <a:pt x="5538087" y="961355"/>
                </a:cubicBezTo>
                <a:cubicBezTo>
                  <a:pt x="5598159" y="1262498"/>
                  <a:pt x="5262143" y="1532519"/>
                  <a:pt x="5011276" y="1488166"/>
                </a:cubicBezTo>
                <a:cubicBezTo>
                  <a:pt x="4846267" y="1506415"/>
                  <a:pt x="4603005" y="1484651"/>
                  <a:pt x="4460327" y="1488166"/>
                </a:cubicBezTo>
                <a:cubicBezTo>
                  <a:pt x="4317649" y="1491681"/>
                  <a:pt x="4099852" y="1456792"/>
                  <a:pt x="3819690" y="1488166"/>
                </a:cubicBezTo>
                <a:cubicBezTo>
                  <a:pt x="3539528" y="1519540"/>
                  <a:pt x="3564210" y="1482021"/>
                  <a:pt x="3313586" y="1488166"/>
                </a:cubicBezTo>
                <a:cubicBezTo>
                  <a:pt x="3062962" y="1494311"/>
                  <a:pt x="2851720" y="1458861"/>
                  <a:pt x="2672948" y="1488166"/>
                </a:cubicBezTo>
                <a:cubicBezTo>
                  <a:pt x="2494176" y="1517471"/>
                  <a:pt x="2249310" y="1484301"/>
                  <a:pt x="1987465" y="1488166"/>
                </a:cubicBezTo>
                <a:cubicBezTo>
                  <a:pt x="1725620" y="1492031"/>
                  <a:pt x="1621880" y="1497999"/>
                  <a:pt x="1301983" y="1488166"/>
                </a:cubicBezTo>
                <a:cubicBezTo>
                  <a:pt x="982086" y="1478333"/>
                  <a:pt x="824912" y="1520359"/>
                  <a:pt x="526811" y="1488166"/>
                </a:cubicBezTo>
                <a:cubicBezTo>
                  <a:pt x="244573" y="1472292"/>
                  <a:pt x="-11026" y="1321313"/>
                  <a:pt x="0" y="961355"/>
                </a:cubicBezTo>
                <a:cubicBezTo>
                  <a:pt x="14192" y="835032"/>
                  <a:pt x="-15120" y="698968"/>
                  <a:pt x="0" y="526811"/>
                </a:cubicBezTo>
                <a:close/>
              </a:path>
              <a:path w="5538087" h="1488166" stroke="0" extrusionOk="0">
                <a:moveTo>
                  <a:pt x="0" y="526811"/>
                </a:moveTo>
                <a:cubicBezTo>
                  <a:pt x="-14809" y="218442"/>
                  <a:pt x="211554" y="-31951"/>
                  <a:pt x="526811" y="0"/>
                </a:cubicBezTo>
                <a:cubicBezTo>
                  <a:pt x="770076" y="25946"/>
                  <a:pt x="920332" y="27117"/>
                  <a:pt x="1077760" y="0"/>
                </a:cubicBezTo>
                <a:cubicBezTo>
                  <a:pt x="1235188" y="-27117"/>
                  <a:pt x="1473325" y="10319"/>
                  <a:pt x="1763242" y="0"/>
                </a:cubicBezTo>
                <a:cubicBezTo>
                  <a:pt x="2053159" y="-10319"/>
                  <a:pt x="2161335" y="-8128"/>
                  <a:pt x="2269346" y="0"/>
                </a:cubicBezTo>
                <a:cubicBezTo>
                  <a:pt x="2377357" y="8128"/>
                  <a:pt x="2672881" y="-10373"/>
                  <a:pt x="2909984" y="0"/>
                </a:cubicBezTo>
                <a:cubicBezTo>
                  <a:pt x="3147087" y="10373"/>
                  <a:pt x="3189552" y="-229"/>
                  <a:pt x="3460932" y="0"/>
                </a:cubicBezTo>
                <a:cubicBezTo>
                  <a:pt x="3732312" y="229"/>
                  <a:pt x="3985047" y="-26615"/>
                  <a:pt x="4191260" y="0"/>
                </a:cubicBezTo>
                <a:cubicBezTo>
                  <a:pt x="4397473" y="26615"/>
                  <a:pt x="4830427" y="32988"/>
                  <a:pt x="5011276" y="0"/>
                </a:cubicBezTo>
                <a:cubicBezTo>
                  <a:pt x="5265588" y="-15896"/>
                  <a:pt x="5550715" y="238401"/>
                  <a:pt x="5538087" y="526811"/>
                </a:cubicBezTo>
                <a:cubicBezTo>
                  <a:pt x="5534211" y="721273"/>
                  <a:pt x="5540309" y="830123"/>
                  <a:pt x="5538087" y="961355"/>
                </a:cubicBezTo>
                <a:cubicBezTo>
                  <a:pt x="5532618" y="1185524"/>
                  <a:pt x="5287590" y="1493284"/>
                  <a:pt x="5011276" y="1488166"/>
                </a:cubicBezTo>
                <a:cubicBezTo>
                  <a:pt x="4778352" y="1501087"/>
                  <a:pt x="4698793" y="1473664"/>
                  <a:pt x="4460327" y="1488166"/>
                </a:cubicBezTo>
                <a:cubicBezTo>
                  <a:pt x="4221861" y="1502668"/>
                  <a:pt x="4109904" y="1512301"/>
                  <a:pt x="3864534" y="1488166"/>
                </a:cubicBezTo>
                <a:cubicBezTo>
                  <a:pt x="3619164" y="1464031"/>
                  <a:pt x="3535327" y="1475228"/>
                  <a:pt x="3268741" y="1488166"/>
                </a:cubicBezTo>
                <a:cubicBezTo>
                  <a:pt x="3002155" y="1501104"/>
                  <a:pt x="2864284" y="1501304"/>
                  <a:pt x="2628103" y="1488166"/>
                </a:cubicBezTo>
                <a:cubicBezTo>
                  <a:pt x="2391922" y="1475028"/>
                  <a:pt x="2367678" y="1485128"/>
                  <a:pt x="2121999" y="1488166"/>
                </a:cubicBezTo>
                <a:cubicBezTo>
                  <a:pt x="1876320" y="1491204"/>
                  <a:pt x="1727052" y="1459528"/>
                  <a:pt x="1481361" y="1488166"/>
                </a:cubicBezTo>
                <a:cubicBezTo>
                  <a:pt x="1235670" y="1516804"/>
                  <a:pt x="961382" y="1528263"/>
                  <a:pt x="526811" y="1488166"/>
                </a:cubicBezTo>
                <a:cubicBezTo>
                  <a:pt x="210050" y="1453487"/>
                  <a:pt x="9933" y="1239955"/>
                  <a:pt x="0" y="961355"/>
                </a:cubicBezTo>
                <a:cubicBezTo>
                  <a:pt x="-8318" y="749823"/>
                  <a:pt x="8943" y="694689"/>
                  <a:pt x="0" y="526811"/>
                </a:cubicBezTo>
                <a:close/>
              </a:path>
            </a:pathLst>
          </a:custGeom>
          <a:solidFill>
            <a:schemeClr val="bg1">
              <a:alpha val="87000"/>
            </a:schemeClr>
          </a:solidFill>
          <a:ln>
            <a:solidFill>
              <a:schemeClr val="accent6">
                <a:lumMod val="20000"/>
                <a:lumOff val="80000"/>
                <a:alpha val="50000"/>
              </a:schemeClr>
            </a:solidFill>
          </a:ln>
          <a:effectLst>
            <a:innerShdw blurRad="101600">
              <a:schemeClr val="bg1"/>
            </a:innerShdw>
            <a:softEdge rad="76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white"/>
              </a:solidFill>
              <a:effectLst>
                <a:outerShdw blurRad="50800" dist="50800" dir="5400000" algn="ctr" rotWithShape="0">
                  <a:srgbClr val="FFFF00"/>
                </a:outerShdw>
              </a:effectLst>
              <a:uLnTx/>
              <a:uFillTx/>
              <a:latin typeface="字魂70号-灵悦黑体" panose="00000500000000000000" pitchFamily="2" charset="-122"/>
              <a:ea typeface="字魂70号-灵悦黑体" panose="00000500000000000000" pitchFamily="2" charset="-122"/>
              <a:cs typeface="+mn-ea"/>
              <a:sym typeface="字魂70号-灵悦黑体" panose="00000500000000000000" pitchFamily="2" charset="-122"/>
            </a:endParaRPr>
          </a:p>
        </p:txBody>
      </p:sp>
      <p:grpSp>
        <p:nvGrpSpPr>
          <p:cNvPr id="7" name="Group 6">
            <a:extLst>
              <a:ext uri="{FF2B5EF4-FFF2-40B4-BE49-F238E27FC236}">
                <a16:creationId xmlns:a16="http://schemas.microsoft.com/office/drawing/2014/main" id="{8AE12D33-A9E7-4CBE-B219-FB56CAFFFB97}"/>
              </a:ext>
            </a:extLst>
          </p:cNvPr>
          <p:cNvGrpSpPr/>
          <p:nvPr/>
        </p:nvGrpSpPr>
        <p:grpSpPr>
          <a:xfrm>
            <a:off x="8548576" y="3429000"/>
            <a:ext cx="3429000" cy="3429000"/>
            <a:chOff x="5986351" y="2708345"/>
            <a:chExt cx="3429000" cy="3429000"/>
          </a:xfrm>
        </p:grpSpPr>
        <p:sp>
          <p:nvSpPr>
            <p:cNvPr id="8" name="Oval 7">
              <a:extLst>
                <a:ext uri="{FF2B5EF4-FFF2-40B4-BE49-F238E27FC236}">
                  <a16:creationId xmlns:a16="http://schemas.microsoft.com/office/drawing/2014/main" id="{CE3B8742-E930-4633-9B04-62703903ACFF}"/>
                </a:ext>
              </a:extLst>
            </p:cNvPr>
            <p:cNvSpPr/>
            <p:nvPr/>
          </p:nvSpPr>
          <p:spPr>
            <a:xfrm>
              <a:off x="7228907" y="3039248"/>
              <a:ext cx="350913" cy="3509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44F890F1-4EBA-4FB5-8CE0-36F965BDBF76}"/>
                </a:ext>
              </a:extLst>
            </p:cNvPr>
            <p:cNvSpPr/>
            <p:nvPr/>
          </p:nvSpPr>
          <p:spPr>
            <a:xfrm>
              <a:off x="8441020" y="3067965"/>
              <a:ext cx="350913" cy="3509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FDD0269-041C-4877-BD7C-2A5BC3BB00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6351" y="2708345"/>
              <a:ext cx="3429000" cy="3429000"/>
            </a:xfrm>
            <a:prstGeom prst="rect">
              <a:avLst/>
            </a:prstGeom>
          </p:spPr>
        </p:pic>
      </p:grpSp>
      <p:grpSp>
        <p:nvGrpSpPr>
          <p:cNvPr id="11" name="Group 10">
            <a:extLst>
              <a:ext uri="{FF2B5EF4-FFF2-40B4-BE49-F238E27FC236}">
                <a16:creationId xmlns:a16="http://schemas.microsoft.com/office/drawing/2014/main" id="{D3BE9AA5-2A4E-4A10-AB6D-EF911C7B8342}"/>
              </a:ext>
            </a:extLst>
          </p:cNvPr>
          <p:cNvGrpSpPr/>
          <p:nvPr/>
        </p:nvGrpSpPr>
        <p:grpSpPr>
          <a:xfrm>
            <a:off x="-111551" y="3340945"/>
            <a:ext cx="3429000" cy="3429000"/>
            <a:chOff x="11776779" y="3732627"/>
            <a:chExt cx="3429000" cy="3429000"/>
          </a:xfrm>
        </p:grpSpPr>
        <p:sp>
          <p:nvSpPr>
            <p:cNvPr id="12" name="Oval 11">
              <a:extLst>
                <a:ext uri="{FF2B5EF4-FFF2-40B4-BE49-F238E27FC236}">
                  <a16:creationId xmlns:a16="http://schemas.microsoft.com/office/drawing/2014/main" id="{35018C59-2B12-4EA8-B8C4-F33D91822AA9}"/>
                </a:ext>
              </a:extLst>
            </p:cNvPr>
            <p:cNvSpPr/>
            <p:nvPr/>
          </p:nvSpPr>
          <p:spPr>
            <a:xfrm>
              <a:off x="12507667" y="4100052"/>
              <a:ext cx="504219" cy="4099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F0CAEC3-B663-47D6-BA70-D4CD925A7AA3}"/>
                </a:ext>
              </a:extLst>
            </p:cNvPr>
            <p:cNvSpPr/>
            <p:nvPr/>
          </p:nvSpPr>
          <p:spPr>
            <a:xfrm>
              <a:off x="13857454" y="4120064"/>
              <a:ext cx="504219" cy="4099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2830F3C6-DCD7-4E97-B0C7-D6CBEB2D57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776779" y="3732627"/>
              <a:ext cx="3429000" cy="3429000"/>
            </a:xfrm>
            <a:prstGeom prst="rect">
              <a:avLst/>
            </a:prstGeom>
          </p:spPr>
        </p:pic>
      </p:grpSp>
      <p:pic>
        <p:nvPicPr>
          <p:cNvPr id="2" name="Picture 1">
            <a:extLst>
              <a:ext uri="{FF2B5EF4-FFF2-40B4-BE49-F238E27FC236}">
                <a16:creationId xmlns:a16="http://schemas.microsoft.com/office/drawing/2014/main" id="{9BA86A7F-0C12-4E03-9817-C46156C69C23}"/>
              </a:ext>
            </a:extLst>
          </p:cNvPr>
          <p:cNvPicPr>
            <a:picLocks noChangeAspect="1"/>
          </p:cNvPicPr>
          <p:nvPr/>
        </p:nvPicPr>
        <p:blipFill>
          <a:blip r:embed="rId6"/>
          <a:stretch>
            <a:fillRect/>
          </a:stretch>
        </p:blipFill>
        <p:spPr>
          <a:xfrm>
            <a:off x="2270428" y="2540408"/>
            <a:ext cx="7651143" cy="2310584"/>
          </a:xfrm>
          <a:prstGeom prst="rect">
            <a:avLst/>
          </a:prstGeom>
        </p:spPr>
      </p:pic>
      <p:pic>
        <p:nvPicPr>
          <p:cNvPr id="4" name="Picture 3">
            <a:extLst>
              <a:ext uri="{FF2B5EF4-FFF2-40B4-BE49-F238E27FC236}">
                <a16:creationId xmlns:a16="http://schemas.microsoft.com/office/drawing/2014/main" id="{F069250E-0ABC-4900-A8C4-BACC6EB3679C}"/>
              </a:ext>
            </a:extLst>
          </p:cNvPr>
          <p:cNvPicPr>
            <a:picLocks noChangeAspect="1"/>
          </p:cNvPicPr>
          <p:nvPr/>
        </p:nvPicPr>
        <p:blipFill>
          <a:blip r:embed="rId7"/>
          <a:stretch>
            <a:fillRect/>
          </a:stretch>
        </p:blipFill>
        <p:spPr>
          <a:xfrm>
            <a:off x="4401178" y="1357833"/>
            <a:ext cx="3084843" cy="1170533"/>
          </a:xfrm>
          <a:prstGeom prst="rect">
            <a:avLst/>
          </a:prstGeom>
        </p:spPr>
      </p:pic>
    </p:spTree>
    <p:extLst>
      <p:ext uri="{BB962C8B-B14F-4D97-AF65-F5344CB8AC3E}">
        <p14:creationId xmlns:p14="http://schemas.microsoft.com/office/powerpoint/2010/main" val="294388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1"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outVertical)">
                                      <p:cBhvr>
                                        <p:cTn id="7" dur="500"/>
                                        <p:tgtEl>
                                          <p:spTgt spid="18"/>
                                        </p:tgtEl>
                                      </p:cBhvr>
                                    </p:animEffect>
                                  </p:childTnLst>
                                </p:cTn>
                              </p:par>
                              <p:par>
                                <p:cTn id="8" presetID="6" presetClass="emph" presetSubtype="0" fill="hold" grpId="0" nodeType="withEffect">
                                  <p:stCondLst>
                                    <p:cond delay="0"/>
                                  </p:stCondLst>
                                  <p:childTnLst>
                                    <p:animScale>
                                      <p:cBhvr>
                                        <p:cTn id="9" dur="2000" fill="hold"/>
                                        <p:tgtEl>
                                          <p:spTgt spid="18"/>
                                        </p:tgtEl>
                                      </p:cBhvr>
                                      <p:by x="150000" y="150000"/>
                                    </p:animScale>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1EE30960-0353-4216-87A9-23680ACB210D}"/>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0A4C3B4B-E2BA-4144-B388-21A1B8836167}"/>
              </a:ext>
            </a:extLst>
          </p:cNvPr>
          <p:cNvSpPr/>
          <p:nvPr/>
        </p:nvSpPr>
        <p:spPr>
          <a:xfrm>
            <a:off x="1016182" y="1041763"/>
            <a:ext cx="10355380" cy="5580978"/>
          </a:xfrm>
          <a:prstGeom prst="roundRect">
            <a:avLst/>
          </a:prstGeom>
          <a:solidFill>
            <a:srgbClr val="FFFFFF">
              <a:alpha val="8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7" name="Rectangle: Rounded Corners 6">
            <a:extLst>
              <a:ext uri="{FF2B5EF4-FFF2-40B4-BE49-F238E27FC236}">
                <a16:creationId xmlns:a16="http://schemas.microsoft.com/office/drawing/2014/main" id="{0591F017-7403-4736-8033-308F155916BA}"/>
              </a:ext>
            </a:extLst>
          </p:cNvPr>
          <p:cNvSpPr/>
          <p:nvPr/>
        </p:nvSpPr>
        <p:spPr>
          <a:xfrm>
            <a:off x="2276203" y="301535"/>
            <a:ext cx="7197634" cy="1436913"/>
          </a:xfrm>
          <a:prstGeom prst="roundRect">
            <a:avLst>
              <a:gd name="adj" fmla="val 29394"/>
            </a:avLst>
          </a:prstGeom>
          <a:solidFill>
            <a:srgbClr val="F4B183">
              <a:alpha val="92941"/>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2" name="Title 1">
            <a:extLst>
              <a:ext uri="{FF2B5EF4-FFF2-40B4-BE49-F238E27FC236}">
                <a16:creationId xmlns:a16="http://schemas.microsoft.com/office/drawing/2014/main" id="{CA107292-A81C-4302-BB43-5E916672A4A3}"/>
              </a:ext>
            </a:extLst>
          </p:cNvPr>
          <p:cNvSpPr>
            <a:spLocks noGrp="1"/>
          </p:cNvSpPr>
          <p:nvPr>
            <p:ph type="title"/>
          </p:nvPr>
        </p:nvSpPr>
        <p:spPr>
          <a:xfrm>
            <a:off x="2718163" y="357209"/>
            <a:ext cx="6973388" cy="1325563"/>
          </a:xfrm>
        </p:spPr>
        <p:txBody>
          <a:bodyPr>
            <a:normAutofit/>
          </a:bodyPr>
          <a:lstStyle/>
          <a:p>
            <a:r>
              <a:rPr lang="en-US" sz="6000" dirty="0" err="1">
                <a:latin typeface="+mn-lt"/>
              </a:rPr>
              <a:t>Lưu</a:t>
            </a:r>
            <a:r>
              <a:rPr lang="en-US" sz="6000" dirty="0">
                <a:latin typeface="+mn-lt"/>
              </a:rPr>
              <a:t> ý </a:t>
            </a:r>
            <a:r>
              <a:rPr lang="en-US" sz="6000" dirty="0" err="1">
                <a:latin typeface="+mn-lt"/>
              </a:rPr>
              <a:t>tư</a:t>
            </a:r>
            <a:r>
              <a:rPr lang="en-US" sz="6000" dirty="0">
                <a:latin typeface="+mn-lt"/>
              </a:rPr>
              <a:t> </a:t>
            </a:r>
            <a:r>
              <a:rPr lang="en-US" sz="6000" dirty="0" err="1">
                <a:latin typeface="+mn-lt"/>
              </a:rPr>
              <a:t>thế</a:t>
            </a:r>
            <a:r>
              <a:rPr lang="en-US" sz="6000" dirty="0">
                <a:latin typeface="+mn-lt"/>
              </a:rPr>
              <a:t> </a:t>
            </a:r>
            <a:r>
              <a:rPr lang="en-US" sz="6000" dirty="0" err="1">
                <a:latin typeface="+mn-lt"/>
              </a:rPr>
              <a:t>ngồi</a:t>
            </a:r>
            <a:r>
              <a:rPr lang="en-US" sz="6000" dirty="0">
                <a:latin typeface="+mn-lt"/>
              </a:rPr>
              <a:t> </a:t>
            </a:r>
            <a:r>
              <a:rPr lang="en-US" sz="6000" dirty="0" err="1">
                <a:latin typeface="+mn-lt"/>
              </a:rPr>
              <a:t>viết</a:t>
            </a:r>
            <a:endParaRPr lang="en-US" sz="6000" dirty="0">
              <a:latin typeface="+mn-lt"/>
            </a:endParaRPr>
          </a:p>
        </p:txBody>
      </p:sp>
      <p:sp>
        <p:nvSpPr>
          <p:cNvPr id="3" name="Content Placeholder 2">
            <a:extLst>
              <a:ext uri="{FF2B5EF4-FFF2-40B4-BE49-F238E27FC236}">
                <a16:creationId xmlns:a16="http://schemas.microsoft.com/office/drawing/2014/main" id="{C681D969-A058-4B4C-8A07-D4F298496A87}"/>
              </a:ext>
            </a:extLst>
          </p:cNvPr>
          <p:cNvSpPr>
            <a:spLocks noGrp="1"/>
          </p:cNvSpPr>
          <p:nvPr>
            <p:ph idx="1"/>
          </p:nvPr>
        </p:nvSpPr>
        <p:spPr>
          <a:xfrm>
            <a:off x="3582025" y="1944727"/>
            <a:ext cx="2518835" cy="661978"/>
          </a:xfrm>
        </p:spPr>
        <p:txBody>
          <a:bodyPr>
            <a:normAutofit/>
          </a:bodyPr>
          <a:lstStyle/>
          <a:p>
            <a:pPr marL="0" indent="0">
              <a:buNone/>
            </a:pPr>
            <a:r>
              <a:rPr lang="en-US" sz="3600" dirty="0" err="1"/>
              <a:t>Thẳng</a:t>
            </a:r>
            <a:r>
              <a:rPr lang="en-US" sz="3600" dirty="0"/>
              <a:t> </a:t>
            </a:r>
            <a:r>
              <a:rPr lang="en-US" sz="3600" dirty="0" err="1"/>
              <a:t>lưng</a:t>
            </a:r>
            <a:endParaRPr lang="en-US" sz="3600" dirty="0"/>
          </a:p>
        </p:txBody>
      </p:sp>
      <p:pic>
        <p:nvPicPr>
          <p:cNvPr id="2050" name="Picture 2" descr="Những tư thế ngồi giúp tăng chiều cao cho trẻ và phát triển tốt">
            <a:extLst>
              <a:ext uri="{FF2B5EF4-FFF2-40B4-BE49-F238E27FC236}">
                <a16:creationId xmlns:a16="http://schemas.microsoft.com/office/drawing/2014/main" id="{9BFA1B83-6E17-4FEF-B4A5-810E9D0206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829" y="1965223"/>
            <a:ext cx="3629537" cy="272215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ạy con cách cầm bút đúng và viết chữ đẹp chỉ với 6 bước">
            <a:extLst>
              <a:ext uri="{FF2B5EF4-FFF2-40B4-BE49-F238E27FC236}">
                <a16:creationId xmlns:a16="http://schemas.microsoft.com/office/drawing/2014/main" id="{88E15611-8426-44E2-8BFB-BCDB001C9F1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7128" y="3682850"/>
            <a:ext cx="2541485" cy="137348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ọc trực tuyến Tuần 23 - Khối 7 | THCS Chi Lăng">
            <a:extLst>
              <a:ext uri="{FF2B5EF4-FFF2-40B4-BE49-F238E27FC236}">
                <a16:creationId xmlns:a16="http://schemas.microsoft.com/office/drawing/2014/main" id="{B2895858-FB11-40FF-9F95-406C61FC7B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0969" y="235259"/>
            <a:ext cx="1926227" cy="1656555"/>
          </a:xfrm>
          <a:prstGeom prst="rect">
            <a:avLst/>
          </a:prstGeom>
          <a:noFill/>
          <a:extLst>
            <a:ext uri="{909E8E84-426E-40DD-AFC4-6F175D3DCCD1}">
              <a14:hiddenFill xmlns:a14="http://schemas.microsoft.com/office/drawing/2010/main">
                <a:solidFill>
                  <a:srgbClr val="FFFFFF"/>
                </a:solidFill>
              </a14:hiddenFill>
            </a:ext>
          </a:extLst>
        </p:spPr>
      </p:pic>
      <p:sp>
        <p:nvSpPr>
          <p:cNvPr id="8" name="Arrow: Down 7">
            <a:extLst>
              <a:ext uri="{FF2B5EF4-FFF2-40B4-BE49-F238E27FC236}">
                <a16:creationId xmlns:a16="http://schemas.microsoft.com/office/drawing/2014/main" id="{902AC081-3695-47A1-85B6-96781D11F407}"/>
              </a:ext>
            </a:extLst>
          </p:cNvPr>
          <p:cNvSpPr/>
          <p:nvPr/>
        </p:nvSpPr>
        <p:spPr>
          <a:xfrm rot="2457776">
            <a:off x="4402905" y="2621215"/>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19" name="Freeform: Shape 18">
            <a:extLst>
              <a:ext uri="{FF2B5EF4-FFF2-40B4-BE49-F238E27FC236}">
                <a16:creationId xmlns:a16="http://schemas.microsoft.com/office/drawing/2014/main" id="{C97EDBE5-5CAE-4CD1-9E52-FE4BBF6DF5F9}"/>
              </a:ext>
            </a:extLst>
          </p:cNvPr>
          <p:cNvSpPr/>
          <p:nvPr/>
        </p:nvSpPr>
        <p:spPr>
          <a:xfrm flipH="1">
            <a:off x="5849659" y="1991182"/>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23" name="Rectangle: Rounded Corners 22">
            <a:extLst>
              <a:ext uri="{FF2B5EF4-FFF2-40B4-BE49-F238E27FC236}">
                <a16:creationId xmlns:a16="http://schemas.microsoft.com/office/drawing/2014/main" id="{B749EAD9-7059-45A4-B017-8F65A07CDBF4}"/>
              </a:ext>
            </a:extLst>
          </p:cNvPr>
          <p:cNvSpPr/>
          <p:nvPr/>
        </p:nvSpPr>
        <p:spPr>
          <a:xfrm>
            <a:off x="5875020" y="2085468"/>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ea typeface="+mn-ea"/>
              <a:cs typeface="+mn-cs"/>
            </a:endParaRPr>
          </a:p>
        </p:txBody>
      </p:sp>
      <p:grpSp>
        <p:nvGrpSpPr>
          <p:cNvPr id="10" name="Group 9">
            <a:extLst>
              <a:ext uri="{FF2B5EF4-FFF2-40B4-BE49-F238E27FC236}">
                <a16:creationId xmlns:a16="http://schemas.microsoft.com/office/drawing/2014/main" id="{64E8EEEA-2C8B-4D90-B7EB-C221F531E8A4}"/>
              </a:ext>
            </a:extLst>
          </p:cNvPr>
          <p:cNvGrpSpPr/>
          <p:nvPr/>
        </p:nvGrpSpPr>
        <p:grpSpPr>
          <a:xfrm>
            <a:off x="1398322" y="4020875"/>
            <a:ext cx="4179950" cy="1141677"/>
            <a:chOff x="1398322" y="4020875"/>
            <a:chExt cx="4179950" cy="1141677"/>
          </a:xfrm>
        </p:grpSpPr>
        <p:grpSp>
          <p:nvGrpSpPr>
            <p:cNvPr id="9" name="Group 8">
              <a:extLst>
                <a:ext uri="{FF2B5EF4-FFF2-40B4-BE49-F238E27FC236}">
                  <a16:creationId xmlns:a16="http://schemas.microsoft.com/office/drawing/2014/main" id="{A3DE32B9-F281-4589-8A55-A5D608C033EE}"/>
                </a:ext>
              </a:extLst>
            </p:cNvPr>
            <p:cNvGrpSpPr/>
            <p:nvPr/>
          </p:nvGrpSpPr>
          <p:grpSpPr>
            <a:xfrm>
              <a:off x="1398322" y="4020875"/>
              <a:ext cx="3873741" cy="1141677"/>
              <a:chOff x="1398322" y="4020875"/>
              <a:chExt cx="3873741" cy="1141677"/>
            </a:xfrm>
          </p:grpSpPr>
          <p:sp>
            <p:nvSpPr>
              <p:cNvPr id="11" name="Content Placeholder 2">
                <a:extLst>
                  <a:ext uri="{FF2B5EF4-FFF2-40B4-BE49-F238E27FC236}">
                    <a16:creationId xmlns:a16="http://schemas.microsoft.com/office/drawing/2014/main" id="{2463BC23-1D26-4A80-8823-D53A33A3FD3E}"/>
                  </a:ext>
                </a:extLst>
              </p:cNvPr>
              <p:cNvSpPr txBox="1">
                <a:spLocks/>
              </p:cNvSpPr>
              <p:nvPr/>
            </p:nvSpPr>
            <p:spPr>
              <a:xfrm>
                <a:off x="1398322" y="4500574"/>
                <a:ext cx="3873741" cy="66197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dirty="0" err="1">
                    <a:ln>
                      <a:noFill/>
                    </a:ln>
                    <a:solidFill>
                      <a:prstClr val="black"/>
                    </a:solidFill>
                    <a:effectLst/>
                    <a:uLnTx/>
                    <a:uFillTx/>
                    <a:ea typeface="+mn-ea"/>
                    <a:cs typeface="+mn-cs"/>
                  </a:rPr>
                  <a:t>Chân</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đặt</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đúng</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vị</a:t>
                </a:r>
                <a:r>
                  <a:rPr kumimoji="0" lang="en-US" sz="3600" b="0" i="0" u="none" strike="noStrike" kern="1200" cap="none" spc="0" normalizeH="0" baseline="0" noProof="0" dirty="0">
                    <a:ln>
                      <a:noFill/>
                    </a:ln>
                    <a:solidFill>
                      <a:prstClr val="black"/>
                    </a:solidFill>
                    <a:effectLst/>
                    <a:uLnTx/>
                    <a:uFillTx/>
                    <a:ea typeface="+mn-ea"/>
                    <a:cs typeface="+mn-cs"/>
                  </a:rPr>
                  <a:t> </a:t>
                </a:r>
                <a:r>
                  <a:rPr kumimoji="0" lang="en-US" sz="3600" b="0" i="0" u="none" strike="noStrike" kern="1200" cap="none" spc="0" normalizeH="0" baseline="0" noProof="0" dirty="0" err="1">
                    <a:ln>
                      <a:noFill/>
                    </a:ln>
                    <a:solidFill>
                      <a:prstClr val="black"/>
                    </a:solidFill>
                    <a:effectLst/>
                    <a:uLnTx/>
                    <a:uFillTx/>
                    <a:ea typeface="+mn-ea"/>
                    <a:cs typeface="+mn-cs"/>
                  </a:rPr>
                  <a:t>trí</a:t>
                </a:r>
                <a:endParaRPr kumimoji="0" lang="en-US" sz="3600" b="0" i="0" u="none" strike="noStrike" kern="1200" cap="none" spc="0" normalizeH="0" baseline="0" noProof="0" dirty="0">
                  <a:ln>
                    <a:noFill/>
                  </a:ln>
                  <a:solidFill>
                    <a:prstClr val="black"/>
                  </a:solidFill>
                  <a:effectLst/>
                  <a:uLnTx/>
                  <a:uFillTx/>
                  <a:ea typeface="+mn-ea"/>
                  <a:cs typeface="+mn-cs"/>
                </a:endParaRPr>
              </a:p>
            </p:txBody>
          </p:sp>
          <p:sp>
            <p:nvSpPr>
              <p:cNvPr id="13" name="Arrow: Down 12">
                <a:extLst>
                  <a:ext uri="{FF2B5EF4-FFF2-40B4-BE49-F238E27FC236}">
                    <a16:creationId xmlns:a16="http://schemas.microsoft.com/office/drawing/2014/main" id="{8479F42F-F21C-40A6-B115-7EA835B378C3}"/>
                  </a:ext>
                </a:extLst>
              </p:cNvPr>
              <p:cNvSpPr/>
              <p:nvPr/>
            </p:nvSpPr>
            <p:spPr>
              <a:xfrm rot="13342322">
                <a:off x="3317987" y="4020875"/>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grpSp>
        <p:sp>
          <p:nvSpPr>
            <p:cNvPr id="27" name="Rectangle: Rounded Corners 26">
              <a:extLst>
                <a:ext uri="{FF2B5EF4-FFF2-40B4-BE49-F238E27FC236}">
                  <a16:creationId xmlns:a16="http://schemas.microsoft.com/office/drawing/2014/main" id="{E9EC1DD9-CB2C-41B4-800A-F0C628992581}"/>
                </a:ext>
              </a:extLst>
            </p:cNvPr>
            <p:cNvSpPr/>
            <p:nvPr/>
          </p:nvSpPr>
          <p:spPr>
            <a:xfrm>
              <a:off x="5272063" y="464433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ea typeface="+mn-ea"/>
                <a:cs typeface="+mn-cs"/>
              </a:endParaRPr>
            </a:p>
          </p:txBody>
        </p:sp>
      </p:grpSp>
      <p:grpSp>
        <p:nvGrpSpPr>
          <p:cNvPr id="32" name="Group 31">
            <a:extLst>
              <a:ext uri="{FF2B5EF4-FFF2-40B4-BE49-F238E27FC236}">
                <a16:creationId xmlns:a16="http://schemas.microsoft.com/office/drawing/2014/main" id="{8599F1B5-F959-4250-8B77-2A228A1B75FB}"/>
              </a:ext>
            </a:extLst>
          </p:cNvPr>
          <p:cNvGrpSpPr/>
          <p:nvPr/>
        </p:nvGrpSpPr>
        <p:grpSpPr>
          <a:xfrm>
            <a:off x="6032335" y="4832751"/>
            <a:ext cx="1949630" cy="1473352"/>
            <a:chOff x="6032335" y="4832751"/>
            <a:chExt cx="1949630" cy="1473352"/>
          </a:xfrm>
        </p:grpSpPr>
        <p:sp>
          <p:nvSpPr>
            <p:cNvPr id="5" name="Content Placeholder 2">
              <a:extLst>
                <a:ext uri="{FF2B5EF4-FFF2-40B4-BE49-F238E27FC236}">
                  <a16:creationId xmlns:a16="http://schemas.microsoft.com/office/drawing/2014/main" id="{39A3538F-08BD-40E8-A7B5-1A140BAD137A}"/>
                </a:ext>
              </a:extLst>
            </p:cNvPr>
            <p:cNvSpPr txBox="1">
              <a:spLocks/>
            </p:cNvSpPr>
            <p:nvPr/>
          </p:nvSpPr>
          <p:spPr>
            <a:xfrm>
              <a:off x="6032335" y="5389021"/>
              <a:ext cx="1643421"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ea typeface="+mn-ea"/>
                  <a:cs typeface="+mn-cs"/>
                </a:rPr>
                <a:t>1 tay cầm viết</a:t>
              </a:r>
            </a:p>
          </p:txBody>
        </p:sp>
        <p:sp>
          <p:nvSpPr>
            <p:cNvPr id="15" name="Arrow: Down 14">
              <a:extLst>
                <a:ext uri="{FF2B5EF4-FFF2-40B4-BE49-F238E27FC236}">
                  <a16:creationId xmlns:a16="http://schemas.microsoft.com/office/drawing/2014/main" id="{16810AF2-2ED6-48E3-826A-CD7D0A275DAE}"/>
                </a:ext>
              </a:extLst>
            </p:cNvPr>
            <p:cNvSpPr/>
            <p:nvPr/>
          </p:nvSpPr>
          <p:spPr>
            <a:xfrm rot="13342322">
              <a:off x="7541499" y="4832751"/>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28" name="Rectangle: Rounded Corners 27">
              <a:extLst>
                <a:ext uri="{FF2B5EF4-FFF2-40B4-BE49-F238E27FC236}">
                  <a16:creationId xmlns:a16="http://schemas.microsoft.com/office/drawing/2014/main" id="{E303A19A-B365-4928-BED8-7835FEAA919B}"/>
                </a:ext>
              </a:extLst>
            </p:cNvPr>
            <p:cNvSpPr/>
            <p:nvPr/>
          </p:nvSpPr>
          <p:spPr>
            <a:xfrm>
              <a:off x="7675756" y="5845803"/>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ea typeface="+mn-ea"/>
                <a:cs typeface="+mn-cs"/>
              </a:endParaRPr>
            </a:p>
          </p:txBody>
        </p:sp>
      </p:grpSp>
      <p:grpSp>
        <p:nvGrpSpPr>
          <p:cNvPr id="33" name="Group 32">
            <a:extLst>
              <a:ext uri="{FF2B5EF4-FFF2-40B4-BE49-F238E27FC236}">
                <a16:creationId xmlns:a16="http://schemas.microsoft.com/office/drawing/2014/main" id="{21657B8F-4402-4C53-A204-A7920E1C5409}"/>
              </a:ext>
            </a:extLst>
          </p:cNvPr>
          <p:cNvGrpSpPr/>
          <p:nvPr/>
        </p:nvGrpSpPr>
        <p:grpSpPr>
          <a:xfrm>
            <a:off x="8773315" y="4725379"/>
            <a:ext cx="2614546" cy="1549399"/>
            <a:chOff x="8773315" y="4725379"/>
            <a:chExt cx="2614546" cy="1549399"/>
          </a:xfrm>
        </p:grpSpPr>
        <p:sp>
          <p:nvSpPr>
            <p:cNvPr id="14" name="Content Placeholder 2">
              <a:extLst>
                <a:ext uri="{FF2B5EF4-FFF2-40B4-BE49-F238E27FC236}">
                  <a16:creationId xmlns:a16="http://schemas.microsoft.com/office/drawing/2014/main" id="{3F0CC077-399E-40FC-82E9-EF6DD48106B6}"/>
                </a:ext>
              </a:extLst>
            </p:cNvPr>
            <p:cNvSpPr txBox="1">
              <a:spLocks/>
            </p:cNvSpPr>
            <p:nvPr/>
          </p:nvSpPr>
          <p:spPr>
            <a:xfrm>
              <a:off x="8773315" y="5357696"/>
              <a:ext cx="2614546" cy="91708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600" b="0" i="0" u="none" strike="noStrike" kern="1200" cap="none" spc="0" normalizeH="0" baseline="0" noProof="0">
                  <a:ln>
                    <a:noFill/>
                  </a:ln>
                  <a:solidFill>
                    <a:prstClr val="black"/>
                  </a:solidFill>
                  <a:effectLst/>
                  <a:uLnTx/>
                  <a:uFillTx/>
                  <a:ea typeface="+mn-ea"/>
                  <a:cs typeface="+mn-cs"/>
                </a:rPr>
                <a:t>1 tay giữ trang vở</a:t>
              </a:r>
            </a:p>
          </p:txBody>
        </p:sp>
        <p:sp>
          <p:nvSpPr>
            <p:cNvPr id="16" name="Arrow: Down 15">
              <a:extLst>
                <a:ext uri="{FF2B5EF4-FFF2-40B4-BE49-F238E27FC236}">
                  <a16:creationId xmlns:a16="http://schemas.microsoft.com/office/drawing/2014/main" id="{7BBB3473-59DD-4A6B-9FDB-95BE9D58CA92}"/>
                </a:ext>
              </a:extLst>
            </p:cNvPr>
            <p:cNvSpPr/>
            <p:nvPr/>
          </p:nvSpPr>
          <p:spPr>
            <a:xfrm rot="7942322">
              <a:off x="9870104" y="4584638"/>
              <a:ext cx="224366" cy="505848"/>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29" name="Rectangle: Rounded Corners 28">
              <a:extLst>
                <a:ext uri="{FF2B5EF4-FFF2-40B4-BE49-F238E27FC236}">
                  <a16:creationId xmlns:a16="http://schemas.microsoft.com/office/drawing/2014/main" id="{64222194-AB38-43B0-BA9C-ADBBC6611922}"/>
                </a:ext>
              </a:extLst>
            </p:cNvPr>
            <p:cNvSpPr/>
            <p:nvPr/>
          </p:nvSpPr>
          <p:spPr>
            <a:xfrm>
              <a:off x="10726545" y="5804338"/>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ea typeface="+mn-ea"/>
                <a:cs typeface="+mn-cs"/>
              </a:endParaRPr>
            </a:p>
          </p:txBody>
        </p:sp>
      </p:grpSp>
      <p:grpSp>
        <p:nvGrpSpPr>
          <p:cNvPr id="12" name="Group 11">
            <a:extLst>
              <a:ext uri="{FF2B5EF4-FFF2-40B4-BE49-F238E27FC236}">
                <a16:creationId xmlns:a16="http://schemas.microsoft.com/office/drawing/2014/main" id="{1ABE71B6-F710-480C-9F7C-3AC3880B64B3}"/>
              </a:ext>
            </a:extLst>
          </p:cNvPr>
          <p:cNvGrpSpPr/>
          <p:nvPr/>
        </p:nvGrpSpPr>
        <p:grpSpPr>
          <a:xfrm>
            <a:off x="7576111" y="2402955"/>
            <a:ext cx="3795451" cy="1466865"/>
            <a:chOff x="7576111" y="2402955"/>
            <a:chExt cx="3795451" cy="1466865"/>
          </a:xfrm>
        </p:grpSpPr>
        <p:sp>
          <p:nvSpPr>
            <p:cNvPr id="4" name="Content Placeholder 2">
              <a:extLst>
                <a:ext uri="{FF2B5EF4-FFF2-40B4-BE49-F238E27FC236}">
                  <a16:creationId xmlns:a16="http://schemas.microsoft.com/office/drawing/2014/main" id="{8448A71F-F887-430D-854F-710EA0B57AF7}"/>
                </a:ext>
              </a:extLst>
            </p:cNvPr>
            <p:cNvSpPr txBox="1">
              <a:spLocks/>
            </p:cNvSpPr>
            <p:nvPr/>
          </p:nvSpPr>
          <p:spPr>
            <a:xfrm>
              <a:off x="7576111" y="2402955"/>
              <a:ext cx="3795451" cy="123613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200" b="0" i="0" u="none" strike="noStrike" kern="1200" cap="none" spc="0" normalizeH="0" baseline="0" noProof="0" dirty="0" err="1">
                  <a:ln>
                    <a:noFill/>
                  </a:ln>
                  <a:solidFill>
                    <a:prstClr val="black"/>
                  </a:solidFill>
                  <a:effectLst/>
                  <a:uLnTx/>
                  <a:uFillTx/>
                  <a:ea typeface="+mn-ea"/>
                  <a:cs typeface="+mn-cs"/>
                </a:rPr>
                <a:t>Khoảng</a:t>
              </a:r>
              <a:r>
                <a:rPr kumimoji="0" lang="en-US" sz="3200" b="0" i="0" u="none" strike="noStrike" kern="1200" cap="none" spc="0" normalizeH="0" baseline="0" noProof="0" dirty="0">
                  <a:ln>
                    <a:noFill/>
                  </a:ln>
                  <a:solidFill>
                    <a:prstClr val="black"/>
                  </a:solidFill>
                  <a:effectLst/>
                  <a:uLnTx/>
                  <a:uFillTx/>
                  <a:ea typeface="+mn-ea"/>
                  <a:cs typeface="+mn-cs"/>
                </a:rPr>
                <a:t> </a:t>
              </a:r>
              <a:r>
                <a:rPr kumimoji="0" lang="en-US" sz="3200" b="0" i="0" u="none" strike="noStrike" kern="1200" cap="none" spc="0" normalizeH="0" baseline="0" noProof="0" dirty="0" err="1">
                  <a:ln>
                    <a:noFill/>
                  </a:ln>
                  <a:solidFill>
                    <a:prstClr val="black"/>
                  </a:solidFill>
                  <a:effectLst/>
                  <a:uLnTx/>
                  <a:uFillTx/>
                  <a:ea typeface="+mn-ea"/>
                  <a:cs typeface="+mn-cs"/>
                </a:rPr>
                <a:t>cách</a:t>
              </a:r>
              <a:r>
                <a:rPr kumimoji="0" lang="en-US" sz="3200" b="0" i="0" u="none" strike="noStrike" kern="1200" cap="none" spc="0" normalizeH="0" baseline="0" noProof="0" dirty="0">
                  <a:ln>
                    <a:noFill/>
                  </a:ln>
                  <a:solidFill>
                    <a:prstClr val="black"/>
                  </a:solidFill>
                  <a:effectLst/>
                  <a:uLnTx/>
                  <a:uFillTx/>
                  <a:ea typeface="+mn-ea"/>
                  <a:cs typeface="+mn-cs"/>
                </a:rPr>
                <a:t> </a:t>
              </a:r>
              <a:r>
                <a:rPr kumimoji="0" lang="en-US" sz="3200" b="0" i="0" u="none" strike="noStrike" kern="1200" cap="none" spc="0" normalizeH="0" baseline="0" noProof="0" dirty="0" err="1">
                  <a:ln>
                    <a:noFill/>
                  </a:ln>
                  <a:solidFill>
                    <a:prstClr val="black"/>
                  </a:solidFill>
                  <a:effectLst/>
                  <a:uLnTx/>
                  <a:uFillTx/>
                  <a:ea typeface="+mn-ea"/>
                  <a:cs typeface="+mn-cs"/>
                </a:rPr>
                <a:t>từ</a:t>
              </a:r>
              <a:r>
                <a:rPr kumimoji="0" lang="en-US" sz="3200" b="0" i="0" u="none" strike="noStrike" kern="1200" cap="none" spc="0" normalizeH="0" baseline="0" noProof="0" dirty="0">
                  <a:ln>
                    <a:noFill/>
                  </a:ln>
                  <a:solidFill>
                    <a:prstClr val="black"/>
                  </a:solidFill>
                  <a:effectLst/>
                  <a:uLnTx/>
                  <a:uFillTx/>
                  <a:ea typeface="+mn-ea"/>
                  <a:cs typeface="+mn-cs"/>
                </a:rPr>
                <a:t> </a:t>
              </a:r>
              <a:r>
                <a:rPr kumimoji="0" lang="en-US" sz="3200" b="0" i="0" u="none" strike="noStrike" kern="1200" cap="none" spc="0" normalizeH="0" baseline="0" noProof="0" dirty="0" err="1">
                  <a:ln>
                    <a:noFill/>
                  </a:ln>
                  <a:solidFill>
                    <a:prstClr val="black"/>
                  </a:solidFill>
                  <a:effectLst/>
                  <a:uLnTx/>
                  <a:uFillTx/>
                  <a:ea typeface="+mn-ea"/>
                  <a:cs typeface="+mn-cs"/>
                </a:rPr>
                <a:t>mắt</a:t>
              </a:r>
              <a:r>
                <a:rPr kumimoji="0" lang="en-US" sz="3200" b="0" i="0" u="none" strike="noStrike" kern="1200" cap="none" spc="0" normalizeH="0" baseline="0" noProof="0" dirty="0">
                  <a:ln>
                    <a:noFill/>
                  </a:ln>
                  <a:solidFill>
                    <a:prstClr val="black"/>
                  </a:solidFill>
                  <a:effectLst/>
                  <a:uLnTx/>
                  <a:uFillTx/>
                  <a:ea typeface="+mn-ea"/>
                  <a:cs typeface="+mn-cs"/>
                </a:rPr>
                <a:t> </a:t>
              </a:r>
              <a:r>
                <a:rPr kumimoji="0" lang="en-US" sz="3200" b="0" i="0" u="none" strike="noStrike" kern="1200" cap="none" spc="0" normalizeH="0" baseline="0" noProof="0" dirty="0" err="1">
                  <a:ln>
                    <a:noFill/>
                  </a:ln>
                  <a:solidFill>
                    <a:prstClr val="black"/>
                  </a:solidFill>
                  <a:effectLst/>
                  <a:uLnTx/>
                  <a:uFillTx/>
                  <a:ea typeface="+mn-ea"/>
                  <a:cs typeface="+mn-cs"/>
                </a:rPr>
                <a:t>đến</a:t>
              </a:r>
              <a:r>
                <a:rPr kumimoji="0" lang="en-US" sz="3200" b="0" i="0" u="none" strike="noStrike" kern="1200" cap="none" spc="0" normalizeH="0" baseline="0" noProof="0" dirty="0">
                  <a:ln>
                    <a:noFill/>
                  </a:ln>
                  <a:solidFill>
                    <a:prstClr val="black"/>
                  </a:solidFill>
                  <a:effectLst/>
                  <a:uLnTx/>
                  <a:uFillTx/>
                  <a:ea typeface="+mn-ea"/>
                  <a:cs typeface="+mn-cs"/>
                </a:rPr>
                <a:t> </a:t>
              </a:r>
              <a:r>
                <a:rPr kumimoji="0" lang="en-US" sz="3200" b="0" i="0" u="none" strike="noStrike" kern="1200" cap="none" spc="0" normalizeH="0" baseline="0" noProof="0" dirty="0" err="1">
                  <a:ln>
                    <a:noFill/>
                  </a:ln>
                  <a:solidFill>
                    <a:prstClr val="black"/>
                  </a:solidFill>
                  <a:effectLst/>
                  <a:uLnTx/>
                  <a:uFillTx/>
                  <a:ea typeface="+mn-ea"/>
                  <a:cs typeface="+mn-cs"/>
                </a:rPr>
                <a:t>vở</a:t>
              </a:r>
              <a:r>
                <a:rPr kumimoji="0" lang="en-US" sz="3200" b="0" i="0" u="none" strike="noStrike" kern="1200" cap="none" spc="0" normalizeH="0" baseline="0" noProof="0" dirty="0">
                  <a:ln>
                    <a:noFill/>
                  </a:ln>
                  <a:solidFill>
                    <a:prstClr val="black"/>
                  </a:solidFill>
                  <a:effectLst/>
                  <a:uLnTx/>
                  <a:uFillTx/>
                  <a:ea typeface="+mn-ea"/>
                  <a:cs typeface="+mn-cs"/>
                </a:rPr>
                <a:t> 25 – 30cm</a:t>
              </a:r>
            </a:p>
          </p:txBody>
        </p:sp>
        <p:sp>
          <p:nvSpPr>
            <p:cNvPr id="17" name="Arrow: Down 16">
              <a:extLst>
                <a:ext uri="{FF2B5EF4-FFF2-40B4-BE49-F238E27FC236}">
                  <a16:creationId xmlns:a16="http://schemas.microsoft.com/office/drawing/2014/main" id="{6CB6B07A-BDAA-4D6C-B307-667B295F9EB8}"/>
                </a:ext>
              </a:extLst>
            </p:cNvPr>
            <p:cNvSpPr/>
            <p:nvPr/>
          </p:nvSpPr>
          <p:spPr>
            <a:xfrm>
              <a:off x="8912864" y="3429000"/>
              <a:ext cx="190544" cy="440820"/>
            </a:xfrm>
            <a:prstGeom prst="downArrow">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30" name="Rectangle: Rounded Corners 29">
              <a:extLst>
                <a:ext uri="{FF2B5EF4-FFF2-40B4-BE49-F238E27FC236}">
                  <a16:creationId xmlns:a16="http://schemas.microsoft.com/office/drawing/2014/main" id="{955A9051-530B-433A-B28C-8ED172F2243F}"/>
                </a:ext>
              </a:extLst>
            </p:cNvPr>
            <p:cNvSpPr/>
            <p:nvPr/>
          </p:nvSpPr>
          <p:spPr>
            <a:xfrm>
              <a:off x="10726545" y="3021020"/>
              <a:ext cx="306209" cy="337532"/>
            </a:xfrm>
            <a:prstGeom prst="roundRect">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ea typeface="+mn-ea"/>
                <a:cs typeface="+mn-cs"/>
              </a:endParaRPr>
            </a:p>
          </p:txBody>
        </p:sp>
      </p:grpSp>
      <p:sp>
        <p:nvSpPr>
          <p:cNvPr id="37" name="Freeform: Shape 36">
            <a:extLst>
              <a:ext uri="{FF2B5EF4-FFF2-40B4-BE49-F238E27FC236}">
                <a16:creationId xmlns:a16="http://schemas.microsoft.com/office/drawing/2014/main" id="{2921EADA-B054-4AC5-BEC3-A8B0836476EA}"/>
              </a:ext>
            </a:extLst>
          </p:cNvPr>
          <p:cNvSpPr/>
          <p:nvPr/>
        </p:nvSpPr>
        <p:spPr>
          <a:xfrm flipH="1">
            <a:off x="5247568" y="4531768"/>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38" name="Freeform: Shape 37">
            <a:extLst>
              <a:ext uri="{FF2B5EF4-FFF2-40B4-BE49-F238E27FC236}">
                <a16:creationId xmlns:a16="http://schemas.microsoft.com/office/drawing/2014/main" id="{A3C28932-419C-4763-A26F-EA4E14EAFE8F}"/>
              </a:ext>
            </a:extLst>
          </p:cNvPr>
          <p:cNvSpPr/>
          <p:nvPr/>
        </p:nvSpPr>
        <p:spPr>
          <a:xfrm flipH="1">
            <a:off x="10737714" y="2913884"/>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39" name="Freeform: Shape 38">
            <a:extLst>
              <a:ext uri="{FF2B5EF4-FFF2-40B4-BE49-F238E27FC236}">
                <a16:creationId xmlns:a16="http://schemas.microsoft.com/office/drawing/2014/main" id="{CC22E735-90DE-40F7-838B-F78081350E24}"/>
              </a:ext>
            </a:extLst>
          </p:cNvPr>
          <p:cNvSpPr/>
          <p:nvPr/>
        </p:nvSpPr>
        <p:spPr>
          <a:xfrm flipH="1">
            <a:off x="7675756" y="5726820"/>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
        <p:nvSpPr>
          <p:cNvPr id="40" name="Freeform: Shape 39">
            <a:extLst>
              <a:ext uri="{FF2B5EF4-FFF2-40B4-BE49-F238E27FC236}">
                <a16:creationId xmlns:a16="http://schemas.microsoft.com/office/drawing/2014/main" id="{19AA368C-ABEC-4DE6-ADA6-AF2B835537A0}"/>
              </a:ext>
            </a:extLst>
          </p:cNvPr>
          <p:cNvSpPr/>
          <p:nvPr/>
        </p:nvSpPr>
        <p:spPr>
          <a:xfrm flipH="1">
            <a:off x="10702050" y="5685921"/>
            <a:ext cx="355198" cy="449581"/>
          </a:xfrm>
          <a:custGeom>
            <a:avLst/>
            <a:gdLst>
              <a:gd name="connsiteX0" fmla="*/ 296824 w 1368444"/>
              <a:gd name="connsiteY0" fmla="*/ 0 h 1676400"/>
              <a:gd name="connsiteX1" fmla="*/ 0 w 1368444"/>
              <a:gd name="connsiteY1" fmla="*/ 0 h 1676400"/>
              <a:gd name="connsiteX2" fmla="*/ 530744 w 1368444"/>
              <a:gd name="connsiteY2" fmla="*/ 1676400 h 1676400"/>
              <a:gd name="connsiteX3" fmla="*/ 540876 w 1368444"/>
              <a:gd name="connsiteY3" fmla="*/ 1676400 h 1676400"/>
              <a:gd name="connsiteX4" fmla="*/ 827568 w 1368444"/>
              <a:gd name="connsiteY4" fmla="*/ 1676400 h 1676400"/>
              <a:gd name="connsiteX5" fmla="*/ 859420 w 1368444"/>
              <a:gd name="connsiteY5" fmla="*/ 1676400 h 1676400"/>
              <a:gd name="connsiteX6" fmla="*/ 1368444 w 1368444"/>
              <a:gd name="connsiteY6" fmla="*/ 882699 h 1676400"/>
              <a:gd name="connsiteX7" fmla="*/ 1049900 w 1368444"/>
              <a:gd name="connsiteY7" fmla="*/ 882699 h 1676400"/>
              <a:gd name="connsiteX8" fmla="*/ 732816 w 1368444"/>
              <a:gd name="connsiteY8" fmla="*/ 1377116 h 1676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8444" h="1676400">
                <a:moveTo>
                  <a:pt x="296824" y="0"/>
                </a:moveTo>
                <a:lnTo>
                  <a:pt x="0" y="0"/>
                </a:lnTo>
                <a:lnTo>
                  <a:pt x="530744" y="1676400"/>
                </a:lnTo>
                <a:lnTo>
                  <a:pt x="540876" y="1676400"/>
                </a:lnTo>
                <a:lnTo>
                  <a:pt x="827568" y="1676400"/>
                </a:lnTo>
                <a:lnTo>
                  <a:pt x="859420" y="1676400"/>
                </a:lnTo>
                <a:lnTo>
                  <a:pt x="1368444" y="882699"/>
                </a:lnTo>
                <a:lnTo>
                  <a:pt x="1049900" y="882699"/>
                </a:lnTo>
                <a:lnTo>
                  <a:pt x="732816" y="1377116"/>
                </a:lnTo>
                <a:close/>
              </a:path>
            </a:pathLst>
          </a:custGeom>
          <a:solidFill>
            <a:srgbClr val="558D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cxnSp>
        <p:nvCxnSpPr>
          <p:cNvPr id="35" name="Straight Connector 34">
            <a:extLst>
              <a:ext uri="{FF2B5EF4-FFF2-40B4-BE49-F238E27FC236}">
                <a16:creationId xmlns:a16="http://schemas.microsoft.com/office/drawing/2014/main" id="{AB1BFC5A-0848-4FC2-9BCF-D9DB78BA4E67}"/>
              </a:ext>
            </a:extLst>
          </p:cNvPr>
          <p:cNvCxnSpPr>
            <a:cxnSpLocks/>
          </p:cNvCxnSpPr>
          <p:nvPr/>
        </p:nvCxnSpPr>
        <p:spPr>
          <a:xfrm flipH="1">
            <a:off x="5578272" y="1738448"/>
            <a:ext cx="1357702" cy="4884293"/>
          </a:xfrm>
          <a:prstGeom prst="line">
            <a:avLst/>
          </a:prstGeom>
        </p:spPr>
        <p:style>
          <a:lnRef idx="1">
            <a:schemeClr val="dk1"/>
          </a:lnRef>
          <a:fillRef idx="0">
            <a:schemeClr val="dk1"/>
          </a:fillRef>
          <a:effectRef idx="0">
            <a:schemeClr val="dk1"/>
          </a:effectRef>
          <a:fontRef idx="minor">
            <a:schemeClr val="tx1"/>
          </a:fontRef>
        </p:style>
      </p:cxnSp>
      <p:sp>
        <p:nvSpPr>
          <p:cNvPr id="31" name="Arrow: Down 30">
            <a:extLst>
              <a:ext uri="{FF2B5EF4-FFF2-40B4-BE49-F238E27FC236}">
                <a16:creationId xmlns:a16="http://schemas.microsoft.com/office/drawing/2014/main" id="{D52A124D-B79C-488D-A205-86193D99F22E}"/>
              </a:ext>
            </a:extLst>
          </p:cNvPr>
          <p:cNvSpPr/>
          <p:nvPr/>
        </p:nvSpPr>
        <p:spPr>
          <a:xfrm rot="16200000">
            <a:off x="6255232" y="3438509"/>
            <a:ext cx="378482" cy="696946"/>
          </a:xfrm>
          <a:prstGeom prst="downArrow">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spTree>
    <p:extLst>
      <p:ext uri="{BB962C8B-B14F-4D97-AF65-F5344CB8AC3E}">
        <p14:creationId xmlns:p14="http://schemas.microsoft.com/office/powerpoint/2010/main" val="485283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7"/>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barn(inVertical)">
                                      <p:cBhvr>
                                        <p:cTn id="36" dur="500"/>
                                        <p:tgtEl>
                                          <p:spTgt spid="31"/>
                                        </p:tgtEl>
                                      </p:cBhvr>
                                    </p:animEffect>
                                  </p:childTnLst>
                                </p:cTn>
                              </p:par>
                              <p:par>
                                <p:cTn id="37" presetID="1" presetClass="entr" presetSubtype="0" fill="hold" nodeType="withEffect">
                                  <p:stCondLst>
                                    <p:cond delay="0"/>
                                  </p:stCondLst>
                                  <p:childTnLst>
                                    <p:set>
                                      <p:cBhvr>
                                        <p:cTn id="38" dur="1" fill="hold">
                                          <p:stCondLst>
                                            <p:cond delay="0"/>
                                          </p:stCondLst>
                                        </p:cTn>
                                        <p:tgtEl>
                                          <p:spTgt spid="35"/>
                                        </p:tgtEl>
                                        <p:attrNameLst>
                                          <p:attrName>style.visibility</p:attrName>
                                        </p:attrNameLst>
                                      </p:cBhvr>
                                      <p:to>
                                        <p:strVal val="visible"/>
                                      </p:to>
                                    </p:set>
                                  </p:childTnLst>
                                </p:cTn>
                              </p:par>
                              <p:par>
                                <p:cTn id="39" presetID="16" presetClass="entr" presetSubtype="21" fill="hold" nodeType="withEffect">
                                  <p:stCondLst>
                                    <p:cond delay="0"/>
                                  </p:stCondLst>
                                  <p:childTnLst>
                                    <p:set>
                                      <p:cBhvr>
                                        <p:cTn id="40" dur="1" fill="hold">
                                          <p:stCondLst>
                                            <p:cond delay="0"/>
                                          </p:stCondLst>
                                        </p:cTn>
                                        <p:tgtEl>
                                          <p:spTgt spid="2052"/>
                                        </p:tgtEl>
                                        <p:attrNameLst>
                                          <p:attrName>style.visibility</p:attrName>
                                        </p:attrNameLst>
                                      </p:cBhvr>
                                      <p:to>
                                        <p:strVal val="visible"/>
                                      </p:to>
                                    </p:set>
                                    <p:animEffect transition="in" filter="barn(inVertical)">
                                      <p:cBhvr>
                                        <p:cTn id="41" dur="500"/>
                                        <p:tgtEl>
                                          <p:spTgt spid="205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39"/>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fade">
                                      <p:cBhvr>
                                        <p:cTn id="64" dur="500"/>
                                        <p:tgtEl>
                                          <p:spTgt spid="33"/>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P spid="19" grpId="0" animBg="1"/>
      <p:bldP spid="23" grpId="0" animBg="1"/>
      <p:bldP spid="37" grpId="0" animBg="1"/>
      <p:bldP spid="38" grpId="0" animBg="1"/>
      <p:bldP spid="39" grpId="0" animBg="1"/>
      <p:bldP spid="40" grpId="0" animBg="1"/>
      <p:bldP spid="3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D8CE7A36-5DB7-4C66-BE2B-0EE94E352E11}"/>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grpSp>
        <p:nvGrpSpPr>
          <p:cNvPr id="35" name="Group 34">
            <a:extLst>
              <a:ext uri="{FF2B5EF4-FFF2-40B4-BE49-F238E27FC236}">
                <a16:creationId xmlns:a16="http://schemas.microsoft.com/office/drawing/2014/main" id="{7D1AE0C7-FABD-44BC-8620-2376A2D3CC7D}"/>
              </a:ext>
            </a:extLst>
          </p:cNvPr>
          <p:cNvGrpSpPr/>
          <p:nvPr/>
        </p:nvGrpSpPr>
        <p:grpSpPr>
          <a:xfrm>
            <a:off x="1576923" y="2093033"/>
            <a:ext cx="7184851" cy="1534601"/>
            <a:chOff x="1576923" y="2093033"/>
            <a:chExt cx="7184851" cy="1534601"/>
          </a:xfrm>
        </p:grpSpPr>
        <p:sp>
          <p:nvSpPr>
            <p:cNvPr id="27" name="Rectangle: Rounded Corners 26">
              <a:extLst>
                <a:ext uri="{FF2B5EF4-FFF2-40B4-BE49-F238E27FC236}">
                  <a16:creationId xmlns:a16="http://schemas.microsoft.com/office/drawing/2014/main" id="{CD9B36FA-DA8B-4C1D-B89B-CACC9FD3F756}"/>
                </a:ext>
              </a:extLst>
            </p:cNvPr>
            <p:cNvSpPr/>
            <p:nvPr/>
          </p:nvSpPr>
          <p:spPr>
            <a:xfrm>
              <a:off x="1576923" y="2093033"/>
              <a:ext cx="5451023" cy="1512711"/>
            </a:xfrm>
            <a:custGeom>
              <a:avLst/>
              <a:gdLst>
                <a:gd name="connsiteX0" fmla="*/ 0 w 5451023"/>
                <a:gd name="connsiteY0" fmla="*/ 252124 h 1512711"/>
                <a:gd name="connsiteX1" fmla="*/ 252124 w 5451023"/>
                <a:gd name="connsiteY1" fmla="*/ 0 h 1512711"/>
                <a:gd name="connsiteX2" fmla="*/ 969406 w 5451023"/>
                <a:gd name="connsiteY2" fmla="*/ 0 h 1512711"/>
                <a:gd name="connsiteX3" fmla="*/ 1587753 w 5451023"/>
                <a:gd name="connsiteY3" fmla="*/ 0 h 1512711"/>
                <a:gd name="connsiteX4" fmla="*/ 2156632 w 5451023"/>
                <a:gd name="connsiteY4" fmla="*/ 0 h 1512711"/>
                <a:gd name="connsiteX5" fmla="*/ 2725512 w 5451023"/>
                <a:gd name="connsiteY5" fmla="*/ 0 h 1512711"/>
                <a:gd name="connsiteX6" fmla="*/ 3393326 w 5451023"/>
                <a:gd name="connsiteY6" fmla="*/ 0 h 1512711"/>
                <a:gd name="connsiteX7" fmla="*/ 4110609 w 5451023"/>
                <a:gd name="connsiteY7" fmla="*/ 0 h 1512711"/>
                <a:gd name="connsiteX8" fmla="*/ 5198899 w 5451023"/>
                <a:gd name="connsiteY8" fmla="*/ 0 h 1512711"/>
                <a:gd name="connsiteX9" fmla="*/ 5451023 w 5451023"/>
                <a:gd name="connsiteY9" fmla="*/ 252124 h 1512711"/>
                <a:gd name="connsiteX10" fmla="*/ 5451023 w 5451023"/>
                <a:gd name="connsiteY10" fmla="*/ 766440 h 1512711"/>
                <a:gd name="connsiteX11" fmla="*/ 5451023 w 5451023"/>
                <a:gd name="connsiteY11" fmla="*/ 1260587 h 1512711"/>
                <a:gd name="connsiteX12" fmla="*/ 5198899 w 5451023"/>
                <a:gd name="connsiteY12" fmla="*/ 1512711 h 1512711"/>
                <a:gd name="connsiteX13" fmla="*/ 4580552 w 5451023"/>
                <a:gd name="connsiteY13" fmla="*/ 1512711 h 1512711"/>
                <a:gd name="connsiteX14" fmla="*/ 3863270 w 5451023"/>
                <a:gd name="connsiteY14" fmla="*/ 1512711 h 1512711"/>
                <a:gd name="connsiteX15" fmla="*/ 3195455 w 5451023"/>
                <a:gd name="connsiteY15" fmla="*/ 1512711 h 1512711"/>
                <a:gd name="connsiteX16" fmla="*/ 2577108 w 5451023"/>
                <a:gd name="connsiteY16" fmla="*/ 1512711 h 1512711"/>
                <a:gd name="connsiteX17" fmla="*/ 1909294 w 5451023"/>
                <a:gd name="connsiteY17" fmla="*/ 1512711 h 1512711"/>
                <a:gd name="connsiteX18" fmla="*/ 1241479 w 5451023"/>
                <a:gd name="connsiteY18" fmla="*/ 1512711 h 1512711"/>
                <a:gd name="connsiteX19" fmla="*/ 252124 w 5451023"/>
                <a:gd name="connsiteY19" fmla="*/ 1512711 h 1512711"/>
                <a:gd name="connsiteX20" fmla="*/ 0 w 5451023"/>
                <a:gd name="connsiteY20" fmla="*/ 1260587 h 1512711"/>
                <a:gd name="connsiteX21" fmla="*/ 0 w 5451023"/>
                <a:gd name="connsiteY21" fmla="*/ 736186 h 1512711"/>
                <a:gd name="connsiteX22" fmla="*/ 0 w 5451023"/>
                <a:gd name="connsiteY22" fmla="*/ 252124 h 151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12711" fill="none" extrusionOk="0">
                  <a:moveTo>
                    <a:pt x="0" y="252124"/>
                  </a:moveTo>
                  <a:cubicBezTo>
                    <a:pt x="-18797" y="140421"/>
                    <a:pt x="111758" y="-11764"/>
                    <a:pt x="252124" y="0"/>
                  </a:cubicBezTo>
                  <a:cubicBezTo>
                    <a:pt x="594480" y="6634"/>
                    <a:pt x="722834" y="3965"/>
                    <a:pt x="969406" y="0"/>
                  </a:cubicBezTo>
                  <a:cubicBezTo>
                    <a:pt x="1215978" y="-3965"/>
                    <a:pt x="1425229" y="26285"/>
                    <a:pt x="1587753" y="0"/>
                  </a:cubicBezTo>
                  <a:cubicBezTo>
                    <a:pt x="1750277" y="-26285"/>
                    <a:pt x="2025779" y="390"/>
                    <a:pt x="2156632" y="0"/>
                  </a:cubicBezTo>
                  <a:cubicBezTo>
                    <a:pt x="2287485" y="-390"/>
                    <a:pt x="2491594" y="10202"/>
                    <a:pt x="2725512" y="0"/>
                  </a:cubicBezTo>
                  <a:cubicBezTo>
                    <a:pt x="2959430" y="-10202"/>
                    <a:pt x="3169440" y="-5908"/>
                    <a:pt x="3393326" y="0"/>
                  </a:cubicBezTo>
                  <a:cubicBezTo>
                    <a:pt x="3617212" y="5908"/>
                    <a:pt x="3872114" y="22252"/>
                    <a:pt x="4110609" y="0"/>
                  </a:cubicBezTo>
                  <a:cubicBezTo>
                    <a:pt x="4349104" y="-22252"/>
                    <a:pt x="4791904" y="-8267"/>
                    <a:pt x="5198899" y="0"/>
                  </a:cubicBezTo>
                  <a:cubicBezTo>
                    <a:pt x="5338265" y="5209"/>
                    <a:pt x="5465457" y="142424"/>
                    <a:pt x="5451023" y="252124"/>
                  </a:cubicBezTo>
                  <a:cubicBezTo>
                    <a:pt x="5436151" y="402611"/>
                    <a:pt x="5449990" y="585112"/>
                    <a:pt x="5451023" y="766440"/>
                  </a:cubicBezTo>
                  <a:cubicBezTo>
                    <a:pt x="5452056" y="947768"/>
                    <a:pt x="5452138" y="1020542"/>
                    <a:pt x="5451023" y="1260587"/>
                  </a:cubicBezTo>
                  <a:cubicBezTo>
                    <a:pt x="5473259" y="1411426"/>
                    <a:pt x="5317995" y="1495165"/>
                    <a:pt x="5198899" y="1512711"/>
                  </a:cubicBezTo>
                  <a:cubicBezTo>
                    <a:pt x="4973779" y="1493696"/>
                    <a:pt x="4748487" y="1484245"/>
                    <a:pt x="4580552" y="1512711"/>
                  </a:cubicBezTo>
                  <a:cubicBezTo>
                    <a:pt x="4412617" y="1541177"/>
                    <a:pt x="4070615" y="1539471"/>
                    <a:pt x="3863270" y="1512711"/>
                  </a:cubicBezTo>
                  <a:cubicBezTo>
                    <a:pt x="3655925" y="1485951"/>
                    <a:pt x="3385097" y="1543313"/>
                    <a:pt x="3195455" y="1512711"/>
                  </a:cubicBezTo>
                  <a:cubicBezTo>
                    <a:pt x="3005814" y="1482109"/>
                    <a:pt x="2728653" y="1513433"/>
                    <a:pt x="2577108" y="1512711"/>
                  </a:cubicBezTo>
                  <a:cubicBezTo>
                    <a:pt x="2425563" y="1511989"/>
                    <a:pt x="2180420" y="1507517"/>
                    <a:pt x="1909294" y="1512711"/>
                  </a:cubicBezTo>
                  <a:cubicBezTo>
                    <a:pt x="1638168" y="1517905"/>
                    <a:pt x="1427632" y="1502366"/>
                    <a:pt x="1241479" y="1512711"/>
                  </a:cubicBezTo>
                  <a:cubicBezTo>
                    <a:pt x="1055327" y="1523056"/>
                    <a:pt x="706606" y="1545964"/>
                    <a:pt x="252124" y="1512711"/>
                  </a:cubicBezTo>
                  <a:cubicBezTo>
                    <a:pt x="116736" y="1508023"/>
                    <a:pt x="-13615" y="1386989"/>
                    <a:pt x="0" y="1260587"/>
                  </a:cubicBezTo>
                  <a:cubicBezTo>
                    <a:pt x="25464" y="1133226"/>
                    <a:pt x="6669" y="920331"/>
                    <a:pt x="0" y="736186"/>
                  </a:cubicBezTo>
                  <a:cubicBezTo>
                    <a:pt x="-6669" y="552041"/>
                    <a:pt x="17437" y="398591"/>
                    <a:pt x="0" y="252124"/>
                  </a:cubicBezTo>
                  <a:close/>
                </a:path>
                <a:path w="5451023" h="1512711" stroke="0" extrusionOk="0">
                  <a:moveTo>
                    <a:pt x="0" y="252124"/>
                  </a:moveTo>
                  <a:cubicBezTo>
                    <a:pt x="-6425" y="102415"/>
                    <a:pt x="123738" y="-325"/>
                    <a:pt x="252124" y="0"/>
                  </a:cubicBezTo>
                  <a:cubicBezTo>
                    <a:pt x="506579" y="1433"/>
                    <a:pt x="647716" y="-19151"/>
                    <a:pt x="870471" y="0"/>
                  </a:cubicBezTo>
                  <a:cubicBezTo>
                    <a:pt x="1093226" y="19151"/>
                    <a:pt x="1264335" y="-4855"/>
                    <a:pt x="1389882" y="0"/>
                  </a:cubicBezTo>
                  <a:cubicBezTo>
                    <a:pt x="1515429" y="4855"/>
                    <a:pt x="1747577" y="18128"/>
                    <a:pt x="1909294" y="0"/>
                  </a:cubicBezTo>
                  <a:cubicBezTo>
                    <a:pt x="2071011" y="-18128"/>
                    <a:pt x="2204508" y="8344"/>
                    <a:pt x="2379237" y="0"/>
                  </a:cubicBezTo>
                  <a:cubicBezTo>
                    <a:pt x="2553966" y="-8344"/>
                    <a:pt x="2712771" y="-23771"/>
                    <a:pt x="2898649" y="0"/>
                  </a:cubicBezTo>
                  <a:cubicBezTo>
                    <a:pt x="3084527" y="23771"/>
                    <a:pt x="3277764" y="-6641"/>
                    <a:pt x="3516995" y="0"/>
                  </a:cubicBezTo>
                  <a:cubicBezTo>
                    <a:pt x="3756226" y="6641"/>
                    <a:pt x="4016550" y="25489"/>
                    <a:pt x="4184810" y="0"/>
                  </a:cubicBezTo>
                  <a:cubicBezTo>
                    <a:pt x="4353070" y="-25489"/>
                    <a:pt x="4774374" y="37785"/>
                    <a:pt x="5198899" y="0"/>
                  </a:cubicBezTo>
                  <a:cubicBezTo>
                    <a:pt x="5345234" y="2264"/>
                    <a:pt x="5445491" y="117509"/>
                    <a:pt x="5451023" y="252124"/>
                  </a:cubicBezTo>
                  <a:cubicBezTo>
                    <a:pt x="5438634" y="470700"/>
                    <a:pt x="5456611" y="646116"/>
                    <a:pt x="5451023" y="746271"/>
                  </a:cubicBezTo>
                  <a:cubicBezTo>
                    <a:pt x="5445435" y="846426"/>
                    <a:pt x="5429933" y="1154880"/>
                    <a:pt x="5451023" y="1260587"/>
                  </a:cubicBezTo>
                  <a:cubicBezTo>
                    <a:pt x="5441509" y="1410342"/>
                    <a:pt x="5331518" y="1530627"/>
                    <a:pt x="5198899" y="1512711"/>
                  </a:cubicBezTo>
                  <a:cubicBezTo>
                    <a:pt x="4992731" y="1488568"/>
                    <a:pt x="4793983" y="1510030"/>
                    <a:pt x="4481617" y="1512711"/>
                  </a:cubicBezTo>
                  <a:cubicBezTo>
                    <a:pt x="4169251" y="1515392"/>
                    <a:pt x="4102212" y="1503923"/>
                    <a:pt x="3863270" y="1512711"/>
                  </a:cubicBezTo>
                  <a:cubicBezTo>
                    <a:pt x="3624328" y="1521499"/>
                    <a:pt x="3540802" y="1512840"/>
                    <a:pt x="3244923" y="1512711"/>
                  </a:cubicBezTo>
                  <a:cubicBezTo>
                    <a:pt x="2949044" y="1512582"/>
                    <a:pt x="2786451" y="1527990"/>
                    <a:pt x="2626576" y="1512711"/>
                  </a:cubicBezTo>
                  <a:cubicBezTo>
                    <a:pt x="2466701" y="1497432"/>
                    <a:pt x="2332914" y="1517509"/>
                    <a:pt x="2156632" y="1512711"/>
                  </a:cubicBezTo>
                  <a:cubicBezTo>
                    <a:pt x="1980350" y="1507913"/>
                    <a:pt x="1679320" y="1538475"/>
                    <a:pt x="1439350" y="1512711"/>
                  </a:cubicBezTo>
                  <a:cubicBezTo>
                    <a:pt x="1199380" y="1486947"/>
                    <a:pt x="1150645" y="1520785"/>
                    <a:pt x="969406" y="1512711"/>
                  </a:cubicBezTo>
                  <a:cubicBezTo>
                    <a:pt x="788167" y="1504637"/>
                    <a:pt x="428833" y="1477518"/>
                    <a:pt x="252124" y="1512711"/>
                  </a:cubicBezTo>
                  <a:cubicBezTo>
                    <a:pt x="139393" y="1531832"/>
                    <a:pt x="-26248" y="1412828"/>
                    <a:pt x="0" y="1260587"/>
                  </a:cubicBezTo>
                  <a:cubicBezTo>
                    <a:pt x="-11330" y="1042845"/>
                    <a:pt x="-14593" y="962360"/>
                    <a:pt x="0" y="766440"/>
                  </a:cubicBezTo>
                  <a:cubicBezTo>
                    <a:pt x="14593" y="570520"/>
                    <a:pt x="21324" y="381770"/>
                    <a:pt x="0" y="252124"/>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BF75DB9E-6B44-47A7-A53D-86FD46098BE5}"/>
                </a:ext>
              </a:extLst>
            </p:cNvPr>
            <p:cNvSpPr txBox="1">
              <a:spLocks/>
            </p:cNvSpPr>
            <p:nvPr/>
          </p:nvSpPr>
          <p:spPr>
            <a:xfrm>
              <a:off x="1837582" y="2380080"/>
              <a:ext cx="6924192" cy="12475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srgbClr val="FF0000"/>
                  </a:solidFill>
                  <a:effectLst/>
                  <a:uLnTx/>
                  <a:uFillTx/>
                  <a:latin typeface="Calibri" panose="020F0502020204030204"/>
                  <a:ea typeface="+mn-ea"/>
                  <a:cs typeface="+mn-cs"/>
                </a:rPr>
                <a:t>1. </a:t>
              </a:r>
              <a:r>
                <a:rPr kumimoji="0" lang="en-US" sz="4400" b="1" i="0" u="none" strike="noStrike" kern="1200" cap="none" spc="0" normalizeH="0" baseline="0" noProof="0">
                  <a:ln>
                    <a:noFill/>
                  </a:ln>
                  <a:solidFill>
                    <a:prstClr val="black"/>
                  </a:solidFill>
                  <a:effectLst/>
                  <a:uLnTx/>
                  <a:uFillTx/>
                  <a:latin typeface="Calibri" panose="020F0502020204030204"/>
                  <a:ea typeface="+mn-ea"/>
                  <a:cs typeface="+mn-cs"/>
                </a:rPr>
                <a:t>Sai không quá 5 lỗi</a:t>
              </a:r>
            </a:p>
          </p:txBody>
        </p:sp>
      </p:grpSp>
      <p:grpSp>
        <p:nvGrpSpPr>
          <p:cNvPr id="36" name="Group 35">
            <a:extLst>
              <a:ext uri="{FF2B5EF4-FFF2-40B4-BE49-F238E27FC236}">
                <a16:creationId xmlns:a16="http://schemas.microsoft.com/office/drawing/2014/main" id="{50F3821D-3032-404E-BB3F-12589A977FDB}"/>
              </a:ext>
            </a:extLst>
          </p:cNvPr>
          <p:cNvGrpSpPr/>
          <p:nvPr/>
        </p:nvGrpSpPr>
        <p:grpSpPr>
          <a:xfrm>
            <a:off x="2836389" y="3373605"/>
            <a:ext cx="5451023" cy="1733561"/>
            <a:chOff x="2836389" y="3373605"/>
            <a:chExt cx="5451023" cy="1733561"/>
          </a:xfrm>
        </p:grpSpPr>
        <p:sp>
          <p:nvSpPr>
            <p:cNvPr id="32" name="Rectangle: Rounded Corners 31">
              <a:extLst>
                <a:ext uri="{FF2B5EF4-FFF2-40B4-BE49-F238E27FC236}">
                  <a16:creationId xmlns:a16="http://schemas.microsoft.com/office/drawing/2014/main" id="{14BD5BFF-78F3-48DC-93EA-9D30C578059A}"/>
                </a:ext>
              </a:extLst>
            </p:cNvPr>
            <p:cNvSpPr/>
            <p:nvPr/>
          </p:nvSpPr>
          <p:spPr>
            <a:xfrm>
              <a:off x="2836389" y="3373605"/>
              <a:ext cx="5451023" cy="1733561"/>
            </a:xfrm>
            <a:custGeom>
              <a:avLst/>
              <a:gdLst>
                <a:gd name="connsiteX0" fmla="*/ 0 w 5451023"/>
                <a:gd name="connsiteY0" fmla="*/ 288933 h 1733561"/>
                <a:gd name="connsiteX1" fmla="*/ 288933 w 5451023"/>
                <a:gd name="connsiteY1" fmla="*/ 0 h 1733561"/>
                <a:gd name="connsiteX2" fmla="*/ 985098 w 5451023"/>
                <a:gd name="connsiteY2" fmla="*/ 0 h 1733561"/>
                <a:gd name="connsiteX3" fmla="*/ 1681264 w 5451023"/>
                <a:gd name="connsiteY3" fmla="*/ 0 h 1733561"/>
                <a:gd name="connsiteX4" fmla="*/ 2279966 w 5451023"/>
                <a:gd name="connsiteY4" fmla="*/ 0 h 1733561"/>
                <a:gd name="connsiteX5" fmla="*/ 2976131 w 5451023"/>
                <a:gd name="connsiteY5" fmla="*/ 0 h 1733561"/>
                <a:gd name="connsiteX6" fmla="*/ 3623565 w 5451023"/>
                <a:gd name="connsiteY6" fmla="*/ 0 h 1733561"/>
                <a:gd name="connsiteX7" fmla="*/ 4270998 w 5451023"/>
                <a:gd name="connsiteY7" fmla="*/ 0 h 1733561"/>
                <a:gd name="connsiteX8" fmla="*/ 5162090 w 5451023"/>
                <a:gd name="connsiteY8" fmla="*/ 0 h 1733561"/>
                <a:gd name="connsiteX9" fmla="*/ 5451023 w 5451023"/>
                <a:gd name="connsiteY9" fmla="*/ 288933 h 1733561"/>
                <a:gd name="connsiteX10" fmla="*/ 5451023 w 5451023"/>
                <a:gd name="connsiteY10" fmla="*/ 832110 h 1733561"/>
                <a:gd name="connsiteX11" fmla="*/ 5451023 w 5451023"/>
                <a:gd name="connsiteY11" fmla="*/ 1444628 h 1733561"/>
                <a:gd name="connsiteX12" fmla="*/ 5162090 w 5451023"/>
                <a:gd name="connsiteY12" fmla="*/ 1733561 h 1733561"/>
                <a:gd name="connsiteX13" fmla="*/ 4417193 w 5451023"/>
                <a:gd name="connsiteY13" fmla="*/ 1733561 h 1733561"/>
                <a:gd name="connsiteX14" fmla="*/ 3818491 w 5451023"/>
                <a:gd name="connsiteY14" fmla="*/ 1733561 h 1733561"/>
                <a:gd name="connsiteX15" fmla="*/ 3268520 w 5451023"/>
                <a:gd name="connsiteY15" fmla="*/ 1733561 h 1733561"/>
                <a:gd name="connsiteX16" fmla="*/ 2474892 w 5451023"/>
                <a:gd name="connsiteY16" fmla="*/ 1733561 h 1733561"/>
                <a:gd name="connsiteX17" fmla="*/ 1729995 w 5451023"/>
                <a:gd name="connsiteY17" fmla="*/ 1733561 h 1733561"/>
                <a:gd name="connsiteX18" fmla="*/ 1033830 w 5451023"/>
                <a:gd name="connsiteY18" fmla="*/ 1733561 h 1733561"/>
                <a:gd name="connsiteX19" fmla="*/ 288933 w 5451023"/>
                <a:gd name="connsiteY19" fmla="*/ 1733561 h 1733561"/>
                <a:gd name="connsiteX20" fmla="*/ 0 w 5451023"/>
                <a:gd name="connsiteY20" fmla="*/ 1444628 h 1733561"/>
                <a:gd name="connsiteX21" fmla="*/ 0 w 5451023"/>
                <a:gd name="connsiteY21" fmla="*/ 889894 h 1733561"/>
                <a:gd name="connsiteX22" fmla="*/ 0 w 5451023"/>
                <a:gd name="connsiteY22" fmla="*/ 288933 h 1733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733561" fill="none" extrusionOk="0">
                  <a:moveTo>
                    <a:pt x="0" y="288933"/>
                  </a:moveTo>
                  <a:cubicBezTo>
                    <a:pt x="389" y="118839"/>
                    <a:pt x="125346" y="-15701"/>
                    <a:pt x="288933" y="0"/>
                  </a:cubicBezTo>
                  <a:cubicBezTo>
                    <a:pt x="627042" y="2271"/>
                    <a:pt x="685876" y="23586"/>
                    <a:pt x="985098" y="0"/>
                  </a:cubicBezTo>
                  <a:cubicBezTo>
                    <a:pt x="1284321" y="-23586"/>
                    <a:pt x="1348317" y="-9638"/>
                    <a:pt x="1681264" y="0"/>
                  </a:cubicBezTo>
                  <a:cubicBezTo>
                    <a:pt x="2014211" y="9638"/>
                    <a:pt x="1985623" y="-28038"/>
                    <a:pt x="2279966" y="0"/>
                  </a:cubicBezTo>
                  <a:cubicBezTo>
                    <a:pt x="2574309" y="28038"/>
                    <a:pt x="2652821" y="-4808"/>
                    <a:pt x="2976131" y="0"/>
                  </a:cubicBezTo>
                  <a:cubicBezTo>
                    <a:pt x="3299441" y="4808"/>
                    <a:pt x="3431605" y="21284"/>
                    <a:pt x="3623565" y="0"/>
                  </a:cubicBezTo>
                  <a:cubicBezTo>
                    <a:pt x="3815525" y="-21284"/>
                    <a:pt x="4114718" y="-26063"/>
                    <a:pt x="4270998" y="0"/>
                  </a:cubicBezTo>
                  <a:cubicBezTo>
                    <a:pt x="4427278" y="26063"/>
                    <a:pt x="4884698" y="-22089"/>
                    <a:pt x="5162090" y="0"/>
                  </a:cubicBezTo>
                  <a:cubicBezTo>
                    <a:pt x="5313574" y="1627"/>
                    <a:pt x="5472660" y="156567"/>
                    <a:pt x="5451023" y="288933"/>
                  </a:cubicBezTo>
                  <a:cubicBezTo>
                    <a:pt x="5471157" y="525420"/>
                    <a:pt x="5438684" y="579868"/>
                    <a:pt x="5451023" y="832110"/>
                  </a:cubicBezTo>
                  <a:cubicBezTo>
                    <a:pt x="5463362" y="1084352"/>
                    <a:pt x="5455573" y="1240781"/>
                    <a:pt x="5451023" y="1444628"/>
                  </a:cubicBezTo>
                  <a:cubicBezTo>
                    <a:pt x="5451494" y="1607961"/>
                    <a:pt x="5317803" y="1738019"/>
                    <a:pt x="5162090" y="1733561"/>
                  </a:cubicBezTo>
                  <a:cubicBezTo>
                    <a:pt x="4940966" y="1737401"/>
                    <a:pt x="4571172" y="1763561"/>
                    <a:pt x="4417193" y="1733561"/>
                  </a:cubicBezTo>
                  <a:cubicBezTo>
                    <a:pt x="4263214" y="1703561"/>
                    <a:pt x="4032987" y="1756470"/>
                    <a:pt x="3818491" y="1733561"/>
                  </a:cubicBezTo>
                  <a:cubicBezTo>
                    <a:pt x="3603995" y="1710652"/>
                    <a:pt x="3511295" y="1753511"/>
                    <a:pt x="3268520" y="1733561"/>
                  </a:cubicBezTo>
                  <a:cubicBezTo>
                    <a:pt x="3025745" y="1713611"/>
                    <a:pt x="2671654" y="1747543"/>
                    <a:pt x="2474892" y="1733561"/>
                  </a:cubicBezTo>
                  <a:cubicBezTo>
                    <a:pt x="2278130" y="1719579"/>
                    <a:pt x="1944366" y="1699389"/>
                    <a:pt x="1729995" y="1733561"/>
                  </a:cubicBezTo>
                  <a:cubicBezTo>
                    <a:pt x="1515624" y="1767733"/>
                    <a:pt x="1281269" y="1704312"/>
                    <a:pt x="1033830" y="1733561"/>
                  </a:cubicBezTo>
                  <a:cubicBezTo>
                    <a:pt x="786391" y="1762810"/>
                    <a:pt x="452130" y="1728204"/>
                    <a:pt x="288933" y="1733561"/>
                  </a:cubicBezTo>
                  <a:cubicBezTo>
                    <a:pt x="117541" y="1730562"/>
                    <a:pt x="29469" y="1616686"/>
                    <a:pt x="0" y="1444628"/>
                  </a:cubicBezTo>
                  <a:cubicBezTo>
                    <a:pt x="-6495" y="1237613"/>
                    <a:pt x="-8296" y="1046574"/>
                    <a:pt x="0" y="889894"/>
                  </a:cubicBezTo>
                  <a:cubicBezTo>
                    <a:pt x="8296" y="733214"/>
                    <a:pt x="24792" y="540950"/>
                    <a:pt x="0" y="288933"/>
                  </a:cubicBezTo>
                  <a:close/>
                </a:path>
                <a:path w="5451023" h="1733561" stroke="0" extrusionOk="0">
                  <a:moveTo>
                    <a:pt x="0" y="288933"/>
                  </a:moveTo>
                  <a:cubicBezTo>
                    <a:pt x="-11657" y="110374"/>
                    <a:pt x="141186" y="-354"/>
                    <a:pt x="288933" y="0"/>
                  </a:cubicBezTo>
                  <a:cubicBezTo>
                    <a:pt x="529963" y="-12365"/>
                    <a:pt x="843659" y="27161"/>
                    <a:pt x="985098" y="0"/>
                  </a:cubicBezTo>
                  <a:cubicBezTo>
                    <a:pt x="1126538" y="-27161"/>
                    <a:pt x="1372441" y="-27274"/>
                    <a:pt x="1583800" y="0"/>
                  </a:cubicBezTo>
                  <a:cubicBezTo>
                    <a:pt x="1795159" y="27274"/>
                    <a:pt x="1966555" y="29663"/>
                    <a:pt x="2182503" y="0"/>
                  </a:cubicBezTo>
                  <a:cubicBezTo>
                    <a:pt x="2398451" y="-29663"/>
                    <a:pt x="2511507" y="14274"/>
                    <a:pt x="2732473" y="0"/>
                  </a:cubicBezTo>
                  <a:cubicBezTo>
                    <a:pt x="2953439" y="-14274"/>
                    <a:pt x="3173852" y="-28989"/>
                    <a:pt x="3331175" y="0"/>
                  </a:cubicBezTo>
                  <a:cubicBezTo>
                    <a:pt x="3488498" y="28989"/>
                    <a:pt x="3848905" y="14460"/>
                    <a:pt x="4027341" y="0"/>
                  </a:cubicBezTo>
                  <a:cubicBezTo>
                    <a:pt x="4205777" y="-14460"/>
                    <a:pt x="4734647" y="-31635"/>
                    <a:pt x="5162090" y="0"/>
                  </a:cubicBezTo>
                  <a:cubicBezTo>
                    <a:pt x="5334040" y="25477"/>
                    <a:pt x="5465733" y="131399"/>
                    <a:pt x="5451023" y="288933"/>
                  </a:cubicBezTo>
                  <a:cubicBezTo>
                    <a:pt x="5467517" y="450391"/>
                    <a:pt x="5440684" y="689500"/>
                    <a:pt x="5451023" y="832110"/>
                  </a:cubicBezTo>
                  <a:cubicBezTo>
                    <a:pt x="5461362" y="974720"/>
                    <a:pt x="5477409" y="1264084"/>
                    <a:pt x="5451023" y="1444628"/>
                  </a:cubicBezTo>
                  <a:cubicBezTo>
                    <a:pt x="5433885" y="1639802"/>
                    <a:pt x="5324829" y="1700215"/>
                    <a:pt x="5162090" y="1733561"/>
                  </a:cubicBezTo>
                  <a:cubicBezTo>
                    <a:pt x="4993716" y="1718968"/>
                    <a:pt x="4667651" y="1734651"/>
                    <a:pt x="4368462" y="1733561"/>
                  </a:cubicBezTo>
                  <a:cubicBezTo>
                    <a:pt x="4069273" y="1732471"/>
                    <a:pt x="4047996" y="1718504"/>
                    <a:pt x="3818491" y="1733561"/>
                  </a:cubicBezTo>
                  <a:cubicBezTo>
                    <a:pt x="3588986" y="1748618"/>
                    <a:pt x="3467344" y="1760508"/>
                    <a:pt x="3122326" y="1733561"/>
                  </a:cubicBezTo>
                  <a:cubicBezTo>
                    <a:pt x="2777308" y="1706614"/>
                    <a:pt x="2751882" y="1749918"/>
                    <a:pt x="2426160" y="1733561"/>
                  </a:cubicBezTo>
                  <a:cubicBezTo>
                    <a:pt x="2100438" y="1717204"/>
                    <a:pt x="1911806" y="1753530"/>
                    <a:pt x="1729995" y="1733561"/>
                  </a:cubicBezTo>
                  <a:cubicBezTo>
                    <a:pt x="1548184" y="1713592"/>
                    <a:pt x="1350919" y="1717941"/>
                    <a:pt x="1180025" y="1733561"/>
                  </a:cubicBezTo>
                  <a:cubicBezTo>
                    <a:pt x="1009131" y="1749182"/>
                    <a:pt x="558301" y="1689965"/>
                    <a:pt x="288933" y="1733561"/>
                  </a:cubicBezTo>
                  <a:cubicBezTo>
                    <a:pt x="149303" y="1706380"/>
                    <a:pt x="7765" y="1594984"/>
                    <a:pt x="0" y="1444628"/>
                  </a:cubicBezTo>
                  <a:cubicBezTo>
                    <a:pt x="-107" y="1299243"/>
                    <a:pt x="3914" y="1029487"/>
                    <a:pt x="0" y="878337"/>
                  </a:cubicBezTo>
                  <a:cubicBezTo>
                    <a:pt x="-3914" y="727187"/>
                    <a:pt x="19345" y="553738"/>
                    <a:pt x="0" y="288933"/>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Content Placeholder 2">
              <a:extLst>
                <a:ext uri="{FF2B5EF4-FFF2-40B4-BE49-F238E27FC236}">
                  <a16:creationId xmlns:a16="http://schemas.microsoft.com/office/drawing/2014/main" id="{84EA0261-3875-42E2-9B6C-C0E0AECB4582}"/>
                </a:ext>
              </a:extLst>
            </p:cNvPr>
            <p:cNvSpPr txBox="1">
              <a:spLocks/>
            </p:cNvSpPr>
            <p:nvPr/>
          </p:nvSpPr>
          <p:spPr>
            <a:xfrm>
              <a:off x="3170732" y="3527354"/>
              <a:ext cx="4906468"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5B9BD5">
                      <a:lumMod val="75000"/>
                    </a:srgbClr>
                  </a:solidFill>
                  <a:effectLst/>
                  <a:uLnTx/>
                  <a:uFillTx/>
                  <a:latin typeface="Calibri" panose="020F0502020204030204"/>
                  <a:ea typeface="+mn-ea"/>
                  <a:cs typeface="+mn-cs"/>
                </a:rPr>
                <a:t>2.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Chữ</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viết</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rõ</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ràng</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sạch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đẹp</a:t>
              </a: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37" name="Group 36">
            <a:extLst>
              <a:ext uri="{FF2B5EF4-FFF2-40B4-BE49-F238E27FC236}">
                <a16:creationId xmlns:a16="http://schemas.microsoft.com/office/drawing/2014/main" id="{6FE8EBAC-C955-4831-AC83-780705A71C21}"/>
              </a:ext>
            </a:extLst>
          </p:cNvPr>
          <p:cNvGrpSpPr/>
          <p:nvPr/>
        </p:nvGrpSpPr>
        <p:grpSpPr>
          <a:xfrm>
            <a:off x="4634182" y="4810598"/>
            <a:ext cx="5451023" cy="1667668"/>
            <a:chOff x="4634182" y="4810598"/>
            <a:chExt cx="5451023" cy="1667668"/>
          </a:xfrm>
        </p:grpSpPr>
        <p:sp>
          <p:nvSpPr>
            <p:cNvPr id="33" name="Rectangle: Rounded Corners 32">
              <a:extLst>
                <a:ext uri="{FF2B5EF4-FFF2-40B4-BE49-F238E27FC236}">
                  <a16:creationId xmlns:a16="http://schemas.microsoft.com/office/drawing/2014/main" id="{140E5C08-D913-4F44-A3F7-0B699FB582BA}"/>
                </a:ext>
              </a:extLst>
            </p:cNvPr>
            <p:cNvSpPr/>
            <p:nvPr/>
          </p:nvSpPr>
          <p:spPr>
            <a:xfrm>
              <a:off x="4634182" y="4810598"/>
              <a:ext cx="5451023" cy="1576589"/>
            </a:xfrm>
            <a:custGeom>
              <a:avLst/>
              <a:gdLst>
                <a:gd name="connsiteX0" fmla="*/ 0 w 5451023"/>
                <a:gd name="connsiteY0" fmla="*/ 262770 h 1576589"/>
                <a:gd name="connsiteX1" fmla="*/ 262770 w 5451023"/>
                <a:gd name="connsiteY1" fmla="*/ 0 h 1576589"/>
                <a:gd name="connsiteX2" fmla="*/ 976965 w 5451023"/>
                <a:gd name="connsiteY2" fmla="*/ 0 h 1576589"/>
                <a:gd name="connsiteX3" fmla="*/ 1592650 w 5451023"/>
                <a:gd name="connsiteY3" fmla="*/ 0 h 1576589"/>
                <a:gd name="connsiteX4" fmla="*/ 2159081 w 5451023"/>
                <a:gd name="connsiteY4" fmla="*/ 0 h 1576589"/>
                <a:gd name="connsiteX5" fmla="*/ 2725512 w 5451023"/>
                <a:gd name="connsiteY5" fmla="*/ 0 h 1576589"/>
                <a:gd name="connsiteX6" fmla="*/ 3390452 w 5451023"/>
                <a:gd name="connsiteY6" fmla="*/ 0 h 1576589"/>
                <a:gd name="connsiteX7" fmla="*/ 4104647 w 5451023"/>
                <a:gd name="connsiteY7" fmla="*/ 0 h 1576589"/>
                <a:gd name="connsiteX8" fmla="*/ 5188253 w 5451023"/>
                <a:gd name="connsiteY8" fmla="*/ 0 h 1576589"/>
                <a:gd name="connsiteX9" fmla="*/ 5451023 w 5451023"/>
                <a:gd name="connsiteY9" fmla="*/ 262770 h 1576589"/>
                <a:gd name="connsiteX10" fmla="*/ 5451023 w 5451023"/>
                <a:gd name="connsiteY10" fmla="*/ 798805 h 1576589"/>
                <a:gd name="connsiteX11" fmla="*/ 5451023 w 5451023"/>
                <a:gd name="connsiteY11" fmla="*/ 1313819 h 1576589"/>
                <a:gd name="connsiteX12" fmla="*/ 5188253 w 5451023"/>
                <a:gd name="connsiteY12" fmla="*/ 1576589 h 1576589"/>
                <a:gd name="connsiteX13" fmla="*/ 4572568 w 5451023"/>
                <a:gd name="connsiteY13" fmla="*/ 1576589 h 1576589"/>
                <a:gd name="connsiteX14" fmla="*/ 3858373 w 5451023"/>
                <a:gd name="connsiteY14" fmla="*/ 1576589 h 1576589"/>
                <a:gd name="connsiteX15" fmla="*/ 3193432 w 5451023"/>
                <a:gd name="connsiteY15" fmla="*/ 1576589 h 1576589"/>
                <a:gd name="connsiteX16" fmla="*/ 2577747 w 5451023"/>
                <a:gd name="connsiteY16" fmla="*/ 1576589 h 1576589"/>
                <a:gd name="connsiteX17" fmla="*/ 1912807 w 5451023"/>
                <a:gd name="connsiteY17" fmla="*/ 1576589 h 1576589"/>
                <a:gd name="connsiteX18" fmla="*/ 1247867 w 5451023"/>
                <a:gd name="connsiteY18" fmla="*/ 1576589 h 1576589"/>
                <a:gd name="connsiteX19" fmla="*/ 262770 w 5451023"/>
                <a:gd name="connsiteY19" fmla="*/ 1576589 h 1576589"/>
                <a:gd name="connsiteX20" fmla="*/ 0 w 5451023"/>
                <a:gd name="connsiteY20" fmla="*/ 1313819 h 1576589"/>
                <a:gd name="connsiteX21" fmla="*/ 0 w 5451023"/>
                <a:gd name="connsiteY21" fmla="*/ 767274 h 1576589"/>
                <a:gd name="connsiteX22" fmla="*/ 0 w 5451023"/>
                <a:gd name="connsiteY22" fmla="*/ 262770 h 1576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451023" h="1576589" fill="none" extrusionOk="0">
                  <a:moveTo>
                    <a:pt x="0" y="262770"/>
                  </a:moveTo>
                  <a:cubicBezTo>
                    <a:pt x="-12239" y="135578"/>
                    <a:pt x="115809" y="-19266"/>
                    <a:pt x="262770" y="0"/>
                  </a:cubicBezTo>
                  <a:cubicBezTo>
                    <a:pt x="503308" y="24729"/>
                    <a:pt x="799421" y="-20091"/>
                    <a:pt x="976965" y="0"/>
                  </a:cubicBezTo>
                  <a:cubicBezTo>
                    <a:pt x="1154509" y="20091"/>
                    <a:pt x="1354634" y="-3013"/>
                    <a:pt x="1592650" y="0"/>
                  </a:cubicBezTo>
                  <a:cubicBezTo>
                    <a:pt x="1830666" y="3013"/>
                    <a:pt x="2005648" y="-10408"/>
                    <a:pt x="2159081" y="0"/>
                  </a:cubicBezTo>
                  <a:cubicBezTo>
                    <a:pt x="2312514" y="10408"/>
                    <a:pt x="2578869" y="8307"/>
                    <a:pt x="2725512" y="0"/>
                  </a:cubicBezTo>
                  <a:cubicBezTo>
                    <a:pt x="2872155" y="-8307"/>
                    <a:pt x="3078469" y="-28616"/>
                    <a:pt x="3390452" y="0"/>
                  </a:cubicBezTo>
                  <a:cubicBezTo>
                    <a:pt x="3702435" y="28616"/>
                    <a:pt x="3871037" y="-32054"/>
                    <a:pt x="4104647" y="0"/>
                  </a:cubicBezTo>
                  <a:cubicBezTo>
                    <a:pt x="4338257" y="32054"/>
                    <a:pt x="4744300" y="-41743"/>
                    <a:pt x="5188253" y="0"/>
                  </a:cubicBezTo>
                  <a:cubicBezTo>
                    <a:pt x="5333481" y="4457"/>
                    <a:pt x="5457807" y="131532"/>
                    <a:pt x="5451023" y="262770"/>
                  </a:cubicBezTo>
                  <a:cubicBezTo>
                    <a:pt x="5465690" y="422068"/>
                    <a:pt x="5442350" y="668880"/>
                    <a:pt x="5451023" y="798805"/>
                  </a:cubicBezTo>
                  <a:cubicBezTo>
                    <a:pt x="5459696" y="928730"/>
                    <a:pt x="5462129" y="1134278"/>
                    <a:pt x="5451023" y="1313819"/>
                  </a:cubicBezTo>
                  <a:cubicBezTo>
                    <a:pt x="5471822" y="1469789"/>
                    <a:pt x="5327017" y="1571051"/>
                    <a:pt x="5188253" y="1576589"/>
                  </a:cubicBezTo>
                  <a:cubicBezTo>
                    <a:pt x="4920130" y="1599775"/>
                    <a:pt x="4828349" y="1571970"/>
                    <a:pt x="4572568" y="1576589"/>
                  </a:cubicBezTo>
                  <a:cubicBezTo>
                    <a:pt x="4316787" y="1581208"/>
                    <a:pt x="4045843" y="1588878"/>
                    <a:pt x="3858373" y="1576589"/>
                  </a:cubicBezTo>
                  <a:cubicBezTo>
                    <a:pt x="3670904" y="1564300"/>
                    <a:pt x="3370597" y="1598536"/>
                    <a:pt x="3193432" y="1576589"/>
                  </a:cubicBezTo>
                  <a:cubicBezTo>
                    <a:pt x="3016267" y="1554642"/>
                    <a:pt x="2803127" y="1548464"/>
                    <a:pt x="2577747" y="1576589"/>
                  </a:cubicBezTo>
                  <a:cubicBezTo>
                    <a:pt x="2352368" y="1604714"/>
                    <a:pt x="2077705" y="1607700"/>
                    <a:pt x="1912807" y="1576589"/>
                  </a:cubicBezTo>
                  <a:cubicBezTo>
                    <a:pt x="1747909" y="1545478"/>
                    <a:pt x="1529017" y="1607516"/>
                    <a:pt x="1247867" y="1576589"/>
                  </a:cubicBezTo>
                  <a:cubicBezTo>
                    <a:pt x="966717" y="1545662"/>
                    <a:pt x="682959" y="1616051"/>
                    <a:pt x="262770" y="1576589"/>
                  </a:cubicBezTo>
                  <a:cubicBezTo>
                    <a:pt x="122093" y="1571183"/>
                    <a:pt x="-8691" y="1450746"/>
                    <a:pt x="0" y="1313819"/>
                  </a:cubicBezTo>
                  <a:cubicBezTo>
                    <a:pt x="10065" y="1089809"/>
                    <a:pt x="-15721" y="1001753"/>
                    <a:pt x="0" y="767274"/>
                  </a:cubicBezTo>
                  <a:cubicBezTo>
                    <a:pt x="15721" y="532796"/>
                    <a:pt x="22875" y="397461"/>
                    <a:pt x="0" y="262770"/>
                  </a:cubicBezTo>
                  <a:close/>
                </a:path>
                <a:path w="5451023" h="1576589" stroke="0" extrusionOk="0">
                  <a:moveTo>
                    <a:pt x="0" y="262770"/>
                  </a:moveTo>
                  <a:cubicBezTo>
                    <a:pt x="-13453" y="95734"/>
                    <a:pt x="151826" y="-1024"/>
                    <a:pt x="262770" y="0"/>
                  </a:cubicBezTo>
                  <a:cubicBezTo>
                    <a:pt x="397762" y="18927"/>
                    <a:pt x="741791" y="24636"/>
                    <a:pt x="878455" y="0"/>
                  </a:cubicBezTo>
                  <a:cubicBezTo>
                    <a:pt x="1015119" y="-24636"/>
                    <a:pt x="1154529" y="-18052"/>
                    <a:pt x="1395631" y="0"/>
                  </a:cubicBezTo>
                  <a:cubicBezTo>
                    <a:pt x="1636733" y="18052"/>
                    <a:pt x="1727022" y="13543"/>
                    <a:pt x="1912807" y="0"/>
                  </a:cubicBezTo>
                  <a:cubicBezTo>
                    <a:pt x="2098592" y="-13543"/>
                    <a:pt x="2160507" y="-19431"/>
                    <a:pt x="2380728" y="0"/>
                  </a:cubicBezTo>
                  <a:cubicBezTo>
                    <a:pt x="2600949" y="19431"/>
                    <a:pt x="2775246" y="3926"/>
                    <a:pt x="2897903" y="0"/>
                  </a:cubicBezTo>
                  <a:cubicBezTo>
                    <a:pt x="3020560" y="-3926"/>
                    <a:pt x="3289429" y="-29105"/>
                    <a:pt x="3513589" y="0"/>
                  </a:cubicBezTo>
                  <a:cubicBezTo>
                    <a:pt x="3737749" y="29105"/>
                    <a:pt x="3851088" y="-8083"/>
                    <a:pt x="4178529" y="0"/>
                  </a:cubicBezTo>
                  <a:cubicBezTo>
                    <a:pt x="4505970" y="8083"/>
                    <a:pt x="4711489" y="-38177"/>
                    <a:pt x="5188253" y="0"/>
                  </a:cubicBezTo>
                  <a:cubicBezTo>
                    <a:pt x="5362076" y="9162"/>
                    <a:pt x="5430273" y="135010"/>
                    <a:pt x="5451023" y="262770"/>
                  </a:cubicBezTo>
                  <a:cubicBezTo>
                    <a:pt x="5452339" y="520048"/>
                    <a:pt x="5428011" y="671976"/>
                    <a:pt x="5451023" y="777784"/>
                  </a:cubicBezTo>
                  <a:cubicBezTo>
                    <a:pt x="5474035" y="883592"/>
                    <a:pt x="5435451" y="1189561"/>
                    <a:pt x="5451023" y="1313819"/>
                  </a:cubicBezTo>
                  <a:cubicBezTo>
                    <a:pt x="5435624" y="1475956"/>
                    <a:pt x="5329740" y="1586425"/>
                    <a:pt x="5188253" y="1576589"/>
                  </a:cubicBezTo>
                  <a:cubicBezTo>
                    <a:pt x="4970914" y="1575646"/>
                    <a:pt x="4700201" y="1571094"/>
                    <a:pt x="4474058" y="1576589"/>
                  </a:cubicBezTo>
                  <a:cubicBezTo>
                    <a:pt x="4247916" y="1582084"/>
                    <a:pt x="4038509" y="1574954"/>
                    <a:pt x="3858373" y="1576589"/>
                  </a:cubicBezTo>
                  <a:cubicBezTo>
                    <a:pt x="3678237" y="1578224"/>
                    <a:pt x="3472277" y="1603025"/>
                    <a:pt x="3242687" y="1576589"/>
                  </a:cubicBezTo>
                  <a:cubicBezTo>
                    <a:pt x="3013097" y="1550153"/>
                    <a:pt x="2904876" y="1562924"/>
                    <a:pt x="2627002" y="1576589"/>
                  </a:cubicBezTo>
                  <a:cubicBezTo>
                    <a:pt x="2349128" y="1590254"/>
                    <a:pt x="2358584" y="1595104"/>
                    <a:pt x="2159081" y="1576589"/>
                  </a:cubicBezTo>
                  <a:cubicBezTo>
                    <a:pt x="1959578" y="1558074"/>
                    <a:pt x="1590823" y="1603284"/>
                    <a:pt x="1444886" y="1576589"/>
                  </a:cubicBezTo>
                  <a:cubicBezTo>
                    <a:pt x="1298950" y="1549894"/>
                    <a:pt x="1168700" y="1563966"/>
                    <a:pt x="976965" y="1576589"/>
                  </a:cubicBezTo>
                  <a:cubicBezTo>
                    <a:pt x="785230" y="1589212"/>
                    <a:pt x="584184" y="1598808"/>
                    <a:pt x="262770" y="1576589"/>
                  </a:cubicBezTo>
                  <a:cubicBezTo>
                    <a:pt x="143735" y="1595404"/>
                    <a:pt x="-3355" y="1460604"/>
                    <a:pt x="0" y="1313819"/>
                  </a:cubicBezTo>
                  <a:cubicBezTo>
                    <a:pt x="-23893" y="1056400"/>
                    <a:pt x="-15278" y="1043615"/>
                    <a:pt x="0" y="798805"/>
                  </a:cubicBezTo>
                  <a:cubicBezTo>
                    <a:pt x="15278" y="553995"/>
                    <a:pt x="40" y="441491"/>
                    <a:pt x="0" y="262770"/>
                  </a:cubicBezTo>
                  <a:close/>
                </a:path>
              </a:pathLst>
            </a:custGeom>
            <a:solidFill>
              <a:schemeClr val="bg1"/>
            </a:solidFill>
            <a:ln w="28575">
              <a:solidFill>
                <a:srgbClr val="FFFF00"/>
              </a:solidFill>
              <a:extLst>
                <a:ext uri="{C807C97D-BFC1-408E-A445-0C87EB9F89A2}">
                  <ask:lineSketchStyleProps xmlns:ask="http://schemas.microsoft.com/office/drawing/2018/sketchyshapes" sd="2717515596">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Content Placeholder 2">
              <a:extLst>
                <a:ext uri="{FF2B5EF4-FFF2-40B4-BE49-F238E27FC236}">
                  <a16:creationId xmlns:a16="http://schemas.microsoft.com/office/drawing/2014/main" id="{4F93A566-FA1E-42A6-8B04-4BFAA5F0E60E}"/>
                </a:ext>
              </a:extLst>
            </p:cNvPr>
            <p:cNvSpPr txBox="1">
              <a:spLocks/>
            </p:cNvSpPr>
            <p:nvPr/>
          </p:nvSpPr>
          <p:spPr>
            <a:xfrm>
              <a:off x="5101537" y="4999984"/>
              <a:ext cx="4649325" cy="14782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dirty="0">
                  <a:ln>
                    <a:noFill/>
                  </a:ln>
                  <a:solidFill>
                    <a:srgbClr val="70AD47">
                      <a:lumMod val="75000"/>
                    </a:srgbClr>
                  </a:solidFill>
                  <a:effectLst/>
                  <a:uLnTx/>
                  <a:uFillTx/>
                  <a:latin typeface="Calibri" panose="020F0502020204030204"/>
                  <a:ea typeface="+mn-ea"/>
                  <a:cs typeface="+mn-cs"/>
                </a:rPr>
                <a:t>3.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Trình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bày</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đúng</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hình</a:t>
              </a:r>
              <a:r>
                <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1" i="0" u="none" strike="noStrike" kern="1200" cap="none" spc="0" normalizeH="0" baseline="0" noProof="0" dirty="0" err="1">
                  <a:ln>
                    <a:noFill/>
                  </a:ln>
                  <a:solidFill>
                    <a:prstClr val="black"/>
                  </a:solidFill>
                  <a:effectLst/>
                  <a:uLnTx/>
                  <a:uFillTx/>
                  <a:latin typeface="Calibri" panose="020F0502020204030204"/>
                  <a:ea typeface="+mn-ea"/>
                  <a:cs typeface="+mn-cs"/>
                </a:rPr>
                <a:t>thức</a:t>
              </a:r>
              <a:endParaRPr kumimoji="0" lang="en-US" sz="4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pic>
        <p:nvPicPr>
          <p:cNvPr id="4" name="Picture 3">
            <a:extLst>
              <a:ext uri="{FF2B5EF4-FFF2-40B4-BE49-F238E27FC236}">
                <a16:creationId xmlns:a16="http://schemas.microsoft.com/office/drawing/2014/main" id="{FDCA7B2B-A7F2-4B4A-BFAB-1180C46A24C4}"/>
              </a:ext>
            </a:extLst>
          </p:cNvPr>
          <p:cNvPicPr>
            <a:picLocks noChangeAspect="1"/>
          </p:cNvPicPr>
          <p:nvPr/>
        </p:nvPicPr>
        <p:blipFill>
          <a:blip r:embed="rId3"/>
          <a:stretch>
            <a:fillRect/>
          </a:stretch>
        </p:blipFill>
        <p:spPr>
          <a:xfrm>
            <a:off x="641399" y="50680"/>
            <a:ext cx="7816801" cy="1756271"/>
          </a:xfrm>
          <a:prstGeom prst="rect">
            <a:avLst/>
          </a:prstGeom>
        </p:spPr>
      </p:pic>
    </p:spTree>
    <p:extLst>
      <p:ext uri="{BB962C8B-B14F-4D97-AF65-F5344CB8AC3E}">
        <p14:creationId xmlns:p14="http://schemas.microsoft.com/office/powerpoint/2010/main" val="68347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6"/>
                                        </p:tgtEl>
                                        <p:attrNameLst>
                                          <p:attrName>style.visibility</p:attrName>
                                        </p:attrNameLst>
                                      </p:cBhvr>
                                      <p:to>
                                        <p:strVal val="visible"/>
                                      </p:to>
                                    </p:set>
                                    <p:anim calcmode="lin" valueType="num">
                                      <p:cBhvr additive="base">
                                        <p:cTn id="13" dur="500" fill="hold"/>
                                        <p:tgtEl>
                                          <p:spTgt spid="36"/>
                                        </p:tgtEl>
                                        <p:attrNameLst>
                                          <p:attrName>ppt_x</p:attrName>
                                        </p:attrNameLst>
                                      </p:cBhvr>
                                      <p:tavLst>
                                        <p:tav tm="0">
                                          <p:val>
                                            <p:strVal val="#ppt_x"/>
                                          </p:val>
                                        </p:tav>
                                        <p:tav tm="100000">
                                          <p:val>
                                            <p:strVal val="#ppt_x"/>
                                          </p:val>
                                        </p:tav>
                                      </p:tavLst>
                                    </p:anim>
                                    <p:anim calcmode="lin" valueType="num">
                                      <p:cBhvr additive="base">
                                        <p:cTn id="1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a16="http://schemas.microsoft.com/office/drawing/2014/main" id="{24AE2442-9A16-4C58-9B8B-079E02FE8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9B4E887-2B35-431F-90DA-F861738F7405}"/>
              </a:ext>
            </a:extLst>
          </p:cNvPr>
          <p:cNvPicPr>
            <a:picLocks noChangeAspect="1"/>
          </p:cNvPicPr>
          <p:nvPr/>
        </p:nvPicPr>
        <p:blipFill>
          <a:blip r:embed="rId4"/>
          <a:stretch>
            <a:fillRect/>
          </a:stretch>
        </p:blipFill>
        <p:spPr>
          <a:xfrm>
            <a:off x="2128274" y="1579556"/>
            <a:ext cx="8602202" cy="1603387"/>
          </a:xfrm>
          <a:prstGeom prst="rect">
            <a:avLst/>
          </a:prstGeom>
        </p:spPr>
      </p:pic>
    </p:spTree>
    <p:extLst>
      <p:ext uri="{BB962C8B-B14F-4D97-AF65-F5344CB8AC3E}">
        <p14:creationId xmlns:p14="http://schemas.microsoft.com/office/powerpoint/2010/main" val="36860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337561" y="314325"/>
            <a:ext cx="11702039" cy="6286500"/>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id="{14CE544C-75C7-428C-A0FE-CB754DDB9E70}"/>
              </a:ext>
            </a:extLst>
          </p:cNvPr>
          <p:cNvSpPr txBox="1"/>
          <p:nvPr/>
        </p:nvSpPr>
        <p:spPr>
          <a:xfrm>
            <a:off x="695325" y="570637"/>
            <a:ext cx="11239500" cy="584775"/>
          </a:xfrm>
          <a:prstGeom prst="rect">
            <a:avLst/>
          </a:prstGeom>
          <a:noFill/>
        </p:spPr>
        <p:txBody>
          <a:bodyPr wrap="square">
            <a:spAutoFit/>
          </a:bodyPr>
          <a:lstStyle/>
          <a:p>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Tìm</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ngữ</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chỉ</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sự</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vật</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đặc</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điểm</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tiếng</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bắt</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đầu</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bằng</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s </a:t>
            </a:r>
            <a:r>
              <a:rPr lang="en-US" sz="32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hoặc</a:t>
            </a:r>
            <a:r>
              <a:rPr lang="en-US"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x</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Picture 3">
            <a:extLst>
              <a:ext uri="{FF2B5EF4-FFF2-40B4-BE49-F238E27FC236}">
                <a16:creationId xmlns:a16="http://schemas.microsoft.com/office/drawing/2014/main" id="{7ECAB70B-C9CE-4204-B410-448356837DC9}"/>
              </a:ext>
            </a:extLst>
          </p:cNvPr>
          <p:cNvPicPr>
            <a:picLocks noChangeAspect="1"/>
          </p:cNvPicPr>
          <p:nvPr/>
        </p:nvPicPr>
        <p:blipFill>
          <a:blip r:embed="rId3"/>
          <a:stretch>
            <a:fillRect/>
          </a:stretch>
        </p:blipFill>
        <p:spPr>
          <a:xfrm>
            <a:off x="5314950" y="1547924"/>
            <a:ext cx="6015037" cy="4567126"/>
          </a:xfrm>
          <a:prstGeom prst="rect">
            <a:avLst/>
          </a:prstGeom>
        </p:spPr>
      </p:pic>
      <p:sp>
        <p:nvSpPr>
          <p:cNvPr id="10" name="Lưu đồ: Điểm Kết Thúc 1">
            <a:extLst>
              <a:ext uri="{FF2B5EF4-FFF2-40B4-BE49-F238E27FC236}">
                <a16:creationId xmlns:a16="http://schemas.microsoft.com/office/drawing/2014/main" id="{D6010957-6888-4622-BC37-58717D9808D3}"/>
              </a:ext>
            </a:extLst>
          </p:cNvPr>
          <p:cNvSpPr/>
          <p:nvPr/>
        </p:nvSpPr>
        <p:spPr>
          <a:xfrm>
            <a:off x="433038" y="2001816"/>
            <a:ext cx="4939062" cy="1855415"/>
          </a:xfrm>
          <a:prstGeom prst="flowChartTerminator">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Bắt đầu bằng s: </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sóc, sông,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sỏi, sên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sim,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sáng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sâu</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vú</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sữa</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Lưu đồ: Điểm Kết Thúc 1">
            <a:extLst>
              <a:ext uri="{FF2B5EF4-FFF2-40B4-BE49-F238E27FC236}">
                <a16:creationId xmlns:a16="http://schemas.microsoft.com/office/drawing/2014/main" id="{09F88F46-43BA-49B7-A863-4CEF9F4579CA}"/>
              </a:ext>
            </a:extLst>
          </p:cNvPr>
          <p:cNvSpPr/>
          <p:nvPr/>
        </p:nvSpPr>
        <p:spPr>
          <a:xfrm>
            <a:off x="366363" y="4106841"/>
            <a:ext cx="4939062" cy="1855415"/>
          </a:xfrm>
          <a:prstGeom prst="flowChartTerminator">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Bắt đầu bằng </a:t>
            </a:r>
            <a:r>
              <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x</a:t>
            </a:r>
            <a:r>
              <a:rPr lang="vi-VN"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xoài, xương rồng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xanh</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xa</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xù</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xì</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xinh</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xám</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99982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337561" y="314325"/>
            <a:ext cx="11702039" cy="6286500"/>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TextBox 6">
            <a:extLst>
              <a:ext uri="{FF2B5EF4-FFF2-40B4-BE49-F238E27FC236}">
                <a16:creationId xmlns:a16="http://schemas.microsoft.com/office/drawing/2014/main" id="{14CE544C-75C7-428C-A0FE-CB754DDB9E70}"/>
              </a:ext>
            </a:extLst>
          </p:cNvPr>
          <p:cNvSpPr txBox="1"/>
          <p:nvPr/>
        </p:nvSpPr>
        <p:spPr>
          <a:xfrm>
            <a:off x="390525" y="570637"/>
            <a:ext cx="11544300"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Tìm</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ngữ</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chỉ</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sự</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đặc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điểm</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bắt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đầu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bằng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v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hoặc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d.</a:t>
            </a:r>
          </a:p>
        </p:txBody>
      </p:sp>
      <p:pic>
        <p:nvPicPr>
          <p:cNvPr id="4" name="Picture 3">
            <a:extLst>
              <a:ext uri="{FF2B5EF4-FFF2-40B4-BE49-F238E27FC236}">
                <a16:creationId xmlns:a16="http://schemas.microsoft.com/office/drawing/2014/main" id="{7ECAB70B-C9CE-4204-B410-448356837DC9}"/>
              </a:ext>
            </a:extLst>
          </p:cNvPr>
          <p:cNvPicPr>
            <a:picLocks noChangeAspect="1"/>
          </p:cNvPicPr>
          <p:nvPr/>
        </p:nvPicPr>
        <p:blipFill>
          <a:blip r:embed="rId3"/>
          <a:stretch>
            <a:fillRect/>
          </a:stretch>
        </p:blipFill>
        <p:spPr>
          <a:xfrm>
            <a:off x="5314950" y="1547924"/>
            <a:ext cx="6015037" cy="4567126"/>
          </a:xfrm>
          <a:prstGeom prst="rect">
            <a:avLst/>
          </a:prstGeom>
        </p:spPr>
      </p:pic>
      <p:sp>
        <p:nvSpPr>
          <p:cNvPr id="10" name="Lưu đồ: Điểm Kết Thúc 1">
            <a:extLst>
              <a:ext uri="{FF2B5EF4-FFF2-40B4-BE49-F238E27FC236}">
                <a16:creationId xmlns:a16="http://schemas.microsoft.com/office/drawing/2014/main" id="{D6010957-6888-4622-BC37-58717D9808D3}"/>
              </a:ext>
            </a:extLst>
          </p:cNvPr>
          <p:cNvSpPr/>
          <p:nvPr/>
        </p:nvSpPr>
        <p:spPr>
          <a:xfrm>
            <a:off x="433038" y="1438275"/>
            <a:ext cx="5148612" cy="2418957"/>
          </a:xfrm>
          <a:prstGeom prst="flowChartTerminator">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Bắt đầu bằng </a:t>
            </a: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v</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voi, vạc, vú sữa, vượn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vịt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vắt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vẻo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vui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vẻ</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tròn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veo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trong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vắt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endPar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Lưu đồ: Điểm Kết Thúc 1">
            <a:extLst>
              <a:ext uri="{FF2B5EF4-FFF2-40B4-BE49-F238E27FC236}">
                <a16:creationId xmlns:a16="http://schemas.microsoft.com/office/drawing/2014/main" id="{09F88F46-43BA-49B7-A863-4CEF9F4579CA}"/>
              </a:ext>
            </a:extLst>
          </p:cNvPr>
          <p:cNvSpPr/>
          <p:nvPr/>
        </p:nvSpPr>
        <p:spPr>
          <a:xfrm>
            <a:off x="366363" y="4106841"/>
            <a:ext cx="5415312" cy="2179659"/>
          </a:xfrm>
          <a:prstGeom prst="flowChartTerminator">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lvl="0" algn="just"/>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Bắt đầu bằng </a:t>
            </a:r>
            <a:r>
              <a:rPr kumimoji="0" lang="en-US"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d</a:t>
            </a:r>
            <a:r>
              <a:rPr kumimoji="0" lang="vi-VN" sz="3200" b="1" i="0" u="none" strike="noStrike" kern="1200" cap="none" spc="0" normalizeH="0" baseline="0" noProof="0" dirty="0">
                <a:ln>
                  <a:noFill/>
                </a:ln>
                <a:solidFill>
                  <a:srgbClr val="00206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dưa hấu, hướng dương, dứa, dê</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hạt</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dẻ</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dài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dữ</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tợn</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dịu</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dàng</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dẻo</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dai</a:t>
            </a:r>
            <a:r>
              <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2256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214363" y="361950"/>
            <a:ext cx="11516877" cy="6087599"/>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Lưu đồ: Điểm Kết Thúc 1">
            <a:extLst>
              <a:ext uri="{FF2B5EF4-FFF2-40B4-BE49-F238E27FC236}">
                <a16:creationId xmlns:a16="http://schemas.microsoft.com/office/drawing/2014/main" id="{B07A7852-BC33-4777-9332-D83D1B586257}"/>
              </a:ext>
            </a:extLst>
          </p:cNvPr>
          <p:cNvSpPr/>
          <p:nvPr/>
        </p:nvSpPr>
        <p:spPr>
          <a:xfrm>
            <a:off x="1766538" y="744516"/>
            <a:ext cx="8562302" cy="1855415"/>
          </a:xfrm>
          <a:prstGeom prst="flowChartTerminator">
            <a:avLst/>
          </a:prstGeom>
          <a:ln>
            <a:solidFill>
              <a:schemeClr val="accent2"/>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4400" b="1" dirty="0">
                <a:solidFill>
                  <a:srgbClr val="FF0000"/>
                </a:solidFill>
                <a:latin typeface="Calibri" panose="020F0502020204030204" pitchFamily="34" charset="0"/>
                <a:cs typeface="Calibri" panose="020F0502020204030204" pitchFamily="34" charset="0"/>
              </a:rPr>
              <a:t>Đặt 2 câu với từ ngữ tìm được ở bài tập 2</a:t>
            </a:r>
            <a:endParaRPr lang="en-US" sz="4400" b="1" dirty="0">
              <a:solidFill>
                <a:srgbClr val="FF0000"/>
              </a:solidFill>
              <a:latin typeface="Calibri" panose="020F0502020204030204" pitchFamily="34" charset="0"/>
              <a:cs typeface="Calibri" panose="020F0502020204030204" pitchFamily="34" charset="0"/>
            </a:endParaRPr>
          </a:p>
        </p:txBody>
      </p:sp>
      <p:pic>
        <p:nvPicPr>
          <p:cNvPr id="21" name="Picture 2" descr="Cartoon Happy Kids Reading Book: Vector có sẵn (miễn phí bản quyền) 1560276260 | Shutterstock">
            <a:extLst>
              <a:ext uri="{FF2B5EF4-FFF2-40B4-BE49-F238E27FC236}">
                <a16:creationId xmlns:a16="http://schemas.microsoft.com/office/drawing/2014/main" id="{AB7722F4-5C6E-47E3-95EA-F9ED55362DD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000" b="90000" l="9664" r="89916">
                        <a14:foregroundMark x1="55042" y1="27857" x2="59244" y2="29643"/>
                        <a14:foregroundMark x1="36975" y1="23929" x2="38655" y2="24286"/>
                        <a14:foregroundMark x1="41597" y1="23214" x2="42017" y2="26786"/>
                        <a14:foregroundMark x1="44958" y1="35000" x2="50000" y2="41786"/>
                        <a14:foregroundMark x1="60924" y1="5000" x2="84034" y2="23214"/>
                        <a14:foregroundMark x1="27731" y1="86429" x2="27731" y2="86429"/>
                        <a14:foregroundMark x1="19748" y1="86429" x2="33613" y2="84643"/>
                        <a14:foregroundMark x1="44538" y1="83929" x2="61765" y2="87500"/>
                      </a14:backgroundRemoval>
                    </a14:imgEffect>
                  </a14:imgLayer>
                </a14:imgProps>
              </a:ext>
              <a:ext uri="{28A0092B-C50C-407E-A947-70E740481C1C}">
                <a14:useLocalDpi xmlns:a14="http://schemas.microsoft.com/office/drawing/2010/main" val="0"/>
              </a:ext>
            </a:extLst>
          </a:blip>
          <a:srcRect/>
          <a:stretch>
            <a:fillRect/>
          </a:stretch>
        </p:blipFill>
        <p:spPr bwMode="auto">
          <a:xfrm>
            <a:off x="3956140" y="2617739"/>
            <a:ext cx="3397160" cy="39966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182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5C3E83F4-23AA-4148-A695-C9C88172E91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609" b="10876"/>
          <a:stretch/>
        </p:blipFill>
        <p:spPr>
          <a:xfrm>
            <a:off x="-344905" y="37088"/>
            <a:ext cx="12536905" cy="6572250"/>
          </a:xfrm>
          <a:prstGeom prst="rect">
            <a:avLst/>
          </a:prstGeom>
          <a:effectLst>
            <a:outerShdw blurRad="25400" algn="ctr" rotWithShape="0">
              <a:prstClr val="black">
                <a:alpha val="70000"/>
              </a:prstClr>
            </a:outerShdw>
          </a:effectLst>
        </p:spPr>
      </p:pic>
      <p:sp>
        <p:nvSpPr>
          <p:cNvPr id="2" name="TextBox 1"/>
          <p:cNvSpPr txBox="1"/>
          <p:nvPr/>
        </p:nvSpPr>
        <p:spPr>
          <a:xfrm>
            <a:off x="2153645" y="2878417"/>
            <a:ext cx="7905750"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336753"/>
                </a:solidFill>
                <a:effectLst/>
                <a:uLnTx/>
                <a:uFillTx/>
                <a:latin typeface="Cambria" panose="02040503050406030204" pitchFamily="18" charset="0"/>
                <a:ea typeface="Cambria" panose="02040503050406030204" pitchFamily="18" charset="0"/>
                <a:cs typeface="+mn-cs"/>
              </a:rPr>
              <a:t>M:</a:t>
            </a:r>
          </a:p>
          <a:p>
            <a:pPr lvl="0"/>
            <a:r>
              <a:rPr lang="vi-VN" sz="4000" b="1" dirty="0">
                <a:solidFill>
                  <a:srgbClr val="336753"/>
                </a:solidFill>
                <a:latin typeface="Cambria" panose="02040503050406030204" pitchFamily="18" charset="0"/>
                <a:ea typeface="Cambria" panose="02040503050406030204" pitchFamily="18" charset="0"/>
              </a:rPr>
              <a:t>- Dưa hấu là trái cây mà em thích nhất.</a:t>
            </a:r>
          </a:p>
          <a:p>
            <a:pPr lvl="0"/>
            <a:r>
              <a:rPr lang="vi-VN" sz="4000" b="1" dirty="0">
                <a:solidFill>
                  <a:srgbClr val="336753"/>
                </a:solidFill>
                <a:latin typeface="Cambria" panose="02040503050406030204" pitchFamily="18" charset="0"/>
                <a:ea typeface="Cambria" panose="02040503050406030204" pitchFamily="18" charset="0"/>
              </a:rPr>
              <a:t>- Con vượn đang đu trên những cành cây.</a:t>
            </a:r>
          </a:p>
          <a:p>
            <a:pPr lvl="0"/>
            <a:endParaRPr lang="vi-VN" sz="4000" b="1" dirty="0">
              <a:solidFill>
                <a:srgbClr val="336753"/>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13544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16" presetClass="entr" presetSubtype="21"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图片 42">
            <a:extLst>
              <a:ext uri="{FF2B5EF4-FFF2-40B4-BE49-F238E27FC236}">
                <a16:creationId xmlns:a16="http://schemas.microsoft.com/office/drawing/2014/main" id="{544468FE-C19B-43B7-A184-F9BB086A618D}"/>
              </a:ext>
            </a:extLst>
          </p:cNvPr>
          <p:cNvPicPr>
            <a:picLocks noChangeAspect="1"/>
          </p:cNvPicPr>
          <p:nvPr/>
        </p:nvPicPr>
        <p:blipFill>
          <a:blip r:embed="rId3"/>
          <a:stretch>
            <a:fillRect/>
          </a:stretch>
        </p:blipFill>
        <p:spPr>
          <a:xfrm>
            <a:off x="209550" y="-342900"/>
            <a:ext cx="11982450" cy="7524750"/>
          </a:xfrm>
          <a:prstGeom prst="rect">
            <a:avLst/>
          </a:prstGeom>
          <a:effectLst>
            <a:outerShdw blurRad="25400" dist="25400" dir="2700000" algn="tl" rotWithShape="0">
              <a:prstClr val="black">
                <a:alpha val="40000"/>
              </a:prstClr>
            </a:outerShdw>
          </a:effectLst>
        </p:spPr>
      </p:pic>
      <p:pic>
        <p:nvPicPr>
          <p:cNvPr id="3" name="Picture 2">
            <a:extLst>
              <a:ext uri="{FF2B5EF4-FFF2-40B4-BE49-F238E27FC236}">
                <a16:creationId xmlns:a16="http://schemas.microsoft.com/office/drawing/2014/main" id="{2D37801B-7360-4A73-BE12-449D5A9BB72E}"/>
              </a:ext>
            </a:extLst>
          </p:cNvPr>
          <p:cNvPicPr>
            <a:picLocks noChangeAspect="1"/>
          </p:cNvPicPr>
          <p:nvPr/>
        </p:nvPicPr>
        <p:blipFill>
          <a:blip r:embed="rId4"/>
          <a:stretch>
            <a:fillRect/>
          </a:stretch>
        </p:blipFill>
        <p:spPr>
          <a:xfrm>
            <a:off x="1243012" y="3386137"/>
            <a:ext cx="10094200" cy="1214438"/>
          </a:xfrm>
          <a:prstGeom prst="rect">
            <a:avLst/>
          </a:prstGeom>
        </p:spPr>
      </p:pic>
    </p:spTree>
    <p:extLst>
      <p:ext uri="{BB962C8B-B14F-4D97-AF65-F5344CB8AC3E}">
        <p14:creationId xmlns:p14="http://schemas.microsoft.com/office/powerpoint/2010/main" val="57163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CAA703B-18BD-4CBF-A0F9-81B7761A4176}"/>
              </a:ext>
            </a:extLst>
          </p:cNvPr>
          <p:cNvPicPr>
            <a:picLocks noChangeAspect="1"/>
          </p:cNvPicPr>
          <p:nvPr/>
        </p:nvPicPr>
        <p:blipFill>
          <a:blip r:embed="rId2"/>
          <a:stretch>
            <a:fillRect/>
          </a:stretch>
        </p:blipFill>
        <p:spPr>
          <a:xfrm>
            <a:off x="0" y="0"/>
            <a:ext cx="12192000" cy="6858000"/>
          </a:xfrm>
          <a:prstGeom prst="rect">
            <a:avLst/>
          </a:prstGeom>
        </p:spPr>
      </p:pic>
      <p:pic>
        <p:nvPicPr>
          <p:cNvPr id="5122" name="Picture 2" descr="SUN VECTOR by welikegroovyturtles on DeviantArt">
            <a:extLst>
              <a:ext uri="{FF2B5EF4-FFF2-40B4-BE49-F238E27FC236}">
                <a16:creationId xmlns:a16="http://schemas.microsoft.com/office/drawing/2014/main" id="{F0889580-3781-4B23-AE6C-7CD55F759B3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033" y="457831"/>
            <a:ext cx="1577030" cy="157703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C5EF359A-A511-480E-BF13-4890E1CD28B4}"/>
              </a:ext>
            </a:extLst>
          </p:cNvPr>
          <p:cNvPicPr>
            <a:picLocks noChangeAspect="1"/>
          </p:cNvPicPr>
          <p:nvPr/>
        </p:nvPicPr>
        <p:blipFill>
          <a:blip r:embed="rId4"/>
          <a:stretch>
            <a:fillRect/>
          </a:stretch>
        </p:blipFill>
        <p:spPr>
          <a:xfrm>
            <a:off x="3100383" y="1810868"/>
            <a:ext cx="6514370" cy="2803207"/>
          </a:xfrm>
          <a:prstGeom prst="rect">
            <a:avLst/>
          </a:prstGeom>
        </p:spPr>
      </p:pic>
    </p:spTree>
    <p:extLst>
      <p:ext uri="{BB962C8B-B14F-4D97-AF65-F5344CB8AC3E}">
        <p14:creationId xmlns:p14="http://schemas.microsoft.com/office/powerpoint/2010/main" val="3692296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Không có mô tả ảnh.">
            <a:extLst>
              <a:ext uri="{FF2B5EF4-FFF2-40B4-BE49-F238E27FC236}">
                <a16:creationId xmlns:a16="http://schemas.microsoft.com/office/drawing/2014/main" id="{E798F098-63CE-4E66-A652-550E837286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3">
            <a:extLst>
              <a:ext uri="{FF2B5EF4-FFF2-40B4-BE49-F238E27FC236}">
                <a16:creationId xmlns:a16="http://schemas.microsoft.com/office/drawing/2014/main" id="{A0144A74-27CE-4A16-9B89-D3F860FF9228}"/>
              </a:ext>
            </a:extLst>
          </p:cNvPr>
          <p:cNvSpPr/>
          <p:nvPr/>
        </p:nvSpPr>
        <p:spPr>
          <a:xfrm>
            <a:off x="2811852" y="1101020"/>
            <a:ext cx="6520173" cy="1814514"/>
          </a:xfrm>
          <a:prstGeom prst="roundRect">
            <a:avLst/>
          </a:prstGeom>
          <a:solidFill>
            <a:schemeClr val="accent4">
              <a:lumMod val="20000"/>
              <a:lumOff val="80000"/>
              <a:alpha val="49000"/>
            </a:schemeClr>
          </a:solidFill>
          <a:ln>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19947E58-DB04-4322-9FA7-EBE8D4CC42C5}"/>
              </a:ext>
            </a:extLst>
          </p:cNvPr>
          <p:cNvPicPr>
            <a:picLocks noChangeAspect="1"/>
          </p:cNvPicPr>
          <p:nvPr/>
        </p:nvPicPr>
        <p:blipFill>
          <a:blip r:embed="rId3"/>
          <a:stretch>
            <a:fillRect/>
          </a:stretch>
        </p:blipFill>
        <p:spPr>
          <a:xfrm>
            <a:off x="2986757" y="1615401"/>
            <a:ext cx="6523285" cy="883997"/>
          </a:xfrm>
          <a:prstGeom prst="rect">
            <a:avLst/>
          </a:prstGeom>
        </p:spPr>
      </p:pic>
      <p:grpSp>
        <p:nvGrpSpPr>
          <p:cNvPr id="8" name="Group 7">
            <a:extLst>
              <a:ext uri="{FF2B5EF4-FFF2-40B4-BE49-F238E27FC236}">
                <a16:creationId xmlns:a16="http://schemas.microsoft.com/office/drawing/2014/main" id="{AD063502-5920-4D47-B3DA-340C4B4E7FB2}"/>
              </a:ext>
            </a:extLst>
          </p:cNvPr>
          <p:cNvGrpSpPr/>
          <p:nvPr/>
        </p:nvGrpSpPr>
        <p:grpSpPr>
          <a:xfrm>
            <a:off x="8548576" y="3429000"/>
            <a:ext cx="3429000" cy="3429000"/>
            <a:chOff x="5986351" y="2708345"/>
            <a:chExt cx="3429000" cy="3429000"/>
          </a:xfrm>
        </p:grpSpPr>
        <p:sp>
          <p:nvSpPr>
            <p:cNvPr id="9" name="Oval 8">
              <a:extLst>
                <a:ext uri="{FF2B5EF4-FFF2-40B4-BE49-F238E27FC236}">
                  <a16:creationId xmlns:a16="http://schemas.microsoft.com/office/drawing/2014/main" id="{D26632B5-F82C-44A5-8B23-CF44EB54AAD7}"/>
                </a:ext>
              </a:extLst>
            </p:cNvPr>
            <p:cNvSpPr/>
            <p:nvPr/>
          </p:nvSpPr>
          <p:spPr>
            <a:xfrm>
              <a:off x="7228907" y="3039248"/>
              <a:ext cx="350913" cy="3509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469F7A4-23C2-4669-BD56-2CFB13353E5A}"/>
                </a:ext>
              </a:extLst>
            </p:cNvPr>
            <p:cNvSpPr/>
            <p:nvPr/>
          </p:nvSpPr>
          <p:spPr>
            <a:xfrm>
              <a:off x="8441020" y="3067965"/>
              <a:ext cx="350913" cy="35091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07D54F0F-9F1F-417D-A630-706F20FE43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6351" y="2708345"/>
              <a:ext cx="3429000" cy="3429000"/>
            </a:xfrm>
            <a:prstGeom prst="rect">
              <a:avLst/>
            </a:prstGeom>
          </p:spPr>
        </p:pic>
      </p:grpSp>
    </p:spTree>
    <p:extLst>
      <p:ext uri="{BB962C8B-B14F-4D97-AF65-F5344CB8AC3E}">
        <p14:creationId xmlns:p14="http://schemas.microsoft.com/office/powerpoint/2010/main" val="16787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a16="http://schemas.microsoft.com/office/drawing/2014/main" id="{24AE2442-9A16-4C58-9B8B-079E02FE8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ounded Rectangle 2">
            <a:extLst>
              <a:ext uri="{FF2B5EF4-FFF2-40B4-BE49-F238E27FC236}">
                <a16:creationId xmlns:a16="http://schemas.microsoft.com/office/drawing/2014/main" id="{045BD7A5-2A50-4FB8-827C-659AC2D1653A}"/>
              </a:ext>
            </a:extLst>
          </p:cNvPr>
          <p:cNvSpPr/>
          <p:nvPr/>
        </p:nvSpPr>
        <p:spPr>
          <a:xfrm>
            <a:off x="492368" y="548640"/>
            <a:ext cx="11141614" cy="5978044"/>
          </a:xfrm>
          <a:prstGeom prst="roundRect">
            <a:avLst/>
          </a:prstGeom>
          <a:solidFill>
            <a:schemeClr val="bg1"/>
          </a:solidFill>
          <a:ln w="57150">
            <a:solidFill>
              <a:srgbClr val="00B0F0"/>
            </a:solidFill>
            <a:prstDash val="dash"/>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等线" panose="020F0502020204030204"/>
              <a:ea typeface="+mn-ea"/>
              <a:cs typeface="+mn-cs"/>
            </a:endParaRPr>
          </a:p>
        </p:txBody>
      </p:sp>
      <p:sp>
        <p:nvSpPr>
          <p:cNvPr id="8" name="Rectangle: Rounded Corners 7">
            <a:extLst>
              <a:ext uri="{FF2B5EF4-FFF2-40B4-BE49-F238E27FC236}">
                <a16:creationId xmlns:a16="http://schemas.microsoft.com/office/drawing/2014/main" id="{F7B18935-9202-43CC-B6CC-EB047A226649}"/>
              </a:ext>
            </a:extLst>
          </p:cNvPr>
          <p:cNvSpPr/>
          <p:nvPr/>
        </p:nvSpPr>
        <p:spPr>
          <a:xfrm>
            <a:off x="558980" y="1964594"/>
            <a:ext cx="11331346" cy="4774473"/>
          </a:xfrm>
          <a:prstGeom prst="roundRect">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Content Placeholder 2">
            <a:extLst>
              <a:ext uri="{FF2B5EF4-FFF2-40B4-BE49-F238E27FC236}">
                <a16:creationId xmlns:a16="http://schemas.microsoft.com/office/drawing/2014/main" id="{731EE483-00B2-44A2-961D-A6C796C87FA0}"/>
              </a:ext>
            </a:extLst>
          </p:cNvPr>
          <p:cNvSpPr txBox="1">
            <a:spLocks/>
          </p:cNvSpPr>
          <p:nvPr/>
        </p:nvSpPr>
        <p:spPr>
          <a:xfrm>
            <a:off x="837959" y="1087772"/>
            <a:ext cx="10163416" cy="29311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Bài học của gấu</a:t>
            </a:r>
          </a:p>
          <a:p>
            <a:pPr marL="0" lvl="0" indent="0" algn="just">
              <a:buNone/>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Có một chú gấu rất thích được làm con vật khác. Thấy chuột đứng chống đuôi xuống đất, gấu làm theo nhưng đau điếng, khóc thét. Thấy hươu chạy nhanh, gấu lạch bạch chạy cùng và bị ngã nhào. Thấy vịt bơi dưới hồ, gấu nhảy ùm xuống định bơi nhưng suýt chìm nghỉm. Thế là từ đó, gấu chỉ muốn là gấu thôi.</a:t>
            </a:r>
          </a:p>
          <a:p>
            <a:pPr marL="0" lvl="0" indent="0" algn="r">
              <a:buNone/>
            </a:pPr>
            <a:r>
              <a:rPr lang="vi-VN" sz="36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(Theo Bùi Việt Hà)</a:t>
            </a:r>
          </a:p>
        </p:txBody>
      </p:sp>
      <p:grpSp>
        <p:nvGrpSpPr>
          <p:cNvPr id="10" name="Group 9">
            <a:extLst>
              <a:ext uri="{FF2B5EF4-FFF2-40B4-BE49-F238E27FC236}">
                <a16:creationId xmlns:a16="http://schemas.microsoft.com/office/drawing/2014/main" id="{2B020C4E-90BE-4F6F-A2DB-76F900A5B350}"/>
              </a:ext>
            </a:extLst>
          </p:cNvPr>
          <p:cNvGrpSpPr/>
          <p:nvPr/>
        </p:nvGrpSpPr>
        <p:grpSpPr>
          <a:xfrm>
            <a:off x="-111551" y="5076825"/>
            <a:ext cx="1797476" cy="1693120"/>
            <a:chOff x="11776779" y="3732627"/>
            <a:chExt cx="3429000" cy="3429000"/>
          </a:xfrm>
        </p:grpSpPr>
        <p:sp>
          <p:nvSpPr>
            <p:cNvPr id="11" name="Oval 10">
              <a:extLst>
                <a:ext uri="{FF2B5EF4-FFF2-40B4-BE49-F238E27FC236}">
                  <a16:creationId xmlns:a16="http://schemas.microsoft.com/office/drawing/2014/main" id="{8E8EA3DD-B9EA-43BE-BFC6-9C731F55752E}"/>
                </a:ext>
              </a:extLst>
            </p:cNvPr>
            <p:cNvSpPr/>
            <p:nvPr/>
          </p:nvSpPr>
          <p:spPr>
            <a:xfrm>
              <a:off x="12507667" y="4100052"/>
              <a:ext cx="504219" cy="4099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4DF03A79-CFEC-4D88-8DA1-229C5CD2EA1E}"/>
                </a:ext>
              </a:extLst>
            </p:cNvPr>
            <p:cNvSpPr/>
            <p:nvPr/>
          </p:nvSpPr>
          <p:spPr>
            <a:xfrm>
              <a:off x="13857454" y="4120064"/>
              <a:ext cx="504219" cy="4099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D4B49209-488B-457E-BEE3-84BDA4060C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6779" y="3732627"/>
              <a:ext cx="3429000" cy="3429000"/>
            </a:xfrm>
            <a:prstGeom prst="rect">
              <a:avLst/>
            </a:prstGeom>
          </p:spPr>
        </p:pic>
      </p:grpSp>
    </p:spTree>
    <p:extLst>
      <p:ext uri="{BB962C8B-B14F-4D97-AF65-F5344CB8AC3E}">
        <p14:creationId xmlns:p14="http://schemas.microsoft.com/office/powerpoint/2010/main" val="217443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7AA31964-8A90-4FAD-9B09-850CF0EB768B}"/>
              </a:ext>
            </a:extLst>
          </p:cNvPr>
          <p:cNvPicPr>
            <a:picLocks noChangeAspect="1"/>
          </p:cNvPicPr>
          <p:nvPr/>
        </p:nvPicPr>
        <p:blipFill rotWithShape="1">
          <a:blip r:embed="rId3">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8" name="Rectangle: Rounded Corners 27">
            <a:extLst>
              <a:ext uri="{FF2B5EF4-FFF2-40B4-BE49-F238E27FC236}">
                <a16:creationId xmlns:a16="http://schemas.microsoft.com/office/drawing/2014/main" id="{1C78C643-882B-46B1-9D37-E89992864025}"/>
              </a:ext>
            </a:extLst>
          </p:cNvPr>
          <p:cNvSpPr/>
          <p:nvPr/>
        </p:nvSpPr>
        <p:spPr>
          <a:xfrm>
            <a:off x="230380" y="1132357"/>
            <a:ext cx="11516877" cy="4818686"/>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098" name="Picture 2" descr="Bút Mực Cây Màu Vàng - Miễn Phí vector hình ảnh trên Pixabay">
            <a:extLst>
              <a:ext uri="{FF2B5EF4-FFF2-40B4-BE49-F238E27FC236}">
                <a16:creationId xmlns:a16="http://schemas.microsoft.com/office/drawing/2014/main" id="{1646C177-E908-4F5C-AC89-CDB8230944F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50210">
            <a:off x="10212416" y="1024962"/>
            <a:ext cx="566188" cy="899902"/>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550E7435-EF80-4258-AFFA-7AE73649AC76}"/>
              </a:ext>
            </a:extLst>
          </p:cNvPr>
          <p:cNvGrpSpPr/>
          <p:nvPr/>
        </p:nvGrpSpPr>
        <p:grpSpPr>
          <a:xfrm rot="20810244">
            <a:off x="5533227" y="106810"/>
            <a:ext cx="3044096" cy="3312000"/>
            <a:chOff x="6135169" y="458999"/>
            <a:chExt cx="3044096" cy="3312000"/>
          </a:xfrm>
        </p:grpSpPr>
        <p:pic>
          <p:nvPicPr>
            <p:cNvPr id="14" name="Picture 13">
              <a:extLst>
                <a:ext uri="{FF2B5EF4-FFF2-40B4-BE49-F238E27FC236}">
                  <a16:creationId xmlns:a16="http://schemas.microsoft.com/office/drawing/2014/main" id="{06C06042-97CE-4D1E-B44A-30D841FCDE03}"/>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6135169" y="458999"/>
              <a:ext cx="3044096" cy="3312000"/>
            </a:xfrm>
            <a:prstGeom prst="rect">
              <a:avLst/>
            </a:prstGeom>
          </p:spPr>
        </p:pic>
        <p:sp>
          <p:nvSpPr>
            <p:cNvPr id="15" name="TextBox 14">
              <a:extLst>
                <a:ext uri="{FF2B5EF4-FFF2-40B4-BE49-F238E27FC236}">
                  <a16:creationId xmlns:a16="http://schemas.microsoft.com/office/drawing/2014/main" id="{AB895523-A260-4B14-AFA6-2BCFDED2D782}"/>
                </a:ext>
              </a:extLst>
            </p:cNvPr>
            <p:cNvSpPr txBox="1"/>
            <p:nvPr/>
          </p:nvSpPr>
          <p:spPr>
            <a:xfrm rot="789756">
              <a:off x="6308675" y="1086020"/>
              <a:ext cx="2750904" cy="1825756"/>
            </a:xfrm>
            <a:prstGeom prst="rect">
              <a:avLst/>
            </a:prstGeom>
            <a:noFill/>
          </p:spPr>
          <p:txBody>
            <a:bodyPr wrap="square" rtlCol="0">
              <a:spAutoFit/>
            </a:bodyPr>
            <a:lstStyle/>
            <a:p>
              <a:pPr marL="0" marR="0" algn="ctr">
                <a:lnSpc>
                  <a:spcPct val="120000"/>
                </a:lnSpc>
                <a:spcBef>
                  <a:spcPts val="0"/>
                </a:spcBef>
                <a:spcAft>
                  <a:spcPts val="0"/>
                </a:spcAft>
              </a:pPr>
              <a:r>
                <a:rPr lang="nl-NL" sz="3200" dirty="0">
                  <a:effectLst/>
                  <a:ea typeface="Times New Roman" panose="02020603050405020304" pitchFamily="18" charset="0"/>
                  <a:cs typeface="Times New Roman" panose="02020603050405020304" pitchFamily="18" charset="0"/>
                </a:rPr>
                <a:t>Đoạn văn có chữ nào cần viết hoa?</a:t>
              </a:r>
              <a:endParaRPr lang="en-US" sz="3200" dirty="0">
                <a:effectLst/>
                <a:ea typeface="Times New Roman" panose="02020603050405020304" pitchFamily="18" charset="0"/>
                <a:cs typeface="Times New Roman" panose="02020603050405020304" pitchFamily="18" charset="0"/>
              </a:endParaRPr>
            </a:p>
          </p:txBody>
        </p:sp>
      </p:grpSp>
      <p:pic>
        <p:nvPicPr>
          <p:cNvPr id="16" name="Picture 15">
            <a:extLst>
              <a:ext uri="{FF2B5EF4-FFF2-40B4-BE49-F238E27FC236}">
                <a16:creationId xmlns:a16="http://schemas.microsoft.com/office/drawing/2014/main" id="{729C14E5-DF2A-47BD-B48D-E67FA3D67FB6}"/>
              </a:ext>
            </a:extLst>
          </p:cNvPr>
          <p:cNvPicPr>
            <a:picLocks noChangeAspect="1"/>
          </p:cNvPicPr>
          <p:nvPr/>
        </p:nvPicPr>
        <p:blipFill>
          <a:blip r:embed="rId7"/>
          <a:stretch>
            <a:fillRect/>
          </a:stretch>
        </p:blipFill>
        <p:spPr>
          <a:xfrm>
            <a:off x="8420024" y="1791000"/>
            <a:ext cx="2215936" cy="4608000"/>
          </a:xfrm>
          <a:prstGeom prst="rect">
            <a:avLst/>
          </a:prstGeom>
        </p:spPr>
      </p:pic>
      <p:grpSp>
        <p:nvGrpSpPr>
          <p:cNvPr id="17" name="Group 16">
            <a:extLst>
              <a:ext uri="{FF2B5EF4-FFF2-40B4-BE49-F238E27FC236}">
                <a16:creationId xmlns:a16="http://schemas.microsoft.com/office/drawing/2014/main" id="{DF58C022-B730-4A8C-8FAA-6BCFB7B351AB}"/>
              </a:ext>
            </a:extLst>
          </p:cNvPr>
          <p:cNvGrpSpPr/>
          <p:nvPr/>
        </p:nvGrpSpPr>
        <p:grpSpPr>
          <a:xfrm rot="20810244">
            <a:off x="2542377" y="1983234"/>
            <a:ext cx="3044096" cy="3312000"/>
            <a:chOff x="6135169" y="458999"/>
            <a:chExt cx="3044096" cy="3312000"/>
          </a:xfrm>
        </p:grpSpPr>
        <p:pic>
          <p:nvPicPr>
            <p:cNvPr id="18" name="Picture 17">
              <a:extLst>
                <a:ext uri="{FF2B5EF4-FFF2-40B4-BE49-F238E27FC236}">
                  <a16:creationId xmlns:a16="http://schemas.microsoft.com/office/drawing/2014/main" id="{09CD2480-D184-4CF7-84BE-3B5F9253D65E}"/>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6135169" y="458999"/>
              <a:ext cx="3044096" cy="3312000"/>
            </a:xfrm>
            <a:prstGeom prst="rect">
              <a:avLst/>
            </a:prstGeom>
          </p:spPr>
        </p:pic>
        <p:sp>
          <p:nvSpPr>
            <p:cNvPr id="19" name="TextBox 18">
              <a:extLst>
                <a:ext uri="{FF2B5EF4-FFF2-40B4-BE49-F238E27FC236}">
                  <a16:creationId xmlns:a16="http://schemas.microsoft.com/office/drawing/2014/main" id="{D24CFFF0-C0DC-489A-8E20-DF0F0A3E68F7}"/>
                </a:ext>
              </a:extLst>
            </p:cNvPr>
            <p:cNvSpPr txBox="1"/>
            <p:nvPr/>
          </p:nvSpPr>
          <p:spPr>
            <a:xfrm rot="789756">
              <a:off x="6308675" y="1086020"/>
              <a:ext cx="2750904" cy="1825756"/>
            </a:xfrm>
            <a:prstGeom prst="rect">
              <a:avLst/>
            </a:prstGeom>
            <a:noFill/>
          </p:spPr>
          <p:txBody>
            <a:bodyPr wrap="square" rtlCol="0">
              <a:spAutoFit/>
            </a:bodyPr>
            <a:lstStyle/>
            <a:p>
              <a:pPr marL="0" marR="0" algn="ctr">
                <a:lnSpc>
                  <a:spcPct val="120000"/>
                </a:lnSpc>
                <a:spcBef>
                  <a:spcPts val="0"/>
                </a:spcBef>
                <a:spcAft>
                  <a:spcPts val="0"/>
                </a:spcAft>
              </a:pPr>
              <a:r>
                <a:rPr lang="nl-NL" sz="3200" dirty="0">
                  <a:effectLst/>
                  <a:ea typeface="Times New Roman" panose="02020603050405020304" pitchFamily="18" charset="0"/>
                  <a:cs typeface="Times New Roman" panose="02020603050405020304" pitchFamily="18" charset="0"/>
                </a:rPr>
                <a:t>Có chữ nào dễ viết lẫn, dễ sai chính tả ?</a:t>
              </a:r>
              <a:endParaRPr lang="en-US" sz="3200" dirty="0">
                <a:effectLst/>
                <a:ea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74103580"/>
      </p:ext>
    </p:extLst>
  </p:cSld>
  <p:clrMapOvr>
    <a:masterClrMapping/>
  </p:clrMapOvr>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40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40000">
                                          <p:cBhvr additive="base">
                                            <p:cTn id="7" dur="750" fill="hold"/>
                                            <p:tgtEl>
                                              <p:spTgt spid="16"/>
                                            </p:tgtEl>
                                            <p:attrNameLst>
                                              <p:attrName>ppt_x</p:attrName>
                                            </p:attrNameLst>
                                          </p:cBhvr>
                                          <p:tavLst>
                                            <p:tav tm="0">
                                              <p:val>
                                                <p:strVal val="#ppt_x"/>
                                              </p:val>
                                            </p:tav>
                                            <p:tav tm="100000">
                                              <p:val>
                                                <p:strVal val="#ppt_x"/>
                                              </p:val>
                                            </p:tav>
                                          </p:tavLst>
                                        </p:anim>
                                        <p:anim calcmode="lin" valueType="num" p14:bounceEnd="40000">
                                          <p:cBhvr additive="base">
                                            <p:cTn id="8"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uỷn.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par>
                              <p:cTn id="13" fill="hold">
                                <p:stCondLst>
                                  <p:cond delay="1250"/>
                                </p:stCondLst>
                                <p:childTnLst>
                                  <p:par>
                                    <p:cTn id="14" presetID="22" presetClass="entr" presetSubtype="4"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ppt_x"/>
                                              </p:val>
                                            </p:tav>
                                            <p:tav tm="100000">
                                              <p:val>
                                                <p:strVal val="#ppt_x"/>
                                              </p:val>
                                            </p:tav>
                                          </p:tavLst>
                                        </p:anim>
                                        <p:anim calcmode="lin" valueType="num">
                                          <p:cBhvr additive="base">
                                            <p:cTn id="8" dur="750" fill="hold"/>
                                            <p:tgtEl>
                                              <p:spTgt spid="16"/>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uỷn.wav"/>
                                            </p:tgtEl>
                                          </p:cMediaNode>
                                        </p:audio>
                                      </p:subTnLst>
                                    </p:cTn>
                                  </p:par>
                                </p:childTnLst>
                              </p:cTn>
                            </p:par>
                            <p:par>
                              <p:cTn id="9" fill="hold">
                                <p:stCondLst>
                                  <p:cond delay="750"/>
                                </p:stCondLst>
                                <p:childTnLst>
                                  <p:par>
                                    <p:cTn id="10" presetID="2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par>
                              <p:cTn id="13" fill="hold">
                                <p:stCondLst>
                                  <p:cond delay="1250"/>
                                </p:stCondLst>
                                <p:childTnLst>
                                  <p:par>
                                    <p:cTn id="14" presetID="22" presetClass="entr" presetSubtype="4" fill="hold"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C6E6B6-9B77-4F1C-90A4-A095F1FBAD80}"/>
              </a:ext>
            </a:extLst>
          </p:cNvPr>
          <p:cNvPicPr>
            <a:picLocks noChangeAspect="1"/>
          </p:cNvPicPr>
          <p:nvPr/>
        </p:nvPicPr>
        <p:blipFill rotWithShape="1">
          <a:blip r:embed="rId3">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8779" b="82952" l="2300" r="98400">
                        <a14:foregroundMark x1="2300" y1="23537" x2="12600" y2="51908"/>
                        <a14:foregroundMark x1="13900" y1="20738" x2="24600" y2="58397"/>
                        <a14:foregroundMark x1="17700" y1="31679" x2="18200" y2="37150"/>
                        <a14:foregroundMark x1="12600" y1="32824" x2="16500" y2="38804"/>
                        <a14:foregroundMark x1="15600" y1="32824" x2="24200" y2="38168"/>
                        <a14:foregroundMark x1="23800" y1="34987" x2="25900" y2="36005"/>
                        <a14:foregroundMark x1="45200" y1="32824" x2="46900" y2="33842"/>
                        <a14:foregroundMark x1="45200" y1="30025" x2="51700" y2="34987"/>
                        <a14:foregroundMark x1="54200" y1="34987" x2="63700" y2="34987"/>
                        <a14:foregroundMark x1="56800" y1="28880" x2="64100" y2="43639"/>
                        <a14:foregroundMark x1="62400" y1="47455" x2="62800" y2="49746"/>
                        <a14:foregroundMark x1="76500" y1="21883" x2="87700" y2="48092"/>
                        <a14:foregroundMark x1="86000" y1="20229" x2="91100" y2="43639"/>
                        <a14:foregroundMark x1="95400" y1="23537" x2="98400" y2="38804"/>
                        <a14:foregroundMark x1="93700" y1="30534" x2="93700" y2="43130"/>
                        <a14:foregroundMark x1="90700" y1="30534" x2="91100" y2="39313"/>
                        <a14:foregroundMark x1="87300" y1="29517" x2="86400" y2="41985"/>
                        <a14:foregroundMark x1="80000" y1="31679" x2="81700" y2="37659"/>
                        <a14:foregroundMark x1="52100" y1="31170" x2="53800" y2="53562"/>
                        <a14:foregroundMark x1="61500" y1="41476" x2="63700" y2="43130"/>
                        <a14:foregroundMark x1="61100" y1="36641" x2="62000" y2="40458"/>
                        <a14:foregroundMark x1="86400" y1="60560" x2="90700" y2="67176"/>
                        <a14:foregroundMark x1="85600" y1="71501" x2="86800" y2="75318"/>
                        <a14:foregroundMark x1="82100" y1="70483" x2="83400" y2="76463"/>
                        <a14:foregroundMark x1="55500" y1="76972" x2="78000" y2="82188"/>
                        <a14:foregroundMark x1="78000" y1="82188" x2="79100" y2="82952"/>
                        <a14:foregroundMark x1="28000" y1="80789" x2="35800" y2="75318"/>
                        <a14:foregroundMark x1="10000" y1="38804" x2="14300" y2="48092"/>
                      </a14:backgroundRemoval>
                    </a14:imgEffect>
                  </a14:imgLayer>
                </a14:imgProps>
              </a:ext>
              <a:ext uri="{28A0092B-C50C-407E-A947-70E740481C1C}">
                <a14:useLocalDpi xmlns:a14="http://schemas.microsoft.com/office/drawing/2010/main" val="0"/>
              </a:ext>
            </a:extLst>
          </a:blip>
          <a:srcRect b="12103"/>
          <a:stretch/>
        </p:blipFill>
        <p:spPr bwMode="auto">
          <a:xfrm>
            <a:off x="2385025" y="3572655"/>
            <a:ext cx="3277421" cy="2264342"/>
          </a:xfrm>
          <a:prstGeom prst="rect">
            <a:avLst/>
          </a:prstGeom>
          <a:noFill/>
          <a:extLst>
            <a:ext uri="{909E8E84-426E-40DD-AFC4-6F175D3DCCD1}">
              <a14:hiddenFill xmlns:a14="http://schemas.microsoft.com/office/drawing/2010/main">
                <a:solidFill>
                  <a:srgbClr val="FFFFFF"/>
                </a:solidFill>
              </a14:hiddenFill>
            </a:ext>
          </a:extLst>
        </p:spPr>
      </p:pic>
      <p:sp>
        <p:nvSpPr>
          <p:cNvPr id="12" name="Thought Bubble: Cloud 11">
            <a:extLst>
              <a:ext uri="{FF2B5EF4-FFF2-40B4-BE49-F238E27FC236}">
                <a16:creationId xmlns:a16="http://schemas.microsoft.com/office/drawing/2014/main" id="{BF03DD84-0FFE-39F5-0703-00D29A66B0C9}"/>
              </a:ext>
            </a:extLst>
          </p:cNvPr>
          <p:cNvSpPr/>
          <p:nvPr/>
        </p:nvSpPr>
        <p:spPr>
          <a:xfrm>
            <a:off x="5832979" y="2055474"/>
            <a:ext cx="3973996" cy="2146852"/>
          </a:xfrm>
          <a:custGeom>
            <a:avLst/>
            <a:gdLst>
              <a:gd name="connsiteX0" fmla="*/ 358763 w 3973996"/>
              <a:gd name="connsiteY0" fmla="*/ 714126 h 2146852"/>
              <a:gd name="connsiteX1" fmla="*/ 517263 w 3973996"/>
              <a:gd name="connsiteY1" fmla="*/ 343247 h 2146852"/>
              <a:gd name="connsiteX2" fmla="*/ 1288329 w 3973996"/>
              <a:gd name="connsiteY2" fmla="*/ 258516 h 2146852"/>
              <a:gd name="connsiteX3" fmla="*/ 2065741 w 3973996"/>
              <a:gd name="connsiteY3" fmla="*/ 170555 h 2146852"/>
              <a:gd name="connsiteX4" fmla="*/ 2368667 w 3973996"/>
              <a:gd name="connsiteY4" fmla="*/ 9939 h 2146852"/>
              <a:gd name="connsiteX5" fmla="*/ 2744357 w 3973996"/>
              <a:gd name="connsiteY5" fmla="*/ 123294 h 2146852"/>
              <a:gd name="connsiteX6" fmla="*/ 3262264 w 3973996"/>
              <a:gd name="connsiteY6" fmla="*/ 34289 h 2146852"/>
              <a:gd name="connsiteX7" fmla="*/ 3524897 w 3973996"/>
              <a:gd name="connsiteY7" fmla="*/ 277102 h 2146852"/>
              <a:gd name="connsiteX8" fmla="*/ 3861951 w 3973996"/>
              <a:gd name="connsiteY8" fmla="*/ 512759 h 2146852"/>
              <a:gd name="connsiteX9" fmla="*/ 3846864 w 3973996"/>
              <a:gd name="connsiteY9" fmla="*/ 768294 h 2146852"/>
              <a:gd name="connsiteX10" fmla="*/ 3957069 w 3973996"/>
              <a:gd name="connsiteY10" fmla="*/ 1159001 h 2146852"/>
              <a:gd name="connsiteX11" fmla="*/ 3440818 w 3973996"/>
              <a:gd name="connsiteY11" fmla="*/ 1501007 h 2146852"/>
              <a:gd name="connsiteX12" fmla="*/ 3256008 w 3973996"/>
              <a:gd name="connsiteY12" fmla="*/ 1794062 h 2146852"/>
              <a:gd name="connsiteX13" fmla="*/ 2626792 w 3973996"/>
              <a:gd name="connsiteY13" fmla="*/ 1829545 h 2146852"/>
              <a:gd name="connsiteX14" fmla="*/ 2177142 w 3973996"/>
              <a:gd name="connsiteY14" fmla="*/ 2142180 h 2146852"/>
              <a:gd name="connsiteX15" fmla="*/ 1516005 w 3973996"/>
              <a:gd name="connsiteY15" fmla="*/ 1951349 h 2146852"/>
              <a:gd name="connsiteX16" fmla="*/ 533913 w 3973996"/>
              <a:gd name="connsiteY16" fmla="*/ 1762804 h 2146852"/>
              <a:gd name="connsiteX17" fmla="*/ 102109 w 3973996"/>
              <a:gd name="connsiteY17" fmla="*/ 1552989 h 2146852"/>
              <a:gd name="connsiteX18" fmla="*/ 194376 w 3973996"/>
              <a:gd name="connsiteY18" fmla="*/ 1269773 h 2146852"/>
              <a:gd name="connsiteX19" fmla="*/ -460 w 3973996"/>
              <a:gd name="connsiteY19" fmla="*/ 979203 h 2146852"/>
              <a:gd name="connsiteX20" fmla="*/ 355359 w 3973996"/>
              <a:gd name="connsiteY20" fmla="*/ 720934 h 2146852"/>
              <a:gd name="connsiteX21" fmla="*/ 358763 w 3973996"/>
              <a:gd name="connsiteY21" fmla="*/ 714126 h 2146852"/>
              <a:gd name="connsiteX0" fmla="*/ -333155 w 3973996"/>
              <a:gd name="connsiteY0" fmla="*/ 2106319 h 2146852"/>
              <a:gd name="connsiteX1" fmla="*/ -392790 w 3973996"/>
              <a:gd name="connsiteY1" fmla="*/ 2165954 h 2146852"/>
              <a:gd name="connsiteX2" fmla="*/ -452425 w 3973996"/>
              <a:gd name="connsiteY2" fmla="*/ 2106319 h 2146852"/>
              <a:gd name="connsiteX3" fmla="*/ -392790 w 3973996"/>
              <a:gd name="connsiteY3" fmla="*/ 2046684 h 2146852"/>
              <a:gd name="connsiteX4" fmla="*/ -333155 w 3973996"/>
              <a:gd name="connsiteY4" fmla="*/ 2106319 h 2146852"/>
              <a:gd name="connsiteX0" fmla="*/ -33060 w 3973996"/>
              <a:gd name="connsiteY0" fmla="*/ 2001953 h 2146852"/>
              <a:gd name="connsiteX1" fmla="*/ -152330 w 3973996"/>
              <a:gd name="connsiteY1" fmla="*/ 2121223 h 2146852"/>
              <a:gd name="connsiteX2" fmla="*/ -271600 w 3973996"/>
              <a:gd name="connsiteY2" fmla="*/ 2001953 h 2146852"/>
              <a:gd name="connsiteX3" fmla="*/ -152330 w 3973996"/>
              <a:gd name="connsiteY3" fmla="*/ 1882683 h 2146852"/>
              <a:gd name="connsiteX4" fmla="*/ -33060 w 3973996"/>
              <a:gd name="connsiteY4" fmla="*/ 2001953 h 2146852"/>
              <a:gd name="connsiteX0" fmla="*/ 376444 w 3973996"/>
              <a:gd name="connsiteY0" fmla="*/ 1850100 h 2146852"/>
              <a:gd name="connsiteX1" fmla="*/ 197540 w 3973996"/>
              <a:gd name="connsiteY1" fmla="*/ 2029004 h 2146852"/>
              <a:gd name="connsiteX2" fmla="*/ 18636 w 3973996"/>
              <a:gd name="connsiteY2" fmla="*/ 1850100 h 2146852"/>
              <a:gd name="connsiteX3" fmla="*/ 197540 w 3973996"/>
              <a:gd name="connsiteY3" fmla="*/ 1671196 h 2146852"/>
              <a:gd name="connsiteX4" fmla="*/ 376444 w 3973996"/>
              <a:gd name="connsiteY4" fmla="*/ 1850100 h 2146852"/>
              <a:gd name="connsiteX0" fmla="*/ 431712 w 3973996"/>
              <a:gd name="connsiteY0" fmla="*/ 1300882 h 2146852"/>
              <a:gd name="connsiteX1" fmla="*/ 198699 w 3973996"/>
              <a:gd name="connsiteY1" fmla="*/ 1261275 h 2146852"/>
              <a:gd name="connsiteX2" fmla="*/ 637311 w 3973996"/>
              <a:gd name="connsiteY2" fmla="*/ 1734328 h 2146852"/>
              <a:gd name="connsiteX3" fmla="*/ 535385 w 3973996"/>
              <a:gd name="connsiteY3" fmla="*/ 1753262 h 2146852"/>
              <a:gd name="connsiteX4" fmla="*/ 1515821 w 3973996"/>
              <a:gd name="connsiteY4" fmla="*/ 1942602 h 2146852"/>
              <a:gd name="connsiteX5" fmla="*/ 1454372 w 3973996"/>
              <a:gd name="connsiteY5" fmla="*/ 1856132 h 2146852"/>
              <a:gd name="connsiteX6" fmla="*/ 2651814 w 3973996"/>
              <a:gd name="connsiteY6" fmla="*/ 1726973 h 2146852"/>
              <a:gd name="connsiteX7" fmla="*/ 2627252 w 3973996"/>
              <a:gd name="connsiteY7" fmla="*/ 1821842 h 2146852"/>
              <a:gd name="connsiteX8" fmla="*/ 3139548 w 3973996"/>
              <a:gd name="connsiteY8" fmla="*/ 1140713 h 2146852"/>
              <a:gd name="connsiteX9" fmla="*/ 3438610 w 3973996"/>
              <a:gd name="connsiteY9" fmla="*/ 1495342 h 2146852"/>
              <a:gd name="connsiteX10" fmla="*/ 3845025 w 3973996"/>
              <a:gd name="connsiteY10" fmla="*/ 763026 h 2146852"/>
              <a:gd name="connsiteX11" fmla="*/ 3711822 w 3973996"/>
              <a:gd name="connsiteY11" fmla="*/ 896012 h 2146852"/>
              <a:gd name="connsiteX12" fmla="*/ 3525449 w 3973996"/>
              <a:gd name="connsiteY12" fmla="*/ 269648 h 2146852"/>
              <a:gd name="connsiteX13" fmla="*/ 3532440 w 3973996"/>
              <a:gd name="connsiteY13" fmla="*/ 332463 h 2146852"/>
              <a:gd name="connsiteX14" fmla="*/ 2674904 w 3973996"/>
              <a:gd name="connsiteY14" fmla="*/ 196397 h 2146852"/>
              <a:gd name="connsiteX15" fmla="*/ 2743161 w 3973996"/>
              <a:gd name="connsiteY15" fmla="*/ 116287 h 2146852"/>
              <a:gd name="connsiteX16" fmla="*/ 2036764 w 3973996"/>
              <a:gd name="connsiteY16" fmla="*/ 234563 h 2146852"/>
              <a:gd name="connsiteX17" fmla="*/ 2069789 w 3973996"/>
              <a:gd name="connsiteY17" fmla="*/ 165486 h 2146852"/>
              <a:gd name="connsiteX18" fmla="*/ 1287869 w 3973996"/>
              <a:gd name="connsiteY18" fmla="*/ 258019 h 2146852"/>
              <a:gd name="connsiteX19" fmla="*/ 1407456 w 3973996"/>
              <a:gd name="connsiteY19" fmla="*/ 325009 h 2146852"/>
              <a:gd name="connsiteX20" fmla="*/ 379645 w 3973996"/>
              <a:gd name="connsiteY20" fmla="*/ 784644 h 2146852"/>
              <a:gd name="connsiteX21" fmla="*/ 358763 w 3973996"/>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3996" h="2146852" fill="none" extrusionOk="0">
                <a:moveTo>
                  <a:pt x="358763" y="714126"/>
                </a:moveTo>
                <a:cubicBezTo>
                  <a:pt x="343285" y="549369"/>
                  <a:pt x="357216" y="434754"/>
                  <a:pt x="517263" y="343247"/>
                </a:cubicBezTo>
                <a:cubicBezTo>
                  <a:pt x="734912" y="196884"/>
                  <a:pt x="974967" y="178368"/>
                  <a:pt x="1288329" y="258516"/>
                </a:cubicBezTo>
                <a:cubicBezTo>
                  <a:pt x="1444342" y="55130"/>
                  <a:pt x="1837981" y="-7353"/>
                  <a:pt x="2065741" y="170555"/>
                </a:cubicBezTo>
                <a:cubicBezTo>
                  <a:pt x="2114254" y="108277"/>
                  <a:pt x="2208685" y="26953"/>
                  <a:pt x="2368667" y="9939"/>
                </a:cubicBezTo>
                <a:cubicBezTo>
                  <a:pt x="2499091" y="-10659"/>
                  <a:pt x="2642084" y="41803"/>
                  <a:pt x="2744357" y="123294"/>
                </a:cubicBezTo>
                <a:cubicBezTo>
                  <a:pt x="2845924" y="14841"/>
                  <a:pt x="3087034" y="-10910"/>
                  <a:pt x="3262264" y="34289"/>
                </a:cubicBezTo>
                <a:cubicBezTo>
                  <a:pt x="3421641" y="84849"/>
                  <a:pt x="3501015" y="152880"/>
                  <a:pt x="3524897" y="277102"/>
                </a:cubicBezTo>
                <a:cubicBezTo>
                  <a:pt x="3686798" y="300025"/>
                  <a:pt x="3813904" y="410127"/>
                  <a:pt x="3861951" y="512759"/>
                </a:cubicBezTo>
                <a:cubicBezTo>
                  <a:pt x="3897460" y="589564"/>
                  <a:pt x="3893097" y="691112"/>
                  <a:pt x="3846864" y="768294"/>
                </a:cubicBezTo>
                <a:cubicBezTo>
                  <a:pt x="3940065" y="870005"/>
                  <a:pt x="4017764" y="1029755"/>
                  <a:pt x="3957069" y="1159001"/>
                </a:cubicBezTo>
                <a:cubicBezTo>
                  <a:pt x="3864625" y="1349193"/>
                  <a:pt x="3706249" y="1483990"/>
                  <a:pt x="3440818" y="1501007"/>
                </a:cubicBezTo>
                <a:cubicBezTo>
                  <a:pt x="3468844" y="1608824"/>
                  <a:pt x="3354166" y="1724881"/>
                  <a:pt x="3256008" y="1794062"/>
                </a:cubicBezTo>
                <a:cubicBezTo>
                  <a:pt x="3067293" y="1888634"/>
                  <a:pt x="2819614" y="1950177"/>
                  <a:pt x="2626792" y="1829545"/>
                </a:cubicBezTo>
                <a:cubicBezTo>
                  <a:pt x="2576889" y="1980987"/>
                  <a:pt x="2387337" y="2102009"/>
                  <a:pt x="2177142" y="2142180"/>
                </a:cubicBezTo>
                <a:cubicBezTo>
                  <a:pt x="1899244" y="2194433"/>
                  <a:pt x="1697081" y="2132592"/>
                  <a:pt x="1516005" y="1951349"/>
                </a:cubicBezTo>
                <a:cubicBezTo>
                  <a:pt x="1165503" y="2175216"/>
                  <a:pt x="772421" y="2028838"/>
                  <a:pt x="533913" y="1762804"/>
                </a:cubicBezTo>
                <a:cubicBezTo>
                  <a:pt x="367415" y="1799575"/>
                  <a:pt x="147333" y="1668138"/>
                  <a:pt x="102109" y="1552989"/>
                </a:cubicBezTo>
                <a:cubicBezTo>
                  <a:pt x="36363" y="1452764"/>
                  <a:pt x="112052" y="1360195"/>
                  <a:pt x="194376" y="1269773"/>
                </a:cubicBezTo>
                <a:cubicBezTo>
                  <a:pt x="59490" y="1224941"/>
                  <a:pt x="-19703" y="1102385"/>
                  <a:pt x="-460" y="979203"/>
                </a:cubicBezTo>
                <a:cubicBezTo>
                  <a:pt x="11436" y="814091"/>
                  <a:pt x="162588" y="735685"/>
                  <a:pt x="355359" y="720934"/>
                </a:cubicBezTo>
                <a:cubicBezTo>
                  <a:pt x="356423" y="718049"/>
                  <a:pt x="357510" y="716525"/>
                  <a:pt x="358763" y="714126"/>
                </a:cubicBezTo>
                <a:close/>
              </a:path>
              <a:path w="3973996" h="2146852" fill="none" extrusionOk="0">
                <a:moveTo>
                  <a:pt x="-333155" y="2106319"/>
                </a:moveTo>
                <a:cubicBezTo>
                  <a:pt x="-337527" y="2132346"/>
                  <a:pt x="-364517" y="2160807"/>
                  <a:pt x="-392790" y="2165954"/>
                </a:cubicBezTo>
                <a:cubicBezTo>
                  <a:pt x="-425978" y="2169807"/>
                  <a:pt x="-452225" y="2138295"/>
                  <a:pt x="-452425" y="2106319"/>
                </a:cubicBezTo>
                <a:cubicBezTo>
                  <a:pt x="-449786" y="2078235"/>
                  <a:pt x="-422916" y="2042860"/>
                  <a:pt x="-392790" y="2046684"/>
                </a:cubicBezTo>
                <a:cubicBezTo>
                  <a:pt x="-358362" y="2047357"/>
                  <a:pt x="-329274" y="2074846"/>
                  <a:pt x="-333155" y="2106319"/>
                </a:cubicBezTo>
                <a:close/>
              </a:path>
              <a:path w="3973996" h="2146852" fill="none" extrusionOk="0">
                <a:moveTo>
                  <a:pt x="-33060" y="2001953"/>
                </a:moveTo>
                <a:cubicBezTo>
                  <a:pt x="-19457" y="2062856"/>
                  <a:pt x="-77220" y="2123999"/>
                  <a:pt x="-152330" y="2121223"/>
                </a:cubicBezTo>
                <a:cubicBezTo>
                  <a:pt x="-219897" y="2113114"/>
                  <a:pt x="-274896" y="2058559"/>
                  <a:pt x="-271600" y="2001953"/>
                </a:cubicBezTo>
                <a:cubicBezTo>
                  <a:pt x="-271639" y="1938086"/>
                  <a:pt x="-220395" y="1898034"/>
                  <a:pt x="-152330" y="1882683"/>
                </a:cubicBezTo>
                <a:cubicBezTo>
                  <a:pt x="-100616" y="1881713"/>
                  <a:pt x="-29559" y="1933896"/>
                  <a:pt x="-33060" y="2001953"/>
                </a:cubicBezTo>
                <a:close/>
              </a:path>
              <a:path w="3973996" h="2146852" fill="none" extrusionOk="0">
                <a:moveTo>
                  <a:pt x="376444" y="1850100"/>
                </a:moveTo>
                <a:cubicBezTo>
                  <a:pt x="371222" y="1954765"/>
                  <a:pt x="295946" y="2022439"/>
                  <a:pt x="197540" y="2029004"/>
                </a:cubicBezTo>
                <a:cubicBezTo>
                  <a:pt x="86916" y="2027851"/>
                  <a:pt x="24565" y="1938596"/>
                  <a:pt x="18636" y="1850100"/>
                </a:cubicBezTo>
                <a:cubicBezTo>
                  <a:pt x="33383" y="1758990"/>
                  <a:pt x="100717" y="1663817"/>
                  <a:pt x="197540" y="1671196"/>
                </a:cubicBezTo>
                <a:cubicBezTo>
                  <a:pt x="316697" y="1675029"/>
                  <a:pt x="376903" y="1753563"/>
                  <a:pt x="376444" y="1850100"/>
                </a:cubicBezTo>
                <a:close/>
              </a:path>
              <a:path w="3973996" h="2146852" fill="none" extrusionOk="0">
                <a:moveTo>
                  <a:pt x="431712" y="1300882"/>
                </a:moveTo>
                <a:cubicBezTo>
                  <a:pt x="343477" y="1291488"/>
                  <a:pt x="260044" y="1291877"/>
                  <a:pt x="198699" y="1261275"/>
                </a:cubicBezTo>
                <a:moveTo>
                  <a:pt x="637311" y="1734328"/>
                </a:moveTo>
                <a:cubicBezTo>
                  <a:pt x="611865" y="1747354"/>
                  <a:pt x="566521" y="1755047"/>
                  <a:pt x="535385" y="1753262"/>
                </a:cubicBezTo>
                <a:moveTo>
                  <a:pt x="1515821" y="1942602"/>
                </a:moveTo>
                <a:cubicBezTo>
                  <a:pt x="1492280" y="1922520"/>
                  <a:pt x="1468644" y="1882888"/>
                  <a:pt x="1454372" y="1856132"/>
                </a:cubicBezTo>
                <a:moveTo>
                  <a:pt x="2651814" y="1726973"/>
                </a:moveTo>
                <a:cubicBezTo>
                  <a:pt x="2648766" y="1761325"/>
                  <a:pt x="2641167" y="1782942"/>
                  <a:pt x="2627252" y="1821842"/>
                </a:cubicBezTo>
                <a:moveTo>
                  <a:pt x="3139548" y="1140713"/>
                </a:moveTo>
                <a:cubicBezTo>
                  <a:pt x="3318901" y="1206139"/>
                  <a:pt x="3437002" y="1354912"/>
                  <a:pt x="3438610" y="1495342"/>
                </a:cubicBezTo>
                <a:moveTo>
                  <a:pt x="3845025" y="763026"/>
                </a:moveTo>
                <a:cubicBezTo>
                  <a:pt x="3818988" y="819727"/>
                  <a:pt x="3776766" y="858225"/>
                  <a:pt x="3711822" y="896012"/>
                </a:cubicBezTo>
                <a:moveTo>
                  <a:pt x="3525449" y="269648"/>
                </a:moveTo>
                <a:cubicBezTo>
                  <a:pt x="3532879" y="293849"/>
                  <a:pt x="3536359" y="308082"/>
                  <a:pt x="3532440" y="332463"/>
                </a:cubicBezTo>
                <a:moveTo>
                  <a:pt x="2674904" y="196397"/>
                </a:moveTo>
                <a:cubicBezTo>
                  <a:pt x="2699971" y="167086"/>
                  <a:pt x="2712856" y="139053"/>
                  <a:pt x="2743161" y="116287"/>
                </a:cubicBezTo>
                <a:moveTo>
                  <a:pt x="2036764" y="234563"/>
                </a:moveTo>
                <a:cubicBezTo>
                  <a:pt x="2048426" y="208045"/>
                  <a:pt x="2058240" y="190711"/>
                  <a:pt x="2069789" y="165486"/>
                </a:cubicBezTo>
                <a:moveTo>
                  <a:pt x="1287869" y="258019"/>
                </a:moveTo>
                <a:cubicBezTo>
                  <a:pt x="1324826" y="281771"/>
                  <a:pt x="1373493" y="299855"/>
                  <a:pt x="1407456" y="325009"/>
                </a:cubicBezTo>
                <a:moveTo>
                  <a:pt x="379645" y="784644"/>
                </a:moveTo>
                <a:cubicBezTo>
                  <a:pt x="372490" y="765840"/>
                  <a:pt x="361896" y="739189"/>
                  <a:pt x="358763" y="714126"/>
                </a:cubicBezTo>
              </a:path>
              <a:path w="3973996" h="2146852" stroke="0" extrusionOk="0">
                <a:moveTo>
                  <a:pt x="358763" y="714126"/>
                </a:moveTo>
                <a:cubicBezTo>
                  <a:pt x="343527" y="607198"/>
                  <a:pt x="410318" y="415007"/>
                  <a:pt x="517263" y="343247"/>
                </a:cubicBezTo>
                <a:cubicBezTo>
                  <a:pt x="730111" y="202814"/>
                  <a:pt x="1034629" y="116773"/>
                  <a:pt x="1288329" y="258516"/>
                </a:cubicBezTo>
                <a:cubicBezTo>
                  <a:pt x="1437316" y="39916"/>
                  <a:pt x="1784691" y="-17892"/>
                  <a:pt x="2065741" y="170555"/>
                </a:cubicBezTo>
                <a:cubicBezTo>
                  <a:pt x="2097601" y="78955"/>
                  <a:pt x="2241661" y="25587"/>
                  <a:pt x="2368667" y="9939"/>
                </a:cubicBezTo>
                <a:cubicBezTo>
                  <a:pt x="2517446" y="-1722"/>
                  <a:pt x="2666370" y="48331"/>
                  <a:pt x="2744357" y="123294"/>
                </a:cubicBezTo>
                <a:cubicBezTo>
                  <a:pt x="2864204" y="30110"/>
                  <a:pt x="3108238" y="15216"/>
                  <a:pt x="3262264" y="34289"/>
                </a:cubicBezTo>
                <a:cubicBezTo>
                  <a:pt x="3399589" y="54902"/>
                  <a:pt x="3494466" y="160685"/>
                  <a:pt x="3524897" y="277102"/>
                </a:cubicBezTo>
                <a:cubicBezTo>
                  <a:pt x="3678163" y="304084"/>
                  <a:pt x="3807168" y="401970"/>
                  <a:pt x="3861951" y="512759"/>
                </a:cubicBezTo>
                <a:cubicBezTo>
                  <a:pt x="3889601" y="581075"/>
                  <a:pt x="3906773" y="669099"/>
                  <a:pt x="3846864" y="768294"/>
                </a:cubicBezTo>
                <a:cubicBezTo>
                  <a:pt x="3972651" y="883334"/>
                  <a:pt x="4022006" y="1017613"/>
                  <a:pt x="3957069" y="1159001"/>
                </a:cubicBezTo>
                <a:cubicBezTo>
                  <a:pt x="3907462" y="1299036"/>
                  <a:pt x="3684203" y="1427280"/>
                  <a:pt x="3440818" y="1501007"/>
                </a:cubicBezTo>
                <a:cubicBezTo>
                  <a:pt x="3429950" y="1626621"/>
                  <a:pt x="3364441" y="1724312"/>
                  <a:pt x="3256008" y="1794062"/>
                </a:cubicBezTo>
                <a:cubicBezTo>
                  <a:pt x="3075687" y="1925504"/>
                  <a:pt x="2851883" y="1929174"/>
                  <a:pt x="2626792" y="1829545"/>
                </a:cubicBezTo>
                <a:cubicBezTo>
                  <a:pt x="2534800" y="1962502"/>
                  <a:pt x="2414069" y="2080622"/>
                  <a:pt x="2177142" y="2142180"/>
                </a:cubicBezTo>
                <a:cubicBezTo>
                  <a:pt x="1893950" y="2187324"/>
                  <a:pt x="1687708" y="2122424"/>
                  <a:pt x="1516005" y="1951349"/>
                </a:cubicBezTo>
                <a:cubicBezTo>
                  <a:pt x="1205559" y="2047403"/>
                  <a:pt x="785132" y="2011417"/>
                  <a:pt x="533913" y="1762804"/>
                </a:cubicBezTo>
                <a:cubicBezTo>
                  <a:pt x="351441" y="1804273"/>
                  <a:pt x="130825" y="1676609"/>
                  <a:pt x="102109" y="1552989"/>
                </a:cubicBezTo>
                <a:cubicBezTo>
                  <a:pt x="72251" y="1457272"/>
                  <a:pt x="70424" y="1353478"/>
                  <a:pt x="194376" y="1269773"/>
                </a:cubicBezTo>
                <a:cubicBezTo>
                  <a:pt x="81178" y="1218674"/>
                  <a:pt x="-28628" y="1074671"/>
                  <a:pt x="-460" y="979203"/>
                </a:cubicBezTo>
                <a:cubicBezTo>
                  <a:pt x="29580" y="841340"/>
                  <a:pt x="138661" y="710692"/>
                  <a:pt x="355359" y="720934"/>
                </a:cubicBezTo>
                <a:cubicBezTo>
                  <a:pt x="356821" y="718771"/>
                  <a:pt x="357246" y="716788"/>
                  <a:pt x="358763" y="714126"/>
                </a:cubicBezTo>
                <a:close/>
              </a:path>
              <a:path w="3973996" h="2146852" stroke="0" extrusionOk="0">
                <a:moveTo>
                  <a:pt x="-333155" y="2106319"/>
                </a:moveTo>
                <a:cubicBezTo>
                  <a:pt x="-327548" y="2134109"/>
                  <a:pt x="-357905" y="2167119"/>
                  <a:pt x="-392790" y="2165954"/>
                </a:cubicBezTo>
                <a:cubicBezTo>
                  <a:pt x="-422015" y="2165395"/>
                  <a:pt x="-450746" y="2131750"/>
                  <a:pt x="-452425" y="2106319"/>
                </a:cubicBezTo>
                <a:cubicBezTo>
                  <a:pt x="-454294" y="2074499"/>
                  <a:pt x="-423231" y="2042532"/>
                  <a:pt x="-392790" y="2046684"/>
                </a:cubicBezTo>
                <a:cubicBezTo>
                  <a:pt x="-361684" y="2038983"/>
                  <a:pt x="-340939" y="2074607"/>
                  <a:pt x="-333155" y="2106319"/>
                </a:cubicBezTo>
                <a:close/>
              </a:path>
              <a:path w="3973996" h="2146852" stroke="0" extrusionOk="0">
                <a:moveTo>
                  <a:pt x="-33060" y="2001953"/>
                </a:moveTo>
                <a:cubicBezTo>
                  <a:pt x="-43594" y="2063339"/>
                  <a:pt x="-88890" y="2121401"/>
                  <a:pt x="-152330" y="2121223"/>
                </a:cubicBezTo>
                <a:cubicBezTo>
                  <a:pt x="-218659" y="2105002"/>
                  <a:pt x="-278874" y="2054066"/>
                  <a:pt x="-271600" y="2001953"/>
                </a:cubicBezTo>
                <a:cubicBezTo>
                  <a:pt x="-273305" y="1937239"/>
                  <a:pt x="-216926" y="1896873"/>
                  <a:pt x="-152330" y="1882683"/>
                </a:cubicBezTo>
                <a:cubicBezTo>
                  <a:pt x="-79900" y="1875746"/>
                  <a:pt x="-40824" y="1946411"/>
                  <a:pt x="-33060" y="2001953"/>
                </a:cubicBezTo>
                <a:close/>
              </a:path>
              <a:path w="3973996" h="2146852" stroke="0" extrusionOk="0">
                <a:moveTo>
                  <a:pt x="376444" y="1850100"/>
                </a:moveTo>
                <a:cubicBezTo>
                  <a:pt x="393600" y="1962816"/>
                  <a:pt x="317641" y="2037705"/>
                  <a:pt x="197540" y="2029004"/>
                </a:cubicBezTo>
                <a:cubicBezTo>
                  <a:pt x="100264" y="2046621"/>
                  <a:pt x="32578" y="1936055"/>
                  <a:pt x="18636" y="1850100"/>
                </a:cubicBezTo>
                <a:cubicBezTo>
                  <a:pt x="13764" y="1754044"/>
                  <a:pt x="101597" y="1665690"/>
                  <a:pt x="197540" y="1671196"/>
                </a:cubicBezTo>
                <a:cubicBezTo>
                  <a:pt x="298308" y="1650819"/>
                  <a:pt x="391064" y="1742132"/>
                  <a:pt x="376444" y="1850100"/>
                </a:cubicBezTo>
                <a:close/>
              </a:path>
              <a:path w="3973996" h="2146852" fill="none" stroke="0" extrusionOk="0">
                <a:moveTo>
                  <a:pt x="431712" y="1300882"/>
                </a:moveTo>
                <a:cubicBezTo>
                  <a:pt x="352297" y="1321488"/>
                  <a:pt x="265174" y="1298003"/>
                  <a:pt x="198699" y="1261275"/>
                </a:cubicBezTo>
                <a:moveTo>
                  <a:pt x="637311" y="1734328"/>
                </a:moveTo>
                <a:cubicBezTo>
                  <a:pt x="600904" y="1747804"/>
                  <a:pt x="567539" y="1745440"/>
                  <a:pt x="535385" y="1753262"/>
                </a:cubicBezTo>
                <a:moveTo>
                  <a:pt x="1515821" y="1942602"/>
                </a:moveTo>
                <a:cubicBezTo>
                  <a:pt x="1497366" y="1914392"/>
                  <a:pt x="1463920" y="1882947"/>
                  <a:pt x="1454372" y="1856132"/>
                </a:cubicBezTo>
                <a:moveTo>
                  <a:pt x="2651814" y="1726973"/>
                </a:moveTo>
                <a:cubicBezTo>
                  <a:pt x="2642719" y="1753506"/>
                  <a:pt x="2633044" y="1794214"/>
                  <a:pt x="2627252" y="1821842"/>
                </a:cubicBezTo>
                <a:moveTo>
                  <a:pt x="3139548" y="1140713"/>
                </a:moveTo>
                <a:cubicBezTo>
                  <a:pt x="3335153" y="1203109"/>
                  <a:pt x="3437920" y="1352114"/>
                  <a:pt x="3438610" y="1495342"/>
                </a:cubicBezTo>
                <a:moveTo>
                  <a:pt x="3845025" y="763026"/>
                </a:moveTo>
                <a:cubicBezTo>
                  <a:pt x="3814827" y="819655"/>
                  <a:pt x="3772601" y="852451"/>
                  <a:pt x="3711822" y="896012"/>
                </a:cubicBezTo>
                <a:moveTo>
                  <a:pt x="3525449" y="269648"/>
                </a:moveTo>
                <a:cubicBezTo>
                  <a:pt x="3533148" y="292862"/>
                  <a:pt x="3530618" y="315686"/>
                  <a:pt x="3532440" y="332463"/>
                </a:cubicBezTo>
                <a:moveTo>
                  <a:pt x="2674904" y="196397"/>
                </a:moveTo>
                <a:cubicBezTo>
                  <a:pt x="2695109" y="170896"/>
                  <a:pt x="2720606" y="146213"/>
                  <a:pt x="2743161" y="116287"/>
                </a:cubicBezTo>
                <a:moveTo>
                  <a:pt x="2036764" y="234563"/>
                </a:moveTo>
                <a:cubicBezTo>
                  <a:pt x="2047408" y="211251"/>
                  <a:pt x="2053402" y="184767"/>
                  <a:pt x="2069789" y="165486"/>
                </a:cubicBezTo>
                <a:moveTo>
                  <a:pt x="1287869" y="258019"/>
                </a:moveTo>
                <a:cubicBezTo>
                  <a:pt x="1326956" y="275590"/>
                  <a:pt x="1368867" y="303262"/>
                  <a:pt x="1407456" y="325009"/>
                </a:cubicBezTo>
                <a:moveTo>
                  <a:pt x="379645" y="784644"/>
                </a:moveTo>
                <a:cubicBezTo>
                  <a:pt x="368852" y="761276"/>
                  <a:pt x="366514" y="737068"/>
                  <a:pt x="358763"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a:solidFill>
                  <a:srgbClr val="4472C4">
                    <a:lumMod val="75000"/>
                  </a:srgbClr>
                </a:solidFill>
                <a:latin typeface="Calibri" panose="020F0502020204030204" pitchFamily="34" charset="0"/>
                <a:cs typeface="Calibri" panose="020F0502020204030204" pitchFamily="34" charset="0"/>
              </a:rPr>
              <a:t>đ</a:t>
            </a:r>
            <a:r>
              <a:rPr lang="en-US" sz="6000" b="1" noProof="0" dirty="0" err="1">
                <a:solidFill>
                  <a:srgbClr val="4472C4">
                    <a:lumMod val="75000"/>
                  </a:srgbClr>
                </a:solidFill>
                <a:latin typeface="Calibri" panose="020F0502020204030204" pitchFamily="34" charset="0"/>
                <a:cs typeface="Calibri" panose="020F0502020204030204" pitchFamily="34" charset="0"/>
              </a:rPr>
              <a:t>iếng</a:t>
            </a:r>
            <a:endParaRPr kumimoji="0" lang="en-US" sz="6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9D84E8E0-8386-4E5C-8570-349F23EE560C}"/>
              </a:ext>
            </a:extLst>
          </p:cNvPr>
          <p:cNvPicPr>
            <a:picLocks noChangeAspect="1"/>
          </p:cNvPicPr>
          <p:nvPr/>
        </p:nvPicPr>
        <p:blipFill>
          <a:blip r:embed="rId6"/>
          <a:stretch>
            <a:fillRect/>
          </a:stretch>
        </p:blipFill>
        <p:spPr>
          <a:xfrm>
            <a:off x="3973621" y="640810"/>
            <a:ext cx="4816257" cy="737680"/>
          </a:xfrm>
          <a:prstGeom prst="rect">
            <a:avLst/>
          </a:prstGeom>
        </p:spPr>
      </p:pic>
    </p:spTree>
    <p:extLst>
      <p:ext uri="{BB962C8B-B14F-4D97-AF65-F5344CB8AC3E}">
        <p14:creationId xmlns:p14="http://schemas.microsoft.com/office/powerpoint/2010/main" val="3165430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7991B3D-CC8C-4ED2-8426-1F2E061259F5}"/>
              </a:ext>
            </a:extLst>
          </p:cNvPr>
          <p:cNvPicPr>
            <a:picLocks noChangeAspect="1"/>
          </p:cNvPicPr>
          <p:nvPr/>
        </p:nvPicPr>
        <p:blipFill rotWithShape="1">
          <a:blip r:embed="rId3">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8779" b="82952" l="2300" r="98400">
                        <a14:foregroundMark x1="2300" y1="23537" x2="12600" y2="51908"/>
                        <a14:foregroundMark x1="13900" y1="20738" x2="24600" y2="58397"/>
                        <a14:foregroundMark x1="17700" y1="31679" x2="18200" y2="37150"/>
                        <a14:foregroundMark x1="12600" y1="32824" x2="16500" y2="38804"/>
                        <a14:foregroundMark x1="15600" y1="32824" x2="24200" y2="38168"/>
                        <a14:foregroundMark x1="23800" y1="34987" x2="25900" y2="36005"/>
                        <a14:foregroundMark x1="45200" y1="32824" x2="46900" y2="33842"/>
                        <a14:foregroundMark x1="45200" y1="30025" x2="51700" y2="34987"/>
                        <a14:foregroundMark x1="54200" y1="34987" x2="63700" y2="34987"/>
                        <a14:foregroundMark x1="56800" y1="28880" x2="64100" y2="43639"/>
                        <a14:foregroundMark x1="62400" y1="47455" x2="62800" y2="49746"/>
                        <a14:foregroundMark x1="76500" y1="21883" x2="87700" y2="48092"/>
                        <a14:foregroundMark x1="86000" y1="20229" x2="91100" y2="43639"/>
                        <a14:foregroundMark x1="95400" y1="23537" x2="98400" y2="38804"/>
                        <a14:foregroundMark x1="93700" y1="30534" x2="93700" y2="43130"/>
                        <a14:foregroundMark x1="90700" y1="30534" x2="91100" y2="39313"/>
                        <a14:foregroundMark x1="87300" y1="29517" x2="86400" y2="41985"/>
                        <a14:foregroundMark x1="80000" y1="31679" x2="81700" y2="37659"/>
                        <a14:foregroundMark x1="52100" y1="31170" x2="53800" y2="53562"/>
                        <a14:foregroundMark x1="61500" y1="41476" x2="63700" y2="43130"/>
                        <a14:foregroundMark x1="61100" y1="36641" x2="62000" y2="40458"/>
                        <a14:foregroundMark x1="86400" y1="60560" x2="90700" y2="67176"/>
                        <a14:foregroundMark x1="85600" y1="71501" x2="86800" y2="75318"/>
                        <a14:foregroundMark x1="82100" y1="70483" x2="83400" y2="76463"/>
                        <a14:foregroundMark x1="55500" y1="76972" x2="78000" y2="82188"/>
                        <a14:foregroundMark x1="78000" y1="82188" x2="79100" y2="82952"/>
                        <a14:foregroundMark x1="28000" y1="80789" x2="35800" y2="75318"/>
                        <a14:foregroundMark x1="10000" y1="38804" x2="14300" y2="48092"/>
                      </a14:backgroundRemoval>
                    </a14:imgEffect>
                  </a14:imgLayer>
                </a14:imgProps>
              </a:ext>
              <a:ext uri="{28A0092B-C50C-407E-A947-70E740481C1C}">
                <a14:useLocalDpi xmlns:a14="http://schemas.microsoft.com/office/drawing/2010/main" val="0"/>
              </a:ext>
            </a:extLst>
          </a:blip>
          <a:srcRect b="12103"/>
          <a:stretch/>
        </p:blipFill>
        <p:spPr bwMode="auto">
          <a:xfrm>
            <a:off x="2555558" y="3468804"/>
            <a:ext cx="3277421" cy="2264342"/>
          </a:xfrm>
          <a:prstGeom prst="rect">
            <a:avLst/>
          </a:prstGeom>
          <a:noFill/>
          <a:extLst>
            <a:ext uri="{909E8E84-426E-40DD-AFC4-6F175D3DCCD1}">
              <a14:hiddenFill xmlns:a14="http://schemas.microsoft.com/office/drawing/2010/main">
                <a:solidFill>
                  <a:srgbClr val="FFFFFF"/>
                </a:solidFill>
              </a14:hiddenFill>
            </a:ext>
          </a:extLst>
        </p:spPr>
      </p:pic>
      <p:sp>
        <p:nvSpPr>
          <p:cNvPr id="12" name="Thought Bubble: Cloud 11">
            <a:extLst>
              <a:ext uri="{FF2B5EF4-FFF2-40B4-BE49-F238E27FC236}">
                <a16:creationId xmlns:a16="http://schemas.microsoft.com/office/drawing/2014/main" id="{BF03DD84-0FFE-39F5-0703-00D29A66B0C9}"/>
              </a:ext>
            </a:extLst>
          </p:cNvPr>
          <p:cNvSpPr/>
          <p:nvPr/>
        </p:nvSpPr>
        <p:spPr>
          <a:xfrm>
            <a:off x="5832979" y="2055474"/>
            <a:ext cx="3973996" cy="2146852"/>
          </a:xfrm>
          <a:custGeom>
            <a:avLst/>
            <a:gdLst>
              <a:gd name="connsiteX0" fmla="*/ 358763 w 3973996"/>
              <a:gd name="connsiteY0" fmla="*/ 714126 h 2146852"/>
              <a:gd name="connsiteX1" fmla="*/ 517263 w 3973996"/>
              <a:gd name="connsiteY1" fmla="*/ 343247 h 2146852"/>
              <a:gd name="connsiteX2" fmla="*/ 1288329 w 3973996"/>
              <a:gd name="connsiteY2" fmla="*/ 258516 h 2146852"/>
              <a:gd name="connsiteX3" fmla="*/ 2065741 w 3973996"/>
              <a:gd name="connsiteY3" fmla="*/ 170555 h 2146852"/>
              <a:gd name="connsiteX4" fmla="*/ 2368667 w 3973996"/>
              <a:gd name="connsiteY4" fmla="*/ 9939 h 2146852"/>
              <a:gd name="connsiteX5" fmla="*/ 2744357 w 3973996"/>
              <a:gd name="connsiteY5" fmla="*/ 123294 h 2146852"/>
              <a:gd name="connsiteX6" fmla="*/ 3262264 w 3973996"/>
              <a:gd name="connsiteY6" fmla="*/ 34289 h 2146852"/>
              <a:gd name="connsiteX7" fmla="*/ 3524897 w 3973996"/>
              <a:gd name="connsiteY7" fmla="*/ 277102 h 2146852"/>
              <a:gd name="connsiteX8" fmla="*/ 3861951 w 3973996"/>
              <a:gd name="connsiteY8" fmla="*/ 512759 h 2146852"/>
              <a:gd name="connsiteX9" fmla="*/ 3846864 w 3973996"/>
              <a:gd name="connsiteY9" fmla="*/ 768294 h 2146852"/>
              <a:gd name="connsiteX10" fmla="*/ 3957069 w 3973996"/>
              <a:gd name="connsiteY10" fmla="*/ 1159001 h 2146852"/>
              <a:gd name="connsiteX11" fmla="*/ 3440818 w 3973996"/>
              <a:gd name="connsiteY11" fmla="*/ 1501007 h 2146852"/>
              <a:gd name="connsiteX12" fmla="*/ 3256008 w 3973996"/>
              <a:gd name="connsiteY12" fmla="*/ 1794062 h 2146852"/>
              <a:gd name="connsiteX13" fmla="*/ 2626792 w 3973996"/>
              <a:gd name="connsiteY13" fmla="*/ 1829545 h 2146852"/>
              <a:gd name="connsiteX14" fmla="*/ 2177142 w 3973996"/>
              <a:gd name="connsiteY14" fmla="*/ 2142180 h 2146852"/>
              <a:gd name="connsiteX15" fmla="*/ 1516005 w 3973996"/>
              <a:gd name="connsiteY15" fmla="*/ 1951349 h 2146852"/>
              <a:gd name="connsiteX16" fmla="*/ 533913 w 3973996"/>
              <a:gd name="connsiteY16" fmla="*/ 1762804 h 2146852"/>
              <a:gd name="connsiteX17" fmla="*/ 102109 w 3973996"/>
              <a:gd name="connsiteY17" fmla="*/ 1552989 h 2146852"/>
              <a:gd name="connsiteX18" fmla="*/ 194376 w 3973996"/>
              <a:gd name="connsiteY18" fmla="*/ 1269773 h 2146852"/>
              <a:gd name="connsiteX19" fmla="*/ -460 w 3973996"/>
              <a:gd name="connsiteY19" fmla="*/ 979203 h 2146852"/>
              <a:gd name="connsiteX20" fmla="*/ 355359 w 3973996"/>
              <a:gd name="connsiteY20" fmla="*/ 720934 h 2146852"/>
              <a:gd name="connsiteX21" fmla="*/ 358763 w 3973996"/>
              <a:gd name="connsiteY21" fmla="*/ 714126 h 2146852"/>
              <a:gd name="connsiteX0" fmla="*/ -333155 w 3973996"/>
              <a:gd name="connsiteY0" fmla="*/ 2106319 h 2146852"/>
              <a:gd name="connsiteX1" fmla="*/ -392790 w 3973996"/>
              <a:gd name="connsiteY1" fmla="*/ 2165954 h 2146852"/>
              <a:gd name="connsiteX2" fmla="*/ -452425 w 3973996"/>
              <a:gd name="connsiteY2" fmla="*/ 2106319 h 2146852"/>
              <a:gd name="connsiteX3" fmla="*/ -392790 w 3973996"/>
              <a:gd name="connsiteY3" fmla="*/ 2046684 h 2146852"/>
              <a:gd name="connsiteX4" fmla="*/ -333155 w 3973996"/>
              <a:gd name="connsiteY4" fmla="*/ 2106319 h 2146852"/>
              <a:gd name="connsiteX0" fmla="*/ -33060 w 3973996"/>
              <a:gd name="connsiteY0" fmla="*/ 2001953 h 2146852"/>
              <a:gd name="connsiteX1" fmla="*/ -152330 w 3973996"/>
              <a:gd name="connsiteY1" fmla="*/ 2121223 h 2146852"/>
              <a:gd name="connsiteX2" fmla="*/ -271600 w 3973996"/>
              <a:gd name="connsiteY2" fmla="*/ 2001953 h 2146852"/>
              <a:gd name="connsiteX3" fmla="*/ -152330 w 3973996"/>
              <a:gd name="connsiteY3" fmla="*/ 1882683 h 2146852"/>
              <a:gd name="connsiteX4" fmla="*/ -33060 w 3973996"/>
              <a:gd name="connsiteY4" fmla="*/ 2001953 h 2146852"/>
              <a:gd name="connsiteX0" fmla="*/ 376444 w 3973996"/>
              <a:gd name="connsiteY0" fmla="*/ 1850100 h 2146852"/>
              <a:gd name="connsiteX1" fmla="*/ 197540 w 3973996"/>
              <a:gd name="connsiteY1" fmla="*/ 2029004 h 2146852"/>
              <a:gd name="connsiteX2" fmla="*/ 18636 w 3973996"/>
              <a:gd name="connsiteY2" fmla="*/ 1850100 h 2146852"/>
              <a:gd name="connsiteX3" fmla="*/ 197540 w 3973996"/>
              <a:gd name="connsiteY3" fmla="*/ 1671196 h 2146852"/>
              <a:gd name="connsiteX4" fmla="*/ 376444 w 3973996"/>
              <a:gd name="connsiteY4" fmla="*/ 1850100 h 2146852"/>
              <a:gd name="connsiteX0" fmla="*/ 431712 w 3973996"/>
              <a:gd name="connsiteY0" fmla="*/ 1300882 h 2146852"/>
              <a:gd name="connsiteX1" fmla="*/ 198699 w 3973996"/>
              <a:gd name="connsiteY1" fmla="*/ 1261275 h 2146852"/>
              <a:gd name="connsiteX2" fmla="*/ 637311 w 3973996"/>
              <a:gd name="connsiteY2" fmla="*/ 1734328 h 2146852"/>
              <a:gd name="connsiteX3" fmla="*/ 535385 w 3973996"/>
              <a:gd name="connsiteY3" fmla="*/ 1753262 h 2146852"/>
              <a:gd name="connsiteX4" fmla="*/ 1515821 w 3973996"/>
              <a:gd name="connsiteY4" fmla="*/ 1942602 h 2146852"/>
              <a:gd name="connsiteX5" fmla="*/ 1454372 w 3973996"/>
              <a:gd name="connsiteY5" fmla="*/ 1856132 h 2146852"/>
              <a:gd name="connsiteX6" fmla="*/ 2651814 w 3973996"/>
              <a:gd name="connsiteY6" fmla="*/ 1726973 h 2146852"/>
              <a:gd name="connsiteX7" fmla="*/ 2627252 w 3973996"/>
              <a:gd name="connsiteY7" fmla="*/ 1821842 h 2146852"/>
              <a:gd name="connsiteX8" fmla="*/ 3139548 w 3973996"/>
              <a:gd name="connsiteY8" fmla="*/ 1140713 h 2146852"/>
              <a:gd name="connsiteX9" fmla="*/ 3438610 w 3973996"/>
              <a:gd name="connsiteY9" fmla="*/ 1495342 h 2146852"/>
              <a:gd name="connsiteX10" fmla="*/ 3845025 w 3973996"/>
              <a:gd name="connsiteY10" fmla="*/ 763026 h 2146852"/>
              <a:gd name="connsiteX11" fmla="*/ 3711822 w 3973996"/>
              <a:gd name="connsiteY11" fmla="*/ 896012 h 2146852"/>
              <a:gd name="connsiteX12" fmla="*/ 3525449 w 3973996"/>
              <a:gd name="connsiteY12" fmla="*/ 269648 h 2146852"/>
              <a:gd name="connsiteX13" fmla="*/ 3532440 w 3973996"/>
              <a:gd name="connsiteY13" fmla="*/ 332463 h 2146852"/>
              <a:gd name="connsiteX14" fmla="*/ 2674904 w 3973996"/>
              <a:gd name="connsiteY14" fmla="*/ 196397 h 2146852"/>
              <a:gd name="connsiteX15" fmla="*/ 2743161 w 3973996"/>
              <a:gd name="connsiteY15" fmla="*/ 116287 h 2146852"/>
              <a:gd name="connsiteX16" fmla="*/ 2036764 w 3973996"/>
              <a:gd name="connsiteY16" fmla="*/ 234563 h 2146852"/>
              <a:gd name="connsiteX17" fmla="*/ 2069789 w 3973996"/>
              <a:gd name="connsiteY17" fmla="*/ 165486 h 2146852"/>
              <a:gd name="connsiteX18" fmla="*/ 1287869 w 3973996"/>
              <a:gd name="connsiteY18" fmla="*/ 258019 h 2146852"/>
              <a:gd name="connsiteX19" fmla="*/ 1407456 w 3973996"/>
              <a:gd name="connsiteY19" fmla="*/ 325009 h 2146852"/>
              <a:gd name="connsiteX20" fmla="*/ 379645 w 3973996"/>
              <a:gd name="connsiteY20" fmla="*/ 784644 h 2146852"/>
              <a:gd name="connsiteX21" fmla="*/ 358763 w 3973996"/>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3996" h="2146852" fill="none" extrusionOk="0">
                <a:moveTo>
                  <a:pt x="358763" y="714126"/>
                </a:moveTo>
                <a:cubicBezTo>
                  <a:pt x="343285" y="549369"/>
                  <a:pt x="357216" y="434754"/>
                  <a:pt x="517263" y="343247"/>
                </a:cubicBezTo>
                <a:cubicBezTo>
                  <a:pt x="734912" y="196884"/>
                  <a:pt x="974967" y="178368"/>
                  <a:pt x="1288329" y="258516"/>
                </a:cubicBezTo>
                <a:cubicBezTo>
                  <a:pt x="1444342" y="55130"/>
                  <a:pt x="1837981" y="-7353"/>
                  <a:pt x="2065741" y="170555"/>
                </a:cubicBezTo>
                <a:cubicBezTo>
                  <a:pt x="2114254" y="108277"/>
                  <a:pt x="2208685" y="26953"/>
                  <a:pt x="2368667" y="9939"/>
                </a:cubicBezTo>
                <a:cubicBezTo>
                  <a:pt x="2499091" y="-10659"/>
                  <a:pt x="2642084" y="41803"/>
                  <a:pt x="2744357" y="123294"/>
                </a:cubicBezTo>
                <a:cubicBezTo>
                  <a:pt x="2845924" y="14841"/>
                  <a:pt x="3087034" y="-10910"/>
                  <a:pt x="3262264" y="34289"/>
                </a:cubicBezTo>
                <a:cubicBezTo>
                  <a:pt x="3421641" y="84849"/>
                  <a:pt x="3501015" y="152880"/>
                  <a:pt x="3524897" y="277102"/>
                </a:cubicBezTo>
                <a:cubicBezTo>
                  <a:pt x="3686798" y="300025"/>
                  <a:pt x="3813904" y="410127"/>
                  <a:pt x="3861951" y="512759"/>
                </a:cubicBezTo>
                <a:cubicBezTo>
                  <a:pt x="3897460" y="589564"/>
                  <a:pt x="3893097" y="691112"/>
                  <a:pt x="3846864" y="768294"/>
                </a:cubicBezTo>
                <a:cubicBezTo>
                  <a:pt x="3940065" y="870005"/>
                  <a:pt x="4017764" y="1029755"/>
                  <a:pt x="3957069" y="1159001"/>
                </a:cubicBezTo>
                <a:cubicBezTo>
                  <a:pt x="3864625" y="1349193"/>
                  <a:pt x="3706249" y="1483990"/>
                  <a:pt x="3440818" y="1501007"/>
                </a:cubicBezTo>
                <a:cubicBezTo>
                  <a:pt x="3468844" y="1608824"/>
                  <a:pt x="3354166" y="1724881"/>
                  <a:pt x="3256008" y="1794062"/>
                </a:cubicBezTo>
                <a:cubicBezTo>
                  <a:pt x="3067293" y="1888634"/>
                  <a:pt x="2819614" y="1950177"/>
                  <a:pt x="2626792" y="1829545"/>
                </a:cubicBezTo>
                <a:cubicBezTo>
                  <a:pt x="2576889" y="1980987"/>
                  <a:pt x="2387337" y="2102009"/>
                  <a:pt x="2177142" y="2142180"/>
                </a:cubicBezTo>
                <a:cubicBezTo>
                  <a:pt x="1899244" y="2194433"/>
                  <a:pt x="1697081" y="2132592"/>
                  <a:pt x="1516005" y="1951349"/>
                </a:cubicBezTo>
                <a:cubicBezTo>
                  <a:pt x="1165503" y="2175216"/>
                  <a:pt x="772421" y="2028838"/>
                  <a:pt x="533913" y="1762804"/>
                </a:cubicBezTo>
                <a:cubicBezTo>
                  <a:pt x="367415" y="1799575"/>
                  <a:pt x="147333" y="1668138"/>
                  <a:pt x="102109" y="1552989"/>
                </a:cubicBezTo>
                <a:cubicBezTo>
                  <a:pt x="36363" y="1452764"/>
                  <a:pt x="112052" y="1360195"/>
                  <a:pt x="194376" y="1269773"/>
                </a:cubicBezTo>
                <a:cubicBezTo>
                  <a:pt x="59490" y="1224941"/>
                  <a:pt x="-19703" y="1102385"/>
                  <a:pt x="-460" y="979203"/>
                </a:cubicBezTo>
                <a:cubicBezTo>
                  <a:pt x="11436" y="814091"/>
                  <a:pt x="162588" y="735685"/>
                  <a:pt x="355359" y="720934"/>
                </a:cubicBezTo>
                <a:cubicBezTo>
                  <a:pt x="356423" y="718049"/>
                  <a:pt x="357510" y="716525"/>
                  <a:pt x="358763" y="714126"/>
                </a:cubicBezTo>
                <a:close/>
              </a:path>
              <a:path w="3973996" h="2146852" fill="none" extrusionOk="0">
                <a:moveTo>
                  <a:pt x="-333155" y="2106319"/>
                </a:moveTo>
                <a:cubicBezTo>
                  <a:pt x="-337527" y="2132346"/>
                  <a:pt x="-364517" y="2160807"/>
                  <a:pt x="-392790" y="2165954"/>
                </a:cubicBezTo>
                <a:cubicBezTo>
                  <a:pt x="-425978" y="2169807"/>
                  <a:pt x="-452225" y="2138295"/>
                  <a:pt x="-452425" y="2106319"/>
                </a:cubicBezTo>
                <a:cubicBezTo>
                  <a:pt x="-449786" y="2078235"/>
                  <a:pt x="-422916" y="2042860"/>
                  <a:pt x="-392790" y="2046684"/>
                </a:cubicBezTo>
                <a:cubicBezTo>
                  <a:pt x="-358362" y="2047357"/>
                  <a:pt x="-329274" y="2074846"/>
                  <a:pt x="-333155" y="2106319"/>
                </a:cubicBezTo>
                <a:close/>
              </a:path>
              <a:path w="3973996" h="2146852" fill="none" extrusionOk="0">
                <a:moveTo>
                  <a:pt x="-33060" y="2001953"/>
                </a:moveTo>
                <a:cubicBezTo>
                  <a:pt x="-19457" y="2062856"/>
                  <a:pt x="-77220" y="2123999"/>
                  <a:pt x="-152330" y="2121223"/>
                </a:cubicBezTo>
                <a:cubicBezTo>
                  <a:pt x="-219897" y="2113114"/>
                  <a:pt x="-274896" y="2058559"/>
                  <a:pt x="-271600" y="2001953"/>
                </a:cubicBezTo>
                <a:cubicBezTo>
                  <a:pt x="-271639" y="1938086"/>
                  <a:pt x="-220395" y="1898034"/>
                  <a:pt x="-152330" y="1882683"/>
                </a:cubicBezTo>
                <a:cubicBezTo>
                  <a:pt x="-100616" y="1881713"/>
                  <a:pt x="-29559" y="1933896"/>
                  <a:pt x="-33060" y="2001953"/>
                </a:cubicBezTo>
                <a:close/>
              </a:path>
              <a:path w="3973996" h="2146852" fill="none" extrusionOk="0">
                <a:moveTo>
                  <a:pt x="376444" y="1850100"/>
                </a:moveTo>
                <a:cubicBezTo>
                  <a:pt x="371222" y="1954765"/>
                  <a:pt x="295946" y="2022439"/>
                  <a:pt x="197540" y="2029004"/>
                </a:cubicBezTo>
                <a:cubicBezTo>
                  <a:pt x="86916" y="2027851"/>
                  <a:pt x="24565" y="1938596"/>
                  <a:pt x="18636" y="1850100"/>
                </a:cubicBezTo>
                <a:cubicBezTo>
                  <a:pt x="33383" y="1758990"/>
                  <a:pt x="100717" y="1663817"/>
                  <a:pt x="197540" y="1671196"/>
                </a:cubicBezTo>
                <a:cubicBezTo>
                  <a:pt x="316697" y="1675029"/>
                  <a:pt x="376903" y="1753563"/>
                  <a:pt x="376444" y="1850100"/>
                </a:cubicBezTo>
                <a:close/>
              </a:path>
              <a:path w="3973996" h="2146852" fill="none" extrusionOk="0">
                <a:moveTo>
                  <a:pt x="431712" y="1300882"/>
                </a:moveTo>
                <a:cubicBezTo>
                  <a:pt x="343477" y="1291488"/>
                  <a:pt x="260044" y="1291877"/>
                  <a:pt x="198699" y="1261275"/>
                </a:cubicBezTo>
                <a:moveTo>
                  <a:pt x="637311" y="1734328"/>
                </a:moveTo>
                <a:cubicBezTo>
                  <a:pt x="611865" y="1747354"/>
                  <a:pt x="566521" y="1755047"/>
                  <a:pt x="535385" y="1753262"/>
                </a:cubicBezTo>
                <a:moveTo>
                  <a:pt x="1515821" y="1942602"/>
                </a:moveTo>
                <a:cubicBezTo>
                  <a:pt x="1492280" y="1922520"/>
                  <a:pt x="1468644" y="1882888"/>
                  <a:pt x="1454372" y="1856132"/>
                </a:cubicBezTo>
                <a:moveTo>
                  <a:pt x="2651814" y="1726973"/>
                </a:moveTo>
                <a:cubicBezTo>
                  <a:pt x="2648766" y="1761325"/>
                  <a:pt x="2641167" y="1782942"/>
                  <a:pt x="2627252" y="1821842"/>
                </a:cubicBezTo>
                <a:moveTo>
                  <a:pt x="3139548" y="1140713"/>
                </a:moveTo>
                <a:cubicBezTo>
                  <a:pt x="3318901" y="1206139"/>
                  <a:pt x="3437002" y="1354912"/>
                  <a:pt x="3438610" y="1495342"/>
                </a:cubicBezTo>
                <a:moveTo>
                  <a:pt x="3845025" y="763026"/>
                </a:moveTo>
                <a:cubicBezTo>
                  <a:pt x="3818988" y="819727"/>
                  <a:pt x="3776766" y="858225"/>
                  <a:pt x="3711822" y="896012"/>
                </a:cubicBezTo>
                <a:moveTo>
                  <a:pt x="3525449" y="269648"/>
                </a:moveTo>
                <a:cubicBezTo>
                  <a:pt x="3532879" y="293849"/>
                  <a:pt x="3536359" y="308082"/>
                  <a:pt x="3532440" y="332463"/>
                </a:cubicBezTo>
                <a:moveTo>
                  <a:pt x="2674904" y="196397"/>
                </a:moveTo>
                <a:cubicBezTo>
                  <a:pt x="2699971" y="167086"/>
                  <a:pt x="2712856" y="139053"/>
                  <a:pt x="2743161" y="116287"/>
                </a:cubicBezTo>
                <a:moveTo>
                  <a:pt x="2036764" y="234563"/>
                </a:moveTo>
                <a:cubicBezTo>
                  <a:pt x="2048426" y="208045"/>
                  <a:pt x="2058240" y="190711"/>
                  <a:pt x="2069789" y="165486"/>
                </a:cubicBezTo>
                <a:moveTo>
                  <a:pt x="1287869" y="258019"/>
                </a:moveTo>
                <a:cubicBezTo>
                  <a:pt x="1324826" y="281771"/>
                  <a:pt x="1373493" y="299855"/>
                  <a:pt x="1407456" y="325009"/>
                </a:cubicBezTo>
                <a:moveTo>
                  <a:pt x="379645" y="784644"/>
                </a:moveTo>
                <a:cubicBezTo>
                  <a:pt x="372490" y="765840"/>
                  <a:pt x="361896" y="739189"/>
                  <a:pt x="358763" y="714126"/>
                </a:cubicBezTo>
              </a:path>
              <a:path w="3973996" h="2146852" stroke="0" extrusionOk="0">
                <a:moveTo>
                  <a:pt x="358763" y="714126"/>
                </a:moveTo>
                <a:cubicBezTo>
                  <a:pt x="343527" y="607198"/>
                  <a:pt x="410318" y="415007"/>
                  <a:pt x="517263" y="343247"/>
                </a:cubicBezTo>
                <a:cubicBezTo>
                  <a:pt x="730111" y="202814"/>
                  <a:pt x="1034629" y="116773"/>
                  <a:pt x="1288329" y="258516"/>
                </a:cubicBezTo>
                <a:cubicBezTo>
                  <a:pt x="1437316" y="39916"/>
                  <a:pt x="1784691" y="-17892"/>
                  <a:pt x="2065741" y="170555"/>
                </a:cubicBezTo>
                <a:cubicBezTo>
                  <a:pt x="2097601" y="78955"/>
                  <a:pt x="2241661" y="25587"/>
                  <a:pt x="2368667" y="9939"/>
                </a:cubicBezTo>
                <a:cubicBezTo>
                  <a:pt x="2517446" y="-1722"/>
                  <a:pt x="2666370" y="48331"/>
                  <a:pt x="2744357" y="123294"/>
                </a:cubicBezTo>
                <a:cubicBezTo>
                  <a:pt x="2864204" y="30110"/>
                  <a:pt x="3108238" y="15216"/>
                  <a:pt x="3262264" y="34289"/>
                </a:cubicBezTo>
                <a:cubicBezTo>
                  <a:pt x="3399589" y="54902"/>
                  <a:pt x="3494466" y="160685"/>
                  <a:pt x="3524897" y="277102"/>
                </a:cubicBezTo>
                <a:cubicBezTo>
                  <a:pt x="3678163" y="304084"/>
                  <a:pt x="3807168" y="401970"/>
                  <a:pt x="3861951" y="512759"/>
                </a:cubicBezTo>
                <a:cubicBezTo>
                  <a:pt x="3889601" y="581075"/>
                  <a:pt x="3906773" y="669099"/>
                  <a:pt x="3846864" y="768294"/>
                </a:cubicBezTo>
                <a:cubicBezTo>
                  <a:pt x="3972651" y="883334"/>
                  <a:pt x="4022006" y="1017613"/>
                  <a:pt x="3957069" y="1159001"/>
                </a:cubicBezTo>
                <a:cubicBezTo>
                  <a:pt x="3907462" y="1299036"/>
                  <a:pt x="3684203" y="1427280"/>
                  <a:pt x="3440818" y="1501007"/>
                </a:cubicBezTo>
                <a:cubicBezTo>
                  <a:pt x="3429950" y="1626621"/>
                  <a:pt x="3364441" y="1724312"/>
                  <a:pt x="3256008" y="1794062"/>
                </a:cubicBezTo>
                <a:cubicBezTo>
                  <a:pt x="3075687" y="1925504"/>
                  <a:pt x="2851883" y="1929174"/>
                  <a:pt x="2626792" y="1829545"/>
                </a:cubicBezTo>
                <a:cubicBezTo>
                  <a:pt x="2534800" y="1962502"/>
                  <a:pt x="2414069" y="2080622"/>
                  <a:pt x="2177142" y="2142180"/>
                </a:cubicBezTo>
                <a:cubicBezTo>
                  <a:pt x="1893950" y="2187324"/>
                  <a:pt x="1687708" y="2122424"/>
                  <a:pt x="1516005" y="1951349"/>
                </a:cubicBezTo>
                <a:cubicBezTo>
                  <a:pt x="1205559" y="2047403"/>
                  <a:pt x="785132" y="2011417"/>
                  <a:pt x="533913" y="1762804"/>
                </a:cubicBezTo>
                <a:cubicBezTo>
                  <a:pt x="351441" y="1804273"/>
                  <a:pt x="130825" y="1676609"/>
                  <a:pt x="102109" y="1552989"/>
                </a:cubicBezTo>
                <a:cubicBezTo>
                  <a:pt x="72251" y="1457272"/>
                  <a:pt x="70424" y="1353478"/>
                  <a:pt x="194376" y="1269773"/>
                </a:cubicBezTo>
                <a:cubicBezTo>
                  <a:pt x="81178" y="1218674"/>
                  <a:pt x="-28628" y="1074671"/>
                  <a:pt x="-460" y="979203"/>
                </a:cubicBezTo>
                <a:cubicBezTo>
                  <a:pt x="29580" y="841340"/>
                  <a:pt x="138661" y="710692"/>
                  <a:pt x="355359" y="720934"/>
                </a:cubicBezTo>
                <a:cubicBezTo>
                  <a:pt x="356821" y="718771"/>
                  <a:pt x="357246" y="716788"/>
                  <a:pt x="358763" y="714126"/>
                </a:cubicBezTo>
                <a:close/>
              </a:path>
              <a:path w="3973996" h="2146852" stroke="0" extrusionOk="0">
                <a:moveTo>
                  <a:pt x="-333155" y="2106319"/>
                </a:moveTo>
                <a:cubicBezTo>
                  <a:pt x="-327548" y="2134109"/>
                  <a:pt x="-357905" y="2167119"/>
                  <a:pt x="-392790" y="2165954"/>
                </a:cubicBezTo>
                <a:cubicBezTo>
                  <a:pt x="-422015" y="2165395"/>
                  <a:pt x="-450746" y="2131750"/>
                  <a:pt x="-452425" y="2106319"/>
                </a:cubicBezTo>
                <a:cubicBezTo>
                  <a:pt x="-454294" y="2074499"/>
                  <a:pt x="-423231" y="2042532"/>
                  <a:pt x="-392790" y="2046684"/>
                </a:cubicBezTo>
                <a:cubicBezTo>
                  <a:pt x="-361684" y="2038983"/>
                  <a:pt x="-340939" y="2074607"/>
                  <a:pt x="-333155" y="2106319"/>
                </a:cubicBezTo>
                <a:close/>
              </a:path>
              <a:path w="3973996" h="2146852" stroke="0" extrusionOk="0">
                <a:moveTo>
                  <a:pt x="-33060" y="2001953"/>
                </a:moveTo>
                <a:cubicBezTo>
                  <a:pt x="-43594" y="2063339"/>
                  <a:pt x="-88890" y="2121401"/>
                  <a:pt x="-152330" y="2121223"/>
                </a:cubicBezTo>
                <a:cubicBezTo>
                  <a:pt x="-218659" y="2105002"/>
                  <a:pt x="-278874" y="2054066"/>
                  <a:pt x="-271600" y="2001953"/>
                </a:cubicBezTo>
                <a:cubicBezTo>
                  <a:pt x="-273305" y="1937239"/>
                  <a:pt x="-216926" y="1896873"/>
                  <a:pt x="-152330" y="1882683"/>
                </a:cubicBezTo>
                <a:cubicBezTo>
                  <a:pt x="-79900" y="1875746"/>
                  <a:pt x="-40824" y="1946411"/>
                  <a:pt x="-33060" y="2001953"/>
                </a:cubicBezTo>
                <a:close/>
              </a:path>
              <a:path w="3973996" h="2146852" stroke="0" extrusionOk="0">
                <a:moveTo>
                  <a:pt x="376444" y="1850100"/>
                </a:moveTo>
                <a:cubicBezTo>
                  <a:pt x="393600" y="1962816"/>
                  <a:pt x="317641" y="2037705"/>
                  <a:pt x="197540" y="2029004"/>
                </a:cubicBezTo>
                <a:cubicBezTo>
                  <a:pt x="100264" y="2046621"/>
                  <a:pt x="32578" y="1936055"/>
                  <a:pt x="18636" y="1850100"/>
                </a:cubicBezTo>
                <a:cubicBezTo>
                  <a:pt x="13764" y="1754044"/>
                  <a:pt x="101597" y="1665690"/>
                  <a:pt x="197540" y="1671196"/>
                </a:cubicBezTo>
                <a:cubicBezTo>
                  <a:pt x="298308" y="1650819"/>
                  <a:pt x="391064" y="1742132"/>
                  <a:pt x="376444" y="1850100"/>
                </a:cubicBezTo>
                <a:close/>
              </a:path>
              <a:path w="3973996" h="2146852" fill="none" stroke="0" extrusionOk="0">
                <a:moveTo>
                  <a:pt x="431712" y="1300882"/>
                </a:moveTo>
                <a:cubicBezTo>
                  <a:pt x="352297" y="1321488"/>
                  <a:pt x="265174" y="1298003"/>
                  <a:pt x="198699" y="1261275"/>
                </a:cubicBezTo>
                <a:moveTo>
                  <a:pt x="637311" y="1734328"/>
                </a:moveTo>
                <a:cubicBezTo>
                  <a:pt x="600904" y="1747804"/>
                  <a:pt x="567539" y="1745440"/>
                  <a:pt x="535385" y="1753262"/>
                </a:cubicBezTo>
                <a:moveTo>
                  <a:pt x="1515821" y="1942602"/>
                </a:moveTo>
                <a:cubicBezTo>
                  <a:pt x="1497366" y="1914392"/>
                  <a:pt x="1463920" y="1882947"/>
                  <a:pt x="1454372" y="1856132"/>
                </a:cubicBezTo>
                <a:moveTo>
                  <a:pt x="2651814" y="1726973"/>
                </a:moveTo>
                <a:cubicBezTo>
                  <a:pt x="2642719" y="1753506"/>
                  <a:pt x="2633044" y="1794214"/>
                  <a:pt x="2627252" y="1821842"/>
                </a:cubicBezTo>
                <a:moveTo>
                  <a:pt x="3139548" y="1140713"/>
                </a:moveTo>
                <a:cubicBezTo>
                  <a:pt x="3335153" y="1203109"/>
                  <a:pt x="3437920" y="1352114"/>
                  <a:pt x="3438610" y="1495342"/>
                </a:cubicBezTo>
                <a:moveTo>
                  <a:pt x="3845025" y="763026"/>
                </a:moveTo>
                <a:cubicBezTo>
                  <a:pt x="3814827" y="819655"/>
                  <a:pt x="3772601" y="852451"/>
                  <a:pt x="3711822" y="896012"/>
                </a:cubicBezTo>
                <a:moveTo>
                  <a:pt x="3525449" y="269648"/>
                </a:moveTo>
                <a:cubicBezTo>
                  <a:pt x="3533148" y="292862"/>
                  <a:pt x="3530618" y="315686"/>
                  <a:pt x="3532440" y="332463"/>
                </a:cubicBezTo>
                <a:moveTo>
                  <a:pt x="2674904" y="196397"/>
                </a:moveTo>
                <a:cubicBezTo>
                  <a:pt x="2695109" y="170896"/>
                  <a:pt x="2720606" y="146213"/>
                  <a:pt x="2743161" y="116287"/>
                </a:cubicBezTo>
                <a:moveTo>
                  <a:pt x="2036764" y="234563"/>
                </a:moveTo>
                <a:cubicBezTo>
                  <a:pt x="2047408" y="211251"/>
                  <a:pt x="2053402" y="184767"/>
                  <a:pt x="2069789" y="165486"/>
                </a:cubicBezTo>
                <a:moveTo>
                  <a:pt x="1287869" y="258019"/>
                </a:moveTo>
                <a:cubicBezTo>
                  <a:pt x="1326956" y="275590"/>
                  <a:pt x="1368867" y="303262"/>
                  <a:pt x="1407456" y="325009"/>
                </a:cubicBezTo>
                <a:moveTo>
                  <a:pt x="379645" y="784644"/>
                </a:moveTo>
                <a:cubicBezTo>
                  <a:pt x="368852" y="761276"/>
                  <a:pt x="366514" y="737068"/>
                  <a:pt x="358763"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hươu</a:t>
            </a:r>
            <a:endParaRPr kumimoji="0" lang="en-US" sz="60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3B6CD71C-5023-4BD3-9EDA-AEEC90FF7321}"/>
              </a:ext>
            </a:extLst>
          </p:cNvPr>
          <p:cNvPicPr>
            <a:picLocks noChangeAspect="1"/>
          </p:cNvPicPr>
          <p:nvPr/>
        </p:nvPicPr>
        <p:blipFill>
          <a:blip r:embed="rId6"/>
          <a:stretch>
            <a:fillRect/>
          </a:stretch>
        </p:blipFill>
        <p:spPr>
          <a:xfrm>
            <a:off x="3745021" y="316960"/>
            <a:ext cx="4816257" cy="737680"/>
          </a:xfrm>
          <a:prstGeom prst="rect">
            <a:avLst/>
          </a:prstGeom>
        </p:spPr>
      </p:pic>
    </p:spTree>
    <p:extLst>
      <p:ext uri="{BB962C8B-B14F-4D97-AF65-F5344CB8AC3E}">
        <p14:creationId xmlns:p14="http://schemas.microsoft.com/office/powerpoint/2010/main" val="3454330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FD9E679-4133-451A-96FE-AE431FB407B9}"/>
              </a:ext>
            </a:extLst>
          </p:cNvPr>
          <p:cNvPicPr>
            <a:picLocks noChangeAspect="1"/>
          </p:cNvPicPr>
          <p:nvPr/>
        </p:nvPicPr>
        <p:blipFill rotWithShape="1">
          <a:blip r:embed="rId3">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pic>
        <p:nvPicPr>
          <p:cNvPr id="11" name="Picture 4" descr="TRÒ CHƠI KHOA HỌC | Science - Quizizz">
            <a:extLst>
              <a:ext uri="{FF2B5EF4-FFF2-40B4-BE49-F238E27FC236}">
                <a16:creationId xmlns:a16="http://schemas.microsoft.com/office/drawing/2014/main" id="{75978839-A316-CD82-B2E9-4375808115B4}"/>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8779" b="82952" l="2300" r="98400">
                        <a14:foregroundMark x1="2300" y1="23537" x2="12600" y2="51908"/>
                        <a14:foregroundMark x1="13900" y1="20738" x2="24600" y2="58397"/>
                        <a14:foregroundMark x1="17700" y1="31679" x2="18200" y2="37150"/>
                        <a14:foregroundMark x1="12600" y1="32824" x2="16500" y2="38804"/>
                        <a14:foregroundMark x1="15600" y1="32824" x2="24200" y2="38168"/>
                        <a14:foregroundMark x1="23800" y1="34987" x2="25900" y2="36005"/>
                        <a14:foregroundMark x1="45200" y1="32824" x2="46900" y2="33842"/>
                        <a14:foregroundMark x1="45200" y1="30025" x2="51700" y2="34987"/>
                        <a14:foregroundMark x1="54200" y1="34987" x2="63700" y2="34987"/>
                        <a14:foregroundMark x1="56800" y1="28880" x2="64100" y2="43639"/>
                        <a14:foregroundMark x1="62400" y1="47455" x2="62800" y2="49746"/>
                        <a14:foregroundMark x1="76500" y1="21883" x2="87700" y2="48092"/>
                        <a14:foregroundMark x1="86000" y1="20229" x2="91100" y2="43639"/>
                        <a14:foregroundMark x1="95400" y1="23537" x2="98400" y2="38804"/>
                        <a14:foregroundMark x1="93700" y1="30534" x2="93700" y2="43130"/>
                        <a14:foregroundMark x1="90700" y1="30534" x2="91100" y2="39313"/>
                        <a14:foregroundMark x1="87300" y1="29517" x2="86400" y2="41985"/>
                        <a14:foregroundMark x1="80000" y1="31679" x2="81700" y2="37659"/>
                        <a14:foregroundMark x1="52100" y1="31170" x2="53800" y2="53562"/>
                        <a14:foregroundMark x1="61500" y1="41476" x2="63700" y2="43130"/>
                        <a14:foregroundMark x1="61100" y1="36641" x2="62000" y2="40458"/>
                        <a14:foregroundMark x1="86400" y1="60560" x2="90700" y2="67176"/>
                        <a14:foregroundMark x1="85600" y1="71501" x2="86800" y2="75318"/>
                        <a14:foregroundMark x1="82100" y1="70483" x2="83400" y2="76463"/>
                        <a14:foregroundMark x1="55500" y1="76972" x2="78000" y2="82188"/>
                        <a14:foregroundMark x1="78000" y1="82188" x2="79100" y2="82952"/>
                        <a14:foregroundMark x1="28000" y1="80789" x2="35800" y2="75318"/>
                        <a14:foregroundMark x1="10000" y1="38804" x2="14300" y2="48092"/>
                      </a14:backgroundRemoval>
                    </a14:imgEffect>
                  </a14:imgLayer>
                </a14:imgProps>
              </a:ext>
              <a:ext uri="{28A0092B-C50C-407E-A947-70E740481C1C}">
                <a14:useLocalDpi xmlns:a14="http://schemas.microsoft.com/office/drawing/2010/main" val="0"/>
              </a:ext>
            </a:extLst>
          </a:blip>
          <a:srcRect b="12103"/>
          <a:stretch/>
        </p:blipFill>
        <p:spPr bwMode="auto">
          <a:xfrm>
            <a:off x="2385025" y="3429000"/>
            <a:ext cx="3277421" cy="2264342"/>
          </a:xfrm>
          <a:prstGeom prst="rect">
            <a:avLst/>
          </a:prstGeom>
          <a:noFill/>
          <a:extLst>
            <a:ext uri="{909E8E84-426E-40DD-AFC4-6F175D3DCCD1}">
              <a14:hiddenFill xmlns:a14="http://schemas.microsoft.com/office/drawing/2010/main">
                <a:solidFill>
                  <a:srgbClr val="FFFFFF"/>
                </a:solidFill>
              </a14:hiddenFill>
            </a:ext>
          </a:extLst>
        </p:spPr>
      </p:pic>
      <p:sp>
        <p:nvSpPr>
          <p:cNvPr id="12" name="Thought Bubble: Cloud 11">
            <a:extLst>
              <a:ext uri="{FF2B5EF4-FFF2-40B4-BE49-F238E27FC236}">
                <a16:creationId xmlns:a16="http://schemas.microsoft.com/office/drawing/2014/main" id="{BF03DD84-0FFE-39F5-0703-00D29A66B0C9}"/>
              </a:ext>
            </a:extLst>
          </p:cNvPr>
          <p:cNvSpPr/>
          <p:nvPr/>
        </p:nvSpPr>
        <p:spPr>
          <a:xfrm>
            <a:off x="5832979" y="2055474"/>
            <a:ext cx="3973996" cy="2146852"/>
          </a:xfrm>
          <a:custGeom>
            <a:avLst/>
            <a:gdLst>
              <a:gd name="connsiteX0" fmla="*/ 358763 w 3973996"/>
              <a:gd name="connsiteY0" fmla="*/ 714126 h 2146852"/>
              <a:gd name="connsiteX1" fmla="*/ 517263 w 3973996"/>
              <a:gd name="connsiteY1" fmla="*/ 343247 h 2146852"/>
              <a:gd name="connsiteX2" fmla="*/ 1288329 w 3973996"/>
              <a:gd name="connsiteY2" fmla="*/ 258516 h 2146852"/>
              <a:gd name="connsiteX3" fmla="*/ 2065741 w 3973996"/>
              <a:gd name="connsiteY3" fmla="*/ 170555 h 2146852"/>
              <a:gd name="connsiteX4" fmla="*/ 2368667 w 3973996"/>
              <a:gd name="connsiteY4" fmla="*/ 9939 h 2146852"/>
              <a:gd name="connsiteX5" fmla="*/ 2744357 w 3973996"/>
              <a:gd name="connsiteY5" fmla="*/ 123294 h 2146852"/>
              <a:gd name="connsiteX6" fmla="*/ 3262264 w 3973996"/>
              <a:gd name="connsiteY6" fmla="*/ 34289 h 2146852"/>
              <a:gd name="connsiteX7" fmla="*/ 3524897 w 3973996"/>
              <a:gd name="connsiteY7" fmla="*/ 277102 h 2146852"/>
              <a:gd name="connsiteX8" fmla="*/ 3861951 w 3973996"/>
              <a:gd name="connsiteY8" fmla="*/ 512759 h 2146852"/>
              <a:gd name="connsiteX9" fmla="*/ 3846864 w 3973996"/>
              <a:gd name="connsiteY9" fmla="*/ 768294 h 2146852"/>
              <a:gd name="connsiteX10" fmla="*/ 3957069 w 3973996"/>
              <a:gd name="connsiteY10" fmla="*/ 1159001 h 2146852"/>
              <a:gd name="connsiteX11" fmla="*/ 3440818 w 3973996"/>
              <a:gd name="connsiteY11" fmla="*/ 1501007 h 2146852"/>
              <a:gd name="connsiteX12" fmla="*/ 3256008 w 3973996"/>
              <a:gd name="connsiteY12" fmla="*/ 1794062 h 2146852"/>
              <a:gd name="connsiteX13" fmla="*/ 2626792 w 3973996"/>
              <a:gd name="connsiteY13" fmla="*/ 1829545 h 2146852"/>
              <a:gd name="connsiteX14" fmla="*/ 2177142 w 3973996"/>
              <a:gd name="connsiteY14" fmla="*/ 2142180 h 2146852"/>
              <a:gd name="connsiteX15" fmla="*/ 1516005 w 3973996"/>
              <a:gd name="connsiteY15" fmla="*/ 1951349 h 2146852"/>
              <a:gd name="connsiteX16" fmla="*/ 533913 w 3973996"/>
              <a:gd name="connsiteY16" fmla="*/ 1762804 h 2146852"/>
              <a:gd name="connsiteX17" fmla="*/ 102109 w 3973996"/>
              <a:gd name="connsiteY17" fmla="*/ 1552989 h 2146852"/>
              <a:gd name="connsiteX18" fmla="*/ 194376 w 3973996"/>
              <a:gd name="connsiteY18" fmla="*/ 1269773 h 2146852"/>
              <a:gd name="connsiteX19" fmla="*/ -460 w 3973996"/>
              <a:gd name="connsiteY19" fmla="*/ 979203 h 2146852"/>
              <a:gd name="connsiteX20" fmla="*/ 355359 w 3973996"/>
              <a:gd name="connsiteY20" fmla="*/ 720934 h 2146852"/>
              <a:gd name="connsiteX21" fmla="*/ 358763 w 3973996"/>
              <a:gd name="connsiteY21" fmla="*/ 714126 h 2146852"/>
              <a:gd name="connsiteX0" fmla="*/ -333155 w 3973996"/>
              <a:gd name="connsiteY0" fmla="*/ 2106319 h 2146852"/>
              <a:gd name="connsiteX1" fmla="*/ -392790 w 3973996"/>
              <a:gd name="connsiteY1" fmla="*/ 2165954 h 2146852"/>
              <a:gd name="connsiteX2" fmla="*/ -452425 w 3973996"/>
              <a:gd name="connsiteY2" fmla="*/ 2106319 h 2146852"/>
              <a:gd name="connsiteX3" fmla="*/ -392790 w 3973996"/>
              <a:gd name="connsiteY3" fmla="*/ 2046684 h 2146852"/>
              <a:gd name="connsiteX4" fmla="*/ -333155 w 3973996"/>
              <a:gd name="connsiteY4" fmla="*/ 2106319 h 2146852"/>
              <a:gd name="connsiteX0" fmla="*/ -33060 w 3973996"/>
              <a:gd name="connsiteY0" fmla="*/ 2001953 h 2146852"/>
              <a:gd name="connsiteX1" fmla="*/ -152330 w 3973996"/>
              <a:gd name="connsiteY1" fmla="*/ 2121223 h 2146852"/>
              <a:gd name="connsiteX2" fmla="*/ -271600 w 3973996"/>
              <a:gd name="connsiteY2" fmla="*/ 2001953 h 2146852"/>
              <a:gd name="connsiteX3" fmla="*/ -152330 w 3973996"/>
              <a:gd name="connsiteY3" fmla="*/ 1882683 h 2146852"/>
              <a:gd name="connsiteX4" fmla="*/ -33060 w 3973996"/>
              <a:gd name="connsiteY4" fmla="*/ 2001953 h 2146852"/>
              <a:gd name="connsiteX0" fmla="*/ 376444 w 3973996"/>
              <a:gd name="connsiteY0" fmla="*/ 1850100 h 2146852"/>
              <a:gd name="connsiteX1" fmla="*/ 197540 w 3973996"/>
              <a:gd name="connsiteY1" fmla="*/ 2029004 h 2146852"/>
              <a:gd name="connsiteX2" fmla="*/ 18636 w 3973996"/>
              <a:gd name="connsiteY2" fmla="*/ 1850100 h 2146852"/>
              <a:gd name="connsiteX3" fmla="*/ 197540 w 3973996"/>
              <a:gd name="connsiteY3" fmla="*/ 1671196 h 2146852"/>
              <a:gd name="connsiteX4" fmla="*/ 376444 w 3973996"/>
              <a:gd name="connsiteY4" fmla="*/ 1850100 h 2146852"/>
              <a:gd name="connsiteX0" fmla="*/ 431712 w 3973996"/>
              <a:gd name="connsiteY0" fmla="*/ 1300882 h 2146852"/>
              <a:gd name="connsiteX1" fmla="*/ 198699 w 3973996"/>
              <a:gd name="connsiteY1" fmla="*/ 1261275 h 2146852"/>
              <a:gd name="connsiteX2" fmla="*/ 637311 w 3973996"/>
              <a:gd name="connsiteY2" fmla="*/ 1734328 h 2146852"/>
              <a:gd name="connsiteX3" fmla="*/ 535385 w 3973996"/>
              <a:gd name="connsiteY3" fmla="*/ 1753262 h 2146852"/>
              <a:gd name="connsiteX4" fmla="*/ 1515821 w 3973996"/>
              <a:gd name="connsiteY4" fmla="*/ 1942602 h 2146852"/>
              <a:gd name="connsiteX5" fmla="*/ 1454372 w 3973996"/>
              <a:gd name="connsiteY5" fmla="*/ 1856132 h 2146852"/>
              <a:gd name="connsiteX6" fmla="*/ 2651814 w 3973996"/>
              <a:gd name="connsiteY6" fmla="*/ 1726973 h 2146852"/>
              <a:gd name="connsiteX7" fmla="*/ 2627252 w 3973996"/>
              <a:gd name="connsiteY7" fmla="*/ 1821842 h 2146852"/>
              <a:gd name="connsiteX8" fmla="*/ 3139548 w 3973996"/>
              <a:gd name="connsiteY8" fmla="*/ 1140713 h 2146852"/>
              <a:gd name="connsiteX9" fmla="*/ 3438610 w 3973996"/>
              <a:gd name="connsiteY9" fmla="*/ 1495342 h 2146852"/>
              <a:gd name="connsiteX10" fmla="*/ 3845025 w 3973996"/>
              <a:gd name="connsiteY10" fmla="*/ 763026 h 2146852"/>
              <a:gd name="connsiteX11" fmla="*/ 3711822 w 3973996"/>
              <a:gd name="connsiteY11" fmla="*/ 896012 h 2146852"/>
              <a:gd name="connsiteX12" fmla="*/ 3525449 w 3973996"/>
              <a:gd name="connsiteY12" fmla="*/ 269648 h 2146852"/>
              <a:gd name="connsiteX13" fmla="*/ 3532440 w 3973996"/>
              <a:gd name="connsiteY13" fmla="*/ 332463 h 2146852"/>
              <a:gd name="connsiteX14" fmla="*/ 2674904 w 3973996"/>
              <a:gd name="connsiteY14" fmla="*/ 196397 h 2146852"/>
              <a:gd name="connsiteX15" fmla="*/ 2743161 w 3973996"/>
              <a:gd name="connsiteY15" fmla="*/ 116287 h 2146852"/>
              <a:gd name="connsiteX16" fmla="*/ 2036764 w 3973996"/>
              <a:gd name="connsiteY16" fmla="*/ 234563 h 2146852"/>
              <a:gd name="connsiteX17" fmla="*/ 2069789 w 3973996"/>
              <a:gd name="connsiteY17" fmla="*/ 165486 h 2146852"/>
              <a:gd name="connsiteX18" fmla="*/ 1287869 w 3973996"/>
              <a:gd name="connsiteY18" fmla="*/ 258019 h 2146852"/>
              <a:gd name="connsiteX19" fmla="*/ 1407456 w 3973996"/>
              <a:gd name="connsiteY19" fmla="*/ 325009 h 2146852"/>
              <a:gd name="connsiteX20" fmla="*/ 379645 w 3973996"/>
              <a:gd name="connsiteY20" fmla="*/ 784644 h 2146852"/>
              <a:gd name="connsiteX21" fmla="*/ 358763 w 3973996"/>
              <a:gd name="connsiteY21" fmla="*/ 714126 h 214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973996" h="2146852" fill="none" extrusionOk="0">
                <a:moveTo>
                  <a:pt x="358763" y="714126"/>
                </a:moveTo>
                <a:cubicBezTo>
                  <a:pt x="343285" y="549369"/>
                  <a:pt x="357216" y="434754"/>
                  <a:pt x="517263" y="343247"/>
                </a:cubicBezTo>
                <a:cubicBezTo>
                  <a:pt x="734912" y="196884"/>
                  <a:pt x="974967" y="178368"/>
                  <a:pt x="1288329" y="258516"/>
                </a:cubicBezTo>
                <a:cubicBezTo>
                  <a:pt x="1444342" y="55130"/>
                  <a:pt x="1837981" y="-7353"/>
                  <a:pt x="2065741" y="170555"/>
                </a:cubicBezTo>
                <a:cubicBezTo>
                  <a:pt x="2114254" y="108277"/>
                  <a:pt x="2208685" y="26953"/>
                  <a:pt x="2368667" y="9939"/>
                </a:cubicBezTo>
                <a:cubicBezTo>
                  <a:pt x="2499091" y="-10659"/>
                  <a:pt x="2642084" y="41803"/>
                  <a:pt x="2744357" y="123294"/>
                </a:cubicBezTo>
                <a:cubicBezTo>
                  <a:pt x="2845924" y="14841"/>
                  <a:pt x="3087034" y="-10910"/>
                  <a:pt x="3262264" y="34289"/>
                </a:cubicBezTo>
                <a:cubicBezTo>
                  <a:pt x="3421641" y="84849"/>
                  <a:pt x="3501015" y="152880"/>
                  <a:pt x="3524897" y="277102"/>
                </a:cubicBezTo>
                <a:cubicBezTo>
                  <a:pt x="3686798" y="300025"/>
                  <a:pt x="3813904" y="410127"/>
                  <a:pt x="3861951" y="512759"/>
                </a:cubicBezTo>
                <a:cubicBezTo>
                  <a:pt x="3897460" y="589564"/>
                  <a:pt x="3893097" y="691112"/>
                  <a:pt x="3846864" y="768294"/>
                </a:cubicBezTo>
                <a:cubicBezTo>
                  <a:pt x="3940065" y="870005"/>
                  <a:pt x="4017764" y="1029755"/>
                  <a:pt x="3957069" y="1159001"/>
                </a:cubicBezTo>
                <a:cubicBezTo>
                  <a:pt x="3864625" y="1349193"/>
                  <a:pt x="3706249" y="1483990"/>
                  <a:pt x="3440818" y="1501007"/>
                </a:cubicBezTo>
                <a:cubicBezTo>
                  <a:pt x="3468844" y="1608824"/>
                  <a:pt x="3354166" y="1724881"/>
                  <a:pt x="3256008" y="1794062"/>
                </a:cubicBezTo>
                <a:cubicBezTo>
                  <a:pt x="3067293" y="1888634"/>
                  <a:pt x="2819614" y="1950177"/>
                  <a:pt x="2626792" y="1829545"/>
                </a:cubicBezTo>
                <a:cubicBezTo>
                  <a:pt x="2576889" y="1980987"/>
                  <a:pt x="2387337" y="2102009"/>
                  <a:pt x="2177142" y="2142180"/>
                </a:cubicBezTo>
                <a:cubicBezTo>
                  <a:pt x="1899244" y="2194433"/>
                  <a:pt x="1697081" y="2132592"/>
                  <a:pt x="1516005" y="1951349"/>
                </a:cubicBezTo>
                <a:cubicBezTo>
                  <a:pt x="1165503" y="2175216"/>
                  <a:pt x="772421" y="2028838"/>
                  <a:pt x="533913" y="1762804"/>
                </a:cubicBezTo>
                <a:cubicBezTo>
                  <a:pt x="367415" y="1799575"/>
                  <a:pt x="147333" y="1668138"/>
                  <a:pt x="102109" y="1552989"/>
                </a:cubicBezTo>
                <a:cubicBezTo>
                  <a:pt x="36363" y="1452764"/>
                  <a:pt x="112052" y="1360195"/>
                  <a:pt x="194376" y="1269773"/>
                </a:cubicBezTo>
                <a:cubicBezTo>
                  <a:pt x="59490" y="1224941"/>
                  <a:pt x="-19703" y="1102385"/>
                  <a:pt x="-460" y="979203"/>
                </a:cubicBezTo>
                <a:cubicBezTo>
                  <a:pt x="11436" y="814091"/>
                  <a:pt x="162588" y="735685"/>
                  <a:pt x="355359" y="720934"/>
                </a:cubicBezTo>
                <a:cubicBezTo>
                  <a:pt x="356423" y="718049"/>
                  <a:pt x="357510" y="716525"/>
                  <a:pt x="358763" y="714126"/>
                </a:cubicBezTo>
                <a:close/>
              </a:path>
              <a:path w="3973996" h="2146852" fill="none" extrusionOk="0">
                <a:moveTo>
                  <a:pt x="-333155" y="2106319"/>
                </a:moveTo>
                <a:cubicBezTo>
                  <a:pt x="-337527" y="2132346"/>
                  <a:pt x="-364517" y="2160807"/>
                  <a:pt x="-392790" y="2165954"/>
                </a:cubicBezTo>
                <a:cubicBezTo>
                  <a:pt x="-425978" y="2169807"/>
                  <a:pt x="-452225" y="2138295"/>
                  <a:pt x="-452425" y="2106319"/>
                </a:cubicBezTo>
                <a:cubicBezTo>
                  <a:pt x="-449786" y="2078235"/>
                  <a:pt x="-422916" y="2042860"/>
                  <a:pt x="-392790" y="2046684"/>
                </a:cubicBezTo>
                <a:cubicBezTo>
                  <a:pt x="-358362" y="2047357"/>
                  <a:pt x="-329274" y="2074846"/>
                  <a:pt x="-333155" y="2106319"/>
                </a:cubicBezTo>
                <a:close/>
              </a:path>
              <a:path w="3973996" h="2146852" fill="none" extrusionOk="0">
                <a:moveTo>
                  <a:pt x="-33060" y="2001953"/>
                </a:moveTo>
                <a:cubicBezTo>
                  <a:pt x="-19457" y="2062856"/>
                  <a:pt x="-77220" y="2123999"/>
                  <a:pt x="-152330" y="2121223"/>
                </a:cubicBezTo>
                <a:cubicBezTo>
                  <a:pt x="-219897" y="2113114"/>
                  <a:pt x="-274896" y="2058559"/>
                  <a:pt x="-271600" y="2001953"/>
                </a:cubicBezTo>
                <a:cubicBezTo>
                  <a:pt x="-271639" y="1938086"/>
                  <a:pt x="-220395" y="1898034"/>
                  <a:pt x="-152330" y="1882683"/>
                </a:cubicBezTo>
                <a:cubicBezTo>
                  <a:pt x="-100616" y="1881713"/>
                  <a:pt x="-29559" y="1933896"/>
                  <a:pt x="-33060" y="2001953"/>
                </a:cubicBezTo>
                <a:close/>
              </a:path>
              <a:path w="3973996" h="2146852" fill="none" extrusionOk="0">
                <a:moveTo>
                  <a:pt x="376444" y="1850100"/>
                </a:moveTo>
                <a:cubicBezTo>
                  <a:pt x="371222" y="1954765"/>
                  <a:pt x="295946" y="2022439"/>
                  <a:pt x="197540" y="2029004"/>
                </a:cubicBezTo>
                <a:cubicBezTo>
                  <a:pt x="86916" y="2027851"/>
                  <a:pt x="24565" y="1938596"/>
                  <a:pt x="18636" y="1850100"/>
                </a:cubicBezTo>
                <a:cubicBezTo>
                  <a:pt x="33383" y="1758990"/>
                  <a:pt x="100717" y="1663817"/>
                  <a:pt x="197540" y="1671196"/>
                </a:cubicBezTo>
                <a:cubicBezTo>
                  <a:pt x="316697" y="1675029"/>
                  <a:pt x="376903" y="1753563"/>
                  <a:pt x="376444" y="1850100"/>
                </a:cubicBezTo>
                <a:close/>
              </a:path>
              <a:path w="3973996" h="2146852" fill="none" extrusionOk="0">
                <a:moveTo>
                  <a:pt x="431712" y="1300882"/>
                </a:moveTo>
                <a:cubicBezTo>
                  <a:pt x="343477" y="1291488"/>
                  <a:pt x="260044" y="1291877"/>
                  <a:pt x="198699" y="1261275"/>
                </a:cubicBezTo>
                <a:moveTo>
                  <a:pt x="637311" y="1734328"/>
                </a:moveTo>
                <a:cubicBezTo>
                  <a:pt x="611865" y="1747354"/>
                  <a:pt x="566521" y="1755047"/>
                  <a:pt x="535385" y="1753262"/>
                </a:cubicBezTo>
                <a:moveTo>
                  <a:pt x="1515821" y="1942602"/>
                </a:moveTo>
                <a:cubicBezTo>
                  <a:pt x="1492280" y="1922520"/>
                  <a:pt x="1468644" y="1882888"/>
                  <a:pt x="1454372" y="1856132"/>
                </a:cubicBezTo>
                <a:moveTo>
                  <a:pt x="2651814" y="1726973"/>
                </a:moveTo>
                <a:cubicBezTo>
                  <a:pt x="2648766" y="1761325"/>
                  <a:pt x="2641167" y="1782942"/>
                  <a:pt x="2627252" y="1821842"/>
                </a:cubicBezTo>
                <a:moveTo>
                  <a:pt x="3139548" y="1140713"/>
                </a:moveTo>
                <a:cubicBezTo>
                  <a:pt x="3318901" y="1206139"/>
                  <a:pt x="3437002" y="1354912"/>
                  <a:pt x="3438610" y="1495342"/>
                </a:cubicBezTo>
                <a:moveTo>
                  <a:pt x="3845025" y="763026"/>
                </a:moveTo>
                <a:cubicBezTo>
                  <a:pt x="3818988" y="819727"/>
                  <a:pt x="3776766" y="858225"/>
                  <a:pt x="3711822" y="896012"/>
                </a:cubicBezTo>
                <a:moveTo>
                  <a:pt x="3525449" y="269648"/>
                </a:moveTo>
                <a:cubicBezTo>
                  <a:pt x="3532879" y="293849"/>
                  <a:pt x="3536359" y="308082"/>
                  <a:pt x="3532440" y="332463"/>
                </a:cubicBezTo>
                <a:moveTo>
                  <a:pt x="2674904" y="196397"/>
                </a:moveTo>
                <a:cubicBezTo>
                  <a:pt x="2699971" y="167086"/>
                  <a:pt x="2712856" y="139053"/>
                  <a:pt x="2743161" y="116287"/>
                </a:cubicBezTo>
                <a:moveTo>
                  <a:pt x="2036764" y="234563"/>
                </a:moveTo>
                <a:cubicBezTo>
                  <a:pt x="2048426" y="208045"/>
                  <a:pt x="2058240" y="190711"/>
                  <a:pt x="2069789" y="165486"/>
                </a:cubicBezTo>
                <a:moveTo>
                  <a:pt x="1287869" y="258019"/>
                </a:moveTo>
                <a:cubicBezTo>
                  <a:pt x="1324826" y="281771"/>
                  <a:pt x="1373493" y="299855"/>
                  <a:pt x="1407456" y="325009"/>
                </a:cubicBezTo>
                <a:moveTo>
                  <a:pt x="379645" y="784644"/>
                </a:moveTo>
                <a:cubicBezTo>
                  <a:pt x="372490" y="765840"/>
                  <a:pt x="361896" y="739189"/>
                  <a:pt x="358763" y="714126"/>
                </a:cubicBezTo>
              </a:path>
              <a:path w="3973996" h="2146852" stroke="0" extrusionOk="0">
                <a:moveTo>
                  <a:pt x="358763" y="714126"/>
                </a:moveTo>
                <a:cubicBezTo>
                  <a:pt x="343527" y="607198"/>
                  <a:pt x="410318" y="415007"/>
                  <a:pt x="517263" y="343247"/>
                </a:cubicBezTo>
                <a:cubicBezTo>
                  <a:pt x="730111" y="202814"/>
                  <a:pt x="1034629" y="116773"/>
                  <a:pt x="1288329" y="258516"/>
                </a:cubicBezTo>
                <a:cubicBezTo>
                  <a:pt x="1437316" y="39916"/>
                  <a:pt x="1784691" y="-17892"/>
                  <a:pt x="2065741" y="170555"/>
                </a:cubicBezTo>
                <a:cubicBezTo>
                  <a:pt x="2097601" y="78955"/>
                  <a:pt x="2241661" y="25587"/>
                  <a:pt x="2368667" y="9939"/>
                </a:cubicBezTo>
                <a:cubicBezTo>
                  <a:pt x="2517446" y="-1722"/>
                  <a:pt x="2666370" y="48331"/>
                  <a:pt x="2744357" y="123294"/>
                </a:cubicBezTo>
                <a:cubicBezTo>
                  <a:pt x="2864204" y="30110"/>
                  <a:pt x="3108238" y="15216"/>
                  <a:pt x="3262264" y="34289"/>
                </a:cubicBezTo>
                <a:cubicBezTo>
                  <a:pt x="3399589" y="54902"/>
                  <a:pt x="3494466" y="160685"/>
                  <a:pt x="3524897" y="277102"/>
                </a:cubicBezTo>
                <a:cubicBezTo>
                  <a:pt x="3678163" y="304084"/>
                  <a:pt x="3807168" y="401970"/>
                  <a:pt x="3861951" y="512759"/>
                </a:cubicBezTo>
                <a:cubicBezTo>
                  <a:pt x="3889601" y="581075"/>
                  <a:pt x="3906773" y="669099"/>
                  <a:pt x="3846864" y="768294"/>
                </a:cubicBezTo>
                <a:cubicBezTo>
                  <a:pt x="3972651" y="883334"/>
                  <a:pt x="4022006" y="1017613"/>
                  <a:pt x="3957069" y="1159001"/>
                </a:cubicBezTo>
                <a:cubicBezTo>
                  <a:pt x="3907462" y="1299036"/>
                  <a:pt x="3684203" y="1427280"/>
                  <a:pt x="3440818" y="1501007"/>
                </a:cubicBezTo>
                <a:cubicBezTo>
                  <a:pt x="3429950" y="1626621"/>
                  <a:pt x="3364441" y="1724312"/>
                  <a:pt x="3256008" y="1794062"/>
                </a:cubicBezTo>
                <a:cubicBezTo>
                  <a:pt x="3075687" y="1925504"/>
                  <a:pt x="2851883" y="1929174"/>
                  <a:pt x="2626792" y="1829545"/>
                </a:cubicBezTo>
                <a:cubicBezTo>
                  <a:pt x="2534800" y="1962502"/>
                  <a:pt x="2414069" y="2080622"/>
                  <a:pt x="2177142" y="2142180"/>
                </a:cubicBezTo>
                <a:cubicBezTo>
                  <a:pt x="1893950" y="2187324"/>
                  <a:pt x="1687708" y="2122424"/>
                  <a:pt x="1516005" y="1951349"/>
                </a:cubicBezTo>
                <a:cubicBezTo>
                  <a:pt x="1205559" y="2047403"/>
                  <a:pt x="785132" y="2011417"/>
                  <a:pt x="533913" y="1762804"/>
                </a:cubicBezTo>
                <a:cubicBezTo>
                  <a:pt x="351441" y="1804273"/>
                  <a:pt x="130825" y="1676609"/>
                  <a:pt x="102109" y="1552989"/>
                </a:cubicBezTo>
                <a:cubicBezTo>
                  <a:pt x="72251" y="1457272"/>
                  <a:pt x="70424" y="1353478"/>
                  <a:pt x="194376" y="1269773"/>
                </a:cubicBezTo>
                <a:cubicBezTo>
                  <a:pt x="81178" y="1218674"/>
                  <a:pt x="-28628" y="1074671"/>
                  <a:pt x="-460" y="979203"/>
                </a:cubicBezTo>
                <a:cubicBezTo>
                  <a:pt x="29580" y="841340"/>
                  <a:pt x="138661" y="710692"/>
                  <a:pt x="355359" y="720934"/>
                </a:cubicBezTo>
                <a:cubicBezTo>
                  <a:pt x="356821" y="718771"/>
                  <a:pt x="357246" y="716788"/>
                  <a:pt x="358763" y="714126"/>
                </a:cubicBezTo>
                <a:close/>
              </a:path>
              <a:path w="3973996" h="2146852" stroke="0" extrusionOk="0">
                <a:moveTo>
                  <a:pt x="-333155" y="2106319"/>
                </a:moveTo>
                <a:cubicBezTo>
                  <a:pt x="-327548" y="2134109"/>
                  <a:pt x="-357905" y="2167119"/>
                  <a:pt x="-392790" y="2165954"/>
                </a:cubicBezTo>
                <a:cubicBezTo>
                  <a:pt x="-422015" y="2165395"/>
                  <a:pt x="-450746" y="2131750"/>
                  <a:pt x="-452425" y="2106319"/>
                </a:cubicBezTo>
                <a:cubicBezTo>
                  <a:pt x="-454294" y="2074499"/>
                  <a:pt x="-423231" y="2042532"/>
                  <a:pt x="-392790" y="2046684"/>
                </a:cubicBezTo>
                <a:cubicBezTo>
                  <a:pt x="-361684" y="2038983"/>
                  <a:pt x="-340939" y="2074607"/>
                  <a:pt x="-333155" y="2106319"/>
                </a:cubicBezTo>
                <a:close/>
              </a:path>
              <a:path w="3973996" h="2146852" stroke="0" extrusionOk="0">
                <a:moveTo>
                  <a:pt x="-33060" y="2001953"/>
                </a:moveTo>
                <a:cubicBezTo>
                  <a:pt x="-43594" y="2063339"/>
                  <a:pt x="-88890" y="2121401"/>
                  <a:pt x="-152330" y="2121223"/>
                </a:cubicBezTo>
                <a:cubicBezTo>
                  <a:pt x="-218659" y="2105002"/>
                  <a:pt x="-278874" y="2054066"/>
                  <a:pt x="-271600" y="2001953"/>
                </a:cubicBezTo>
                <a:cubicBezTo>
                  <a:pt x="-273305" y="1937239"/>
                  <a:pt x="-216926" y="1896873"/>
                  <a:pt x="-152330" y="1882683"/>
                </a:cubicBezTo>
                <a:cubicBezTo>
                  <a:pt x="-79900" y="1875746"/>
                  <a:pt x="-40824" y="1946411"/>
                  <a:pt x="-33060" y="2001953"/>
                </a:cubicBezTo>
                <a:close/>
              </a:path>
              <a:path w="3973996" h="2146852" stroke="0" extrusionOk="0">
                <a:moveTo>
                  <a:pt x="376444" y="1850100"/>
                </a:moveTo>
                <a:cubicBezTo>
                  <a:pt x="393600" y="1962816"/>
                  <a:pt x="317641" y="2037705"/>
                  <a:pt x="197540" y="2029004"/>
                </a:cubicBezTo>
                <a:cubicBezTo>
                  <a:pt x="100264" y="2046621"/>
                  <a:pt x="32578" y="1936055"/>
                  <a:pt x="18636" y="1850100"/>
                </a:cubicBezTo>
                <a:cubicBezTo>
                  <a:pt x="13764" y="1754044"/>
                  <a:pt x="101597" y="1665690"/>
                  <a:pt x="197540" y="1671196"/>
                </a:cubicBezTo>
                <a:cubicBezTo>
                  <a:pt x="298308" y="1650819"/>
                  <a:pt x="391064" y="1742132"/>
                  <a:pt x="376444" y="1850100"/>
                </a:cubicBezTo>
                <a:close/>
              </a:path>
              <a:path w="3973996" h="2146852" fill="none" stroke="0" extrusionOk="0">
                <a:moveTo>
                  <a:pt x="431712" y="1300882"/>
                </a:moveTo>
                <a:cubicBezTo>
                  <a:pt x="352297" y="1321488"/>
                  <a:pt x="265174" y="1298003"/>
                  <a:pt x="198699" y="1261275"/>
                </a:cubicBezTo>
                <a:moveTo>
                  <a:pt x="637311" y="1734328"/>
                </a:moveTo>
                <a:cubicBezTo>
                  <a:pt x="600904" y="1747804"/>
                  <a:pt x="567539" y="1745440"/>
                  <a:pt x="535385" y="1753262"/>
                </a:cubicBezTo>
                <a:moveTo>
                  <a:pt x="1515821" y="1942602"/>
                </a:moveTo>
                <a:cubicBezTo>
                  <a:pt x="1497366" y="1914392"/>
                  <a:pt x="1463920" y="1882947"/>
                  <a:pt x="1454372" y="1856132"/>
                </a:cubicBezTo>
                <a:moveTo>
                  <a:pt x="2651814" y="1726973"/>
                </a:moveTo>
                <a:cubicBezTo>
                  <a:pt x="2642719" y="1753506"/>
                  <a:pt x="2633044" y="1794214"/>
                  <a:pt x="2627252" y="1821842"/>
                </a:cubicBezTo>
                <a:moveTo>
                  <a:pt x="3139548" y="1140713"/>
                </a:moveTo>
                <a:cubicBezTo>
                  <a:pt x="3335153" y="1203109"/>
                  <a:pt x="3437920" y="1352114"/>
                  <a:pt x="3438610" y="1495342"/>
                </a:cubicBezTo>
                <a:moveTo>
                  <a:pt x="3845025" y="763026"/>
                </a:moveTo>
                <a:cubicBezTo>
                  <a:pt x="3814827" y="819655"/>
                  <a:pt x="3772601" y="852451"/>
                  <a:pt x="3711822" y="896012"/>
                </a:cubicBezTo>
                <a:moveTo>
                  <a:pt x="3525449" y="269648"/>
                </a:moveTo>
                <a:cubicBezTo>
                  <a:pt x="3533148" y="292862"/>
                  <a:pt x="3530618" y="315686"/>
                  <a:pt x="3532440" y="332463"/>
                </a:cubicBezTo>
                <a:moveTo>
                  <a:pt x="2674904" y="196397"/>
                </a:moveTo>
                <a:cubicBezTo>
                  <a:pt x="2695109" y="170896"/>
                  <a:pt x="2720606" y="146213"/>
                  <a:pt x="2743161" y="116287"/>
                </a:cubicBezTo>
                <a:moveTo>
                  <a:pt x="2036764" y="234563"/>
                </a:moveTo>
                <a:cubicBezTo>
                  <a:pt x="2047408" y="211251"/>
                  <a:pt x="2053402" y="184767"/>
                  <a:pt x="2069789" y="165486"/>
                </a:cubicBezTo>
                <a:moveTo>
                  <a:pt x="1287869" y="258019"/>
                </a:moveTo>
                <a:cubicBezTo>
                  <a:pt x="1326956" y="275590"/>
                  <a:pt x="1368867" y="303262"/>
                  <a:pt x="1407456" y="325009"/>
                </a:cubicBezTo>
                <a:moveTo>
                  <a:pt x="379645" y="784644"/>
                </a:moveTo>
                <a:cubicBezTo>
                  <a:pt x="368852" y="761276"/>
                  <a:pt x="366514" y="737068"/>
                  <a:pt x="358763" y="714126"/>
                </a:cubicBezTo>
              </a:path>
            </a:pathLst>
          </a:custGeom>
          <a:solidFill>
            <a:schemeClr val="bg1"/>
          </a:solidFill>
          <a:ln w="28575">
            <a:extLst>
              <a:ext uri="{C807C97D-BFC1-408E-A445-0C87EB9F89A2}">
                <ask:lineSketchStyleProps xmlns:ask="http://schemas.microsoft.com/office/drawing/2018/sketchyshapes" sd="2916202906">
                  <a:prstGeom prst="cloudCallout">
                    <a:avLst>
                      <a:gd name="adj1" fmla="val -59884"/>
                      <a:gd name="adj2" fmla="val 48112"/>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nhào</a:t>
            </a:r>
            <a:endParaRPr kumimoji="0" lang="en-US" sz="60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B7B29081-7D92-42EC-A675-64A2A01350CE}"/>
              </a:ext>
            </a:extLst>
          </p:cNvPr>
          <p:cNvPicPr>
            <a:picLocks noChangeAspect="1"/>
          </p:cNvPicPr>
          <p:nvPr/>
        </p:nvPicPr>
        <p:blipFill>
          <a:blip r:embed="rId6"/>
          <a:stretch>
            <a:fillRect/>
          </a:stretch>
        </p:blipFill>
        <p:spPr>
          <a:xfrm>
            <a:off x="3887896" y="640810"/>
            <a:ext cx="4816257" cy="737680"/>
          </a:xfrm>
          <a:prstGeom prst="rect">
            <a:avLst/>
          </a:prstGeom>
        </p:spPr>
      </p:pic>
    </p:spTree>
    <p:extLst>
      <p:ext uri="{BB962C8B-B14F-4D97-AF65-F5344CB8AC3E}">
        <p14:creationId xmlns:p14="http://schemas.microsoft.com/office/powerpoint/2010/main" val="80263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pic>
        <p:nvPicPr>
          <p:cNvPr id="1026" name="Picture 2" descr="Không có mô tả ảnh.">
            <a:extLst>
              <a:ext uri="{FF2B5EF4-FFF2-40B4-BE49-F238E27FC236}">
                <a16:creationId xmlns:a16="http://schemas.microsoft.com/office/drawing/2014/main" id="{24AE2442-9A16-4C58-9B8B-079E02FE83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C9888DD2-24F0-4601-AE0F-276DAFA342C5}"/>
              </a:ext>
            </a:extLst>
          </p:cNvPr>
          <p:cNvPicPr>
            <a:picLocks noChangeAspect="1"/>
          </p:cNvPicPr>
          <p:nvPr/>
        </p:nvPicPr>
        <p:blipFill>
          <a:blip r:embed="rId4"/>
          <a:stretch>
            <a:fillRect/>
          </a:stretch>
        </p:blipFill>
        <p:spPr>
          <a:xfrm>
            <a:off x="2513360" y="512182"/>
            <a:ext cx="6968332" cy="2682472"/>
          </a:xfrm>
          <a:prstGeom prst="rect">
            <a:avLst/>
          </a:prstGeom>
        </p:spPr>
      </p:pic>
    </p:spTree>
    <p:extLst>
      <p:ext uri="{BB962C8B-B14F-4D97-AF65-F5344CB8AC3E}">
        <p14:creationId xmlns:p14="http://schemas.microsoft.com/office/powerpoint/2010/main" val="1176459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16FF5A06-E3CD-4EC7-BC11-F7486826E001}"/>
              </a:ext>
            </a:extLst>
          </p:cNvPr>
          <p:cNvPicPr>
            <a:picLocks noChangeAspect="1"/>
          </p:cNvPicPr>
          <p:nvPr/>
        </p:nvPicPr>
        <p:blipFill rotWithShape="1">
          <a:blip r:embed="rId2">
            <a:extLst>
              <a:ext uri="{28A0092B-C50C-407E-A947-70E740481C1C}">
                <a14:useLocalDpi xmlns:a14="http://schemas.microsoft.com/office/drawing/2010/main" val="0"/>
              </a:ext>
            </a:extLst>
          </a:blip>
          <a:srcRect b="12103"/>
          <a:stretch/>
        </p:blipFill>
        <p:spPr>
          <a:xfrm>
            <a:off x="0" y="0"/>
            <a:ext cx="12192000" cy="6858000"/>
          </a:xfrm>
          <a:prstGeom prst="rect">
            <a:avLst/>
          </a:prstGeom>
        </p:spPr>
      </p:pic>
      <p:sp>
        <p:nvSpPr>
          <p:cNvPr id="29" name="Rectangle: Rounded Corners 28">
            <a:extLst>
              <a:ext uri="{FF2B5EF4-FFF2-40B4-BE49-F238E27FC236}">
                <a16:creationId xmlns:a16="http://schemas.microsoft.com/office/drawing/2014/main" id="{1F194496-5406-4EDD-A864-5FB70869AB97}"/>
              </a:ext>
            </a:extLst>
          </p:cNvPr>
          <p:cNvSpPr/>
          <p:nvPr/>
        </p:nvSpPr>
        <p:spPr>
          <a:xfrm>
            <a:off x="816441" y="1095269"/>
            <a:ext cx="10146312" cy="5838093"/>
          </a:xfrm>
          <a:prstGeom prst="round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Bản mềm mẫu giấy 4 ô ly - Mẫu giấy luyện viết chữ đẹp - Luyện chữ đẹp">
            <a:extLst>
              <a:ext uri="{FF2B5EF4-FFF2-40B4-BE49-F238E27FC236}">
                <a16:creationId xmlns:a16="http://schemas.microsoft.com/office/drawing/2014/main" id="{6153A0B4-F57B-4B54-86C0-9A616CB2953A}"/>
              </a:ext>
            </a:extLst>
          </p:cNvPr>
          <p:cNvPicPr>
            <a:picLocks noChangeAspect="1" noChangeArrowheads="1"/>
          </p:cNvPicPr>
          <p:nvPr/>
        </p:nvPicPr>
        <p:blipFill rotWithShape="1">
          <a:blip r:embed="rId3">
            <a:alphaModFix amt="85000"/>
            <a:extLst>
              <a:ext uri="{28A0092B-C50C-407E-A947-70E740481C1C}">
                <a14:useLocalDpi xmlns:a14="http://schemas.microsoft.com/office/drawing/2010/main" val="0"/>
              </a:ext>
            </a:extLst>
          </a:blip>
          <a:srcRect l="7699" t="11516" r="28253" b="23396"/>
          <a:stretch/>
        </p:blipFill>
        <p:spPr bwMode="auto">
          <a:xfrm>
            <a:off x="2836737" y="1244673"/>
            <a:ext cx="7489204" cy="5525025"/>
          </a:xfrm>
          <a:prstGeom prst="rect">
            <a:avLst/>
          </a:prstGeom>
          <a:noFill/>
          <a:extLst>
            <a:ext uri="{909E8E84-426E-40DD-AFC4-6F175D3DCCD1}">
              <a14:hiddenFill xmlns:a14="http://schemas.microsoft.com/office/drawing/2010/main">
                <a:solidFill>
                  <a:srgbClr val="FFFFFF"/>
                </a:solidFill>
              </a14:hiddenFill>
            </a:ext>
          </a:extLst>
        </p:spPr>
      </p:pic>
      <p:grpSp>
        <p:nvGrpSpPr>
          <p:cNvPr id="26" name="Group 25">
            <a:extLst>
              <a:ext uri="{FF2B5EF4-FFF2-40B4-BE49-F238E27FC236}">
                <a16:creationId xmlns:a16="http://schemas.microsoft.com/office/drawing/2014/main" id="{B26110EA-EBA6-44DE-86B2-39AADD13BD00}"/>
              </a:ext>
            </a:extLst>
          </p:cNvPr>
          <p:cNvGrpSpPr/>
          <p:nvPr/>
        </p:nvGrpSpPr>
        <p:grpSpPr>
          <a:xfrm>
            <a:off x="1108361" y="1841522"/>
            <a:ext cx="2997784" cy="1754326"/>
            <a:chOff x="927633" y="4245694"/>
            <a:chExt cx="2997784" cy="1754326"/>
          </a:xfrm>
        </p:grpSpPr>
        <p:sp>
          <p:nvSpPr>
            <p:cNvPr id="13" name="Rectangle 12">
              <a:extLst>
                <a:ext uri="{FF2B5EF4-FFF2-40B4-BE49-F238E27FC236}">
                  <a16:creationId xmlns:a16="http://schemas.microsoft.com/office/drawing/2014/main" id="{9728CBB3-0C97-4A85-BA6E-351367C46EC5}"/>
                </a:ext>
              </a:extLst>
            </p:cNvPr>
            <p:cNvSpPr/>
            <p:nvPr/>
          </p:nvSpPr>
          <p:spPr>
            <a:xfrm>
              <a:off x="2747478" y="4298989"/>
              <a:ext cx="577900" cy="61167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5118139A-451E-4974-9112-DD46502271E2}"/>
                </a:ext>
              </a:extLst>
            </p:cNvPr>
            <p:cNvSpPr/>
            <p:nvPr/>
          </p:nvSpPr>
          <p:spPr>
            <a:xfrm>
              <a:off x="3347517" y="4306741"/>
              <a:ext cx="577900" cy="611673"/>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row: Right 17">
              <a:extLst>
                <a:ext uri="{FF2B5EF4-FFF2-40B4-BE49-F238E27FC236}">
                  <a16:creationId xmlns:a16="http://schemas.microsoft.com/office/drawing/2014/main" id="{D9200713-C0E4-453B-B331-B39AE46CF59E}"/>
                </a:ext>
              </a:extLst>
            </p:cNvPr>
            <p:cNvSpPr/>
            <p:nvPr/>
          </p:nvSpPr>
          <p:spPr>
            <a:xfrm>
              <a:off x="1849212" y="4441515"/>
              <a:ext cx="733850" cy="315399"/>
            </a:xfrm>
            <a:prstGeom prst="rightArrow">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6191D612-FD08-4B30-AC8B-337151EA6933}"/>
                </a:ext>
              </a:extLst>
            </p:cNvPr>
            <p:cNvSpPr txBox="1"/>
            <p:nvPr/>
          </p:nvSpPr>
          <p:spPr>
            <a:xfrm>
              <a:off x="927633" y="4245694"/>
              <a:ext cx="1482678"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Lùi vào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2 ô</a:t>
              </a:r>
            </a:p>
          </p:txBody>
        </p:sp>
      </p:grpSp>
      <p:pic>
        <p:nvPicPr>
          <p:cNvPr id="1028" name="Picture 4" descr="Student Writing (#4) | Free SVG">
            <a:extLst>
              <a:ext uri="{FF2B5EF4-FFF2-40B4-BE49-F238E27FC236}">
                <a16:creationId xmlns:a16="http://schemas.microsoft.com/office/drawing/2014/main" id="{C97F0956-E81D-4043-ACFB-9031EFD5EE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156" y="4162621"/>
            <a:ext cx="2784369" cy="27843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tudent Writing (#3) | Free SVG">
            <a:extLst>
              <a:ext uri="{FF2B5EF4-FFF2-40B4-BE49-F238E27FC236}">
                <a16:creationId xmlns:a16="http://schemas.microsoft.com/office/drawing/2014/main" id="{5569EB8A-CDCD-4AF4-AC75-BDD58F3096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09925" y="4139316"/>
            <a:ext cx="2687093" cy="268709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257AC25-C876-7065-1C70-0C576E2A6CC7}"/>
              </a:ext>
            </a:extLst>
          </p:cNvPr>
          <p:cNvSpPr txBox="1"/>
          <p:nvPr/>
        </p:nvSpPr>
        <p:spPr>
          <a:xfrm>
            <a:off x="3971924" y="2152627"/>
            <a:ext cx="4902361"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pt-BR" sz="3200" b="1" i="0" u="none" strike="noStrike" kern="1200" cap="none" spc="0" normalizeH="0" baseline="0" noProof="0" dirty="0">
                <a:ln>
                  <a:noFill/>
                </a:ln>
                <a:solidFill>
                  <a:prstClr val="black"/>
                </a:solidFill>
                <a:effectLst/>
                <a:uLnTx/>
                <a:uFillTx/>
                <a:latin typeface="HP001 5 hàng" panose="020B0603050302020204" pitchFamily="34" charset="0"/>
                <a:ea typeface="+mn-ea"/>
                <a:cs typeface="+mn-cs"/>
              </a:rPr>
              <a:t>Có một chú gấu </a:t>
            </a:r>
            <a:r>
              <a:rPr kumimoji="0" lang="el-GR" sz="3200" b="1" i="0" u="none" strike="noStrike" kern="1200" cap="none" spc="0" normalizeH="0" baseline="0" noProof="0" dirty="0">
                <a:ln>
                  <a:noFill/>
                </a:ln>
                <a:solidFill>
                  <a:prstClr val="black"/>
                </a:solidFill>
                <a:effectLst/>
                <a:uLnTx/>
                <a:uFillTx/>
                <a:latin typeface="HP001 4 hàng" panose="020B0603050302020204" pitchFamily="34" charset="0"/>
              </a:rPr>
              <a:t>ς</a:t>
            </a:r>
            <a:r>
              <a:rPr kumimoji="0" lang="pt-BR" sz="3200" b="1" i="0" u="none" strike="noStrike" kern="1200" cap="none" spc="0" normalizeH="0" baseline="0" noProof="0" dirty="0">
                <a:ln>
                  <a:noFill/>
                </a:ln>
                <a:solidFill>
                  <a:prstClr val="black"/>
                </a:solidFill>
                <a:effectLst/>
                <a:uLnTx/>
                <a:uFillTx/>
                <a:latin typeface="HP001 5 hàng" panose="020B0603050302020204" pitchFamily="34" charset="0"/>
                <a:ea typeface="+mn-ea"/>
                <a:cs typeface="+mn-cs"/>
              </a:rPr>
              <a:t>ất thích </a:t>
            </a:r>
          </a:p>
        </p:txBody>
      </p:sp>
      <p:pic>
        <p:nvPicPr>
          <p:cNvPr id="9" name="Picture 8">
            <a:extLst>
              <a:ext uri="{FF2B5EF4-FFF2-40B4-BE49-F238E27FC236}">
                <a16:creationId xmlns:a16="http://schemas.microsoft.com/office/drawing/2014/main" id="{0DD739FB-260C-40F4-AE61-6226044FD316}"/>
              </a:ext>
            </a:extLst>
          </p:cNvPr>
          <p:cNvPicPr>
            <a:picLocks noChangeAspect="1"/>
          </p:cNvPicPr>
          <p:nvPr/>
        </p:nvPicPr>
        <p:blipFill>
          <a:blip r:embed="rId6"/>
          <a:stretch>
            <a:fillRect/>
          </a:stretch>
        </p:blipFill>
        <p:spPr>
          <a:xfrm>
            <a:off x="3487131" y="0"/>
            <a:ext cx="5681964" cy="1329043"/>
          </a:xfrm>
          <a:prstGeom prst="rect">
            <a:avLst/>
          </a:prstGeom>
        </p:spPr>
      </p:pic>
    </p:spTree>
    <p:extLst>
      <p:ext uri="{BB962C8B-B14F-4D97-AF65-F5344CB8AC3E}">
        <p14:creationId xmlns:p14="http://schemas.microsoft.com/office/powerpoint/2010/main" val="194021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TotalTime>
  <Words>359</Words>
  <Application>Microsoft Office PowerPoint</Application>
  <PresentationFormat>Widescreen</PresentationFormat>
  <Paragraphs>33</Paragraphs>
  <Slides>18</Slides>
  <Notes>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18</vt:i4>
      </vt:variant>
    </vt:vector>
  </HeadingPairs>
  <TitlesOfParts>
    <vt:vector size="30" baseType="lpstr">
      <vt:lpstr>等线</vt:lpstr>
      <vt:lpstr>等线 Light</vt:lpstr>
      <vt:lpstr>字魂70号-灵悦黑体</vt:lpstr>
      <vt:lpstr>Arial</vt:lpstr>
      <vt:lpstr>Arial-Rounded</vt:lpstr>
      <vt:lpstr>Calibri</vt:lpstr>
      <vt:lpstr>Calibri Light</vt:lpstr>
      <vt:lpstr>Cambria</vt:lpstr>
      <vt:lpstr>HP001 4 hàng</vt:lpstr>
      <vt:lpstr>HP001 5 hàng</vt:lpstr>
      <vt:lpstr>Custom Design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Lưu ý tư thế ngồi viết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14</cp:revision>
  <dcterms:created xsi:type="dcterms:W3CDTF">2022-11-26T04:01:43Z</dcterms:created>
  <dcterms:modified xsi:type="dcterms:W3CDTF">2022-11-26T04:37:04Z</dcterms:modified>
</cp:coreProperties>
</file>