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7.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98" r:id="rId3"/>
    <p:sldMasterId id="2147483712" r:id="rId4"/>
    <p:sldMasterId id="2147483714" r:id="rId5"/>
    <p:sldMasterId id="2147483751" r:id="rId6"/>
    <p:sldMasterId id="2147483763" r:id="rId7"/>
    <p:sldMasterId id="2147483781" r:id="rId8"/>
  </p:sldMasterIdLst>
  <p:notesMasterIdLst>
    <p:notesMasterId r:id="rId28"/>
  </p:notesMasterIdLst>
  <p:sldIdLst>
    <p:sldId id="257" r:id="rId9"/>
    <p:sldId id="294" r:id="rId10"/>
    <p:sldId id="280" r:id="rId11"/>
    <p:sldId id="295" r:id="rId12"/>
    <p:sldId id="566" r:id="rId13"/>
    <p:sldId id="567" r:id="rId14"/>
    <p:sldId id="297" r:id="rId15"/>
    <p:sldId id="281" r:id="rId16"/>
    <p:sldId id="298" r:id="rId17"/>
    <p:sldId id="299" r:id="rId18"/>
    <p:sldId id="300" r:id="rId19"/>
    <p:sldId id="301" r:id="rId20"/>
    <p:sldId id="302" r:id="rId21"/>
    <p:sldId id="303" r:id="rId22"/>
    <p:sldId id="316" r:id="rId23"/>
    <p:sldId id="304" r:id="rId24"/>
    <p:sldId id="305" r:id="rId25"/>
    <p:sldId id="318"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4699"/>
  </p:normalViewPr>
  <p:slideViewPr>
    <p:cSldViewPr snapToGrid="0">
      <p:cViewPr varScale="1">
        <p:scale>
          <a:sx n="103" d="100"/>
          <a:sy n="103" d="100"/>
        </p:scale>
        <p:origin x="872"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10/5/21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pPr/>
              <a:t>1</a:t>
            </a:fld>
            <a:endParaRPr lang="en-US"/>
          </a:p>
        </p:txBody>
      </p:sp>
    </p:spTree>
    <p:extLst>
      <p:ext uri="{BB962C8B-B14F-4D97-AF65-F5344CB8AC3E}">
        <p14:creationId xmlns:p14="http://schemas.microsoft.com/office/powerpoint/2010/main" val="2118659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defRPr/>
              </a:pPr>
              <a:t>4</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defRPr/>
              </a:pPr>
              <a:t>7</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3553"/>
          <p:cNvSpPr>
            <a:spLocks noGrp="1" noRot="1" noChangeAspect="1" noTextEdit="1"/>
          </p:cNvSpPr>
          <p:nvPr>
            <p:ph type="sldImg"/>
          </p:nvPr>
        </p:nvSpPr>
        <p:spPr/>
      </p:sp>
      <p:sp>
        <p:nvSpPr>
          <p:cNvPr id="21507" name="文本占位符 2355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21508"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9</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p:sp>
      <p:sp>
        <p:nvSpPr>
          <p:cNvPr id="24579" name="Rectangle 3"/>
          <p:cNvSpPr>
            <a:spLocks noGrp="1"/>
          </p:cNvSpPr>
          <p:nvPr>
            <p:ph type="body" idx="1"/>
          </p:nvPr>
        </p:nvSpPr>
        <p:spPr/>
        <p:txBody>
          <a:bodyPr wrap="square" lIns="91440" tIns="45720" rIns="91440" bIns="45720" anchor="t" anchorCtr="0"/>
          <a:lstStyle/>
          <a:p>
            <a:pPr lvl="0" eaLnBrk="1" hangingPunct="1"/>
            <a:r>
              <a:rPr dirty="0"/>
              <a:t>Cách chơi: Bấm vào thân hộp quà -&gt; Xuất hiện câu hỏi, nhấp chuột để xuất hiện câu trả lời. Nhấp vào nắp hộp quà để tặng con một tràng vỗ tay. Bấm “Go home” để trờ về hộp quà tiếp theo và làm tương tự như trên.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56321"/>
          <p:cNvSpPr>
            <a:spLocks noGrp="1" noRot="1" noChangeAspect="1" noTextEdit="1"/>
          </p:cNvSpPr>
          <p:nvPr>
            <p:ph type="sldImg"/>
          </p:nvPr>
        </p:nvSpPr>
        <p:spPr/>
      </p:sp>
      <p:sp>
        <p:nvSpPr>
          <p:cNvPr id="34819" name="文本占位符 56322"/>
          <p:cNvSpPr>
            <a:spLocks noGrp="1"/>
          </p:cNvSpPr>
          <p:nvPr>
            <p:ph type="body" idx="1"/>
          </p:nvPr>
        </p:nvSpPr>
        <p:spPr/>
        <p:txBody>
          <a:bodyPr wrap="square" lIns="91440" tIns="45720" rIns="91440" bIns="45720" anchor="t" anchorCtr="0"/>
          <a:lstStyle/>
          <a:p>
            <a:pPr lvl="0" eaLnBrk="1" hangingPunct="1"/>
            <a:endParaRPr dirty="0"/>
          </a:p>
        </p:txBody>
      </p:sp>
      <p:sp>
        <p:nvSpPr>
          <p:cNvPr id="34820"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16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17</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defRPr/>
              </a:pPr>
              <a:t>18</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7.xml"/><Relationship Id="rId4"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cstate="print"/>
          <a:stretch>
            <a:fillRect/>
          </a:stretch>
        </p:blipFill>
        <p:spPr>
          <a:xfrm>
            <a:off x="0" y="1"/>
            <a:ext cx="12192000" cy="685125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pPr/>
              <a:t>10/5/21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pPr/>
              <a:t>10/5/21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pPr/>
              <a:t>10/5/21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pPr/>
              <a:t>10/5/21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10/5/21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pPr/>
              <a:t>10/5/21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pPr/>
              <a:t>10/5/21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pPr/>
              <a:t>10/5/21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pPr/>
              <a:t>2021/10/5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pPr/>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pPr/>
              <a:t>10/5/21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pPr/>
              <a:t>10/5/21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10/5/21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10/5/21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cstate="print"/>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cstate="print"/>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cstate="print"/>
          <a:stretch>
            <a:fillRect/>
          </a:stretch>
        </p:blipFill>
        <p:spPr>
          <a:xfrm>
            <a:off x="9791700" y="6021388"/>
            <a:ext cx="2400300" cy="958850"/>
          </a:xfrm>
          <a:prstGeom prst="rect">
            <a:avLst/>
          </a:prstGeom>
          <a:noFill/>
          <a:ln w="9525">
            <a:noFill/>
          </a:ln>
        </p:spPr>
      </p:pic>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pPr/>
              <a:t>10/5/21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pPr/>
              <a:t>10/5/21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pPr/>
              <a:t>10/5/21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4.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2.xml"/><Relationship Id="rId7" Type="http://schemas.openxmlformats.org/officeDocument/2006/relationships/image" Target="../media/image5.jpe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7.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image" Target="../media/image9.jpe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8.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pPr/>
              <a:t>10/5/21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6332DFF-139B-4A56-89CE-268933A5BF12}" type="datetimeFigureOut">
              <a:rPr lang="zh-CN" altLang="en-US" smtClean="0"/>
              <a:pPr/>
              <a:t>2021/10/5</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158A4B-13F8-4102-82ED-E8F16841985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pPr/>
              <a:t>10/5/21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pPr/>
              <a:t>2021/10/5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pPr/>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cstate="prin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7" cstate="prin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cstate="print"/>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31.png"/><Relationship Id="rId18" Type="http://schemas.openxmlformats.org/officeDocument/2006/relationships/audio" Target="../media/audio3.wav"/><Relationship Id="rId3" Type="http://schemas.openxmlformats.org/officeDocument/2006/relationships/image" Target="../media/image25.jpeg"/><Relationship Id="rId7" Type="http://schemas.openxmlformats.org/officeDocument/2006/relationships/image" Target="../media/image27.png"/><Relationship Id="rId12" Type="http://schemas.openxmlformats.org/officeDocument/2006/relationships/image" Target="../media/image30.png"/><Relationship Id="rId17" Type="http://schemas.openxmlformats.org/officeDocument/2006/relationships/image" Target="../media/image34.gif"/><Relationship Id="rId2" Type="http://schemas.openxmlformats.org/officeDocument/2006/relationships/notesSlide" Target="../notesSlides/notesSlide6.xml"/><Relationship Id="rId16" Type="http://schemas.openxmlformats.org/officeDocument/2006/relationships/image" Target="../media/image33.png"/><Relationship Id="rId1" Type="http://schemas.openxmlformats.org/officeDocument/2006/relationships/slideLayout" Target="../slideLayouts/slideLayout71.xml"/><Relationship Id="rId6" Type="http://schemas.openxmlformats.org/officeDocument/2006/relationships/image" Target="../media/image26.png"/><Relationship Id="rId11" Type="http://schemas.openxmlformats.org/officeDocument/2006/relationships/slide" Target="slide13.xml"/><Relationship Id="rId5" Type="http://schemas.openxmlformats.org/officeDocument/2006/relationships/audio" Target="../media/audio1.wav"/><Relationship Id="rId15" Type="http://schemas.openxmlformats.org/officeDocument/2006/relationships/image" Target="../media/image32.png"/><Relationship Id="rId10" Type="http://schemas.openxmlformats.org/officeDocument/2006/relationships/image" Target="../media/image29.png"/><Relationship Id="rId4" Type="http://schemas.openxmlformats.org/officeDocument/2006/relationships/slide" Target="slide11.xml"/><Relationship Id="rId9" Type="http://schemas.openxmlformats.org/officeDocument/2006/relationships/image" Target="../media/image28.png"/><Relationship Id="rId14" Type="http://schemas.openxmlformats.org/officeDocument/2006/relationships/slide" Target="slide14.xml"/></Relationships>
</file>

<file path=ppt/slides/_rels/slide11.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image" Target="../media/image42.gif"/><Relationship Id="rId3" Type="http://schemas.openxmlformats.org/officeDocument/2006/relationships/audio" Target="../media/audio4.wav"/><Relationship Id="rId7" Type="http://schemas.openxmlformats.org/officeDocument/2006/relationships/image" Target="../media/image36.jpeg"/><Relationship Id="rId12" Type="http://schemas.openxmlformats.org/officeDocument/2006/relationships/image" Target="../media/image41.gif"/><Relationship Id="rId2" Type="http://schemas.openxmlformats.org/officeDocument/2006/relationships/audio" Target="../media/audio1.wav"/><Relationship Id="rId16" Type="http://schemas.openxmlformats.org/officeDocument/2006/relationships/image" Target="../media/image44.jpeg"/><Relationship Id="rId1" Type="http://schemas.openxmlformats.org/officeDocument/2006/relationships/slideLayout" Target="../slideLayouts/slideLayout71.xml"/><Relationship Id="rId6" Type="http://schemas.openxmlformats.org/officeDocument/2006/relationships/image" Target="../media/image27.png"/><Relationship Id="rId11" Type="http://schemas.openxmlformats.org/officeDocument/2006/relationships/image" Target="../media/image40.gif"/><Relationship Id="rId5" Type="http://schemas.openxmlformats.org/officeDocument/2006/relationships/image" Target="../media/image26.png"/><Relationship Id="rId15" Type="http://schemas.openxmlformats.org/officeDocument/2006/relationships/slide" Target="slide10.xml"/><Relationship Id="rId10" Type="http://schemas.openxmlformats.org/officeDocument/2006/relationships/image" Target="../media/image39.gif"/><Relationship Id="rId4" Type="http://schemas.openxmlformats.org/officeDocument/2006/relationships/image" Target="../media/image35.gif"/><Relationship Id="rId9" Type="http://schemas.openxmlformats.org/officeDocument/2006/relationships/image" Target="../media/image38.png"/><Relationship Id="rId14" Type="http://schemas.openxmlformats.org/officeDocument/2006/relationships/image" Target="../media/image43.gif"/></Relationships>
</file>

<file path=ppt/slides/_rels/slide12.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image" Target="../media/image42.gif"/><Relationship Id="rId3" Type="http://schemas.openxmlformats.org/officeDocument/2006/relationships/audio" Target="../media/audio4.wav"/><Relationship Id="rId7" Type="http://schemas.openxmlformats.org/officeDocument/2006/relationships/image" Target="../media/image36.jpeg"/><Relationship Id="rId12" Type="http://schemas.openxmlformats.org/officeDocument/2006/relationships/image" Target="../media/image41.gif"/><Relationship Id="rId2" Type="http://schemas.openxmlformats.org/officeDocument/2006/relationships/audio" Target="../media/audio1.wav"/><Relationship Id="rId16" Type="http://schemas.openxmlformats.org/officeDocument/2006/relationships/image" Target="../media/image45.jpeg"/><Relationship Id="rId1" Type="http://schemas.openxmlformats.org/officeDocument/2006/relationships/slideLayout" Target="../slideLayouts/slideLayout71.xml"/><Relationship Id="rId6" Type="http://schemas.openxmlformats.org/officeDocument/2006/relationships/image" Target="../media/image29.png"/><Relationship Id="rId11" Type="http://schemas.openxmlformats.org/officeDocument/2006/relationships/image" Target="../media/image40.gif"/><Relationship Id="rId5" Type="http://schemas.openxmlformats.org/officeDocument/2006/relationships/image" Target="../media/image28.png"/><Relationship Id="rId15" Type="http://schemas.openxmlformats.org/officeDocument/2006/relationships/slide" Target="slide9.xml"/><Relationship Id="rId10" Type="http://schemas.openxmlformats.org/officeDocument/2006/relationships/image" Target="../media/image39.gif"/><Relationship Id="rId4" Type="http://schemas.openxmlformats.org/officeDocument/2006/relationships/image" Target="../media/image35.gif"/><Relationship Id="rId9" Type="http://schemas.openxmlformats.org/officeDocument/2006/relationships/image" Target="../media/image38.png"/><Relationship Id="rId14" Type="http://schemas.openxmlformats.org/officeDocument/2006/relationships/image" Target="../media/image43.gif"/></Relationships>
</file>

<file path=ppt/slides/_rels/slide13.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image" Target="../media/image42.gif"/><Relationship Id="rId3" Type="http://schemas.openxmlformats.org/officeDocument/2006/relationships/audio" Target="../media/audio4.wav"/><Relationship Id="rId7" Type="http://schemas.openxmlformats.org/officeDocument/2006/relationships/image" Target="../media/image36.jpeg"/><Relationship Id="rId12" Type="http://schemas.openxmlformats.org/officeDocument/2006/relationships/image" Target="../media/image47.gif"/><Relationship Id="rId2" Type="http://schemas.openxmlformats.org/officeDocument/2006/relationships/audio" Target="../media/audio1.wav"/><Relationship Id="rId16" Type="http://schemas.openxmlformats.org/officeDocument/2006/relationships/image" Target="../media/image48.jpeg"/><Relationship Id="rId1" Type="http://schemas.openxmlformats.org/officeDocument/2006/relationships/slideLayout" Target="../slideLayouts/slideLayout71.xml"/><Relationship Id="rId6" Type="http://schemas.openxmlformats.org/officeDocument/2006/relationships/image" Target="../media/image31.png"/><Relationship Id="rId11" Type="http://schemas.openxmlformats.org/officeDocument/2006/relationships/image" Target="../media/image40.gif"/><Relationship Id="rId5" Type="http://schemas.openxmlformats.org/officeDocument/2006/relationships/image" Target="../media/image30.png"/><Relationship Id="rId15" Type="http://schemas.openxmlformats.org/officeDocument/2006/relationships/slide" Target="slide10.xml"/><Relationship Id="rId10" Type="http://schemas.openxmlformats.org/officeDocument/2006/relationships/image" Target="../media/image39.gif"/><Relationship Id="rId4" Type="http://schemas.openxmlformats.org/officeDocument/2006/relationships/image" Target="../media/image35.gif"/><Relationship Id="rId9" Type="http://schemas.openxmlformats.org/officeDocument/2006/relationships/image" Target="../media/image46.png"/><Relationship Id="rId14" Type="http://schemas.openxmlformats.org/officeDocument/2006/relationships/image" Target="../media/image43.gif"/></Relationships>
</file>

<file path=ppt/slides/_rels/slide14.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image" Target="../media/image42.gif"/><Relationship Id="rId3" Type="http://schemas.openxmlformats.org/officeDocument/2006/relationships/audio" Target="../media/audio4.wav"/><Relationship Id="rId7" Type="http://schemas.openxmlformats.org/officeDocument/2006/relationships/image" Target="../media/image36.jpeg"/><Relationship Id="rId12" Type="http://schemas.openxmlformats.org/officeDocument/2006/relationships/image" Target="../media/image41.gif"/><Relationship Id="rId2" Type="http://schemas.openxmlformats.org/officeDocument/2006/relationships/audio" Target="../media/audio1.wav"/><Relationship Id="rId16" Type="http://schemas.openxmlformats.org/officeDocument/2006/relationships/image" Target="../media/image49.jpeg"/><Relationship Id="rId1" Type="http://schemas.openxmlformats.org/officeDocument/2006/relationships/slideLayout" Target="../slideLayouts/slideLayout71.xml"/><Relationship Id="rId6" Type="http://schemas.openxmlformats.org/officeDocument/2006/relationships/image" Target="../media/image33.png"/><Relationship Id="rId11" Type="http://schemas.openxmlformats.org/officeDocument/2006/relationships/image" Target="../media/image40.gif"/><Relationship Id="rId5" Type="http://schemas.openxmlformats.org/officeDocument/2006/relationships/image" Target="../media/image32.png"/><Relationship Id="rId15" Type="http://schemas.openxmlformats.org/officeDocument/2006/relationships/slide" Target="slide10.xml"/><Relationship Id="rId10" Type="http://schemas.openxmlformats.org/officeDocument/2006/relationships/image" Target="../media/image39.gif"/><Relationship Id="rId4" Type="http://schemas.openxmlformats.org/officeDocument/2006/relationships/image" Target="../media/image35.gif"/><Relationship Id="rId9" Type="http://schemas.openxmlformats.org/officeDocument/2006/relationships/image" Target="../media/image38.png"/><Relationship Id="rId14" Type="http://schemas.openxmlformats.org/officeDocument/2006/relationships/image" Target="../media/image43.gif"/></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png"/><Relationship Id="rId1" Type="http://schemas.openxmlformats.org/officeDocument/2006/relationships/slideLayout" Target="../slideLayouts/slideLayout18.xml"/><Relationship Id="rId5" Type="http://schemas.openxmlformats.org/officeDocument/2006/relationships/image" Target="../media/image21.emf"/><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1.xml"/><Relationship Id="rId5" Type="http://schemas.openxmlformats.org/officeDocument/2006/relationships/image" Target="../media/image53.png"/><Relationship Id="rId4" Type="http://schemas.openxmlformats.org/officeDocument/2006/relationships/audio" Target="../media/audio2.wav"/></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71.xml"/><Relationship Id="rId5" Type="http://schemas.openxmlformats.org/officeDocument/2006/relationships/image" Target="../media/image54.jpeg"/><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63.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63.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39.xml"/><Relationship Id="rId5" Type="http://schemas.openxmlformats.org/officeDocument/2006/relationships/image" Target="../media/image23.png"/><Relationship Id="rId4"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xml"/><Relationship Id="rId1" Type="http://schemas.openxmlformats.org/officeDocument/2006/relationships/slideLayout" Target="../slideLayouts/slideLayout71.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mn-lt"/>
                <a:cs typeface="Arial-Rounded" panose="020B0500000000000000" charset="0"/>
                <a:sym typeface="+mn-ea"/>
              </a:rPr>
              <a:t>Chào</a:t>
            </a:r>
            <a:r>
              <a:rPr lang="en-US" sz="4800" b="1" dirty="0">
                <a:solidFill>
                  <a:srgbClr val="0070C0"/>
                </a:solidFill>
                <a:latin typeface="+mn-lt"/>
                <a:cs typeface="Arial-Rounded" panose="020B0500000000000000" charset="0"/>
                <a:sym typeface="+mn-ea"/>
              </a:rPr>
              <a:t> </a:t>
            </a:r>
            <a:r>
              <a:rPr lang="en-US" sz="4800" b="1" dirty="0" err="1">
                <a:solidFill>
                  <a:srgbClr val="0070C0"/>
                </a:solidFill>
                <a:latin typeface="+mn-lt"/>
                <a:cs typeface="Arial-Rounded" panose="020B0500000000000000" charset="0"/>
                <a:sym typeface="+mn-ea"/>
              </a:rPr>
              <a:t>mừng</a:t>
            </a:r>
            <a:r>
              <a:rPr lang="en-US" sz="4800" b="1" dirty="0">
                <a:solidFill>
                  <a:srgbClr val="0070C0"/>
                </a:solidFill>
                <a:latin typeface="+mn-lt"/>
                <a:cs typeface="Arial-Rounded" panose="020B0500000000000000" charset="0"/>
                <a:sym typeface="+mn-ea"/>
              </a:rPr>
              <a:t> </a:t>
            </a:r>
            <a:r>
              <a:rPr lang="en-US" sz="4800" b="1" dirty="0" err="1">
                <a:solidFill>
                  <a:srgbClr val="0070C0"/>
                </a:solidFill>
                <a:latin typeface="+mn-lt"/>
                <a:cs typeface="Arial-Rounded" panose="020B0500000000000000" charset="0"/>
                <a:sym typeface="+mn-ea"/>
              </a:rPr>
              <a:t>các</a:t>
            </a:r>
            <a:r>
              <a:rPr lang="en-US" sz="4800" b="1" dirty="0">
                <a:solidFill>
                  <a:srgbClr val="0070C0"/>
                </a:solidFill>
                <a:latin typeface="+mn-lt"/>
                <a:cs typeface="Arial-Rounded" panose="020B0500000000000000" charset="0"/>
                <a:sym typeface="+mn-ea"/>
              </a:rPr>
              <a:t> em </a:t>
            </a:r>
            <a:r>
              <a:rPr lang="en-US" sz="4800" b="1" dirty="0" err="1">
                <a:solidFill>
                  <a:srgbClr val="0070C0"/>
                </a:solidFill>
                <a:latin typeface="+mn-lt"/>
                <a:cs typeface="Arial-Rounded" panose="020B0500000000000000" charset="0"/>
                <a:sym typeface="+mn-ea"/>
              </a:rPr>
              <a:t>đến</a:t>
            </a:r>
            <a:r>
              <a:rPr lang="en-US" sz="4800" b="1" dirty="0">
                <a:solidFill>
                  <a:srgbClr val="0070C0"/>
                </a:solidFill>
                <a:latin typeface="+mn-lt"/>
                <a:cs typeface="Arial-Rounded" panose="020B0500000000000000" charset="0"/>
                <a:sym typeface="+mn-ea"/>
              </a:rPr>
              <a:t> </a:t>
            </a:r>
            <a:r>
              <a:rPr lang="en-US" sz="4800" b="1" dirty="0" err="1">
                <a:solidFill>
                  <a:srgbClr val="0070C0"/>
                </a:solidFill>
                <a:latin typeface="+mn-lt"/>
                <a:cs typeface="Arial-Rounded" panose="020B0500000000000000" charset="0"/>
                <a:sym typeface="+mn-ea"/>
              </a:rPr>
              <a:t>với</a:t>
            </a:r>
            <a:r>
              <a:rPr lang="en-US" sz="4800" b="1" dirty="0">
                <a:solidFill>
                  <a:srgbClr val="0070C0"/>
                </a:solidFill>
                <a:latin typeface="+mn-lt"/>
                <a:cs typeface="Arial-Rounded" panose="020B0500000000000000" charset="0"/>
                <a:sym typeface="+mn-ea"/>
              </a:rPr>
              <a:t> </a:t>
            </a:r>
            <a:r>
              <a:rPr lang="vi-VN" sz="4800" b="1" dirty="0">
                <a:solidFill>
                  <a:srgbClr val="0070C0"/>
                </a:solidFill>
                <a:latin typeface="+mn-lt"/>
                <a:cs typeface="Arial-Rounded" panose="020B0500000000000000" charset="0"/>
                <a:sym typeface="+mn-ea"/>
              </a:rPr>
              <a:t>tiết</a:t>
            </a:r>
            <a:r>
              <a:rPr lang="en-US" altLang="vi-VN" sz="4800" b="1" dirty="0">
                <a:solidFill>
                  <a:srgbClr val="0070C0"/>
                </a:solidFill>
                <a:latin typeface="+mn-lt"/>
                <a:cs typeface="Arial-Rounded" panose="020B0500000000000000" charset="0"/>
                <a:sym typeface="+mn-ea"/>
              </a:rPr>
              <a:t> Tiếng Việt - Lớp 2</a:t>
            </a:r>
          </a:p>
        </p:txBody>
      </p:sp>
      <p:pic>
        <p:nvPicPr>
          <p:cNvPr id="5" name="Picture 4"/>
          <p:cNvPicPr>
            <a:picLocks noChangeAspect="1"/>
          </p:cNvPicPr>
          <p:nvPr/>
        </p:nvPicPr>
        <p:blipFill>
          <a:blip r:embed="rId4" cstate="print"/>
          <a:stretch>
            <a:fillRect/>
          </a:stretch>
        </p:blipFill>
        <p:spPr>
          <a:xfrm>
            <a:off x="4442460" y="2948940"/>
            <a:ext cx="3286125" cy="3909060"/>
          </a:xfrm>
          <a:prstGeom prst="rect">
            <a:avLst/>
          </a:prstGeom>
        </p:spPr>
      </p:pic>
      <p:sp>
        <p:nvSpPr>
          <p:cNvPr id="6" name="Text Box 5"/>
          <p:cNvSpPr txBox="1"/>
          <p:nvPr/>
        </p:nvSpPr>
        <p:spPr>
          <a:xfrm>
            <a:off x="64770" y="6489700"/>
            <a:ext cx="3696970" cy="368300"/>
          </a:xfrm>
          <a:prstGeom prst="rect">
            <a:avLst/>
          </a:prstGeom>
          <a:noFill/>
        </p:spPr>
        <p:txBody>
          <a:bodyPr wrap="square" rtlCol="0">
            <a:spAutoFit/>
          </a:bodyPr>
          <a:lstStyle/>
          <a:p>
            <a:r>
              <a:rPr lang="en-US">
                <a:solidFill>
                  <a:schemeClr val="tx1"/>
                </a:solidFill>
                <a:effectLst>
                  <a:outerShdw blurRad="38100" dist="19050" dir="2700000" algn="tl" rotWithShape="0">
                    <a:schemeClr val="dk1">
                      <a:alpha val="40000"/>
                    </a:schemeClr>
                  </a:outerShdw>
                </a:effectLst>
              </a:rPr>
              <a:t>Bản quyền thuộc về: FB Hương Thảo</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
          <p:cNvSpPr/>
          <p:nvPr/>
        </p:nvSpPr>
        <p:spPr>
          <a:xfrm>
            <a:off x="0" y="1839384"/>
            <a:ext cx="12192000" cy="1143000"/>
          </a:xfrm>
          <a:prstGeom prst="rect">
            <a:avLst/>
          </a:prstGeom>
          <a:blipFill rotWithShape="1">
            <a:blip r:embed="rId3"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55" name="Rectangle 29"/>
          <p:cNvSpPr/>
          <p:nvPr/>
        </p:nvSpPr>
        <p:spPr>
          <a:xfrm>
            <a:off x="0" y="5156200"/>
            <a:ext cx="12192000" cy="1140884"/>
          </a:xfrm>
          <a:prstGeom prst="rect">
            <a:avLst/>
          </a:prstGeom>
          <a:blipFill rotWithShape="1">
            <a:blip r:embed="rId3"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a:hlinkClick r:id="rId4" action="ppaction://hlinksldjump">
              <a:snd r:embed="rId5" name="chimes.wav"/>
            </a:hlinkClick>
          </p:cNvPr>
          <p:cNvPicPr>
            <a:picLocks noChangeAspect="1"/>
          </p:cNvPicPr>
          <p:nvPr/>
        </p:nvPicPr>
        <p:blipFill>
          <a:blip r:embed="rId6" cstate="print"/>
          <a:stretch>
            <a:fillRect/>
          </a:stretch>
        </p:blipFill>
        <p:spPr>
          <a:xfrm>
            <a:off x="410845" y="889000"/>
            <a:ext cx="1968500" cy="1744133"/>
          </a:xfrm>
          <a:prstGeom prst="rect">
            <a:avLst/>
          </a:prstGeom>
          <a:noFill/>
          <a:ln w="9525">
            <a:noFill/>
          </a:ln>
        </p:spPr>
      </p:pic>
      <p:pic>
        <p:nvPicPr>
          <p:cNvPr id="9" name="Picture 8"/>
          <p:cNvPicPr>
            <a:picLocks noChangeAspect="1"/>
          </p:cNvPicPr>
          <p:nvPr/>
        </p:nvPicPr>
        <p:blipFill>
          <a:blip r:embed="rId7" cstate="print"/>
          <a:stretch>
            <a:fillRect/>
          </a:stretch>
        </p:blipFill>
        <p:spPr>
          <a:xfrm>
            <a:off x="410633" y="419100"/>
            <a:ext cx="2059517" cy="1382184"/>
          </a:xfrm>
          <a:prstGeom prst="rect">
            <a:avLst/>
          </a:prstGeom>
          <a:noFill/>
          <a:ln w="9525">
            <a:noFill/>
          </a:ln>
        </p:spPr>
      </p:pic>
      <p:pic>
        <p:nvPicPr>
          <p:cNvPr id="10" name="Picture 9">
            <a:hlinkClick r:id="rId8" action="ppaction://hlinksldjump">
              <a:snd r:embed="rId5" name="chimes.wav"/>
            </a:hlinkClick>
          </p:cNvPr>
          <p:cNvPicPr>
            <a:picLocks noChangeAspect="1"/>
          </p:cNvPicPr>
          <p:nvPr/>
        </p:nvPicPr>
        <p:blipFill>
          <a:blip r:embed="rId9" cstate="print"/>
          <a:stretch>
            <a:fillRect/>
          </a:stretch>
        </p:blipFill>
        <p:spPr>
          <a:xfrm>
            <a:off x="2734733" y="931333"/>
            <a:ext cx="1968500" cy="1744133"/>
          </a:xfrm>
          <a:prstGeom prst="rect">
            <a:avLst/>
          </a:prstGeom>
          <a:noFill/>
          <a:ln w="9525">
            <a:noFill/>
          </a:ln>
        </p:spPr>
      </p:pic>
      <p:pic>
        <p:nvPicPr>
          <p:cNvPr id="11" name="Picture 10"/>
          <p:cNvPicPr>
            <a:picLocks noChangeAspect="1"/>
          </p:cNvPicPr>
          <p:nvPr/>
        </p:nvPicPr>
        <p:blipFill>
          <a:blip r:embed="rId10" cstate="print"/>
          <a:stretch>
            <a:fillRect/>
          </a:stretch>
        </p:blipFill>
        <p:spPr>
          <a:xfrm>
            <a:off x="2743200" y="381000"/>
            <a:ext cx="2059517" cy="1382184"/>
          </a:xfrm>
          <a:prstGeom prst="rect">
            <a:avLst/>
          </a:prstGeom>
          <a:noFill/>
          <a:ln w="9525">
            <a:noFill/>
          </a:ln>
        </p:spPr>
      </p:pic>
      <p:pic>
        <p:nvPicPr>
          <p:cNvPr id="12" name="Picture 11">
            <a:hlinkClick r:id="rId11" action="ppaction://hlinksldjump">
              <a:snd r:embed="rId5" name="chimes.wav"/>
            </a:hlinkClick>
          </p:cNvPr>
          <p:cNvPicPr>
            <a:picLocks noChangeAspect="1"/>
          </p:cNvPicPr>
          <p:nvPr/>
        </p:nvPicPr>
        <p:blipFill>
          <a:blip r:embed="rId12" cstate="print"/>
          <a:stretch>
            <a:fillRect/>
          </a:stretch>
        </p:blipFill>
        <p:spPr>
          <a:xfrm>
            <a:off x="4978612" y="931333"/>
            <a:ext cx="1970617" cy="1744133"/>
          </a:xfrm>
          <a:prstGeom prst="rect">
            <a:avLst/>
          </a:prstGeom>
          <a:noFill/>
          <a:ln w="9525">
            <a:noFill/>
          </a:ln>
        </p:spPr>
      </p:pic>
      <p:pic>
        <p:nvPicPr>
          <p:cNvPr id="13" name="Picture 12"/>
          <p:cNvPicPr>
            <a:picLocks noChangeAspect="1"/>
          </p:cNvPicPr>
          <p:nvPr/>
        </p:nvPicPr>
        <p:blipFill>
          <a:blip r:embed="rId13" cstate="print"/>
          <a:stretch>
            <a:fillRect/>
          </a:stretch>
        </p:blipFill>
        <p:spPr>
          <a:xfrm>
            <a:off x="4965700" y="419100"/>
            <a:ext cx="2061633" cy="1382184"/>
          </a:xfrm>
          <a:prstGeom prst="rect">
            <a:avLst/>
          </a:prstGeom>
          <a:noFill/>
          <a:ln w="9525">
            <a:noFill/>
          </a:ln>
        </p:spPr>
      </p:pic>
      <p:pic>
        <p:nvPicPr>
          <p:cNvPr id="14" name="Picture 13">
            <a:hlinkClick r:id="rId14" action="ppaction://hlinksldjump">
              <a:snd r:embed="rId5" name="chimes.wav"/>
            </a:hlinkClick>
          </p:cNvPr>
          <p:cNvPicPr>
            <a:picLocks noChangeAspect="1"/>
          </p:cNvPicPr>
          <p:nvPr/>
        </p:nvPicPr>
        <p:blipFill>
          <a:blip r:embed="rId15" cstate="print"/>
          <a:stretch>
            <a:fillRect/>
          </a:stretch>
        </p:blipFill>
        <p:spPr>
          <a:xfrm>
            <a:off x="7315200" y="889000"/>
            <a:ext cx="1970617" cy="1744133"/>
          </a:xfrm>
          <a:prstGeom prst="rect">
            <a:avLst/>
          </a:prstGeom>
          <a:noFill/>
          <a:ln w="9525">
            <a:noFill/>
          </a:ln>
        </p:spPr>
      </p:pic>
      <p:pic>
        <p:nvPicPr>
          <p:cNvPr id="15" name="Picture 14"/>
          <p:cNvPicPr>
            <a:picLocks noChangeAspect="1"/>
          </p:cNvPicPr>
          <p:nvPr/>
        </p:nvPicPr>
        <p:blipFill>
          <a:blip r:embed="rId16" cstate="print"/>
          <a:stretch>
            <a:fillRect/>
          </a:stretch>
        </p:blipFill>
        <p:spPr>
          <a:xfrm>
            <a:off x="7291917" y="419100"/>
            <a:ext cx="2059516" cy="1382184"/>
          </a:xfrm>
          <a:prstGeom prst="rect">
            <a:avLst/>
          </a:prstGeom>
          <a:noFill/>
          <a:ln w="9525">
            <a:noFill/>
          </a:ln>
        </p:spPr>
      </p:pic>
      <p:pic>
        <p:nvPicPr>
          <p:cNvPr id="23568" name="Picture 36"/>
          <p:cNvPicPr>
            <a:picLocks noChangeAspect="1"/>
          </p:cNvPicPr>
          <p:nvPr/>
        </p:nvPicPr>
        <p:blipFill>
          <a:blip r:embed="rId17" cstate="print"/>
          <a:stretch>
            <a:fillRect/>
          </a:stretch>
        </p:blipFill>
        <p:spPr>
          <a:xfrm>
            <a:off x="0" y="6309784"/>
            <a:ext cx="6096000" cy="334433"/>
          </a:xfrm>
          <a:prstGeom prst="rect">
            <a:avLst/>
          </a:prstGeom>
          <a:noFill/>
          <a:ln w="9525">
            <a:noFill/>
          </a:ln>
        </p:spPr>
      </p:pic>
      <p:pic>
        <p:nvPicPr>
          <p:cNvPr id="23569" name="Picture 37"/>
          <p:cNvPicPr>
            <a:picLocks noChangeAspect="1"/>
          </p:cNvPicPr>
          <p:nvPr/>
        </p:nvPicPr>
        <p:blipFill>
          <a:blip r:embed="rId17" cstate="print"/>
          <a:stretch>
            <a:fillRect/>
          </a:stretch>
        </p:blipFill>
        <p:spPr>
          <a:xfrm>
            <a:off x="6096000" y="6309784"/>
            <a:ext cx="6096000" cy="334433"/>
          </a:xfrm>
          <a:prstGeom prst="rect">
            <a:avLst/>
          </a:prstGeom>
          <a:noFill/>
          <a:ln w="9525">
            <a:noFill/>
          </a:ln>
        </p:spPr>
      </p:pic>
      <p:pic>
        <p:nvPicPr>
          <p:cNvPr id="23570" name="Picture 38"/>
          <p:cNvPicPr>
            <a:picLocks noChangeAspect="1"/>
          </p:cNvPicPr>
          <p:nvPr/>
        </p:nvPicPr>
        <p:blipFill>
          <a:blip r:embed="rId17" cstate="print"/>
          <a:stretch>
            <a:fillRect/>
          </a:stretch>
        </p:blipFill>
        <p:spPr>
          <a:xfrm>
            <a:off x="609600" y="3124200"/>
            <a:ext cx="6096000" cy="334433"/>
          </a:xfrm>
          <a:prstGeom prst="rect">
            <a:avLst/>
          </a:prstGeom>
          <a:noFill/>
          <a:ln w="9525">
            <a:noFill/>
          </a:ln>
        </p:spPr>
      </p:pic>
      <p:pic>
        <p:nvPicPr>
          <p:cNvPr id="23571" name="Picture 39"/>
          <p:cNvPicPr>
            <a:picLocks noChangeAspect="1"/>
          </p:cNvPicPr>
          <p:nvPr/>
        </p:nvPicPr>
        <p:blipFill>
          <a:blip r:embed="rId17" cstate="print"/>
          <a:stretch>
            <a:fillRect/>
          </a:stretch>
        </p:blipFill>
        <p:spPr>
          <a:xfrm>
            <a:off x="6096000" y="2976033"/>
            <a:ext cx="6096000" cy="334433"/>
          </a:xfrm>
          <a:prstGeom prst="rect">
            <a:avLst/>
          </a:prstGeom>
          <a:noFill/>
          <a:ln w="9525">
            <a:noFill/>
          </a:ln>
        </p:spPr>
      </p:pic>
      <p:sp>
        <p:nvSpPr>
          <p:cNvPr id="23572" name="Flowchart: Summing Junction 41">
            <a:hlinkClick r:id="" action="ppaction://noaction"/>
          </p:cNvPr>
          <p:cNvSpPr/>
          <p:nvPr/>
        </p:nvSpPr>
        <p:spPr>
          <a:xfrm>
            <a:off x="11398251" y="6115051"/>
            <a:ext cx="649816" cy="649816"/>
          </a:xfrm>
          <a:prstGeom prst="flowChartSummingJunction">
            <a:avLst/>
          </a:prstGeom>
          <a:solidFill>
            <a:srgbClr val="FF0000"/>
          </a:solidFill>
          <a:ln w="38100" cap="flat" cmpd="sng">
            <a:solidFill>
              <a:srgbClr val="FFFF00"/>
            </a:solidFill>
            <a:prstDash val="solid"/>
            <a:miter/>
            <a:headEnd type="none" w="med" len="med"/>
            <a:tailEnd type="none" w="med" len="med"/>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73" name="AutoShape 21">
            <a:hlinkClick r:id="" action="ppaction://hlinkshowjump?jump=nextslide">
              <a:snd r:embed="rId18" name="camera.wav"/>
            </a:hlinkClick>
          </p:cNvPr>
          <p:cNvSpPr/>
          <p:nvPr/>
        </p:nvSpPr>
        <p:spPr>
          <a:xfrm>
            <a:off x="10566400" y="5562600"/>
            <a:ext cx="1261533" cy="383117"/>
          </a:xfrm>
          <a:prstGeom prst="rightArrow">
            <a:avLst>
              <a:gd name="adj1" fmla="val 50000"/>
              <a:gd name="adj2" fmla="val 8232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B4818180-19BD-BD43-A058-FBB3DCB9A9F8}"/>
              </a:ext>
            </a:extLst>
          </p:cNvPr>
          <p:cNvSpPr/>
          <p:nvPr/>
        </p:nvSpPr>
        <p:spPr>
          <a:xfrm>
            <a:off x="1408670" y="2098717"/>
            <a:ext cx="469557" cy="52012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9" name="Rectangle 18">
            <a:extLst>
              <a:ext uri="{FF2B5EF4-FFF2-40B4-BE49-F238E27FC236}">
                <a16:creationId xmlns:a16="http://schemas.microsoft.com/office/drawing/2014/main" id="{291D9EB4-F7AA-814A-BAF9-FE873CB46DEE}"/>
              </a:ext>
            </a:extLst>
          </p:cNvPr>
          <p:cNvSpPr/>
          <p:nvPr/>
        </p:nvSpPr>
        <p:spPr>
          <a:xfrm>
            <a:off x="3772958" y="2150820"/>
            <a:ext cx="469557" cy="520128"/>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Rectangle 19">
            <a:extLst>
              <a:ext uri="{FF2B5EF4-FFF2-40B4-BE49-F238E27FC236}">
                <a16:creationId xmlns:a16="http://schemas.microsoft.com/office/drawing/2014/main" id="{8A529DF6-4D69-1943-B52D-CD13335C3586}"/>
              </a:ext>
            </a:extLst>
          </p:cNvPr>
          <p:cNvSpPr/>
          <p:nvPr/>
        </p:nvSpPr>
        <p:spPr>
          <a:xfrm>
            <a:off x="5991224" y="2160874"/>
            <a:ext cx="469557" cy="520128"/>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1" name="Rectangle 20">
            <a:extLst>
              <a:ext uri="{FF2B5EF4-FFF2-40B4-BE49-F238E27FC236}">
                <a16:creationId xmlns:a16="http://schemas.microsoft.com/office/drawing/2014/main" id="{D229ECC9-BCEE-0B4C-AAE6-265EBB52C2C6}"/>
              </a:ext>
            </a:extLst>
          </p:cNvPr>
          <p:cNvSpPr/>
          <p:nvPr/>
        </p:nvSpPr>
        <p:spPr>
          <a:xfrm>
            <a:off x="8321675" y="2108000"/>
            <a:ext cx="469557" cy="520128"/>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3"/>
          <p:cNvPicPr>
            <a:picLocks noChangeAspect="1"/>
          </p:cNvPicPr>
          <p:nvPr/>
        </p:nvPicPr>
        <p:blipFill>
          <a:blip r:embed="rId4" cstate="print"/>
          <a:stretch>
            <a:fillRect/>
          </a:stretch>
        </p:blipFill>
        <p:spPr>
          <a:xfrm>
            <a:off x="5833533" y="-50800"/>
            <a:ext cx="1940984" cy="1858433"/>
          </a:xfrm>
          <a:prstGeom prst="rect">
            <a:avLst/>
          </a:prstGeom>
          <a:noFill/>
          <a:ln w="9525">
            <a:noFill/>
          </a:ln>
        </p:spPr>
      </p:pic>
      <p:pic>
        <p:nvPicPr>
          <p:cNvPr id="25603" name="Picture 4"/>
          <p:cNvPicPr>
            <a:picLocks noChangeAspect="1"/>
          </p:cNvPicPr>
          <p:nvPr/>
        </p:nvPicPr>
        <p:blipFill>
          <a:blip r:embed="rId5" cstate="print"/>
          <a:stretch>
            <a:fillRect/>
          </a:stretch>
        </p:blipFill>
        <p:spPr>
          <a:xfrm>
            <a:off x="521971" y="5115984"/>
            <a:ext cx="1970616" cy="1742016"/>
          </a:xfrm>
          <a:prstGeom prst="rect">
            <a:avLst/>
          </a:prstGeom>
          <a:noFill/>
          <a:ln w="9525">
            <a:noFill/>
          </a:ln>
        </p:spPr>
      </p:pic>
      <p:pic>
        <p:nvPicPr>
          <p:cNvPr id="7" name="Picture 6"/>
          <p:cNvPicPr>
            <a:picLocks noChangeAspect="1"/>
          </p:cNvPicPr>
          <p:nvPr/>
        </p:nvPicPr>
        <p:blipFill>
          <a:blip r:embed="rId6" cstate="print"/>
          <a:stretch>
            <a:fillRect/>
          </a:stretch>
        </p:blipFill>
        <p:spPr>
          <a:xfrm>
            <a:off x="490644" y="4759113"/>
            <a:ext cx="2061633" cy="1384300"/>
          </a:xfrm>
          <a:prstGeom prst="rect">
            <a:avLst/>
          </a:prstGeom>
          <a:noFill/>
          <a:ln w="9525">
            <a:noFill/>
          </a:ln>
        </p:spPr>
      </p:pic>
      <p:sp>
        <p:nvSpPr>
          <p:cNvPr id="9" name="Rectangle: Folded Corner 8"/>
          <p:cNvSpPr/>
          <p:nvPr/>
        </p:nvSpPr>
        <p:spPr>
          <a:xfrm>
            <a:off x="599440" y="4775200"/>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You are given 3 candies </a:t>
            </a:r>
            <a:endParaRPr kumimoji="0" sz="1865"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0" y="76200"/>
            <a:ext cx="11988800" cy="1295400"/>
          </a:xfrm>
          <a:prstGeom prst="foldedCorner">
            <a:avLst>
              <a:gd name="adj" fmla="val 16667"/>
            </a:avLst>
          </a:prstGeom>
          <a:solidFill>
            <a:schemeClr val="bg1">
              <a:alpha val="90195"/>
            </a:schemeClr>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err="1">
                <a:ln>
                  <a:noFill/>
                </a:ln>
                <a:effectLst/>
                <a:uLnTx/>
                <a:uFillTx/>
                <a:ea typeface="Tahoma" panose="020B0604030504040204" pitchFamily="34" charset="0"/>
                <a:cs typeface="UTM Avo" panose="02040603050506020204" pitchFamily="18" charset="0"/>
              </a:rPr>
              <a:t>Vì sao cậu bé Vũ Duệ không được đi học?</a:t>
            </a:r>
            <a:endParaRPr kumimoji="0" lang="en-US" sz="4000" b="0" i="0" u="none" strike="noStrike" kern="1200" cap="none" spc="0" normalizeH="0" baseline="0" noProof="0" dirty="0">
              <a:ln>
                <a:noFill/>
              </a:ln>
              <a:effectLst/>
              <a:uLnTx/>
              <a:uFillTx/>
              <a:ea typeface="Tahoma" panose="020B0604030504040204" pitchFamily="34" charset="0"/>
              <a:cs typeface="UTM Avo" panose="02040603050506020204" pitchFamily="18" charset="0"/>
            </a:endParaRPr>
          </a:p>
        </p:txBody>
      </p:sp>
      <p:sp>
        <p:nvSpPr>
          <p:cNvPr id="28" name="Rectangle: Folded Corner 27"/>
          <p:cNvSpPr/>
          <p:nvPr/>
        </p:nvSpPr>
        <p:spPr>
          <a:xfrm>
            <a:off x="15240" y="1376680"/>
            <a:ext cx="11988800" cy="1532467"/>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b="1" dirty="0">
                <a:solidFill>
                  <a:srgbClr val="002060"/>
                </a:solidFill>
                <a:ea typeface="Tahoma" panose="020B0604030504040204" pitchFamily="34" charset="0"/>
                <a:cs typeface="UTM Avo" panose="02040603050506020204" pitchFamily="18" charset="0"/>
              </a:rPr>
              <a:t>Cậu bé Vũ Duệ không được đi học vì cậu là con nhà nghèo, bố mẹ không có tiền cho đi học, phải ở nhà trông em.</a:t>
            </a:r>
            <a:endParaRPr kumimoji="0" lang="en-US" altLang="vi-VN" sz="3200" b="1" i="0" u="none" strike="noStrike" kern="1200" cap="none" spc="0" normalizeH="0" baseline="0" noProof="0" dirty="0">
              <a:ln>
                <a:noFill/>
              </a:ln>
              <a:solidFill>
                <a:srgbClr val="002060"/>
              </a:solidFill>
              <a:effectLst/>
              <a:uLnTx/>
              <a:uFillTx/>
              <a:ea typeface="Tahoma" panose="020B0604030504040204" pitchFamily="34" charset="0"/>
              <a:cs typeface="UTM Avo" panose="02040603050506020204" pitchFamily="18" charset="0"/>
            </a:endParaRPr>
          </a:p>
        </p:txBody>
      </p:sp>
      <p:sp>
        <p:nvSpPr>
          <p:cNvPr id="25608" name="Rectangle 32"/>
          <p:cNvSpPr/>
          <p:nvPr/>
        </p:nvSpPr>
        <p:spPr>
          <a:xfrm rot="5600923">
            <a:off x="2829984" y="4993217"/>
            <a:ext cx="2438400" cy="251883"/>
          </a:xfrm>
          <a:prstGeom prst="rect">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5610" name="Picture 34"/>
          <p:cNvPicPr>
            <a:picLocks noChangeAspect="1"/>
          </p:cNvPicPr>
          <p:nvPr/>
        </p:nvPicPr>
        <p:blipFill>
          <a:blip r:embed="rId8" cstate="print"/>
          <a:stretch>
            <a:fillRect/>
          </a:stretch>
        </p:blipFill>
        <p:spPr>
          <a:xfrm>
            <a:off x="3572933" y="5458884"/>
            <a:ext cx="952500" cy="1018116"/>
          </a:xfrm>
          <a:prstGeom prst="rect">
            <a:avLst/>
          </a:prstGeom>
          <a:noFill/>
          <a:ln w="9525">
            <a:noFill/>
          </a:ln>
        </p:spPr>
      </p:pic>
      <p:grpSp>
        <p:nvGrpSpPr>
          <p:cNvPr id="25611" name="Flowchart: Summing Junction 35"/>
          <p:cNvGrpSpPr/>
          <p:nvPr/>
        </p:nvGrpSpPr>
        <p:grpSpPr>
          <a:xfrm>
            <a:off x="4011084" y="4182533"/>
            <a:ext cx="184149" cy="177800"/>
            <a:chOff x="2527" y="2634"/>
            <a:chExt cx="115" cy="112"/>
          </a:xfrm>
        </p:grpSpPr>
        <p:pic>
          <p:nvPicPr>
            <p:cNvPr id="25618" name="Flowchart: Summing Junction 35"/>
            <p:cNvPicPr/>
            <p:nvPr/>
          </p:nvPicPr>
          <p:blipFill>
            <a:blip r:embed="rId9" cstate="print"/>
            <a:stretch>
              <a:fillRect/>
            </a:stretch>
          </p:blipFill>
          <p:spPr>
            <a:xfrm>
              <a:off x="2527" y="2634"/>
              <a:ext cx="115" cy="112"/>
            </a:xfrm>
            <a:prstGeom prst="rect">
              <a:avLst/>
            </a:prstGeom>
            <a:noFill/>
            <a:ln w="9525">
              <a:noFill/>
            </a:ln>
          </p:spPr>
        </p:pic>
        <p:sp>
          <p:nvSpPr>
            <p:cNvPr id="25619"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5612" name="Picture 37"/>
          <p:cNvPicPr>
            <a:picLocks noChangeAspect="1"/>
          </p:cNvPicPr>
          <p:nvPr/>
        </p:nvPicPr>
        <p:blipFill>
          <a:blip r:embed="rId10" cstate="print"/>
          <a:stretch>
            <a:fillRect/>
          </a:stretch>
        </p:blipFill>
        <p:spPr>
          <a:xfrm>
            <a:off x="5001684" y="5154084"/>
            <a:ext cx="1166283" cy="1276349"/>
          </a:xfrm>
          <a:prstGeom prst="rect">
            <a:avLst/>
          </a:prstGeom>
          <a:noFill/>
          <a:ln w="9525">
            <a:noFill/>
          </a:ln>
        </p:spPr>
      </p:pic>
      <p:pic>
        <p:nvPicPr>
          <p:cNvPr id="25613" name="Picture 44"/>
          <p:cNvPicPr>
            <a:picLocks noChangeAspect="1"/>
          </p:cNvPicPr>
          <p:nvPr/>
        </p:nvPicPr>
        <p:blipFill>
          <a:blip r:embed="rId10" cstate="print"/>
          <a:stretch>
            <a:fillRect/>
          </a:stretch>
        </p:blipFill>
        <p:spPr>
          <a:xfrm>
            <a:off x="0" y="3972984"/>
            <a:ext cx="1164167" cy="1276349"/>
          </a:xfrm>
          <a:prstGeom prst="rect">
            <a:avLst/>
          </a:prstGeom>
          <a:noFill/>
          <a:ln w="9525">
            <a:noFill/>
          </a:ln>
        </p:spPr>
      </p:pic>
      <p:pic>
        <p:nvPicPr>
          <p:cNvPr id="25614" name="Picture 48"/>
          <p:cNvPicPr>
            <a:picLocks noChangeAspect="1"/>
          </p:cNvPicPr>
          <p:nvPr/>
        </p:nvPicPr>
        <p:blipFill>
          <a:blip r:embed="rId11" cstate="print"/>
          <a:stretch>
            <a:fillRect/>
          </a:stretch>
        </p:blipFill>
        <p:spPr>
          <a:xfrm>
            <a:off x="3048000" y="3429000"/>
            <a:ext cx="778933" cy="770467"/>
          </a:xfrm>
          <a:prstGeom prst="rect">
            <a:avLst/>
          </a:prstGeom>
          <a:noFill/>
          <a:ln w="9525">
            <a:noFill/>
          </a:ln>
        </p:spPr>
      </p:pic>
      <p:pic>
        <p:nvPicPr>
          <p:cNvPr id="25615" name="Picture 50"/>
          <p:cNvPicPr>
            <a:picLocks noChangeAspect="1"/>
          </p:cNvPicPr>
          <p:nvPr/>
        </p:nvPicPr>
        <p:blipFill>
          <a:blip r:embed="rId12" cstate="print"/>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cstate="print"/>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cstate="print"/>
          <a:stretch>
            <a:fillRect/>
          </a:stretch>
        </p:blipFill>
        <p:spPr>
          <a:xfrm>
            <a:off x="1830917" y="4386580"/>
            <a:ext cx="713316" cy="1191684"/>
          </a:xfrm>
          <a:prstGeom prst="rect">
            <a:avLst/>
          </a:prstGeom>
          <a:noFill/>
          <a:ln w="9525">
            <a:noFill/>
          </a:ln>
        </p:spPr>
      </p:pic>
      <p:sp>
        <p:nvSpPr>
          <p:cNvPr id="2"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pic>
        <p:nvPicPr>
          <p:cNvPr id="1026" name="Picture 2" descr="C:\Users\Laptop-Asus\Desktop\1.jpg"/>
          <p:cNvPicPr>
            <a:picLocks noChangeAspect="1" noChangeArrowheads="1"/>
          </p:cNvPicPr>
          <p:nvPr/>
        </p:nvPicPr>
        <p:blipFill>
          <a:blip r:embed="rId16" cstate="print"/>
          <a:srcRect/>
          <a:stretch>
            <a:fillRect/>
          </a:stretch>
        </p:blipFill>
        <p:spPr bwMode="auto">
          <a:xfrm>
            <a:off x="6461760" y="2834640"/>
            <a:ext cx="5699760" cy="4023360"/>
          </a:xfrm>
          <a:prstGeom prst="rect">
            <a:avLst/>
          </a:prstGeom>
          <a:noFill/>
        </p:spPr>
      </p:pic>
      <p:sp>
        <p:nvSpPr>
          <p:cNvPr id="21" name="Rectangle 20">
            <a:extLst>
              <a:ext uri="{FF2B5EF4-FFF2-40B4-BE49-F238E27FC236}">
                <a16:creationId xmlns:a16="http://schemas.microsoft.com/office/drawing/2014/main" id="{EFF336D8-1226-AD44-A7C3-A14586C3D3C0}"/>
              </a:ext>
            </a:extLst>
          </p:cNvPr>
          <p:cNvSpPr/>
          <p:nvPr/>
        </p:nvSpPr>
        <p:spPr>
          <a:xfrm>
            <a:off x="1551184" y="6343634"/>
            <a:ext cx="469557" cy="52012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3" presetClass="entr" presetSubtype="1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linds(horizont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1.66667E-6 -3.7037E-6 L -1.66667E-6 -0.22476 " pathEditMode="relative" rAng="0" ptsTypes="AA">
                                      <p:cBhvr>
                                        <p:cTn id="24" dur="2000" fill="hold"/>
                                        <p:tgtEl>
                                          <p:spTgt spid="7"/>
                                        </p:tgtEl>
                                        <p:attrNameLst>
                                          <p:attrName>ppt_x</p:attrName>
                                          <p:attrName>ppt_y</p:attrName>
                                        </p:attrNameLst>
                                      </p:cBhvr>
                                      <p:rCtr x="0" y="-1125000"/>
                                    </p:animMotion>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par>
                          <p:cTn id="35" fill="hold">
                            <p:stCondLst>
                              <p:cond delay="2500"/>
                            </p:stCondLst>
                            <p:childTnLst>
                              <p:par>
                                <p:cTn id="36" presetID="32" presetClass="emph" presetSubtype="0" repeatCount="indefinite" fill="hold" grpId="1"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3"/>
          <p:cNvPicPr>
            <a:picLocks noChangeAspect="1"/>
          </p:cNvPicPr>
          <p:nvPr/>
        </p:nvPicPr>
        <p:blipFill>
          <a:blip r:embed="rId4" cstate="print"/>
          <a:stretch>
            <a:fillRect/>
          </a:stretch>
        </p:blipFill>
        <p:spPr>
          <a:xfrm>
            <a:off x="5892800" y="-127000"/>
            <a:ext cx="1940984" cy="1858433"/>
          </a:xfrm>
          <a:prstGeom prst="rect">
            <a:avLst/>
          </a:prstGeom>
          <a:noFill/>
          <a:ln w="9525">
            <a:noFill/>
          </a:ln>
        </p:spPr>
      </p:pic>
      <p:pic>
        <p:nvPicPr>
          <p:cNvPr id="26627" name="Picture 4"/>
          <p:cNvPicPr>
            <a:picLocks noChangeAspect="1"/>
          </p:cNvPicPr>
          <p:nvPr/>
        </p:nvPicPr>
        <p:blipFill>
          <a:blip r:embed="rId5" cstate="print"/>
          <a:stretch>
            <a:fillRect/>
          </a:stretch>
        </p:blipFill>
        <p:spPr>
          <a:xfrm>
            <a:off x="247651" y="4877224"/>
            <a:ext cx="1970616" cy="1742016"/>
          </a:xfrm>
          <a:prstGeom prst="rect">
            <a:avLst/>
          </a:prstGeom>
          <a:noFill/>
          <a:ln w="9525">
            <a:noFill/>
          </a:ln>
        </p:spPr>
      </p:pic>
      <p:pic>
        <p:nvPicPr>
          <p:cNvPr id="7" name="Picture 6"/>
          <p:cNvPicPr>
            <a:picLocks noChangeAspect="1"/>
          </p:cNvPicPr>
          <p:nvPr/>
        </p:nvPicPr>
        <p:blipFill>
          <a:blip r:embed="rId6" cstate="print"/>
          <a:stretch>
            <a:fillRect/>
          </a:stretch>
        </p:blipFill>
        <p:spPr>
          <a:xfrm>
            <a:off x="231564" y="4560993"/>
            <a:ext cx="2061633" cy="1384300"/>
          </a:xfrm>
          <a:prstGeom prst="rect">
            <a:avLst/>
          </a:prstGeom>
          <a:noFill/>
          <a:ln w="9525">
            <a:noFill/>
          </a:ln>
        </p:spPr>
      </p:pic>
      <p:sp>
        <p:nvSpPr>
          <p:cNvPr id="9" name="Rectangle: Folded Corner 8"/>
          <p:cNvSpPr/>
          <p:nvPr/>
        </p:nvSpPr>
        <p:spPr>
          <a:xfrm>
            <a:off x="356447" y="396578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rPr>
              <a:t>You are given 5 candies </a:t>
            </a:r>
            <a:endParaRPr kumimoji="0" sz="1865"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774700" y="-14816"/>
            <a:ext cx="10621433" cy="1432136"/>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dirty="0">
                <a:ea typeface="Tahoma" panose="020B0604030504040204" pitchFamily="34" charset="0"/>
                <a:cs typeface="UTM Avo" panose="02040603050506020204" pitchFamily="18" charset="0"/>
              </a:rPr>
              <a:t>Buổi sáng Vũ Duệ thường cõng em đi đâu?</a:t>
            </a:r>
            <a:endParaRPr kumimoji="0" lang="en-US" sz="3600" b="0" i="0" u="none" strike="noStrike" kern="1200" cap="none" spc="0" normalizeH="0" baseline="0" noProof="0" dirty="0">
              <a:ln>
                <a:noFill/>
              </a:ln>
              <a:effectLst/>
              <a:uLnTx/>
              <a:uFillTx/>
              <a:ea typeface="Tahoma" panose="020B0604030504040204" pitchFamily="34" charset="0"/>
              <a:cs typeface="UTM Avo" panose="02040603050506020204" pitchFamily="18" charset="0"/>
            </a:endParaRPr>
          </a:p>
        </p:txBody>
      </p:sp>
      <p:sp>
        <p:nvSpPr>
          <p:cNvPr id="28" name="Rectangle: Folded Corner 27"/>
          <p:cNvSpPr/>
          <p:nvPr/>
        </p:nvSpPr>
        <p:spPr>
          <a:xfrm>
            <a:off x="441960" y="1282065"/>
            <a:ext cx="11414125" cy="1323975"/>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b="1" dirty="0">
                <a:solidFill>
                  <a:srgbClr val="002060"/>
                </a:solidFill>
                <a:ea typeface="Tahoma" panose="020B0604030504040204" pitchFamily="34" charset="0"/>
                <a:cs typeface="UTM Avo" panose="02040603050506020204" pitchFamily="18" charset="0"/>
              </a:rPr>
              <a:t>Vũ Duệ cõng em đứng ở ngoài hiên, chăm chú nghe thầy giảng bài.</a:t>
            </a:r>
            <a:endParaRPr kumimoji="0" lang="en-US" altLang="vi-VN" sz="3200" b="1" i="0" u="none" strike="noStrike" kern="1200" cap="none" spc="0" normalizeH="0" baseline="0" noProof="0" dirty="0">
              <a:ln>
                <a:noFill/>
              </a:ln>
              <a:solidFill>
                <a:srgbClr val="002060"/>
              </a:solidFill>
              <a:effectLst/>
              <a:uLnTx/>
              <a:uFillTx/>
              <a:ea typeface="Tahoma" panose="020B0604030504040204" pitchFamily="34" charset="0"/>
              <a:cs typeface="UTM Avo" panose="02040603050506020204" pitchFamily="18" charset="0"/>
            </a:endParaRPr>
          </a:p>
        </p:txBody>
      </p:sp>
      <p:sp>
        <p:nvSpPr>
          <p:cNvPr id="26632" name="Rectangle 32"/>
          <p:cNvSpPr/>
          <p:nvPr/>
        </p:nvSpPr>
        <p:spPr>
          <a:xfrm rot="5600923">
            <a:off x="2829984" y="4993217"/>
            <a:ext cx="2438400" cy="251883"/>
          </a:xfrm>
          <a:prstGeom prst="rect">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6634" name="Picture 34"/>
          <p:cNvPicPr>
            <a:picLocks noChangeAspect="1"/>
          </p:cNvPicPr>
          <p:nvPr/>
        </p:nvPicPr>
        <p:blipFill>
          <a:blip r:embed="rId8" cstate="print"/>
          <a:stretch>
            <a:fillRect/>
          </a:stretch>
        </p:blipFill>
        <p:spPr>
          <a:xfrm>
            <a:off x="3572933" y="5458884"/>
            <a:ext cx="952500" cy="1018116"/>
          </a:xfrm>
          <a:prstGeom prst="rect">
            <a:avLst/>
          </a:prstGeom>
          <a:noFill/>
          <a:ln w="9525">
            <a:noFill/>
          </a:ln>
        </p:spPr>
      </p:pic>
      <p:grpSp>
        <p:nvGrpSpPr>
          <p:cNvPr id="26635" name="Flowchart: Summing Junction 35"/>
          <p:cNvGrpSpPr/>
          <p:nvPr/>
        </p:nvGrpSpPr>
        <p:grpSpPr>
          <a:xfrm>
            <a:off x="4011084" y="4182533"/>
            <a:ext cx="184149" cy="177800"/>
            <a:chOff x="2527" y="2634"/>
            <a:chExt cx="115" cy="112"/>
          </a:xfrm>
        </p:grpSpPr>
        <p:pic>
          <p:nvPicPr>
            <p:cNvPr id="26642" name="Flowchart: Summing Junction 35"/>
            <p:cNvPicPr/>
            <p:nvPr/>
          </p:nvPicPr>
          <p:blipFill>
            <a:blip r:embed="rId9" cstate="print"/>
            <a:stretch>
              <a:fillRect/>
            </a:stretch>
          </p:blipFill>
          <p:spPr>
            <a:xfrm>
              <a:off x="2527" y="2634"/>
              <a:ext cx="115" cy="112"/>
            </a:xfrm>
            <a:prstGeom prst="rect">
              <a:avLst/>
            </a:prstGeom>
            <a:noFill/>
            <a:ln w="9525">
              <a:noFill/>
            </a:ln>
          </p:spPr>
        </p:pic>
        <p:sp>
          <p:nvSpPr>
            <p:cNvPr id="26643"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6636" name="Picture 37"/>
          <p:cNvPicPr>
            <a:picLocks noChangeAspect="1"/>
          </p:cNvPicPr>
          <p:nvPr/>
        </p:nvPicPr>
        <p:blipFill>
          <a:blip r:embed="rId10" cstate="print"/>
          <a:stretch>
            <a:fillRect/>
          </a:stretch>
        </p:blipFill>
        <p:spPr>
          <a:xfrm>
            <a:off x="5001684" y="5154084"/>
            <a:ext cx="1166283" cy="1276349"/>
          </a:xfrm>
          <a:prstGeom prst="rect">
            <a:avLst/>
          </a:prstGeom>
          <a:noFill/>
          <a:ln w="9525">
            <a:noFill/>
          </a:ln>
        </p:spPr>
      </p:pic>
      <p:pic>
        <p:nvPicPr>
          <p:cNvPr id="26637" name="Picture 44"/>
          <p:cNvPicPr>
            <a:picLocks noChangeAspect="1"/>
          </p:cNvPicPr>
          <p:nvPr/>
        </p:nvPicPr>
        <p:blipFill>
          <a:blip r:embed="rId10" cstate="print"/>
          <a:stretch>
            <a:fillRect/>
          </a:stretch>
        </p:blipFill>
        <p:spPr>
          <a:xfrm>
            <a:off x="0" y="3972984"/>
            <a:ext cx="1164167" cy="1276349"/>
          </a:xfrm>
          <a:prstGeom prst="rect">
            <a:avLst/>
          </a:prstGeom>
          <a:noFill/>
          <a:ln w="9525">
            <a:noFill/>
          </a:ln>
        </p:spPr>
      </p:pic>
      <p:pic>
        <p:nvPicPr>
          <p:cNvPr id="26638" name="Picture 48"/>
          <p:cNvPicPr>
            <a:picLocks noChangeAspect="1"/>
          </p:cNvPicPr>
          <p:nvPr/>
        </p:nvPicPr>
        <p:blipFill>
          <a:blip r:embed="rId11" cstate="print"/>
          <a:stretch>
            <a:fillRect/>
          </a:stretch>
        </p:blipFill>
        <p:spPr>
          <a:xfrm>
            <a:off x="3009900" y="3437467"/>
            <a:ext cx="778933" cy="770467"/>
          </a:xfrm>
          <a:prstGeom prst="rect">
            <a:avLst/>
          </a:prstGeom>
          <a:noFill/>
          <a:ln w="9525">
            <a:noFill/>
          </a:ln>
        </p:spPr>
      </p:pic>
      <p:pic>
        <p:nvPicPr>
          <p:cNvPr id="26639" name="Picture 50"/>
          <p:cNvPicPr>
            <a:picLocks noChangeAspect="1"/>
          </p:cNvPicPr>
          <p:nvPr/>
        </p:nvPicPr>
        <p:blipFill>
          <a:blip r:embed="rId12" cstate="print"/>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cstate="print"/>
          <a:stretch>
            <a:fillRect/>
          </a:stretch>
        </p:blipFill>
        <p:spPr>
          <a:xfrm>
            <a:off x="1030393" y="4285827"/>
            <a:ext cx="495300" cy="438151"/>
          </a:xfrm>
          <a:prstGeom prst="rect">
            <a:avLst/>
          </a:prstGeom>
          <a:noFill/>
          <a:ln w="9525">
            <a:noFill/>
          </a:ln>
        </p:spPr>
      </p:pic>
      <p:pic>
        <p:nvPicPr>
          <p:cNvPr id="55" name="Picture 54"/>
          <p:cNvPicPr>
            <a:picLocks noChangeAspect="1"/>
          </p:cNvPicPr>
          <p:nvPr/>
        </p:nvPicPr>
        <p:blipFill>
          <a:blip r:embed="rId14" cstate="print"/>
          <a:stretch>
            <a:fillRect/>
          </a:stretch>
        </p:blipFill>
        <p:spPr>
          <a:xfrm>
            <a:off x="1449917" y="402082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pic>
        <p:nvPicPr>
          <p:cNvPr id="2050" name="Picture 2" descr="C:\Users\Laptop-Asus\Desktop\2.jpg"/>
          <p:cNvPicPr>
            <a:picLocks noChangeAspect="1" noChangeArrowheads="1"/>
          </p:cNvPicPr>
          <p:nvPr/>
        </p:nvPicPr>
        <p:blipFill>
          <a:blip r:embed="rId16" cstate="print"/>
          <a:srcRect/>
          <a:stretch>
            <a:fillRect/>
          </a:stretch>
        </p:blipFill>
        <p:spPr bwMode="auto">
          <a:xfrm rot="5400000">
            <a:off x="7178040" y="1874520"/>
            <a:ext cx="4221480" cy="5745480"/>
          </a:xfrm>
          <a:prstGeom prst="rect">
            <a:avLst/>
          </a:prstGeom>
          <a:noFill/>
        </p:spPr>
      </p:pic>
      <p:sp>
        <p:nvSpPr>
          <p:cNvPr id="21" name="Rectangle 20">
            <a:extLst>
              <a:ext uri="{FF2B5EF4-FFF2-40B4-BE49-F238E27FC236}">
                <a16:creationId xmlns:a16="http://schemas.microsoft.com/office/drawing/2014/main" id="{EC3AF4FC-8F47-4F49-BD42-5C6EBB6B7C97}"/>
              </a:ext>
            </a:extLst>
          </p:cNvPr>
          <p:cNvSpPr/>
          <p:nvPr/>
        </p:nvSpPr>
        <p:spPr>
          <a:xfrm>
            <a:off x="1278043" y="6050778"/>
            <a:ext cx="469557" cy="520128"/>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3" presetClass="entr" presetSubtype="1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linds(horizont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1.66667E-6 -3.7037E-6 L -1.66667E-6 -0.22476 " pathEditMode="relative" rAng="0" ptsTypes="AA">
                                      <p:cBhvr>
                                        <p:cTn id="24" dur="2000" fill="hold"/>
                                        <p:tgtEl>
                                          <p:spTgt spid="7"/>
                                        </p:tgtEl>
                                        <p:attrNameLst>
                                          <p:attrName>ppt_x</p:attrName>
                                          <p:attrName>ppt_y</p:attrName>
                                        </p:attrNameLst>
                                      </p:cBhvr>
                                      <p:rCtr x="0" y="-1125000"/>
                                    </p:animMotion>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par>
                          <p:cTn id="35" fill="hold">
                            <p:stCondLst>
                              <p:cond delay="2500"/>
                            </p:stCondLst>
                            <p:childTnLst>
                              <p:par>
                                <p:cTn id="36" presetID="32" presetClass="emph" presetSubtype="0" repeatCount="indefinite" fill="hold" grpId="1"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3"/>
          <p:cNvPicPr>
            <a:picLocks noChangeAspect="1"/>
          </p:cNvPicPr>
          <p:nvPr/>
        </p:nvPicPr>
        <p:blipFill>
          <a:blip r:embed="rId4" cstate="print"/>
          <a:stretch>
            <a:fillRect/>
          </a:stretch>
        </p:blipFill>
        <p:spPr>
          <a:xfrm>
            <a:off x="5833533" y="-50800"/>
            <a:ext cx="1940984" cy="1858433"/>
          </a:xfrm>
          <a:prstGeom prst="rect">
            <a:avLst/>
          </a:prstGeom>
          <a:noFill/>
          <a:ln w="9525">
            <a:noFill/>
          </a:ln>
        </p:spPr>
      </p:pic>
      <p:pic>
        <p:nvPicPr>
          <p:cNvPr id="27651" name="Picture 4"/>
          <p:cNvPicPr>
            <a:picLocks noChangeAspect="1"/>
          </p:cNvPicPr>
          <p:nvPr/>
        </p:nvPicPr>
        <p:blipFill>
          <a:blip r:embed="rId5" cstate="print"/>
          <a:stretch>
            <a:fillRect/>
          </a:stretch>
        </p:blipFill>
        <p:spPr>
          <a:xfrm>
            <a:off x="308611" y="4963584"/>
            <a:ext cx="1970616" cy="1742016"/>
          </a:xfrm>
          <a:prstGeom prst="rect">
            <a:avLst/>
          </a:prstGeom>
          <a:noFill/>
          <a:ln w="9525">
            <a:noFill/>
          </a:ln>
        </p:spPr>
      </p:pic>
      <p:pic>
        <p:nvPicPr>
          <p:cNvPr id="7" name="Picture 6"/>
          <p:cNvPicPr>
            <a:picLocks noChangeAspect="1"/>
          </p:cNvPicPr>
          <p:nvPr/>
        </p:nvPicPr>
        <p:blipFill>
          <a:blip r:embed="rId6" cstate="print"/>
          <a:stretch>
            <a:fillRect/>
          </a:stretch>
        </p:blipFill>
        <p:spPr>
          <a:xfrm>
            <a:off x="277284" y="4484793"/>
            <a:ext cx="2061633" cy="1384300"/>
          </a:xfrm>
          <a:prstGeom prst="rect">
            <a:avLst/>
          </a:prstGeom>
          <a:noFill/>
          <a:ln w="9525">
            <a:noFill/>
          </a:ln>
        </p:spPr>
      </p:pic>
      <p:sp>
        <p:nvSpPr>
          <p:cNvPr id="9" name="Rectangle: Folded Corner 8"/>
          <p:cNvSpPr/>
          <p:nvPr/>
        </p:nvSpPr>
        <p:spPr>
          <a:xfrm>
            <a:off x="417407" y="390482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rPr>
              <a:t>You are given 7 candies </a:t>
            </a:r>
            <a:endParaRPr kumimoji="0" sz="1865"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683684" y="381000"/>
            <a:ext cx="10742083" cy="122978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dirty="0">
                <a:ea typeface="Tahoma" panose="020B0604030504040204" pitchFamily="34" charset="0"/>
                <a:cs typeface="UTM Avo" panose="02040603050506020204" pitchFamily="18" charset="0"/>
                <a:sym typeface="+mn-ea"/>
              </a:rPr>
              <a:t>Vì sao Vũ Duệ được thầy khen?</a:t>
            </a:r>
            <a:endParaRPr kumimoji="0" sz="3600" b="0" i="0" u="none" strike="noStrike" kern="1200" cap="none" spc="0" normalizeH="0" baseline="0" noProof="0" dirty="0">
              <a:ln>
                <a:noFill/>
              </a:ln>
              <a:effectLst/>
              <a:uLnTx/>
              <a:uFillTx/>
              <a:ea typeface="Tahoma" panose="020B0604030504040204" pitchFamily="34" charset="0"/>
              <a:cs typeface="+mn-cs"/>
            </a:endParaRPr>
          </a:p>
        </p:txBody>
      </p:sp>
      <p:sp>
        <p:nvSpPr>
          <p:cNvPr id="28" name="Rectangle: Folded Corner 27"/>
          <p:cNvSpPr/>
          <p:nvPr/>
        </p:nvSpPr>
        <p:spPr>
          <a:xfrm>
            <a:off x="679451" y="1626871"/>
            <a:ext cx="10769600" cy="1344929"/>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defRPr/>
            </a:pPr>
            <a:r>
              <a:rPr lang="en-US" altLang="vi-VN" sz="3200" b="1" dirty="0">
                <a:solidFill>
                  <a:srgbClr val="002060"/>
                </a:solidFill>
                <a:latin typeface="+mj-lt"/>
                <a:ea typeface="Tahoma" panose="020B0604030504040204" pitchFamily="34" charset="0"/>
                <a:cs typeface="UTM Avo" panose="02040603050506020204" pitchFamily="18" charset="0"/>
              </a:rPr>
              <a:t>Vũ Duệ được thầy khen vì cậu có tinh thần chăm học.</a:t>
            </a:r>
            <a:endParaRPr kumimoji="0" lang="en-US" altLang="vi-VN" sz="3200" b="1" i="0" u="none" strike="noStrike" kern="1200" cap="none" spc="0" normalizeH="0" baseline="0" noProof="0" dirty="0">
              <a:ln>
                <a:noFill/>
              </a:ln>
              <a:solidFill>
                <a:srgbClr val="002060"/>
              </a:solidFill>
              <a:effectLst/>
              <a:uLnTx/>
              <a:uFillTx/>
              <a:latin typeface="+mj-lt"/>
              <a:ea typeface="Tahoma" panose="020B0604030504040204" pitchFamily="34" charset="0"/>
              <a:cs typeface="UTM Avo" panose="02040603050506020204" pitchFamily="18" charset="0"/>
            </a:endParaRPr>
          </a:p>
        </p:txBody>
      </p:sp>
      <p:sp>
        <p:nvSpPr>
          <p:cNvPr id="27656" name="Rectangle 32"/>
          <p:cNvSpPr/>
          <p:nvPr/>
        </p:nvSpPr>
        <p:spPr>
          <a:xfrm rot="5600923">
            <a:off x="3160184" y="4940300"/>
            <a:ext cx="1447800" cy="251884"/>
          </a:xfrm>
          <a:prstGeom prst="rect">
            <a:avLst/>
          </a:prstGeom>
          <a:blipFill rotWithShape="1">
            <a:blip r:embed="rId7" cstate="print"/>
          </a:blipFill>
          <a:ln w="12700">
            <a:noFill/>
          </a:ln>
        </p:spPr>
        <p:txBody>
          <a:bodyPr rot="10800000" vert="eaVert"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7658" name="Picture 34"/>
          <p:cNvPicPr>
            <a:picLocks noChangeAspect="1"/>
          </p:cNvPicPr>
          <p:nvPr/>
        </p:nvPicPr>
        <p:blipFill>
          <a:blip r:embed="rId8" cstate="print"/>
          <a:stretch>
            <a:fillRect/>
          </a:stretch>
        </p:blipFill>
        <p:spPr>
          <a:xfrm>
            <a:off x="3572933" y="5458884"/>
            <a:ext cx="952500" cy="1018116"/>
          </a:xfrm>
          <a:prstGeom prst="rect">
            <a:avLst/>
          </a:prstGeom>
          <a:noFill/>
          <a:ln w="9525">
            <a:noFill/>
          </a:ln>
        </p:spPr>
      </p:pic>
      <p:grpSp>
        <p:nvGrpSpPr>
          <p:cNvPr id="27659" name="Flowchart: Summing Junction 35"/>
          <p:cNvGrpSpPr/>
          <p:nvPr/>
        </p:nvGrpSpPr>
        <p:grpSpPr>
          <a:xfrm>
            <a:off x="2590800" y="4944533"/>
            <a:ext cx="182033" cy="182033"/>
            <a:chOff x="1632" y="3114"/>
            <a:chExt cx="115" cy="115"/>
          </a:xfrm>
        </p:grpSpPr>
        <p:pic>
          <p:nvPicPr>
            <p:cNvPr id="27666" name="Flowchart: Summing Junction 35"/>
            <p:cNvPicPr/>
            <p:nvPr/>
          </p:nvPicPr>
          <p:blipFill>
            <a:blip r:embed="rId9" cstate="print"/>
            <a:stretch>
              <a:fillRect/>
            </a:stretch>
          </p:blipFill>
          <p:spPr>
            <a:xfrm>
              <a:off x="1632" y="3114"/>
              <a:ext cx="115" cy="115"/>
            </a:xfrm>
            <a:prstGeom prst="rect">
              <a:avLst/>
            </a:prstGeom>
            <a:noFill/>
            <a:ln w="9525">
              <a:noFill/>
            </a:ln>
          </p:spPr>
        </p:pic>
        <p:sp>
          <p:nvSpPr>
            <p:cNvPr id="27667" name="Text Box 13"/>
            <p:cNvSpPr txBox="1"/>
            <p:nvPr/>
          </p:nvSpPr>
          <p:spPr>
            <a:xfrm>
              <a:off x="1655" y="3138"/>
              <a:ext cx="69" cy="68"/>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7660" name="Picture 37"/>
          <p:cNvPicPr>
            <a:picLocks noChangeAspect="1"/>
          </p:cNvPicPr>
          <p:nvPr/>
        </p:nvPicPr>
        <p:blipFill>
          <a:blip r:embed="rId10" cstate="print"/>
          <a:stretch>
            <a:fillRect/>
          </a:stretch>
        </p:blipFill>
        <p:spPr>
          <a:xfrm>
            <a:off x="5001684" y="5154084"/>
            <a:ext cx="1166283" cy="1276349"/>
          </a:xfrm>
          <a:prstGeom prst="rect">
            <a:avLst/>
          </a:prstGeom>
          <a:noFill/>
          <a:ln w="9525">
            <a:noFill/>
          </a:ln>
        </p:spPr>
      </p:pic>
      <p:pic>
        <p:nvPicPr>
          <p:cNvPr id="27661" name="Picture 44"/>
          <p:cNvPicPr>
            <a:picLocks noChangeAspect="1"/>
          </p:cNvPicPr>
          <p:nvPr/>
        </p:nvPicPr>
        <p:blipFill>
          <a:blip r:embed="rId10" cstate="print"/>
          <a:stretch>
            <a:fillRect/>
          </a:stretch>
        </p:blipFill>
        <p:spPr>
          <a:xfrm>
            <a:off x="0" y="3972984"/>
            <a:ext cx="1164167" cy="1276349"/>
          </a:xfrm>
          <a:prstGeom prst="rect">
            <a:avLst/>
          </a:prstGeom>
          <a:noFill/>
          <a:ln w="9525">
            <a:noFill/>
          </a:ln>
        </p:spPr>
      </p:pic>
      <p:pic>
        <p:nvPicPr>
          <p:cNvPr id="27662" name="Picture 48"/>
          <p:cNvPicPr>
            <a:picLocks noChangeAspect="1"/>
          </p:cNvPicPr>
          <p:nvPr/>
        </p:nvPicPr>
        <p:blipFill>
          <a:blip r:embed="rId11" cstate="print"/>
          <a:stretch>
            <a:fillRect/>
          </a:stretch>
        </p:blipFill>
        <p:spPr>
          <a:xfrm>
            <a:off x="1610784" y="4480984"/>
            <a:ext cx="778933" cy="768349"/>
          </a:xfrm>
          <a:prstGeom prst="rect">
            <a:avLst/>
          </a:prstGeom>
          <a:noFill/>
          <a:ln w="9525">
            <a:noFill/>
          </a:ln>
        </p:spPr>
      </p:pic>
      <p:pic>
        <p:nvPicPr>
          <p:cNvPr id="27663" name="Picture 50"/>
          <p:cNvPicPr>
            <a:picLocks noChangeAspect="1"/>
          </p:cNvPicPr>
          <p:nvPr/>
        </p:nvPicPr>
        <p:blipFill>
          <a:blip r:embed="rId12" cstate="print"/>
          <a:stretch>
            <a:fillRect/>
          </a:stretch>
        </p:blipFill>
        <p:spPr>
          <a:xfrm flipH="1">
            <a:off x="3018367" y="4614333"/>
            <a:ext cx="878417" cy="844551"/>
          </a:xfrm>
          <a:prstGeom prst="rect">
            <a:avLst/>
          </a:prstGeom>
          <a:noFill/>
          <a:ln w="9525">
            <a:noFill/>
          </a:ln>
        </p:spPr>
      </p:pic>
      <p:pic>
        <p:nvPicPr>
          <p:cNvPr id="53" name="Picture 52"/>
          <p:cNvPicPr>
            <a:picLocks noChangeAspect="1"/>
          </p:cNvPicPr>
          <p:nvPr/>
        </p:nvPicPr>
        <p:blipFill>
          <a:blip r:embed="rId13" cstate="print"/>
          <a:stretch>
            <a:fillRect/>
          </a:stretch>
        </p:blipFill>
        <p:spPr>
          <a:xfrm>
            <a:off x="1152313" y="4102947"/>
            <a:ext cx="495300" cy="438151"/>
          </a:xfrm>
          <a:prstGeom prst="rect">
            <a:avLst/>
          </a:prstGeom>
          <a:noFill/>
          <a:ln w="9525">
            <a:noFill/>
          </a:ln>
        </p:spPr>
      </p:pic>
      <p:pic>
        <p:nvPicPr>
          <p:cNvPr id="55" name="Picture 54"/>
          <p:cNvPicPr>
            <a:picLocks noChangeAspect="1"/>
          </p:cNvPicPr>
          <p:nvPr/>
        </p:nvPicPr>
        <p:blipFill>
          <a:blip r:embed="rId14" cstate="print"/>
          <a:stretch>
            <a:fillRect/>
          </a:stretch>
        </p:blipFill>
        <p:spPr>
          <a:xfrm>
            <a:off x="1419437" y="360934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pic>
        <p:nvPicPr>
          <p:cNvPr id="3074" name="Picture 2" descr="C:\Users\Laptop-Asus\Desktop\3.jpg"/>
          <p:cNvPicPr>
            <a:picLocks noChangeAspect="1" noChangeArrowheads="1"/>
          </p:cNvPicPr>
          <p:nvPr/>
        </p:nvPicPr>
        <p:blipFill>
          <a:blip r:embed="rId16" cstate="print"/>
          <a:srcRect/>
          <a:stretch>
            <a:fillRect/>
          </a:stretch>
        </p:blipFill>
        <p:spPr bwMode="auto">
          <a:xfrm>
            <a:off x="6385560" y="2956560"/>
            <a:ext cx="5775960" cy="3885564"/>
          </a:xfrm>
          <a:prstGeom prst="rect">
            <a:avLst/>
          </a:prstGeom>
          <a:noFill/>
        </p:spPr>
      </p:pic>
      <p:sp>
        <p:nvSpPr>
          <p:cNvPr id="21" name="Rectangle 20">
            <a:extLst>
              <a:ext uri="{FF2B5EF4-FFF2-40B4-BE49-F238E27FC236}">
                <a16:creationId xmlns:a16="http://schemas.microsoft.com/office/drawing/2014/main" id="{ECB6779B-271F-6141-888F-FC27E82DFFB7}"/>
              </a:ext>
            </a:extLst>
          </p:cNvPr>
          <p:cNvSpPr/>
          <p:nvPr/>
        </p:nvSpPr>
        <p:spPr>
          <a:xfrm>
            <a:off x="1324292" y="6149414"/>
            <a:ext cx="469557" cy="520128"/>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3" presetClass="entr" presetSubtype="1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linds(horizontal)">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1.66667E-6 -3.7037E-6 L -1.66667E-6 -0.22476 " pathEditMode="relative" rAng="0" ptsTypes="AA">
                                      <p:cBhvr>
                                        <p:cTn id="24" dur="2000" fill="hold"/>
                                        <p:tgtEl>
                                          <p:spTgt spid="7"/>
                                        </p:tgtEl>
                                        <p:attrNameLst>
                                          <p:attrName>ppt_x</p:attrName>
                                          <p:attrName>ppt_y</p:attrName>
                                        </p:attrNameLst>
                                      </p:cBhvr>
                                      <p:rCtr x="0" y="-1125000"/>
                                    </p:animMotion>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par>
                          <p:cTn id="35" fill="hold">
                            <p:stCondLst>
                              <p:cond delay="2500"/>
                            </p:stCondLst>
                            <p:childTnLst>
                              <p:par>
                                <p:cTn id="36" presetID="32" presetClass="emph" presetSubtype="0" repeatCount="indefinite" fill="hold" grpId="1"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3"/>
          <p:cNvPicPr>
            <a:picLocks noChangeAspect="1"/>
          </p:cNvPicPr>
          <p:nvPr/>
        </p:nvPicPr>
        <p:blipFill>
          <a:blip r:embed="rId4" cstate="print"/>
          <a:stretch>
            <a:fillRect/>
          </a:stretch>
        </p:blipFill>
        <p:spPr>
          <a:xfrm>
            <a:off x="5833533" y="-50800"/>
            <a:ext cx="1940984" cy="1858433"/>
          </a:xfrm>
          <a:prstGeom prst="rect">
            <a:avLst/>
          </a:prstGeom>
          <a:noFill/>
          <a:ln w="9525">
            <a:noFill/>
          </a:ln>
        </p:spPr>
      </p:pic>
      <p:pic>
        <p:nvPicPr>
          <p:cNvPr id="28675" name="Picture 4"/>
          <p:cNvPicPr>
            <a:picLocks noChangeAspect="1"/>
          </p:cNvPicPr>
          <p:nvPr/>
        </p:nvPicPr>
        <p:blipFill>
          <a:blip r:embed="rId5" cstate="print"/>
          <a:stretch>
            <a:fillRect/>
          </a:stretch>
        </p:blipFill>
        <p:spPr>
          <a:xfrm>
            <a:off x="308611" y="4846744"/>
            <a:ext cx="1970616" cy="1742016"/>
          </a:xfrm>
          <a:prstGeom prst="rect">
            <a:avLst/>
          </a:prstGeom>
          <a:noFill/>
          <a:ln w="9525">
            <a:noFill/>
          </a:ln>
        </p:spPr>
      </p:pic>
      <p:pic>
        <p:nvPicPr>
          <p:cNvPr id="7" name="Picture 6"/>
          <p:cNvPicPr>
            <a:picLocks noChangeAspect="1"/>
          </p:cNvPicPr>
          <p:nvPr/>
        </p:nvPicPr>
        <p:blipFill>
          <a:blip r:embed="rId6" cstate="print"/>
          <a:stretch>
            <a:fillRect/>
          </a:stretch>
        </p:blipFill>
        <p:spPr>
          <a:xfrm>
            <a:off x="277284" y="4393353"/>
            <a:ext cx="2061633" cy="1384300"/>
          </a:xfrm>
          <a:prstGeom prst="rect">
            <a:avLst/>
          </a:prstGeom>
          <a:noFill/>
          <a:ln w="9525">
            <a:noFill/>
          </a:ln>
        </p:spPr>
      </p:pic>
      <p:sp>
        <p:nvSpPr>
          <p:cNvPr id="9" name="Rectangle: Folded Corner 8"/>
          <p:cNvSpPr/>
          <p:nvPr/>
        </p:nvSpPr>
        <p:spPr>
          <a:xfrm>
            <a:off x="478367" y="379814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UTM Avo" panose="02040603050506020204" pitchFamily="18" charset="0"/>
                <a:ea typeface="+mn-ea"/>
                <a:cs typeface="UTM Avo" panose="02040603050506020204" pitchFamily="18" charset="0"/>
              </a:rPr>
              <a:t>You are given 2 candies </a:t>
            </a:r>
            <a:endParaRPr kumimoji="0" sz="1865" b="1" i="0" u="none" strike="noStrike" kern="1200" cap="none" spc="0" normalizeH="0" baseline="0" noProof="0" dirty="0">
              <a:ln>
                <a:noFill/>
              </a:ln>
              <a:solidFill>
                <a:srgbClr val="00000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 name="Rectangle: Folded Corner 26"/>
          <p:cNvSpPr/>
          <p:nvPr/>
        </p:nvSpPr>
        <p:spPr>
          <a:xfrm>
            <a:off x="508000" y="155364"/>
            <a:ext cx="10987617" cy="1368636"/>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dirty="0">
                <a:ea typeface="Tahoma" panose="020B0604030504040204" pitchFamily="34" charset="0"/>
                <a:cs typeface="UTM Avo" panose="02040603050506020204" pitchFamily="18" charset="0"/>
                <a:sym typeface="+mn-ea"/>
              </a:rPr>
              <a:t>Vì sao Vũ Duệ được đi học?</a:t>
            </a:r>
            <a:endParaRPr kumimoji="0" lang="en-US" sz="3600" b="0" i="0" u="none" strike="noStrike" kern="1200" cap="none" spc="0" normalizeH="0" baseline="0" noProof="0" dirty="0">
              <a:ln>
                <a:noFill/>
              </a:ln>
              <a:effectLst/>
              <a:uLnTx/>
              <a:uFillTx/>
              <a:ea typeface="Tahoma" panose="020B0604030504040204" pitchFamily="34" charset="0"/>
              <a:cs typeface="UTM Avo" panose="02040603050506020204" pitchFamily="18" charset="0"/>
              <a:sym typeface="+mn-ea"/>
            </a:endParaRPr>
          </a:p>
        </p:txBody>
      </p:sp>
      <p:sp>
        <p:nvSpPr>
          <p:cNvPr id="28" name="Rectangle: Folded Corner 27"/>
          <p:cNvSpPr/>
          <p:nvPr/>
        </p:nvSpPr>
        <p:spPr>
          <a:xfrm>
            <a:off x="462280" y="1537335"/>
            <a:ext cx="11110595" cy="1419225"/>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defRPr/>
            </a:pPr>
            <a:r>
              <a:rPr lang="en-US" altLang="vi-VN" sz="3200" b="1" dirty="0">
                <a:solidFill>
                  <a:srgbClr val="002060"/>
                </a:solidFill>
                <a:ea typeface="Tahoma" panose="020B0604030504040204" pitchFamily="34" charset="0"/>
                <a:cs typeface="UTM Avo" panose="02040603050506020204" pitchFamily="18" charset="0"/>
              </a:rPr>
              <a:t>Thầy đồ thương hoàn cảnh khó khăn và sự ham học của Vũ Duệ nên cho Vũ Duệ vào học.</a:t>
            </a:r>
            <a:endParaRPr kumimoji="0" lang="en-US" altLang="vi-VN" sz="3200" b="1" i="0" u="none" strike="noStrike" kern="1200" cap="none" spc="0" normalizeH="0" baseline="0" noProof="0" dirty="0">
              <a:ln>
                <a:noFill/>
              </a:ln>
              <a:solidFill>
                <a:srgbClr val="002060"/>
              </a:solidFill>
              <a:effectLst/>
              <a:uLnTx/>
              <a:uFillTx/>
              <a:ea typeface="Tahoma" panose="020B0604030504040204" pitchFamily="34" charset="0"/>
              <a:cs typeface="UTM Avo" panose="02040603050506020204" pitchFamily="18" charset="0"/>
            </a:endParaRPr>
          </a:p>
        </p:txBody>
      </p:sp>
      <p:sp>
        <p:nvSpPr>
          <p:cNvPr id="28680" name="Rectangle 32"/>
          <p:cNvSpPr/>
          <p:nvPr/>
        </p:nvSpPr>
        <p:spPr>
          <a:xfrm rot="5600923">
            <a:off x="2829984" y="4993217"/>
            <a:ext cx="2438400" cy="251883"/>
          </a:xfrm>
          <a:prstGeom prst="rect">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pic>
        <p:nvPicPr>
          <p:cNvPr id="28682" name="Picture 34"/>
          <p:cNvPicPr>
            <a:picLocks noChangeAspect="1"/>
          </p:cNvPicPr>
          <p:nvPr/>
        </p:nvPicPr>
        <p:blipFill>
          <a:blip r:embed="rId8" cstate="print"/>
          <a:stretch>
            <a:fillRect/>
          </a:stretch>
        </p:blipFill>
        <p:spPr>
          <a:xfrm>
            <a:off x="3572933" y="5458884"/>
            <a:ext cx="952500" cy="1018116"/>
          </a:xfrm>
          <a:prstGeom prst="rect">
            <a:avLst/>
          </a:prstGeom>
          <a:noFill/>
          <a:ln w="9525">
            <a:noFill/>
          </a:ln>
        </p:spPr>
      </p:pic>
      <p:grpSp>
        <p:nvGrpSpPr>
          <p:cNvPr id="28683" name="Flowchart: Summing Junction 35"/>
          <p:cNvGrpSpPr/>
          <p:nvPr/>
        </p:nvGrpSpPr>
        <p:grpSpPr>
          <a:xfrm>
            <a:off x="4011084" y="4182533"/>
            <a:ext cx="184149" cy="177800"/>
            <a:chOff x="2527" y="2634"/>
            <a:chExt cx="115" cy="112"/>
          </a:xfrm>
        </p:grpSpPr>
        <p:pic>
          <p:nvPicPr>
            <p:cNvPr id="28690" name="Flowchart: Summing Junction 35"/>
            <p:cNvPicPr/>
            <p:nvPr/>
          </p:nvPicPr>
          <p:blipFill>
            <a:blip r:embed="rId9" cstate="print"/>
            <a:stretch>
              <a:fillRect/>
            </a:stretch>
          </p:blipFill>
          <p:spPr>
            <a:xfrm>
              <a:off x="2527" y="2634"/>
              <a:ext cx="115" cy="112"/>
            </a:xfrm>
            <a:prstGeom prst="rect">
              <a:avLst/>
            </a:prstGeom>
            <a:noFill/>
            <a:ln w="9525">
              <a:noFill/>
            </a:ln>
          </p:spPr>
        </p:pic>
        <p:sp>
          <p:nvSpPr>
            <p:cNvPr id="28691"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grpSp>
      <p:pic>
        <p:nvPicPr>
          <p:cNvPr id="28684" name="Picture 37"/>
          <p:cNvPicPr>
            <a:picLocks noChangeAspect="1"/>
          </p:cNvPicPr>
          <p:nvPr/>
        </p:nvPicPr>
        <p:blipFill>
          <a:blip r:embed="rId10" cstate="print"/>
          <a:stretch>
            <a:fillRect/>
          </a:stretch>
        </p:blipFill>
        <p:spPr>
          <a:xfrm>
            <a:off x="5001684" y="5154084"/>
            <a:ext cx="1166283" cy="1276349"/>
          </a:xfrm>
          <a:prstGeom prst="rect">
            <a:avLst/>
          </a:prstGeom>
          <a:noFill/>
          <a:ln w="9525">
            <a:noFill/>
          </a:ln>
        </p:spPr>
      </p:pic>
      <p:pic>
        <p:nvPicPr>
          <p:cNvPr id="28685" name="Picture 44"/>
          <p:cNvPicPr>
            <a:picLocks noChangeAspect="1"/>
          </p:cNvPicPr>
          <p:nvPr/>
        </p:nvPicPr>
        <p:blipFill>
          <a:blip r:embed="rId10" cstate="print"/>
          <a:stretch>
            <a:fillRect/>
          </a:stretch>
        </p:blipFill>
        <p:spPr>
          <a:xfrm>
            <a:off x="0" y="3972984"/>
            <a:ext cx="1164167" cy="1276349"/>
          </a:xfrm>
          <a:prstGeom prst="rect">
            <a:avLst/>
          </a:prstGeom>
          <a:noFill/>
          <a:ln w="9525">
            <a:noFill/>
          </a:ln>
        </p:spPr>
      </p:pic>
      <p:pic>
        <p:nvPicPr>
          <p:cNvPr id="28686" name="Picture 48"/>
          <p:cNvPicPr>
            <a:picLocks noChangeAspect="1"/>
          </p:cNvPicPr>
          <p:nvPr/>
        </p:nvPicPr>
        <p:blipFill>
          <a:blip r:embed="rId11" cstate="print"/>
          <a:stretch>
            <a:fillRect/>
          </a:stretch>
        </p:blipFill>
        <p:spPr>
          <a:xfrm>
            <a:off x="3048000" y="3429000"/>
            <a:ext cx="778933" cy="770467"/>
          </a:xfrm>
          <a:prstGeom prst="rect">
            <a:avLst/>
          </a:prstGeom>
          <a:noFill/>
          <a:ln w="9525">
            <a:noFill/>
          </a:ln>
        </p:spPr>
      </p:pic>
      <p:pic>
        <p:nvPicPr>
          <p:cNvPr id="28687" name="Picture 50"/>
          <p:cNvPicPr>
            <a:picLocks noChangeAspect="1"/>
          </p:cNvPicPr>
          <p:nvPr/>
        </p:nvPicPr>
        <p:blipFill>
          <a:blip r:embed="rId12" cstate="print"/>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cstate="print"/>
          <a:stretch>
            <a:fillRect/>
          </a:stretch>
        </p:blipFill>
        <p:spPr>
          <a:xfrm>
            <a:off x="1213273" y="4133427"/>
            <a:ext cx="495300" cy="438151"/>
          </a:xfrm>
          <a:prstGeom prst="rect">
            <a:avLst/>
          </a:prstGeom>
          <a:noFill/>
          <a:ln w="9525">
            <a:noFill/>
          </a:ln>
        </p:spPr>
      </p:pic>
      <p:pic>
        <p:nvPicPr>
          <p:cNvPr id="55" name="Picture 54"/>
          <p:cNvPicPr>
            <a:picLocks noChangeAspect="1"/>
          </p:cNvPicPr>
          <p:nvPr/>
        </p:nvPicPr>
        <p:blipFill>
          <a:blip r:embed="rId14" cstate="print"/>
          <a:stretch>
            <a:fillRect/>
          </a:stretch>
        </p:blipFill>
        <p:spPr>
          <a:xfrm>
            <a:off x="1678517" y="362458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cstate="print"/>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pic>
        <p:nvPicPr>
          <p:cNvPr id="4098" name="Picture 2" descr="C:\Users\Laptop-Asus\Desktop\4.jpg"/>
          <p:cNvPicPr>
            <a:picLocks noChangeAspect="1" noChangeArrowheads="1"/>
          </p:cNvPicPr>
          <p:nvPr/>
        </p:nvPicPr>
        <p:blipFill>
          <a:blip r:embed="rId16" cstate="print"/>
          <a:srcRect/>
          <a:stretch>
            <a:fillRect/>
          </a:stretch>
        </p:blipFill>
        <p:spPr bwMode="auto">
          <a:xfrm rot="5400000">
            <a:off x="7383781" y="2034541"/>
            <a:ext cx="3886198" cy="5730241"/>
          </a:xfrm>
          <a:prstGeom prst="rect">
            <a:avLst/>
          </a:prstGeom>
          <a:noFill/>
        </p:spPr>
      </p:pic>
      <p:sp>
        <p:nvSpPr>
          <p:cNvPr id="21" name="Rectangle 20">
            <a:extLst>
              <a:ext uri="{FF2B5EF4-FFF2-40B4-BE49-F238E27FC236}">
                <a16:creationId xmlns:a16="http://schemas.microsoft.com/office/drawing/2014/main" id="{83A76572-EC78-1046-A6FB-94E2A6DA74CA}"/>
              </a:ext>
            </a:extLst>
          </p:cNvPr>
          <p:cNvSpPr/>
          <p:nvPr/>
        </p:nvSpPr>
        <p:spPr>
          <a:xfrm>
            <a:off x="1308100" y="6026298"/>
            <a:ext cx="469557" cy="520128"/>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3" presetClass="entr" presetSubtype="1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linds(horizontal)">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1.66667E-6 -3.7037E-6 L -1.66667E-6 -0.22476 " pathEditMode="relative" rAng="0" ptsTypes="AA">
                                      <p:cBhvr>
                                        <p:cTn id="24" dur="2000" fill="hold"/>
                                        <p:tgtEl>
                                          <p:spTgt spid="7"/>
                                        </p:tgtEl>
                                        <p:attrNameLst>
                                          <p:attrName>ppt_x</p:attrName>
                                          <p:attrName>ppt_y</p:attrName>
                                        </p:attrNameLst>
                                      </p:cBhvr>
                                      <p:rCtr x="0" y="-1125000"/>
                                    </p:animMotion>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3" name="applause.wav"/>
                                        </p:tgtEl>
                                      </p:cMediaNode>
                                    </p:audio>
                                  </p:sub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par>
                          <p:cTn id="35" fill="hold">
                            <p:stCondLst>
                              <p:cond delay="2500"/>
                            </p:stCondLst>
                            <p:childTnLst>
                              <p:par>
                                <p:cTn id="36" presetID="32" presetClass="emph" presetSubtype="0" repeatCount="indefinite" fill="hold" grpId="1"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5247" y="120134"/>
            <a:ext cx="8525026" cy="584775"/>
          </a:xfrm>
          <a:prstGeom prst="rect">
            <a:avLst/>
          </a:prstGeom>
        </p:spPr>
        <p:txBody>
          <a:bodyPr wrap="none">
            <a:spAutoFit/>
          </a:bodyPr>
          <a:lstStyle/>
          <a:p>
            <a:pPr lvl="0" algn="ctr">
              <a:defRPr/>
            </a:pPr>
            <a:r>
              <a:rPr lang="en-US" sz="3200" b="1" dirty="0">
                <a:solidFill>
                  <a:prstClr val="black"/>
                </a:solidFill>
                <a:cs typeface="UTM Avo" panose="02040603050506020204" pitchFamily="18" charset="0"/>
              </a:rPr>
              <a:t>2. Chọn kể 1 – 2 đoạn của câu chuyện theo tranh.</a:t>
            </a:r>
            <a:endParaRPr lang="vi-VN" sz="3200" b="1" dirty="0">
              <a:solidFill>
                <a:prstClr val="black"/>
              </a:solidFill>
              <a:cs typeface="UTM Avo" panose="02040603050506020204" pitchFamily="18" charset="0"/>
            </a:endParaRPr>
          </a:p>
        </p:txBody>
      </p:sp>
      <p:pic>
        <p:nvPicPr>
          <p:cNvPr id="3" name="Picture 2"/>
          <p:cNvPicPr>
            <a:picLocks noChangeAspect="1"/>
          </p:cNvPicPr>
          <p:nvPr/>
        </p:nvPicPr>
        <p:blipFill>
          <a:blip r:embed="rId2" cstate="print"/>
          <a:stretch>
            <a:fillRect/>
          </a:stretch>
        </p:blipFill>
        <p:spPr>
          <a:xfrm>
            <a:off x="1188720" y="1234440"/>
            <a:ext cx="9143999" cy="5577840"/>
          </a:xfrm>
          <a:prstGeom prst="rect">
            <a:avLst/>
          </a:prstGeom>
        </p:spPr>
      </p:pic>
      <p:sp>
        <p:nvSpPr>
          <p:cNvPr id="4" name="TextBox 3"/>
          <p:cNvSpPr txBox="1"/>
          <p:nvPr/>
        </p:nvSpPr>
        <p:spPr>
          <a:xfrm>
            <a:off x="4236720" y="640080"/>
            <a:ext cx="3931920" cy="584775"/>
          </a:xfrm>
          <a:prstGeom prst="rect">
            <a:avLst/>
          </a:prstGeom>
          <a:noFill/>
        </p:spPr>
        <p:txBody>
          <a:bodyPr wrap="square" rtlCol="0">
            <a:spAutoFit/>
          </a:bodyPr>
          <a:lstStyle/>
          <a:p>
            <a:r>
              <a:rPr lang="en-US" sz="3200" dirty="0">
                <a:solidFill>
                  <a:srgbClr val="FF0000"/>
                </a:solidFill>
              </a:rPr>
              <a:t>Cậu bé ham học</a:t>
            </a:r>
          </a:p>
        </p:txBody>
      </p:sp>
      <p:pic>
        <p:nvPicPr>
          <p:cNvPr id="5" name="图片 9"/>
          <p:cNvPicPr>
            <a:picLocks noChangeAspect="1"/>
          </p:cNvPicPr>
          <p:nvPr/>
        </p:nvPicPr>
        <p:blipFill rotWithShape="1">
          <a:blip r:embed="rId3" cstate="print"/>
          <a:srcRect l="46256" t="-41660" r="-22977" b="41660"/>
          <a:stretch>
            <a:fillRect/>
          </a:stretch>
        </p:blipFill>
        <p:spPr>
          <a:xfrm>
            <a:off x="15240" y="5243195"/>
            <a:ext cx="1512570" cy="1569085"/>
          </a:xfrm>
          <a:prstGeom prst="rect">
            <a:avLst/>
          </a:prstGeom>
        </p:spPr>
      </p:pic>
      <p:grpSp>
        <p:nvGrpSpPr>
          <p:cNvPr id="6" name="组合 22"/>
          <p:cNvGrpSpPr/>
          <p:nvPr/>
        </p:nvGrpSpPr>
        <p:grpSpPr>
          <a:xfrm>
            <a:off x="10327356" y="4755515"/>
            <a:ext cx="1715737" cy="1962272"/>
            <a:chOff x="8194080" y="3408873"/>
            <a:chExt cx="2724693" cy="3182549"/>
          </a:xfrm>
        </p:grpSpPr>
        <p:pic>
          <p:nvPicPr>
            <p:cNvPr id="7" name="图片 17"/>
            <p:cNvPicPr>
              <a:picLocks noChangeAspect="1"/>
            </p:cNvPicPr>
            <p:nvPr/>
          </p:nvPicPr>
          <p:blipFill rotWithShape="1">
            <a:blip r:embed="rId4" cstate="print"/>
            <a:srcRect b="19213"/>
            <a:stretch>
              <a:fillRect/>
            </a:stretch>
          </p:blipFill>
          <p:spPr>
            <a:xfrm>
              <a:off x="8194080" y="4487627"/>
              <a:ext cx="2477043" cy="2103795"/>
            </a:xfrm>
            <a:prstGeom prst="rect">
              <a:avLst/>
            </a:prstGeom>
          </p:spPr>
        </p:pic>
        <p:pic>
          <p:nvPicPr>
            <p:cNvPr id="8" name="图片 16"/>
            <p:cNvPicPr>
              <a:picLocks noChangeAspect="1"/>
            </p:cNvPicPr>
            <p:nvPr/>
          </p:nvPicPr>
          <p:blipFill>
            <a:blip r:embed="rId5" cstate="print"/>
            <a:stretch>
              <a:fillRect/>
            </a:stretch>
          </p:blipFill>
          <p:spPr>
            <a:xfrm>
              <a:off x="9445250" y="3408873"/>
              <a:ext cx="1473523" cy="1473563"/>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6" name="图片 41995" descr="13"/>
          <p:cNvPicPr>
            <a:picLocks noChangeAspect="1"/>
          </p:cNvPicPr>
          <p:nvPr/>
        </p:nvPicPr>
        <p:blipFill>
          <a:blip r:embed="rId4" cstate="print"/>
          <a:stretch>
            <a:fillRect/>
          </a:stretch>
        </p:blipFill>
        <p:spPr>
          <a:xfrm>
            <a:off x="7010400" y="685800"/>
            <a:ext cx="4656667" cy="3862917"/>
          </a:xfrm>
          <a:prstGeom prst="rect">
            <a:avLst/>
          </a:prstGeom>
          <a:noFill/>
          <a:ln w="9525">
            <a:noFill/>
          </a:ln>
        </p:spPr>
      </p:pic>
      <p:pic>
        <p:nvPicPr>
          <p:cNvPr id="41997" name="图片 41996" descr="14"/>
          <p:cNvPicPr>
            <a:picLocks noChangeAspect="1"/>
          </p:cNvPicPr>
          <p:nvPr/>
        </p:nvPicPr>
        <p:blipFill>
          <a:blip r:embed="rId5" cstate="print"/>
          <a:stretch>
            <a:fillRect/>
          </a:stretch>
        </p:blipFill>
        <p:spPr>
          <a:xfrm>
            <a:off x="0" y="177800"/>
            <a:ext cx="7272867" cy="6182784"/>
          </a:xfrm>
          <a:prstGeom prst="rect">
            <a:avLst/>
          </a:prstGeom>
          <a:noFill/>
          <a:ln w="9525">
            <a:noFill/>
          </a:ln>
        </p:spPr>
      </p:pic>
      <p:pic>
        <p:nvPicPr>
          <p:cNvPr id="33796" name="图片 41997" descr="1"/>
          <p:cNvPicPr>
            <a:picLocks noChangeAspect="1"/>
          </p:cNvPicPr>
          <p:nvPr/>
        </p:nvPicPr>
        <p:blipFill>
          <a:blip r:embed="rId6" cstate="print"/>
          <a:stretch>
            <a:fillRect/>
          </a:stretch>
        </p:blipFill>
        <p:spPr>
          <a:xfrm>
            <a:off x="0" y="5617633"/>
            <a:ext cx="12192000" cy="1240367"/>
          </a:xfrm>
          <a:prstGeom prst="rect">
            <a:avLst/>
          </a:prstGeom>
          <a:noFill/>
          <a:ln w="9525">
            <a:noFill/>
          </a:ln>
        </p:spPr>
      </p:pic>
      <p:sp>
        <p:nvSpPr>
          <p:cNvPr id="33797" name="Text Box 5"/>
          <p:cNvSpPr txBox="1"/>
          <p:nvPr/>
        </p:nvSpPr>
        <p:spPr>
          <a:xfrm>
            <a:off x="1930400" y="3429000"/>
            <a:ext cx="3556000" cy="46037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3798" name="Text Box 6"/>
          <p:cNvSpPr txBox="1"/>
          <p:nvPr/>
        </p:nvSpPr>
        <p:spPr>
          <a:xfrm>
            <a:off x="711200" y="3429000"/>
            <a:ext cx="5994400" cy="667106"/>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lang="en-US" sz="3735" b="1" i="0" u="none" strike="noStrike" kern="1200" cap="none" spc="0" normalizeH="0" baseline="0" noProof="0" dirty="0" err="1">
                <a:ln>
                  <a:noFill/>
                </a:ln>
                <a:solidFill>
                  <a:srgbClr val="FF0000"/>
                </a:solidFill>
                <a:effectLst/>
                <a:uLnTx/>
                <a:uFillTx/>
                <a:latin typeface=".VnAvant" panose="020B7200000000000000" pitchFamily="34" charset="0"/>
                <a:ea typeface="+mn-ea"/>
                <a:cs typeface="+mn-cs"/>
              </a:rPr>
              <a:t>Cậu</a:t>
            </a:r>
            <a:r>
              <a:rPr kumimoji="0" lang="en-US" sz="3735" b="1"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 </a:t>
            </a:r>
            <a:r>
              <a:rPr kumimoji="0" lang="en-US" sz="3735" b="1" i="0" u="none" strike="noStrike" kern="1200" cap="none" spc="0" normalizeH="0" baseline="0" noProof="0" dirty="0" err="1">
                <a:ln>
                  <a:noFill/>
                </a:ln>
                <a:solidFill>
                  <a:srgbClr val="FF0000"/>
                </a:solidFill>
                <a:effectLst/>
                <a:uLnTx/>
                <a:uFillTx/>
                <a:latin typeface=".VnAvant" panose="020B7200000000000000" pitchFamily="34" charset="0"/>
                <a:ea typeface="+mn-ea"/>
                <a:cs typeface="+mn-cs"/>
              </a:rPr>
              <a:t>bé</a:t>
            </a:r>
            <a:r>
              <a:rPr kumimoji="0" lang="en-US" sz="3735" b="1"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 ham </a:t>
            </a:r>
            <a:r>
              <a:rPr kumimoji="0" lang="en-US" sz="3735" b="1" i="0" u="none" strike="noStrike" kern="1200" cap="none" spc="0" normalizeH="0" baseline="0" noProof="0" dirty="0" err="1">
                <a:ln>
                  <a:noFill/>
                </a:ln>
                <a:solidFill>
                  <a:srgbClr val="FF0000"/>
                </a:solidFill>
                <a:effectLst/>
                <a:uLnTx/>
                <a:uFillTx/>
                <a:latin typeface=".VnAvant" panose="020B7200000000000000" pitchFamily="34" charset="0"/>
                <a:ea typeface="+mn-ea"/>
                <a:cs typeface="+mn-cs"/>
              </a:rPr>
              <a:t>học</a:t>
            </a:r>
            <a:endParaRPr kumimoji="0" sz="3735" b="1"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5303" name="Text Box 7"/>
          <p:cNvSpPr txBox="1"/>
          <p:nvPr/>
        </p:nvSpPr>
        <p:spPr>
          <a:xfrm>
            <a:off x="7416800" y="2819400"/>
            <a:ext cx="2540000" cy="46166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lang="en-US" sz="2400" b="0" i="0" u="none" strike="noStrike" kern="1200" cap="none" spc="0" normalizeH="0" baseline="0" noProof="0" dirty="0" err="1">
                <a:ln>
                  <a:noFill/>
                </a:ln>
                <a:solidFill>
                  <a:srgbClr val="FF0000"/>
                </a:solidFill>
                <a:effectLst/>
                <a:uLnTx/>
                <a:uFillTx/>
                <a:latin typeface=".VnAvant" panose="020B7200000000000000" pitchFamily="34" charset="0"/>
                <a:ea typeface="+mn-ea"/>
                <a:cs typeface="+mn-cs"/>
              </a:rPr>
              <a:t>Thời</a:t>
            </a:r>
            <a:r>
              <a:rPr kumimoji="0" lang="en-US" sz="2400" b="0" i="0" u="none" strike="noStrike" kern="1200" cap="none" spc="0" normalizeH="0" noProof="0" dirty="0">
                <a:ln>
                  <a:noFill/>
                </a:ln>
                <a:solidFill>
                  <a:srgbClr val="FF0000"/>
                </a:solidFill>
                <a:effectLst/>
                <a:uLnTx/>
                <a:uFillTx/>
                <a:latin typeface=".VnAvant" panose="020B7200000000000000" pitchFamily="34" charset="0"/>
                <a:ea typeface="+mn-ea"/>
                <a:cs typeface="+mn-cs"/>
              </a:rPr>
              <a:t> </a:t>
            </a:r>
            <a:r>
              <a:rPr kumimoji="0" lang="en-US" sz="2400" b="0" i="0" u="none" strike="noStrike" kern="1200" cap="none" spc="0" normalizeH="0" noProof="0" dirty="0" err="1">
                <a:ln>
                  <a:noFill/>
                </a:ln>
                <a:solidFill>
                  <a:srgbClr val="FF0000"/>
                </a:solidFill>
                <a:effectLst/>
                <a:uLnTx/>
                <a:uFillTx/>
                <a:latin typeface=".VnAvant" panose="020B7200000000000000" pitchFamily="34" charset="0"/>
                <a:ea typeface="+mn-ea"/>
                <a:cs typeface="+mn-cs"/>
              </a:rPr>
              <a:t>gian</a:t>
            </a:r>
            <a:r>
              <a:rPr kumimoji="0" lang="en-US" sz="2400" b="0" i="0" u="none" strike="noStrike" kern="1200" cap="none" spc="0" normalizeH="0" noProof="0" dirty="0">
                <a:ln>
                  <a:noFill/>
                </a:ln>
                <a:solidFill>
                  <a:srgbClr val="FF0000"/>
                </a:solidFill>
                <a:effectLst/>
                <a:uLnTx/>
                <a:uFillTx/>
                <a:latin typeface=".VnAvant" panose="020B7200000000000000" pitchFamily="34" charset="0"/>
                <a:ea typeface="+mn-ea"/>
                <a:cs typeface="+mn-cs"/>
              </a:rPr>
              <a:t> 5 </a:t>
            </a:r>
            <a:r>
              <a:rPr kumimoji="0" lang="en-US" sz="2400" b="0" i="0" u="none" strike="noStrike" kern="1200" cap="none" spc="0" normalizeH="0" noProof="0" dirty="0" err="1">
                <a:ln>
                  <a:noFill/>
                </a:ln>
                <a:solidFill>
                  <a:srgbClr val="FF0000"/>
                </a:solidFill>
                <a:effectLst/>
                <a:uLnTx/>
                <a:uFillTx/>
                <a:latin typeface=".VnAvant" panose="020B7200000000000000" pitchFamily="34" charset="0"/>
                <a:ea typeface="+mn-ea"/>
                <a:cs typeface="+mn-cs"/>
              </a:rPr>
              <a:t>phút</a:t>
            </a:r>
            <a:endParaRPr kumimoji="0" sz="2400"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1997"/>
                                        </p:tgtEl>
                                        <p:attrNameLst>
                                          <p:attrName>style.visibility</p:attrName>
                                        </p:attrNameLst>
                                      </p:cBhvr>
                                      <p:to>
                                        <p:strVal val="visible"/>
                                      </p:to>
                                    </p:set>
                                    <p:animEffect transition="in" filter="barn(outVertical)">
                                      <p:cBhvr>
                                        <p:cTn id="7" dur="500"/>
                                        <p:tgtEl>
                                          <p:spTgt spid="4199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41996"/>
                                        </p:tgtEl>
                                        <p:attrNameLst>
                                          <p:attrName>style.visibility</p:attrName>
                                        </p:attrNameLst>
                                      </p:cBhvr>
                                      <p:to>
                                        <p:strVal val="visible"/>
                                      </p:to>
                                    </p:set>
                                    <p:anim calcmode="lin" valueType="num">
                                      <p:cBhvr>
                                        <p:cTn id="12" dur="1000" fill="hold"/>
                                        <p:tgtEl>
                                          <p:spTgt spid="41996"/>
                                        </p:tgtEl>
                                        <p:attrNameLst>
                                          <p:attrName>ppt_w</p:attrName>
                                        </p:attrNameLst>
                                      </p:cBhvr>
                                      <p:tavLst>
                                        <p:tav tm="0">
                                          <p:val>
                                            <p:fltVal val="0"/>
                                          </p:val>
                                        </p:tav>
                                        <p:tav tm="100000">
                                          <p:val>
                                            <p:strVal val="#ppt_w"/>
                                          </p:val>
                                        </p:tav>
                                      </p:tavLst>
                                    </p:anim>
                                    <p:anim calcmode="lin" valueType="num">
                                      <p:cBhvr>
                                        <p:cTn id="13" dur="1000" fill="hold"/>
                                        <p:tgtEl>
                                          <p:spTgt spid="41996"/>
                                        </p:tgtEl>
                                        <p:attrNameLst>
                                          <p:attrName>ppt_h</p:attrName>
                                        </p:attrNameLst>
                                      </p:cBhvr>
                                      <p:tavLst>
                                        <p:tav tm="0">
                                          <p:val>
                                            <p:fltVal val="0"/>
                                          </p:val>
                                        </p:tav>
                                        <p:tav tm="100000">
                                          <p:val>
                                            <p:strVal val="#ppt_h"/>
                                          </p:val>
                                        </p:tav>
                                      </p:tavLst>
                                    </p:anim>
                                    <p:anim calcmode="lin" valueType="num">
                                      <p:cBhvr>
                                        <p:cTn id="14" dur="1000" fill="hold"/>
                                        <p:tgtEl>
                                          <p:spTgt spid="4199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1996"/>
                                        </p:tgtEl>
                                        <p:attrNameLst>
                                          <p:attrName>ppt_y</p:attrName>
                                        </p:attrNameLst>
                                      </p:cBhvr>
                                      <p:tavLst>
                                        <p:tav tm="0" fmla="#ppt_y+(sin(-2*pi*(1-$))*-#ppt_x+cos(-2*pi*(1-$))*(1-#ppt_y))*(1-$)">
                                          <p:val>
                                            <p:fltVal val="0"/>
                                          </p:val>
                                        </p:tav>
                                        <p:tav tm="100000">
                                          <p:val>
                                            <p:fltVal val="1"/>
                                          </p:val>
                                        </p:tav>
                                      </p:tavLst>
                                    </p:anim>
                                  </p:childTnLst>
                                </p:cTn>
                              </p:par>
                              <p:par>
                                <p:cTn id="16" presetID="2" presetClass="entr" presetSubtype="2" fill="hold" grpId="0" nodeType="withEffect">
                                  <p:stCondLst>
                                    <p:cond delay="0"/>
                                  </p:stCondLst>
                                  <p:childTnLst>
                                    <p:set>
                                      <p:cBhvr>
                                        <p:cTn id="17" dur="1" fill="hold">
                                          <p:stCondLst>
                                            <p:cond delay="0"/>
                                          </p:stCondLst>
                                        </p:cTn>
                                        <p:tgtEl>
                                          <p:spTgt spid="55303"/>
                                        </p:tgtEl>
                                        <p:attrNameLst>
                                          <p:attrName>style.visibility</p:attrName>
                                        </p:attrNameLst>
                                      </p:cBhvr>
                                      <p:to>
                                        <p:strVal val="visible"/>
                                      </p:to>
                                    </p:set>
                                    <p:anim calcmode="lin" valueType="num">
                                      <p:cBhvr additive="base">
                                        <p:cTn id="18" dur="500" fill="hold"/>
                                        <p:tgtEl>
                                          <p:spTgt spid="55303"/>
                                        </p:tgtEl>
                                        <p:attrNameLst>
                                          <p:attrName>ppt_x</p:attrName>
                                        </p:attrNameLst>
                                      </p:cBhvr>
                                      <p:tavLst>
                                        <p:tav tm="0">
                                          <p:val>
                                            <p:strVal val="1+#ppt_w/2"/>
                                          </p:val>
                                        </p:tav>
                                        <p:tav tm="100000">
                                          <p:val>
                                            <p:strVal val="#ppt_x"/>
                                          </p:val>
                                        </p:tav>
                                      </p:tavLst>
                                    </p:anim>
                                    <p:anim calcmode="lin" valueType="num">
                                      <p:cBhvr additive="base">
                                        <p:cTn id="19" dur="500" fill="hold"/>
                                        <p:tgtEl>
                                          <p:spTgt spid="553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cstate="print"/>
          <a:stretch>
            <a:fillRect/>
          </a:stretch>
        </p:blipFill>
        <p:spPr>
          <a:xfrm>
            <a:off x="-101600" y="-450849"/>
            <a:ext cx="12187767" cy="6849533"/>
          </a:xfrm>
          <a:prstGeom prst="rect">
            <a:avLst/>
          </a:prstGeom>
          <a:noFill/>
          <a:ln w="9525">
            <a:noFill/>
          </a:ln>
        </p:spPr>
      </p:pic>
      <p:sp>
        <p:nvSpPr>
          <p:cNvPr id="53252" name="Rectangle 4"/>
          <p:cNvSpPr/>
          <p:nvPr/>
        </p:nvSpPr>
        <p:spPr>
          <a:xfrm>
            <a:off x="2011680" y="1696720"/>
            <a:ext cx="8717280" cy="646331"/>
          </a:xfrm>
          <a:prstGeom prst="rect">
            <a:avLst/>
          </a:prstGeom>
          <a:noFill/>
          <a:ln w="9525">
            <a:noFill/>
          </a:ln>
        </p:spPr>
        <p:txBody>
          <a:bodyPr wrap="square">
            <a:spAutoFit/>
          </a:bodyPr>
          <a:lstStyle/>
          <a:p>
            <a:pPr lvl="0" algn="ctr">
              <a:defRPr/>
            </a:pPr>
            <a:r>
              <a:rPr lang="vi-VN" sz="3600" dirty="0">
                <a:solidFill>
                  <a:prstClr val="black"/>
                </a:solidFill>
                <a:cs typeface="UTM Avo" panose="02040603050506020204" pitchFamily="18" charset="0"/>
              </a:rPr>
              <a:t>Qua câu chuyện, em học được điều gì?</a:t>
            </a: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3254"/>
                                        </p:tgtEl>
                                        <p:attrNameLst>
                                          <p:attrName>style.visibility</p:attrName>
                                        </p:attrNameLst>
                                      </p:cBhvr>
                                      <p:to>
                                        <p:strVal val="visible"/>
                                      </p:to>
                                    </p:set>
                                    <p:animEffect transition="in" filter="blinds(horizontal)">
                                      <p:cBhvr>
                                        <p:cTn id="23" dur="500"/>
                                        <p:tgtEl>
                                          <p:spTgt spid="53254"/>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P spid="5325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p:nvPr/>
        </p:nvSpPr>
        <p:spPr>
          <a:xfrm>
            <a:off x="929640" y="1590040"/>
            <a:ext cx="11064240" cy="1200329"/>
          </a:xfrm>
          <a:prstGeom prst="rect">
            <a:avLst/>
          </a:prstGeom>
          <a:solidFill>
            <a:schemeClr val="accent2">
              <a:lumMod val="40000"/>
              <a:lumOff val="60000"/>
            </a:schemeClr>
          </a:solidFill>
          <a:ln w="9525">
            <a:noFill/>
          </a:ln>
        </p:spPr>
        <p:txBody>
          <a:bodyPr wrap="square">
            <a:spAutoFit/>
          </a:bodyPr>
          <a:lstStyle/>
          <a:p>
            <a:pPr lvl="0" algn="ctr">
              <a:defRPr/>
            </a:pPr>
            <a:r>
              <a:rPr lang="en-US" sz="3600" dirty="0">
                <a:solidFill>
                  <a:prstClr val="black"/>
                </a:solidFill>
                <a:cs typeface="UTM Avo" panose="02040603050506020204" pitchFamily="18" charset="0"/>
              </a:rPr>
              <a:t>Kể cho người thân về cậu bé Vũ Duệ trong câu chuyện </a:t>
            </a:r>
          </a:p>
          <a:p>
            <a:pPr lvl="0" algn="ctr">
              <a:defRPr/>
            </a:pPr>
            <a:r>
              <a:rPr lang="en-US" sz="3600" dirty="0">
                <a:solidFill>
                  <a:srgbClr val="FF0000"/>
                </a:solidFill>
                <a:cs typeface="UTM Avo" panose="02040603050506020204" pitchFamily="18" charset="0"/>
              </a:rPr>
              <a:t>Cậu bé ham học.</a:t>
            </a:r>
            <a:endParaRPr lang="vi-VN" sz="3600" dirty="0">
              <a:solidFill>
                <a:srgbClr val="FF0000"/>
              </a:solidFill>
              <a:cs typeface="UTM Avo" panose="02040603050506020204" pitchFamily="18" charset="0"/>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pic>
        <p:nvPicPr>
          <p:cNvPr id="5122" name="Picture 2" descr="D:\anh nen PP\VD.jpg"/>
          <p:cNvPicPr>
            <a:picLocks noChangeAspect="1" noChangeArrowheads="1"/>
          </p:cNvPicPr>
          <p:nvPr/>
        </p:nvPicPr>
        <p:blipFill>
          <a:blip r:embed="rId5" cstate="print"/>
          <a:srcRect/>
          <a:stretch>
            <a:fillRect/>
          </a:stretch>
        </p:blipFill>
        <p:spPr bwMode="auto">
          <a:xfrm rot="5400000">
            <a:off x="467236" y="-70995"/>
            <a:ext cx="1442967" cy="1981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2"/>
                                        </p:tgtEl>
                                        <p:attrNameLst>
                                          <p:attrName>style.visibility</p:attrName>
                                        </p:attrNameLst>
                                      </p:cBhvr>
                                      <p:to>
                                        <p:strVal val="visible"/>
                                      </p:to>
                                    </p:set>
                                    <p:anim calcmode="lin" valueType="num">
                                      <p:cBhvr additive="base">
                                        <p:cTn id="7" dur="500" fill="hold"/>
                                        <p:tgtEl>
                                          <p:spTgt spid="53252"/>
                                        </p:tgtEl>
                                        <p:attrNameLst>
                                          <p:attrName>ppt_x</p:attrName>
                                        </p:attrNameLst>
                                      </p:cBhvr>
                                      <p:tavLst>
                                        <p:tav tm="0">
                                          <p:val>
                                            <p:strVal val="0-#ppt_w/2"/>
                                          </p:val>
                                        </p:tav>
                                        <p:tav tm="100000">
                                          <p:val>
                                            <p:strVal val="#ppt_x"/>
                                          </p:val>
                                        </p:tav>
                                      </p:tavLst>
                                    </p:anim>
                                    <p:anim calcmode="lin" valueType="num">
                                      <p:cBhvr additive="base">
                                        <p:cTn id="8"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3254"/>
                                        </p:tgtEl>
                                        <p:attrNameLst>
                                          <p:attrName>style.visibility</p:attrName>
                                        </p:attrNameLst>
                                      </p:cBhvr>
                                      <p:to>
                                        <p:strVal val="visible"/>
                                      </p:to>
                                    </p:set>
                                    <p:animEffect transition="in" filter="blinds(horizontal)">
                                      <p:cBhvr>
                                        <p:cTn id="13" dur="500"/>
                                        <p:tgtEl>
                                          <p:spTgt spid="53254"/>
                                        </p:tgtEl>
                                      </p:cBhvr>
                                    </p:animEffect>
                                  </p:childTnLst>
                                  <p:subTnLst>
                                    <p:audio>
                                      <p:cMediaNode>
                                        <p:cTn display="0" masterRel="sameClick">
                                          <p:stCondLst>
                                            <p:cond evt="begin" delay="0">
                                              <p:tn val="1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animBg="1"/>
      <p:bldP spid="5325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02159CF-4103-4BB3-8ACC-8620386BE786}"/>
              </a:ext>
            </a:extLst>
          </p:cNvPr>
          <p:cNvSpPr/>
          <p:nvPr/>
        </p:nvSpPr>
        <p:spPr>
          <a:xfrm>
            <a:off x="3941670" y="3429000"/>
            <a:ext cx="5661230" cy="110799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Củng</a:t>
            </a:r>
            <a:r>
              <a:rPr kumimoji="0" lang="en-US" sz="66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600" b="1" i="0" u="none" strike="noStrike" kern="120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cố</a:t>
            </a:r>
            <a:r>
              <a:rPr kumimoji="0" lang="en-US" sz="66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600" b="1" i="0" u="none" strike="noStrike" kern="120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bài</a:t>
            </a:r>
            <a:r>
              <a:rPr kumimoji="0" lang="en-US" sz="66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600" b="1" i="0" u="none" strike="noStrike" kern="120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học</a:t>
            </a:r>
            <a:endParaRPr kumimoji="0" lang="en-US" sz="66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329830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cstate="print"/>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1040" y="95948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1476320" y="1582123"/>
            <a:ext cx="2983258" cy="2470902"/>
          </a:xfrm>
          <a:prstGeom prst="rect">
            <a:avLst/>
          </a:prstGeom>
        </p:spPr>
      </p:pic>
      <p:sp>
        <p:nvSpPr>
          <p:cNvPr id="5" name="Rectangle 4"/>
          <p:cNvSpPr/>
          <p:nvPr/>
        </p:nvSpPr>
        <p:spPr>
          <a:xfrm>
            <a:off x="5695479" y="2623972"/>
            <a:ext cx="2728825" cy="582627"/>
          </a:xfrm>
          <a:prstGeom prst="rect">
            <a:avLst/>
          </a:prstGeom>
          <a:noFill/>
        </p:spPr>
        <p:txBody>
          <a:bodyPr wrap="none" lIns="68580" tIns="34290" rIns="68580" bIns="34290">
            <a:prstTxWarp prst="textArchDown">
              <a:avLst/>
            </a:prstTxWarp>
            <a:spAutoFit/>
          </a:bodyPr>
          <a:lstStyle/>
          <a:p>
            <a:pPr algn="ctr"/>
            <a:r>
              <a:rPr lang="en-US" sz="44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nghe</a:t>
            </a:r>
          </a:p>
        </p:txBody>
      </p:sp>
    </p:spTree>
  </p:cSld>
  <p:clrMapOvr>
    <a:masterClrMapping/>
  </p:clrMapOvr>
  <p:transition advClick="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cstate="print"/>
          <a:stretch>
            <a:fillRect/>
          </a:stretch>
        </p:blipFill>
        <p:spPr>
          <a:xfrm>
            <a:off x="421640" y="0"/>
            <a:ext cx="11303000" cy="7200900"/>
          </a:xfrm>
          <a:prstGeom prst="rect">
            <a:avLst/>
          </a:prstGeom>
          <a:noFill/>
          <a:ln w="9525">
            <a:noFill/>
          </a:ln>
        </p:spPr>
      </p:pic>
      <p:pic>
        <p:nvPicPr>
          <p:cNvPr id="73735" name="图片 73734" descr="PPT素材-18"/>
          <p:cNvPicPr>
            <a:picLocks noChangeAspect="1"/>
          </p:cNvPicPr>
          <p:nvPr/>
        </p:nvPicPr>
        <p:blipFill>
          <a:blip r:embed="rId5" cstate="print"/>
          <a:stretch>
            <a:fillRect/>
          </a:stretch>
        </p:blipFill>
        <p:spPr>
          <a:xfrm>
            <a:off x="8451850" y="3817938"/>
            <a:ext cx="3740150" cy="3206750"/>
          </a:xfrm>
          <a:prstGeom prst="rect">
            <a:avLst/>
          </a:prstGeom>
          <a:noFill/>
          <a:ln w="9525">
            <a:noFill/>
          </a:ln>
        </p:spPr>
      </p:pic>
      <p:sp>
        <p:nvSpPr>
          <p:cNvPr id="67588" name="Text Box 4"/>
          <p:cNvSpPr txBox="1"/>
          <p:nvPr/>
        </p:nvSpPr>
        <p:spPr>
          <a:xfrm>
            <a:off x="3017520" y="2265680"/>
            <a:ext cx="6604000" cy="2585319"/>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000" b="0" i="0" u="none" strike="noStrike" kern="1200" cap="none" spc="0" normalizeH="0" baseline="0" noProof="0" dirty="0">
                <a:ln>
                  <a:noFill/>
                </a:ln>
                <a:solidFill>
                  <a:prstClr val="black"/>
                </a:solidFill>
                <a:effectLst/>
                <a:uLnTx/>
                <a:uFillTx/>
                <a:ea typeface="Arial" panose="020B0604020202020204" pitchFamily="34" charset="0"/>
                <a:cs typeface="Arial-Rounded" panose="020B0500000000000000" charset="0"/>
              </a:rPr>
              <a:t>Nghe kể chuyện</a:t>
            </a:r>
          </a:p>
          <a:p>
            <a:pPr marL="0" marR="0" lvl="0" indent="0" algn="ctr" defTabSz="1219200" rtl="0" eaLnBrk="1" fontAlgn="auto" latinLnBrk="0" hangingPunct="1">
              <a:lnSpc>
                <a:spcPct val="100000"/>
              </a:lnSpc>
              <a:spcBef>
                <a:spcPct val="50000"/>
              </a:spcBef>
              <a:spcAft>
                <a:spcPts val="0"/>
              </a:spcAft>
              <a:buClrTx/>
              <a:buSzTx/>
              <a:buFontTx/>
              <a:buNone/>
              <a:defRPr/>
            </a:pPr>
            <a:r>
              <a:rPr lang="en-US" altLang="en-US" sz="6400" b="1" dirty="0">
                <a:solidFill>
                  <a:srgbClr val="FF0000"/>
                </a:solidFill>
                <a:ea typeface="Arial" panose="020B0604020202020204" pitchFamily="34" charset="0"/>
                <a:cs typeface="Arial-Rounded" panose="020B0500000000000000" charset="0"/>
              </a:rPr>
              <a:t>Cậu bé ham học</a:t>
            </a:r>
            <a:endParaRPr kumimoji="0" lang="en-US" altLang="en-US" sz="6400" b="1" i="0" u="none" strike="noStrike" kern="1200" cap="none" spc="0" normalizeH="0" baseline="0" noProof="0" dirty="0">
              <a:ln>
                <a:noFill/>
              </a:ln>
              <a:solidFill>
                <a:srgbClr val="FF0000"/>
              </a:solidFill>
              <a:effectLst/>
              <a:uLnTx/>
              <a:uFillTx/>
              <a:ea typeface="Arial" panose="020B0604020202020204" pitchFamily="34" charset="0"/>
              <a:cs typeface="Arial-Rounded" panose="020B0500000000000000" charset="0"/>
            </a:endParaRP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DB276C-7D1D-D04E-AE11-D011FEC20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41771732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º­u bÃ© chÄm há»c.mp4" descr="Cáº­u bÃ© chÄm há»c.mp4">
            <a:hlinkClick r:id="" action="ppaction://media"/>
            <a:extLst>
              <a:ext uri="{FF2B5EF4-FFF2-40B4-BE49-F238E27FC236}">
                <a16:creationId xmlns:a16="http://schemas.microsoft.com/office/drawing/2014/main" id="{16709EA0-6AA1-7144-A6B9-E29DC2E94AE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328906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cstate="print"/>
          <a:stretch>
            <a:fillRect/>
          </a:stretch>
        </p:blipFill>
        <p:spPr>
          <a:xfrm>
            <a:off x="360680" y="0"/>
            <a:ext cx="11303000" cy="7200900"/>
          </a:xfrm>
          <a:prstGeom prst="rect">
            <a:avLst/>
          </a:prstGeom>
          <a:noFill/>
          <a:ln w="9525">
            <a:noFill/>
          </a:ln>
        </p:spPr>
      </p:pic>
      <p:pic>
        <p:nvPicPr>
          <p:cNvPr id="73735" name="图片 73734" descr="PPT素材-18"/>
          <p:cNvPicPr>
            <a:picLocks noChangeAspect="1"/>
          </p:cNvPicPr>
          <p:nvPr/>
        </p:nvPicPr>
        <p:blipFill>
          <a:blip r:embed="rId5" cstate="print"/>
          <a:stretch>
            <a:fillRect/>
          </a:stretch>
        </p:blipFill>
        <p:spPr>
          <a:xfrm>
            <a:off x="8451850" y="3817938"/>
            <a:ext cx="3740150" cy="3206750"/>
          </a:xfrm>
          <a:prstGeom prst="rect">
            <a:avLst/>
          </a:prstGeom>
          <a:noFill/>
          <a:ln w="9525">
            <a:noFill/>
          </a:ln>
        </p:spPr>
      </p:pic>
      <p:sp>
        <p:nvSpPr>
          <p:cNvPr id="67588" name="Text Box 4"/>
          <p:cNvSpPr txBox="1"/>
          <p:nvPr/>
        </p:nvSpPr>
        <p:spPr>
          <a:xfrm>
            <a:off x="2468880" y="3225800"/>
            <a:ext cx="7315200" cy="954103"/>
          </a:xfrm>
          <a:prstGeom prst="rect">
            <a:avLst/>
          </a:prstGeom>
          <a:noFill/>
          <a:ln w="9525">
            <a:noFill/>
          </a:ln>
        </p:spPr>
        <p:txBody>
          <a:bodyPr wrap="square"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5400" b="0" i="0" u="none" strike="noStrike" kern="1200" cap="none" spc="0" normalizeH="0" baseline="0" noProof="0" dirty="0">
                <a:ln>
                  <a:noFill/>
                </a:ln>
                <a:solidFill>
                  <a:prstClr val="black"/>
                </a:solidFill>
                <a:effectLst/>
                <a:uLnTx/>
                <a:uFillTx/>
                <a:ea typeface="Arial" panose="020B0604020202020204" pitchFamily="34" charset="0"/>
                <a:cs typeface="Arial-Rounded" panose="020B0500000000000000" charset="0"/>
              </a:rPr>
              <a:t>Kể lại chuyện theo tranh</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2" cstate="print"/>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3" cstate="print"/>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4" cstate="print"/>
          <a:srcRect l="46256" t="-41660" r="-22977" b="41660"/>
          <a:stretch>
            <a:fillRect/>
          </a:stretch>
        </p:blipFill>
        <p:spPr>
          <a:xfrm>
            <a:off x="247650" y="5041900"/>
            <a:ext cx="1512570" cy="1569085"/>
          </a:xfrm>
          <a:prstGeom prst="rect">
            <a:avLst/>
          </a:prstGeom>
        </p:spPr>
      </p:pic>
      <p:pic>
        <p:nvPicPr>
          <p:cNvPr id="3" name="Picture 2"/>
          <p:cNvPicPr>
            <a:picLocks noChangeAspect="1"/>
          </p:cNvPicPr>
          <p:nvPr/>
        </p:nvPicPr>
        <p:blipFill>
          <a:blip r:embed="rId5" cstate="print"/>
          <a:stretch>
            <a:fillRect/>
          </a:stretch>
        </p:blipFill>
        <p:spPr>
          <a:xfrm>
            <a:off x="2339340" y="215900"/>
            <a:ext cx="7430135" cy="63950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4" cstate="print"/>
          <a:stretch>
            <a:fillRect/>
          </a:stretch>
        </p:blipFill>
        <p:spPr>
          <a:xfrm>
            <a:off x="0" y="160867"/>
            <a:ext cx="11432117" cy="6697133"/>
          </a:xfrm>
          <a:prstGeom prst="rect">
            <a:avLst/>
          </a:prstGeom>
          <a:noFill/>
          <a:ln w="9525">
            <a:noFill/>
          </a:ln>
        </p:spPr>
      </p:pic>
      <p:sp>
        <p:nvSpPr>
          <p:cNvPr id="8198" name="文本框 8197"/>
          <p:cNvSpPr txBox="1"/>
          <p:nvPr/>
        </p:nvSpPr>
        <p:spPr>
          <a:xfrm>
            <a:off x="5283200" y="2514600"/>
            <a:ext cx="5181600" cy="1790545"/>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prstClr val="black"/>
                </a:solidFill>
                <a:effectLst/>
                <a:uLnTx/>
                <a:uFillTx/>
                <a:ea typeface="SimSun" panose="02010600030101010101" pitchFamily="2" charset="-122"/>
                <a:cs typeface="Arial-Rounded" panose="020B0500000000000000" charset="0"/>
              </a:rPr>
              <a:t>Trả lời câu hỏi kể chuyện theo tranh qua trò chơi </a:t>
            </a:r>
          </a:p>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srgbClr val="FF0000"/>
                </a:solidFill>
                <a:effectLst/>
                <a:uLnTx/>
                <a:uFillTx/>
                <a:ea typeface="SimSun" panose="02010600030101010101" pitchFamily="2" charset="-122"/>
                <a:cs typeface="Arial-Rounded" panose="020B0500000000000000" charset="0"/>
              </a:rPr>
              <a:t>“Hộp quà bí ẩn”</a:t>
            </a:r>
          </a:p>
        </p:txBody>
      </p:sp>
      <p:sp>
        <p:nvSpPr>
          <p:cNvPr id="8200" name="文本框 8199"/>
          <p:cNvSpPr txBox="1"/>
          <p:nvPr/>
        </p:nvSpPr>
        <p:spPr>
          <a:xfrm>
            <a:off x="406400" y="2209800"/>
            <a:ext cx="3352800" cy="682549"/>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4000" b="0" i="0" u="none" strike="noStrike" kern="1200" cap="none" spc="0" normalizeH="0" baseline="0" noProof="0" dirty="0">
                <a:ln>
                  <a:noFill/>
                </a:ln>
                <a:solidFill>
                  <a:prstClr val="black"/>
                </a:solidFill>
                <a:effectLst/>
                <a:uLnTx/>
                <a:uFillTx/>
                <a:ea typeface="SimSun" panose="02010600030101010101" pitchFamily="2" charset="-122"/>
                <a:cs typeface="Arial-Rounded" panose="020B0500000000000000" charset="0"/>
              </a:rPr>
              <a:t>Cùng bạn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32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par>
                          <p:cTn id="23" fill="hold">
                            <p:stCondLst>
                              <p:cond delay="2920"/>
                            </p:stCondLst>
                            <p:childTnLst>
                              <p:par>
                                <p:cTn id="24" presetID="27" presetClass="entr" presetSubtype="0" fill="hold" grpId="0" nodeType="afterEffect">
                                  <p:stCondLst>
                                    <p:cond delay="0"/>
                                  </p:stCondLst>
                                  <p:iterate type="lt">
                                    <p:tmPct val="50000"/>
                                  </p:iterate>
                                  <p:childTnLst>
                                    <p:set>
                                      <p:cBhvr>
                                        <p:cTn id="25" dur="1" fill="hold">
                                          <p:stCondLst>
                                            <p:cond delay="0"/>
                                          </p:stCondLst>
                                        </p:cTn>
                                        <p:tgtEl>
                                          <p:spTgt spid="8198">
                                            <p:txEl>
                                              <p:pRg st="1" end="1"/>
                                            </p:txEl>
                                          </p:spTgt>
                                        </p:tgtEl>
                                        <p:attrNameLst>
                                          <p:attrName>style.visibility</p:attrName>
                                        </p:attrNameLst>
                                      </p:cBhvr>
                                      <p:to>
                                        <p:strVal val="visible"/>
                                      </p:to>
                                    </p:set>
                                    <p:anim calcmode="discrete" valueType="clr">
                                      <p:cBhvr override="childStyle">
                                        <p:cTn id="26" dur="80"/>
                                        <p:tgtEl>
                                          <p:spTgt spid="819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8198">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819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335</Words>
  <Application>Microsoft Macintosh PowerPoint</Application>
  <PresentationFormat>Widescreen</PresentationFormat>
  <Paragraphs>44</Paragraphs>
  <Slides>19</Slides>
  <Notes>9</Notes>
  <HiddenSlides>0</HiddenSlides>
  <MMClips>1</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19</vt:i4>
      </vt:variant>
    </vt:vector>
  </HeadingPairs>
  <TitlesOfParts>
    <vt:vector size="36" baseType="lpstr">
      <vt:lpstr>Microsoft YaHei</vt:lpstr>
      <vt:lpstr>.VnAvant</vt:lpstr>
      <vt:lpstr>Arial</vt:lpstr>
      <vt:lpstr>Arial Rounded MT Bold</vt:lpstr>
      <vt:lpstr>Calibri</vt:lpstr>
      <vt:lpstr>Calibri Light</vt:lpstr>
      <vt:lpstr>Tahoma</vt:lpstr>
      <vt:lpstr>Times New Roman</vt:lpstr>
      <vt:lpstr>UTM Avo</vt:lpstr>
      <vt:lpstr>1_Office Theme</vt:lpstr>
      <vt:lpstr>1_Office 主题​​</vt:lpstr>
      <vt:lpstr>6_Office Theme</vt:lpstr>
      <vt:lpstr>4_Office Theme</vt:lpstr>
      <vt:lpstr>2_Office 主题​​</vt:lpstr>
      <vt:lpstr>7_Office Theme</vt:lpstr>
      <vt:lpstr>Office 主题</vt:lpstr>
      <vt:lpstr>2_Office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Ngọc Bích Đỗ</cp:lastModifiedBy>
  <cp:revision>85</cp:revision>
  <dcterms:created xsi:type="dcterms:W3CDTF">2021-05-24T04:43:32Z</dcterms:created>
  <dcterms:modified xsi:type="dcterms:W3CDTF">2021-10-05T00:34:59Z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