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736" r:id="rId2"/>
    <p:sldMasterId id="2147483761" r:id="rId3"/>
  </p:sldMasterIdLst>
  <p:notesMasterIdLst>
    <p:notesMasterId r:id="rId15"/>
  </p:notesMasterIdLst>
  <p:sldIdLst>
    <p:sldId id="258" r:id="rId4"/>
    <p:sldId id="538" r:id="rId5"/>
    <p:sldId id="539" r:id="rId6"/>
    <p:sldId id="535" r:id="rId7"/>
    <p:sldId id="541" r:id="rId8"/>
    <p:sldId id="542" r:id="rId9"/>
    <p:sldId id="543" r:id="rId10"/>
    <p:sldId id="544" r:id="rId11"/>
    <p:sldId id="536" r:id="rId12"/>
    <p:sldId id="537" r:id="rId13"/>
    <p:sldId id="29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336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0C9F2-9BAD-41EA-B122-B2906DF9B05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0562E-C67A-4741-BCC4-CC8664742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0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0562E-C67A-4741-BCC4-CC8664742A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0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01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2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5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5132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37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382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08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134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835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645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24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4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395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779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524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0460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04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04590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9/19/2021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58249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9/19/2021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07100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72148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6863053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2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9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2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6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0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234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88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video bài 5">
            <a:hlinkClick r:id="" action="ppaction://media"/>
            <a:extLst>
              <a:ext uri="{FF2B5EF4-FFF2-40B4-BE49-F238E27FC236}">
                <a16:creationId xmlns="" xmlns:a16="http://schemas.microsoft.com/office/drawing/2014/main" id="{E36A3493-257E-40CD-BDCC-0F9FF3E835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905" y="1192840"/>
            <a:ext cx="9523228" cy="53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02159CF-4103-4BB3-8ACC-8620386BE786}"/>
              </a:ext>
            </a:extLst>
          </p:cNvPr>
          <p:cNvSpPr/>
          <p:nvPr/>
        </p:nvSpPr>
        <p:spPr>
          <a:xfrm>
            <a:off x="3941670" y="3429000"/>
            <a:ext cx="566123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cố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48" descr="p3012_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49373">
            <a:off x="10723563" y="-26988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83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xmlns="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xmlns="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xmlns="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xmlns="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xmlns="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xmlns="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xmlns="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xmlns="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xmlns="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xmlns="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xmlns="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xmlns="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xmlns="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xmlns="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xmlns="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xmlns="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xmlns="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xmlns="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xmlns="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xmlns="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xmlns="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2498525-6E24-4DAE-87BF-7802486B196A}"/>
              </a:ext>
            </a:extLst>
          </p:cNvPr>
          <p:cNvSpPr txBox="1"/>
          <p:nvPr/>
        </p:nvSpPr>
        <p:spPr>
          <a:xfrm>
            <a:off x="2181198" y="2554960"/>
            <a:ext cx="76753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80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80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endParaRPr lang="en-US" sz="4800" dirty="0" smtClean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6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6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6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60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7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240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21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0832" y="2508914"/>
            <a:ext cx="875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Em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xinh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không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583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856" y="305097"/>
            <a:ext cx="12043144" cy="6349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536A099-C8CD-4F88-A3C9-5E4A113F1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978196"/>
            <a:ext cx="7781925" cy="556692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917371" y="769257"/>
            <a:ext cx="2670629" cy="14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095999" y="769257"/>
            <a:ext cx="4441372" cy="290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856" y="305097"/>
            <a:ext cx="12043144" cy="6349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917371" y="769257"/>
            <a:ext cx="2670629" cy="14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095999" y="769257"/>
            <a:ext cx="4441372" cy="290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208" y="1087123"/>
            <a:ext cx="7451582" cy="528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80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856" y="305097"/>
            <a:ext cx="12043144" cy="6349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917371" y="769257"/>
            <a:ext cx="2670629" cy="14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095999" y="769257"/>
            <a:ext cx="4441372" cy="290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772" y="976748"/>
            <a:ext cx="7499864" cy="552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hought Bubble: Cloud 8">
            <a:extLst>
              <a:ext uri="{FF2B5EF4-FFF2-40B4-BE49-F238E27FC236}">
                <a16:creationId xmlns="" xmlns:a16="http://schemas.microsoft.com/office/drawing/2014/main" id="{43EF72BB-8273-4793-BF46-0BBD10D84128}"/>
              </a:ext>
            </a:extLst>
          </p:cNvPr>
          <p:cNvSpPr/>
          <p:nvPr/>
        </p:nvSpPr>
        <p:spPr>
          <a:xfrm>
            <a:off x="1741714" y="1988458"/>
            <a:ext cx="2320430" cy="1252448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8" name="Thought Bubble: Cloud 9">
            <a:extLst>
              <a:ext uri="{FF2B5EF4-FFF2-40B4-BE49-F238E27FC236}">
                <a16:creationId xmlns="" xmlns:a16="http://schemas.microsoft.com/office/drawing/2014/main" id="{CEA6FF89-B59C-4D38-B1FA-A93D005F346D}"/>
              </a:ext>
            </a:extLst>
          </p:cNvPr>
          <p:cNvSpPr/>
          <p:nvPr/>
        </p:nvSpPr>
        <p:spPr>
          <a:xfrm>
            <a:off x="7993466" y="1988458"/>
            <a:ext cx="2993342" cy="1615979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62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856" y="305097"/>
            <a:ext cx="12043144" cy="6349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917371" y="769257"/>
            <a:ext cx="2670629" cy="14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095999" y="769257"/>
            <a:ext cx="4441372" cy="290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55" y="1030514"/>
            <a:ext cx="7860863" cy="5210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hought Bubble: Cloud 10">
            <a:extLst>
              <a:ext uri="{FF2B5EF4-FFF2-40B4-BE49-F238E27FC236}">
                <a16:creationId xmlns="" xmlns:a16="http://schemas.microsoft.com/office/drawing/2014/main" id="{0B12EBDB-9D7A-4FE6-8F55-C4672A52C3A6}"/>
              </a:ext>
            </a:extLst>
          </p:cNvPr>
          <p:cNvSpPr/>
          <p:nvPr/>
        </p:nvSpPr>
        <p:spPr>
          <a:xfrm>
            <a:off x="725714" y="3498397"/>
            <a:ext cx="2411398" cy="1117146"/>
          </a:xfrm>
          <a:prstGeom prst="cloudCallout">
            <a:avLst>
              <a:gd name="adj1" fmla="val 41328"/>
              <a:gd name="adj2" fmla="val 7321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Thought Bubble: Cloud 11">
            <a:extLst>
              <a:ext uri="{FF2B5EF4-FFF2-40B4-BE49-F238E27FC236}">
                <a16:creationId xmlns="" xmlns:a16="http://schemas.microsoft.com/office/drawing/2014/main" id="{EC47736E-AE35-4C80-B9FD-909F225648C0}"/>
              </a:ext>
            </a:extLst>
          </p:cNvPr>
          <p:cNvSpPr/>
          <p:nvPr/>
        </p:nvSpPr>
        <p:spPr>
          <a:xfrm>
            <a:off x="9032864" y="2728686"/>
            <a:ext cx="3009013" cy="1328284"/>
          </a:xfrm>
          <a:prstGeom prst="cloudCallout">
            <a:avLst>
              <a:gd name="adj1" fmla="val 2345"/>
              <a:gd name="adj2" fmla="val 10158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615170-5EB0-46E6-B487-F880013A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856" y="305097"/>
            <a:ext cx="12043144" cy="63499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Quan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917371" y="769257"/>
            <a:ext cx="2670629" cy="14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095999" y="769257"/>
            <a:ext cx="4441372" cy="290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71" y="1000276"/>
            <a:ext cx="8839199" cy="528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hought Bubble: Cloud 12">
            <a:extLst>
              <a:ext uri="{FF2B5EF4-FFF2-40B4-BE49-F238E27FC236}">
                <a16:creationId xmlns="" xmlns:a16="http://schemas.microsoft.com/office/drawing/2014/main" id="{28D30E98-7793-450E-A92E-DD749C827D7A}"/>
              </a:ext>
            </a:extLst>
          </p:cNvPr>
          <p:cNvSpPr/>
          <p:nvPr/>
        </p:nvSpPr>
        <p:spPr>
          <a:xfrm>
            <a:off x="9261969" y="4219845"/>
            <a:ext cx="2347602" cy="1513298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2" name="Thought Bubble: Cloud 14">
            <a:extLst>
              <a:ext uri="{FF2B5EF4-FFF2-40B4-BE49-F238E27FC236}">
                <a16:creationId xmlns="" xmlns:a16="http://schemas.microsoft.com/office/drawing/2014/main" id="{6F5681DE-EE7C-45EC-849D-2F81DDC6D868}"/>
              </a:ext>
            </a:extLst>
          </p:cNvPr>
          <p:cNvSpPr/>
          <p:nvPr/>
        </p:nvSpPr>
        <p:spPr>
          <a:xfrm>
            <a:off x="426879" y="2148116"/>
            <a:ext cx="2513555" cy="2645098"/>
          </a:xfrm>
          <a:prstGeom prst="cloudCallout">
            <a:avLst>
              <a:gd name="adj1" fmla="val -53626"/>
              <a:gd name="adj2" fmla="val 10740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sừng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râu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Xấu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64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71" y="393923"/>
            <a:ext cx="12293600" cy="78149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769C9F1-7BB5-421E-BD85-CA5148AA5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262505"/>
            <a:ext cx="701040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239</Words>
  <Application>Microsoft Office PowerPoint</Application>
  <PresentationFormat>Custom</PresentationFormat>
  <Paragraphs>33</Paragraphs>
  <Slides>11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5_Office Theme</vt:lpstr>
      <vt:lpstr>1_Office 主题​​</vt:lpstr>
      <vt:lpstr>Office 主题</vt:lpstr>
      <vt:lpstr>PowerPoint Presentation</vt:lpstr>
      <vt:lpstr>PowerPoint Presentation</vt:lpstr>
      <vt:lpstr>PowerPoint Presentation</vt:lpstr>
      <vt:lpstr>1. Quan sát tranh, nói tên các nhân vật và sự việc được thể hiện trong tranh.</vt:lpstr>
      <vt:lpstr>1. Quan sát tranh, nói tên các nhân vật và sự việc được thể hiện trong tranh.</vt:lpstr>
      <vt:lpstr>1. Quan sát tranh, nói tên các nhân vật và sự việc được thể hiện trong tranh.</vt:lpstr>
      <vt:lpstr>1. Quan sát tranh, nói tên các nhân vật và sự việc được thể hiện trong tranh.</vt:lpstr>
      <vt:lpstr>1. Quan sát tranh, nói tên các nhân vật và sự việc được thể hiện trong tranh.</vt:lpstr>
      <vt:lpstr>2. Chọn kể 1-2 đoạn của câu truyện theo tranh?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AnhBinh</cp:lastModifiedBy>
  <cp:revision>30</cp:revision>
  <dcterms:created xsi:type="dcterms:W3CDTF">2021-05-22T03:42:17Z</dcterms:created>
  <dcterms:modified xsi:type="dcterms:W3CDTF">2021-09-19T13:38:51Z</dcterms:modified>
</cp:coreProperties>
</file>