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notesSlides/notesSlide8.xml" ContentType="application/vnd.openxmlformats-officedocument.presentationml.notesSlide+xml"/>
  <Override PartName="/ppt/tags/tag69.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4" r:id="rId3"/>
  </p:sldMasterIdLst>
  <p:notesMasterIdLst>
    <p:notesMasterId r:id="rId25"/>
  </p:notesMasterIdLst>
  <p:sldIdLst>
    <p:sldId id="9437" r:id="rId4"/>
    <p:sldId id="9531" r:id="rId5"/>
    <p:sldId id="277" r:id="rId6"/>
    <p:sldId id="2636" r:id="rId7"/>
    <p:sldId id="296" r:id="rId8"/>
    <p:sldId id="9474" r:id="rId9"/>
    <p:sldId id="9512" r:id="rId10"/>
    <p:sldId id="9513" r:id="rId11"/>
    <p:sldId id="9514" r:id="rId12"/>
    <p:sldId id="9515" r:id="rId13"/>
    <p:sldId id="9516" r:id="rId14"/>
    <p:sldId id="9518" r:id="rId15"/>
    <p:sldId id="9521" r:id="rId16"/>
    <p:sldId id="9519" r:id="rId17"/>
    <p:sldId id="9529" r:id="rId18"/>
    <p:sldId id="9524" r:id="rId19"/>
    <p:sldId id="9525" r:id="rId20"/>
    <p:sldId id="9526" r:id="rId21"/>
    <p:sldId id="9530" r:id="rId22"/>
    <p:sldId id="9528" r:id="rId23"/>
    <p:sldId id="7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84D9AD-DCC9-4DC1-A865-7FEE5F2AB291}"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5684C-98AC-4BDA-B4EC-3E5097431514}" type="slidenum">
              <a:rPr lang="en-US" smtClean="0"/>
              <a:t>‹#›</a:t>
            </a:fld>
            <a:endParaRPr lang="en-US"/>
          </a:p>
        </p:txBody>
      </p:sp>
    </p:spTree>
    <p:extLst>
      <p:ext uri="{BB962C8B-B14F-4D97-AF65-F5344CB8AC3E}">
        <p14:creationId xmlns:p14="http://schemas.microsoft.com/office/powerpoint/2010/main" val="4186479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2823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22467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21823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72503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1369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93029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43118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142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77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47048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138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75553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378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0131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15529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1246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3.xml"/><Relationship Id="rId5" Type="http://schemas.openxmlformats.org/officeDocument/2006/relationships/tags" Target="../tags/tag21.xml"/><Relationship Id="rId4" Type="http://schemas.openxmlformats.org/officeDocument/2006/relationships/tags" Target="../tags/tag20.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3.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3.xml"/><Relationship Id="rId5" Type="http://schemas.openxmlformats.org/officeDocument/2006/relationships/tags" Target="../tags/tag53.xml"/><Relationship Id="rId4" Type="http://schemas.openxmlformats.org/officeDocument/2006/relationships/tags" Target="../tags/tag5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3.xml"/><Relationship Id="rId5" Type="http://schemas.openxmlformats.org/officeDocument/2006/relationships/tags" Target="../tags/tag62.xml"/><Relationship Id="rId4" Type="http://schemas.openxmlformats.org/officeDocument/2006/relationships/tags" Target="../tags/tag6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60AD-6FA9-400B-A223-ACC689E8FEC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281B4-E34C-4ABA-827D-4DF81FF79C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1E85-169E-4689-B6CA-8691E8B2CA6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B2EE92A2-9528-4766-9764-F4DEE821A2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60E6CD-13E1-433D-9ABB-9FDACD6A2356}"/>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56620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7C27D-0F05-4C0A-A2FF-D494ED4DB12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6F2298-7DE1-4E4A-9BF7-A7055FAD871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E8B89-FE18-4ABF-B4D5-5DA7B731610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7BA911B3-9A62-490E-97C5-7E2B972FCF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ACE694-DF2F-47DF-B298-774E9E3E9BB9}"/>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671572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FCEE70-DC5F-4380-9984-DD2AB55B2B9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718CB1-C283-4AD3-A8DF-D08BF7DB1A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40135-D8D3-4523-9FFF-B219EC421E9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CD6DCA6B-14A9-4005-B552-03BECDC346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34E88C3-387A-403B-AACC-A8C93CB78C28}"/>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623438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044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0229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289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747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07127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302768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86017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38049077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7D02-F783-4C52-BEFF-5C75B4CC56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40988A-BDC5-4894-A031-A2BFC7922E9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5DBD3-4008-4DE7-9B78-A210CCF9EC2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77BFBD21-C675-4CF4-9188-580E50DC42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CC7F9D9-7A8D-4250-AFA8-F3CFFAFC5B2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9588026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7704382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0683927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790819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6797115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4626321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9695820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17396120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3284998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65808065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2810214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C7F55-85C3-4414-BE20-B10988E5C7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EF730E-A652-40D6-8EDD-63375D33388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9DF0AF-325E-44AF-8965-7C5DFBEF4588}"/>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FCFEB0F3-FDFB-47FC-9342-DBDB9A9A2D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FCEDA0-4E9B-495A-A8EF-E6E72EF7EAC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0729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0B49-9D6B-462F-ABC2-09A059A37C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9586EC-9BDD-4BCD-941A-5A9BDA5325F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90FAFE-D39B-409E-90A8-5ECEB28B039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65912D-57B6-454F-8816-4B34A8E783F2}"/>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1141CD14-39B4-4486-9CB8-C7973220F89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CE40FE-578D-46D1-9A57-CF7C80929A0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02265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687D-F1B7-4993-A346-96BE9903979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7663E9C-F06D-4713-8943-F2CEF1914E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8C34CB-2693-4D14-AB5B-30FB0C3252D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79235D-6460-4B71-94A8-E55630EC047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8A7605-8EF7-4F89-BEA3-00DA37E637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BF6008-D01D-4138-BC06-FA64C39A9C3E}"/>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8" name="Footer Placeholder 7">
            <a:extLst>
              <a:ext uri="{FF2B5EF4-FFF2-40B4-BE49-F238E27FC236}">
                <a16:creationId xmlns:a16="http://schemas.microsoft.com/office/drawing/2014/main" id="{1F5CEB3C-B659-4C6A-A0FF-DC9B1BF0B4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FCF61E-6DFB-419C-898D-EC25E79C4E6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71776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97C03-B8CF-454F-9711-05EE0E10B8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4E33B32-D5E6-4336-A364-94D7466791DC}"/>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4" name="Footer Placeholder 3">
            <a:extLst>
              <a:ext uri="{FF2B5EF4-FFF2-40B4-BE49-F238E27FC236}">
                <a16:creationId xmlns:a16="http://schemas.microsoft.com/office/drawing/2014/main" id="{FB1459E6-192B-493E-8235-1D97E508B7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73C5EB8-FC77-4644-BB24-D13C9D83FA32}"/>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52235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22BD2-97FB-483C-A0B4-FBC39D851686}"/>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3" name="Footer Placeholder 2">
            <a:extLst>
              <a:ext uri="{FF2B5EF4-FFF2-40B4-BE49-F238E27FC236}">
                <a16:creationId xmlns:a16="http://schemas.microsoft.com/office/drawing/2014/main" id="{675207EE-3BC9-4777-B532-690F91C63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A8414FA-B8AA-43A5-BB2B-326C591BE1D1}"/>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708538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47362-D8D0-4591-A739-DA892091A6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C301F1-6E59-40E3-83E3-D761EABA6D9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F2AE1-F24A-4FD9-BFC3-13C2CB6494B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D5F3C3-4EFB-4D81-A479-7AE1ADEC3479}"/>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D4F91E10-7CE7-4550-8542-38D0130A4D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46A360-4D77-4E23-B4BE-CE437D118630}"/>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26951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A26F-52C0-4E1B-B01D-4A04EC3044C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27C3DE-8889-4B2A-B964-26DD565D996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6E2912-3044-4DBE-9D8C-5F079BE15B8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F78C5-E0DB-46F8-941E-2209A7D06675}"/>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109C5512-1CB7-43C4-B1AE-A8F8D771F5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DA83062-05B2-46EF-936F-5AD4CE2B9FD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719810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17" Type="http://schemas.openxmlformats.org/officeDocument/2006/relationships/tags" Target="../tags/tag5.xml"/><Relationship Id="rId2" Type="http://schemas.openxmlformats.org/officeDocument/2006/relationships/slideLayout" Target="../slideLayouts/slideLayout20.xml"/><Relationship Id="rId16" Type="http://schemas.openxmlformats.org/officeDocument/2006/relationships/tags" Target="../tags/tag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ags" Target="../tags/tag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4E564730-D7F1-48F1-8594-8F2FE324402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00175" y="457200"/>
            <a:ext cx="1238249" cy="1238249"/>
          </a:xfrm>
          <a:prstGeom prst="rect">
            <a:avLst/>
          </a:prstGeom>
        </p:spPr>
      </p:pic>
    </p:spTree>
    <p:extLst>
      <p:ext uri="{BB962C8B-B14F-4D97-AF65-F5344CB8AC3E}">
        <p14:creationId xmlns:p14="http://schemas.microsoft.com/office/powerpoint/2010/main" val="2413020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881732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4463631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7.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30.png"/><Relationship Id="rId5" Type="http://schemas.openxmlformats.org/officeDocument/2006/relationships/image" Target="../media/image19.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8.xml"/><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1.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40.png"/><Relationship Id="rId5" Type="http://schemas.openxmlformats.org/officeDocument/2006/relationships/image" Target="../media/image25.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1.png"/><Relationship Id="rId5" Type="http://schemas.microsoft.com/office/2007/relationships/hdphoto" Target="../media/hdphoto1.wdp"/><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2.mp3"/><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4.xml"/><Relationship Id="rId5" Type="http://schemas.openxmlformats.org/officeDocument/2006/relationships/slideLayout" Target="../slideLayouts/slideLayout7.xml"/><Relationship Id="rId4" Type="http://schemas.openxmlformats.org/officeDocument/2006/relationships/audio" Target="../media/media2.mp3"/><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2.mp3"/><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5.xml"/><Relationship Id="rId5" Type="http://schemas.openxmlformats.org/officeDocument/2006/relationships/slideLayout" Target="../slideLayouts/slideLayout7.xml"/><Relationship Id="rId4" Type="http://schemas.openxmlformats.org/officeDocument/2006/relationships/audio" Target="../media/media2.mp3"/><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1.wdp"/><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9.xml"/><Relationship Id="rId1" Type="http://schemas.openxmlformats.org/officeDocument/2006/relationships/tags" Target="../tags/tag71.xml"/><Relationship Id="rId5" Type="http://schemas.openxmlformats.org/officeDocument/2006/relationships/hyperlink" Target="https://www.facebook.com/huongthaoGADT" TargetMode="Externa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3.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65.xml"/><Relationship Id="rId7" Type="http://schemas.openxmlformats.org/officeDocument/2006/relationships/image" Target="../media/image15.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66.xml"/><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5.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19.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19.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7" name="Lưu đồ: Điểm Kết Thúc 15">
            <a:extLst>
              <a:ext uri="{FF2B5EF4-FFF2-40B4-BE49-F238E27FC236}">
                <a16:creationId xmlns:a16="http://schemas.microsoft.com/office/drawing/2014/main" id="{1ED11596-CA54-4DFD-B81D-352732387847}"/>
              </a:ext>
            </a:extLst>
          </p:cNvPr>
          <p:cNvSpPr/>
          <p:nvPr/>
        </p:nvSpPr>
        <p:spPr>
          <a:xfrm>
            <a:off x="668553" y="1715390"/>
            <a:ext cx="8537615" cy="3005697"/>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304;p20">
            <a:extLst>
              <a:ext uri="{FF2B5EF4-FFF2-40B4-BE49-F238E27FC236}">
                <a16:creationId xmlns:a16="http://schemas.microsoft.com/office/drawing/2014/main" id="{6D3E7782-01F2-4822-B24B-220FD694CF2F}"/>
              </a:ext>
            </a:extLst>
          </p:cNvPr>
          <p:cNvSpPr txBox="1">
            <a:spLocks/>
          </p:cNvSpPr>
          <p:nvPr/>
        </p:nvSpPr>
        <p:spPr>
          <a:xfrm>
            <a:off x="1804206" y="1887248"/>
            <a:ext cx="6520509" cy="637707"/>
          </a:xfrm>
          <a:prstGeom prst="rect">
            <a:avLst/>
          </a:prstGeom>
          <a:noFill/>
          <a:ln>
            <a:noFill/>
          </a:ln>
        </p:spPr>
        <p:txBody>
          <a:bodyPr spcFirstLastPara="1" wrap="square" lIns="162483" tIns="162483" rIns="162483" bIns="162483"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1218804"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3199"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Odibee Sans"/>
              </a:rPr>
              <a:t>Thứ</a:t>
            </a:r>
            <a:r>
              <a:rPr kumimoji="0" lang="en-US" sz="3199"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Odibee Sans"/>
              </a:rPr>
              <a:t>ngày</a:t>
            </a:r>
            <a:r>
              <a:rPr kumimoji="0" lang="en-US" sz="3199"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Odibee Sans"/>
              </a:rPr>
              <a:t>tháng</a:t>
            </a:r>
            <a:r>
              <a:rPr kumimoji="0" lang="en-US" sz="3199"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Odibee Sans"/>
              </a:rPr>
              <a:t>năm</a:t>
            </a:r>
            <a:r>
              <a:rPr kumimoji="0" lang="en-US" sz="3199"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a:t>
            </a:r>
          </a:p>
        </p:txBody>
      </p:sp>
      <p:pic>
        <p:nvPicPr>
          <p:cNvPr id="9" name="Picture 8" descr="Logo&#10;&#10;Description automatically generated">
            <a:extLst>
              <a:ext uri="{FF2B5EF4-FFF2-40B4-BE49-F238E27FC236}">
                <a16:creationId xmlns:a16="http://schemas.microsoft.com/office/drawing/2014/main" id="{4DC1A030-A1F5-43D5-A688-E479110C57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0945" y="2239351"/>
            <a:ext cx="2572989" cy="1005124"/>
          </a:xfrm>
          <a:prstGeom prst="rect">
            <a:avLst/>
          </a:prstGeom>
        </p:spPr>
      </p:pic>
      <p:pic>
        <p:nvPicPr>
          <p:cNvPr id="3" name="Picture 2">
            <a:extLst>
              <a:ext uri="{FF2B5EF4-FFF2-40B4-BE49-F238E27FC236}">
                <a16:creationId xmlns:a16="http://schemas.microsoft.com/office/drawing/2014/main" id="{4D3A32CC-9EE1-4515-86E6-C3272EDD62E4}"/>
              </a:ext>
            </a:extLst>
          </p:cNvPr>
          <p:cNvPicPr>
            <a:picLocks noChangeAspect="1"/>
          </p:cNvPicPr>
          <p:nvPr/>
        </p:nvPicPr>
        <p:blipFill>
          <a:blip r:embed="rId7"/>
          <a:stretch>
            <a:fillRect/>
          </a:stretch>
        </p:blipFill>
        <p:spPr>
          <a:xfrm>
            <a:off x="592265" y="2689692"/>
            <a:ext cx="8602202" cy="235326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75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组合 8">
            <a:extLst>
              <a:ext uri="{FF2B5EF4-FFF2-40B4-BE49-F238E27FC236}">
                <a16:creationId xmlns:a16="http://schemas.microsoft.com/office/drawing/2014/main" id="{DFC1D54E-5AFF-4274-B330-B69E18DBF54E}"/>
              </a:ext>
            </a:extLst>
          </p:cNvPr>
          <p:cNvGrpSpPr/>
          <p:nvPr/>
        </p:nvGrpSpPr>
        <p:grpSpPr>
          <a:xfrm>
            <a:off x="772906" y="664400"/>
            <a:ext cx="4096226" cy="1705451"/>
            <a:chOff x="-753" y="0"/>
            <a:chExt cx="7169" cy="3581"/>
          </a:xfrm>
        </p:grpSpPr>
        <p:sp>
          <p:nvSpPr>
            <p:cNvPr id="18" name="圆角矩形 7">
              <a:extLst>
                <a:ext uri="{FF2B5EF4-FFF2-40B4-BE49-F238E27FC236}">
                  <a16:creationId xmlns:a16="http://schemas.microsoft.com/office/drawing/2014/main" id="{206BB600-AE12-41B9-A13C-0BE43894CD47}"/>
                </a:ext>
              </a:extLst>
            </p:cNvPr>
            <p:cNvSpPr/>
            <p:nvPr/>
          </p:nvSpPr>
          <p:spPr>
            <a:xfrm>
              <a:off x="1473" y="139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9" name="圆角矩形 5">
              <a:extLst>
                <a:ext uri="{FF2B5EF4-FFF2-40B4-BE49-F238E27FC236}">
                  <a16:creationId xmlns:a16="http://schemas.microsoft.com/office/drawing/2014/main" id="{5D9AD9A8-971D-4754-AE75-20B430F1DB95}"/>
                </a:ext>
              </a:extLst>
            </p:cNvPr>
            <p:cNvSpPr/>
            <p:nvPr/>
          </p:nvSpPr>
          <p:spPr>
            <a:xfrm>
              <a:off x="1365" y="134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225" normalizeH="0" baseline="0" noProof="0" dirty="0">
                  <a:ln>
                    <a:noFill/>
                  </a:ln>
                  <a:solidFill>
                    <a:srgbClr val="FF0000"/>
                  </a:solidFill>
                  <a:effectLst/>
                  <a:uLnTx/>
                  <a:uFillTx/>
                  <a:latin typeface="字魂189号-星岩乐黑体" panose="00000500000000000000" charset="-122"/>
                  <a:ea typeface="字魂189号-星岩乐黑体" panose="00000500000000000000" charset="-122"/>
                  <a:cs typeface="Open Sans Light" pitchFamily="34" charset="0"/>
                  <a:sym typeface="+mn-lt"/>
                </a:rPr>
                <a:t>Nhận xét bài viết</a:t>
              </a:r>
              <a:endParaRPr kumimoji="0" lang="zh-CN" altLang="en-US" sz="2400" b="1" i="0" u="none" strike="noStrike" kern="1200" cap="none" spc="-225"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2D8B6A7D-F0F6-4E22-A14E-5354A04EE089}"/>
                </a:ext>
              </a:extLst>
            </p:cNvPr>
            <p:cNvPicPr>
              <a:picLocks noChangeAspect="1"/>
            </p:cNvPicPr>
            <p:nvPr>
              <p:custDataLst>
                <p:tags r:id="rId1"/>
              </p:custDataLst>
            </p:nvPr>
          </p:nvPicPr>
          <p:blipFill>
            <a:blip r:embed="rId8" cstate="email"/>
            <a:stretch>
              <a:fillRect/>
            </a:stretch>
          </p:blipFill>
          <p:spPr>
            <a:xfrm rot="840000">
              <a:off x="-753" y="0"/>
              <a:ext cx="3581" cy="3581"/>
            </a:xfrm>
            <a:prstGeom prst="rect">
              <a:avLst/>
            </a:prstGeom>
          </p:spPr>
        </p:pic>
      </p:grpSp>
      <p:grpSp>
        <p:nvGrpSpPr>
          <p:cNvPr id="21" name="组合 15">
            <a:extLst>
              <a:ext uri="{FF2B5EF4-FFF2-40B4-BE49-F238E27FC236}">
                <a16:creationId xmlns:a16="http://schemas.microsoft.com/office/drawing/2014/main" id="{07B14A5E-74F3-4F43-841F-1B241349AAE2}"/>
              </a:ext>
            </a:extLst>
          </p:cNvPr>
          <p:cNvGrpSpPr/>
          <p:nvPr/>
        </p:nvGrpSpPr>
        <p:grpSpPr>
          <a:xfrm>
            <a:off x="3843945" y="2271903"/>
            <a:ext cx="5629275" cy="2710815"/>
            <a:chOff x="1020" y="3088"/>
            <a:chExt cx="11012" cy="5692"/>
          </a:xfrm>
        </p:grpSpPr>
        <p:sp>
          <p:nvSpPr>
            <p:cNvPr id="22" name="云形 14">
              <a:extLst>
                <a:ext uri="{FF2B5EF4-FFF2-40B4-BE49-F238E27FC236}">
                  <a16:creationId xmlns:a16="http://schemas.microsoft.com/office/drawing/2014/main" id="{4B0A7301-DCBA-4751-83E2-3DF67DFD56FD}"/>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23" name="组合 2">
              <a:extLst>
                <a:ext uri="{FF2B5EF4-FFF2-40B4-BE49-F238E27FC236}">
                  <a16:creationId xmlns:a16="http://schemas.microsoft.com/office/drawing/2014/main" id="{3F65B561-719C-4903-98A4-82BA9FF7E7A6}"/>
                </a:ext>
              </a:extLst>
            </p:cNvPr>
            <p:cNvGrpSpPr/>
            <p:nvPr/>
          </p:nvGrpSpPr>
          <p:grpSpPr>
            <a:xfrm>
              <a:off x="1020" y="3108"/>
              <a:ext cx="10812" cy="5432"/>
              <a:chOff x="1020" y="3108"/>
              <a:chExt cx="10812" cy="5432"/>
            </a:xfrm>
          </p:grpSpPr>
          <p:sp>
            <p:nvSpPr>
              <p:cNvPr id="24" name="云形 6">
                <a:extLst>
                  <a:ext uri="{FF2B5EF4-FFF2-40B4-BE49-F238E27FC236}">
                    <a16:creationId xmlns:a16="http://schemas.microsoft.com/office/drawing/2014/main" id="{6EEF9B28-33F0-4865-B5FC-437A89AA4ADD}"/>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25" name="文本框 12">
                <a:extLst>
                  <a:ext uri="{FF2B5EF4-FFF2-40B4-BE49-F238E27FC236}">
                    <a16:creationId xmlns:a16="http://schemas.microsoft.com/office/drawing/2014/main" id="{22A86948-8883-4F3C-A489-199CC0E9F0C2}"/>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26" name="TextBox 25">
            <a:extLst>
              <a:ext uri="{FF2B5EF4-FFF2-40B4-BE49-F238E27FC236}">
                <a16:creationId xmlns:a16="http://schemas.microsoft.com/office/drawing/2014/main" id="{92C3C1FB-A224-418C-8A25-F3E405D1C8BA}"/>
              </a:ext>
            </a:extLst>
          </p:cNvPr>
          <p:cNvSpPr txBox="1"/>
          <p:nvPr/>
        </p:nvSpPr>
        <p:spPr>
          <a:xfrm>
            <a:off x="4468171" y="2994086"/>
            <a:ext cx="4480661" cy="954103"/>
          </a:xfrm>
          <a:prstGeom prst="rect">
            <a:avLst/>
          </a:prstGeom>
          <a:noFill/>
        </p:spPr>
        <p:txBody>
          <a:bodyPr wrap="square" lIns="91436" tIns="45718" rIns="91436" bIns="45718">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Em</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hãy</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tự</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đánh</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giá</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phần</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viết</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mình</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và</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bạn</a:t>
            </a:r>
            <a:endPar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endParaRPr>
          </a:p>
        </p:txBody>
      </p:sp>
    </p:spTree>
    <p:extLst>
      <p:ext uri="{BB962C8B-B14F-4D97-AF65-F5344CB8AC3E}">
        <p14:creationId xmlns:p14="http://schemas.microsoft.com/office/powerpoint/2010/main" val="3251225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27" name="圆角矩形 3">
            <a:extLst>
              <a:ext uri="{FF2B5EF4-FFF2-40B4-BE49-F238E27FC236}">
                <a16:creationId xmlns:a16="http://schemas.microsoft.com/office/drawing/2014/main" id="{4617725B-C38A-4691-B625-72C013AF7F0C}"/>
              </a:ext>
            </a:extLst>
          </p:cNvPr>
          <p:cNvSpPr/>
          <p:nvPr/>
        </p:nvSpPr>
        <p:spPr>
          <a:xfrm>
            <a:off x="2113514" y="1078570"/>
            <a:ext cx="8499158" cy="4572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28" name="组合 8">
            <a:extLst>
              <a:ext uri="{FF2B5EF4-FFF2-40B4-BE49-F238E27FC236}">
                <a16:creationId xmlns:a16="http://schemas.microsoft.com/office/drawing/2014/main" id="{B3D28943-44CF-42A9-86A6-68974091A06B}"/>
              </a:ext>
            </a:extLst>
          </p:cNvPr>
          <p:cNvGrpSpPr/>
          <p:nvPr/>
        </p:nvGrpSpPr>
        <p:grpSpPr>
          <a:xfrm>
            <a:off x="1409615" y="724717"/>
            <a:ext cx="4096226" cy="1705451"/>
            <a:chOff x="-753" y="0"/>
            <a:chExt cx="7169" cy="3581"/>
          </a:xfrm>
        </p:grpSpPr>
        <p:sp>
          <p:nvSpPr>
            <p:cNvPr id="29" name="圆角矩形 7">
              <a:extLst>
                <a:ext uri="{FF2B5EF4-FFF2-40B4-BE49-F238E27FC236}">
                  <a16:creationId xmlns:a16="http://schemas.microsoft.com/office/drawing/2014/main" id="{3D3172A6-91A7-4391-9AB2-2344EC49292E}"/>
                </a:ext>
              </a:extLst>
            </p:cNvPr>
            <p:cNvSpPr/>
            <p:nvPr/>
          </p:nvSpPr>
          <p:spPr>
            <a:xfrm>
              <a:off x="1473" y="139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30" name="圆角矩形 5">
              <a:extLst>
                <a:ext uri="{FF2B5EF4-FFF2-40B4-BE49-F238E27FC236}">
                  <a16:creationId xmlns:a16="http://schemas.microsoft.com/office/drawing/2014/main" id="{8425A647-66A6-401E-92E9-0BCF8B00309B}"/>
                </a:ext>
              </a:extLst>
            </p:cNvPr>
            <p:cNvSpPr/>
            <p:nvPr/>
          </p:nvSpPr>
          <p:spPr>
            <a:xfrm>
              <a:off x="1365" y="134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225" normalizeH="0" baseline="0" noProof="0" dirty="0">
                  <a:ln>
                    <a:noFill/>
                  </a:ln>
                  <a:solidFill>
                    <a:srgbClr val="FF0000"/>
                  </a:solidFill>
                  <a:effectLst/>
                  <a:uLnTx/>
                  <a:uFillTx/>
                  <a:latin typeface="字魂189号-星岩乐黑体" panose="00000500000000000000" charset="-122"/>
                  <a:ea typeface="字魂189号-星岩乐黑体" panose="00000500000000000000" charset="-122"/>
                  <a:cs typeface="Open Sans Light" pitchFamily="34" charset="0"/>
                  <a:sym typeface="+mn-lt"/>
                </a:rPr>
                <a:t>Nhận xét bài viết</a:t>
              </a:r>
              <a:endParaRPr kumimoji="0" lang="zh-CN" altLang="en-US" sz="2400" b="1" i="0" u="none" strike="noStrike" kern="1200" cap="none" spc="-225"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pic>
          <p:nvPicPr>
            <p:cNvPr id="31" name="图片 25" descr="卡通人物&#10;&#10;中度可信度描述已自动生成">
              <a:extLst>
                <a:ext uri="{FF2B5EF4-FFF2-40B4-BE49-F238E27FC236}">
                  <a16:creationId xmlns:a16="http://schemas.microsoft.com/office/drawing/2014/main" id="{59418777-3272-482B-9F8A-11CC76C65A56}"/>
                </a:ext>
              </a:extLst>
            </p:cNvPr>
            <p:cNvPicPr>
              <a:picLocks noChangeAspect="1"/>
            </p:cNvPicPr>
            <p:nvPr>
              <p:custDataLst>
                <p:tags r:id="rId1"/>
              </p:custDataLst>
            </p:nvPr>
          </p:nvPicPr>
          <p:blipFill>
            <a:blip r:embed="rId6" cstate="email"/>
            <a:stretch>
              <a:fillRect/>
            </a:stretch>
          </p:blipFill>
          <p:spPr>
            <a:xfrm rot="840000">
              <a:off x="-753" y="0"/>
              <a:ext cx="3581" cy="3581"/>
            </a:xfrm>
            <a:prstGeom prst="rect">
              <a:avLst/>
            </a:prstGeom>
          </p:spPr>
        </p:pic>
      </p:grpSp>
      <p:grpSp>
        <p:nvGrpSpPr>
          <p:cNvPr id="32" name="组合 15">
            <a:extLst>
              <a:ext uri="{FF2B5EF4-FFF2-40B4-BE49-F238E27FC236}">
                <a16:creationId xmlns:a16="http://schemas.microsoft.com/office/drawing/2014/main" id="{30236412-DD2B-4063-B1FC-FDF701960C50}"/>
              </a:ext>
            </a:extLst>
          </p:cNvPr>
          <p:cNvGrpSpPr/>
          <p:nvPr/>
        </p:nvGrpSpPr>
        <p:grpSpPr>
          <a:xfrm>
            <a:off x="2276868" y="2263482"/>
            <a:ext cx="5629275" cy="2710815"/>
            <a:chOff x="1020" y="3088"/>
            <a:chExt cx="11012" cy="5692"/>
          </a:xfrm>
        </p:grpSpPr>
        <p:sp>
          <p:nvSpPr>
            <p:cNvPr id="33" name="云形 14">
              <a:extLst>
                <a:ext uri="{FF2B5EF4-FFF2-40B4-BE49-F238E27FC236}">
                  <a16:creationId xmlns:a16="http://schemas.microsoft.com/office/drawing/2014/main" id="{67D3155A-7FFD-4438-8ED1-6C5985FD0FCC}"/>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34" name="组合 2">
              <a:extLst>
                <a:ext uri="{FF2B5EF4-FFF2-40B4-BE49-F238E27FC236}">
                  <a16:creationId xmlns:a16="http://schemas.microsoft.com/office/drawing/2014/main" id="{7DC96B48-B3B6-458F-92A5-AC323B7F9EAA}"/>
                </a:ext>
              </a:extLst>
            </p:cNvPr>
            <p:cNvGrpSpPr/>
            <p:nvPr/>
          </p:nvGrpSpPr>
          <p:grpSpPr>
            <a:xfrm>
              <a:off x="1020" y="3108"/>
              <a:ext cx="10812" cy="5432"/>
              <a:chOff x="1020" y="3108"/>
              <a:chExt cx="10812" cy="5432"/>
            </a:xfrm>
          </p:grpSpPr>
          <p:sp>
            <p:nvSpPr>
              <p:cNvPr id="35" name="云形 6">
                <a:extLst>
                  <a:ext uri="{FF2B5EF4-FFF2-40B4-BE49-F238E27FC236}">
                    <a16:creationId xmlns:a16="http://schemas.microsoft.com/office/drawing/2014/main" id="{78FE43F6-E486-489C-B1D3-A55479C6FF76}"/>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36" name="文本框 12">
                <a:extLst>
                  <a:ext uri="{FF2B5EF4-FFF2-40B4-BE49-F238E27FC236}">
                    <a16:creationId xmlns:a16="http://schemas.microsoft.com/office/drawing/2014/main" id="{D3004585-C94C-47CF-BD24-FD61E6E9639D}"/>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37" name="TextBox 36">
            <a:extLst>
              <a:ext uri="{FF2B5EF4-FFF2-40B4-BE49-F238E27FC236}">
                <a16:creationId xmlns:a16="http://schemas.microsoft.com/office/drawing/2014/main" id="{54283BEB-9B0F-4811-8E4F-37F481B14AA8}"/>
              </a:ext>
            </a:extLst>
          </p:cNvPr>
          <p:cNvSpPr txBox="1"/>
          <p:nvPr/>
        </p:nvSpPr>
        <p:spPr>
          <a:xfrm>
            <a:off x="2632752" y="3104621"/>
            <a:ext cx="4480661" cy="830997"/>
          </a:xfrm>
          <a:prstGeom prst="rect">
            <a:avLst/>
          </a:prstGeom>
          <a:noFill/>
        </p:spPr>
        <p:txBody>
          <a:bodyPr wrap="square" lIns="91436" tIns="45718" rIns="91436" bIns="45718">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Arial" pitchFamily="34" charset="0"/>
                <a:ea typeface="微软雅黑"/>
                <a:cs typeface="Arial" pitchFamily="34" charset="0"/>
              </a:rPr>
              <a:t>Giáo viên nhận xét, đánh giá bài viết </a:t>
            </a:r>
          </a:p>
        </p:txBody>
      </p:sp>
      <p:pic>
        <p:nvPicPr>
          <p:cNvPr id="38" name="Picture 2">
            <a:extLst>
              <a:ext uri="{FF2B5EF4-FFF2-40B4-BE49-F238E27FC236}">
                <a16:creationId xmlns:a16="http://schemas.microsoft.com/office/drawing/2014/main" id="{E5C248BA-8C1C-4F84-92F7-2B7022BD9BB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667" b="92444" l="9778" r="89778">
                        <a14:foregroundMark x1="50667" y1="33778" x2="50667" y2="33778"/>
                        <a14:foregroundMark x1="50667" y1="33333" x2="50667" y2="33333"/>
                        <a14:foregroundMark x1="37333" y1="34222" x2="37333" y2="34222"/>
                        <a14:foregroundMark x1="38667" y1="36000" x2="38667" y2="36000"/>
                        <a14:foregroundMark x1="36444" y1="36000" x2="36444" y2="36000"/>
                      </a14:backgroundRemoval>
                    </a14:imgEffect>
                  </a14:imgLayer>
                </a14:imgProps>
              </a:ext>
              <a:ext uri="{28A0092B-C50C-407E-A947-70E740481C1C}">
                <a14:useLocalDpi xmlns:a14="http://schemas.microsoft.com/office/drawing/2010/main" val="0"/>
              </a:ext>
            </a:extLst>
          </a:blip>
          <a:srcRect/>
          <a:stretch>
            <a:fillRect/>
          </a:stretch>
        </p:blipFill>
        <p:spPr bwMode="auto">
          <a:xfrm>
            <a:off x="7906143" y="3292864"/>
            <a:ext cx="3245489" cy="3102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630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randombar(horizontal)">
                                      <p:cBhvr>
                                        <p:cTn id="1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171450" y="760285"/>
            <a:ext cx="11820525"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
            <a:extLst>
              <a:ext uri="{FF2B5EF4-FFF2-40B4-BE49-F238E27FC236}">
                <a16:creationId xmlns:a16="http://schemas.microsoft.com/office/drawing/2014/main" id="{1BD37D84-2AB0-4542-B0D3-0DD0EF8A2CBE}"/>
              </a:ext>
            </a:extLst>
          </p:cNvPr>
          <p:cNvSpPr/>
          <p:nvPr/>
        </p:nvSpPr>
        <p:spPr>
          <a:xfrm>
            <a:off x="1441652" y="369571"/>
            <a:ext cx="8083348" cy="769620"/>
          </a:xfrm>
          <a:prstGeom prst="roundRect">
            <a:avLst>
              <a:gd name="adj" fmla="val 50000"/>
            </a:avLst>
          </a:prstGeom>
          <a:solidFill>
            <a:schemeClr val="accent6">
              <a:lumMod val="20000"/>
              <a:lumOff val="80000"/>
            </a:schemeClr>
          </a:solidFill>
          <a:ln>
            <a:solidFill>
              <a:srgbClr val="C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marL="0" marR="0" lvl="0" indent="0" defTabSz="914332" rtl="0" eaLnBrk="1" fontAlgn="auto" latinLnBrk="0" hangingPunct="1">
              <a:lnSpc>
                <a:spcPct val="100000"/>
              </a:lnSpc>
              <a:spcBef>
                <a:spcPts val="0"/>
              </a:spcBef>
              <a:spcAft>
                <a:spcPts val="0"/>
              </a:spcAft>
              <a:buClrTx/>
              <a:buSzTx/>
              <a:buFontTx/>
              <a:buNone/>
              <a:tabLst/>
              <a:defRPr/>
            </a:pP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2.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Chọn</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tiếng</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thích</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hợp</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thay</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cho</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bông</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hoa</a:t>
            </a:r>
            <a:endParaRPr kumimoji="0" lang="en-US" altLang="zh-CN"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endParaRPr>
          </a:p>
        </p:txBody>
      </p:sp>
      <p:pic>
        <p:nvPicPr>
          <p:cNvPr id="52" name="图片 25" descr="卡通人物&#10;&#10;中度可信度描述已自动生成">
            <a:extLst>
              <a:ext uri="{FF2B5EF4-FFF2-40B4-BE49-F238E27FC236}">
                <a16:creationId xmlns:a16="http://schemas.microsoft.com/office/drawing/2014/main" id="{D6BCE53D-D38C-4734-A2D0-FC0702E8C15B}"/>
              </a:ext>
            </a:extLst>
          </p:cNvPr>
          <p:cNvPicPr>
            <a:picLocks noChangeAspect="1"/>
          </p:cNvPicPr>
          <p:nvPr>
            <p:custDataLst>
              <p:tags r:id="rId1"/>
            </p:custDataLst>
          </p:nvPr>
        </p:nvPicPr>
        <p:blipFill>
          <a:blip r:embed="rId6" cstate="email"/>
          <a:stretch>
            <a:fillRect/>
          </a:stretch>
        </p:blipFill>
        <p:spPr>
          <a:xfrm rot="840000">
            <a:off x="-155070" y="-178432"/>
            <a:ext cx="2212876" cy="2273935"/>
          </a:xfrm>
          <a:prstGeom prst="rect">
            <a:avLst/>
          </a:prstGeom>
        </p:spPr>
      </p:pic>
      <p:pic>
        <p:nvPicPr>
          <p:cNvPr id="30" name="Picture 29">
            <a:extLst>
              <a:ext uri="{FF2B5EF4-FFF2-40B4-BE49-F238E27FC236}">
                <a16:creationId xmlns:a16="http://schemas.microsoft.com/office/drawing/2014/main" id="{C8D285DF-D8DA-4EEB-B8BD-64ACCFCBFB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76094" y="540067"/>
            <a:ext cx="529809" cy="381964"/>
          </a:xfrm>
          <a:prstGeom prst="rect">
            <a:avLst/>
          </a:prstGeom>
        </p:spPr>
      </p:pic>
      <p:sp>
        <p:nvSpPr>
          <p:cNvPr id="2" name="TextBox 1">
            <a:extLst>
              <a:ext uri="{FF2B5EF4-FFF2-40B4-BE49-F238E27FC236}">
                <a16:creationId xmlns:a16="http://schemas.microsoft.com/office/drawing/2014/main" id="{AEE382C3-D6D9-4243-AB05-05F02638E514}"/>
              </a:ext>
            </a:extLst>
          </p:cNvPr>
          <p:cNvSpPr txBox="1"/>
          <p:nvPr/>
        </p:nvSpPr>
        <p:spPr>
          <a:xfrm>
            <a:off x="76199" y="2286000"/>
            <a:ext cx="2486025" cy="584775"/>
          </a:xfrm>
          <a:prstGeom prst="rect">
            <a:avLst/>
          </a:prstGeom>
          <a:noFill/>
        </p:spPr>
        <p:txBody>
          <a:bodyPr wrap="square" rtlCol="0">
            <a:spAutoFit/>
          </a:bodyPr>
          <a:lstStyle/>
          <a:p>
            <a:r>
              <a:rPr lang="en-US" sz="3200" dirty="0"/>
              <a:t>- </a:t>
            </a:r>
            <a:r>
              <a:rPr lang="en-US" sz="3200" dirty="0" err="1"/>
              <a:t>chiều</a:t>
            </a:r>
            <a:r>
              <a:rPr lang="en-US" sz="3200" dirty="0"/>
              <a:t>/</a:t>
            </a:r>
            <a:r>
              <a:rPr lang="en-US" sz="3200" dirty="0" err="1"/>
              <a:t>triều</a:t>
            </a:r>
            <a:endParaRPr lang="en-US" sz="3200" dirty="0"/>
          </a:p>
        </p:txBody>
      </p:sp>
      <p:sp>
        <p:nvSpPr>
          <p:cNvPr id="32" name="TextBox 31">
            <a:extLst>
              <a:ext uri="{FF2B5EF4-FFF2-40B4-BE49-F238E27FC236}">
                <a16:creationId xmlns:a16="http://schemas.microsoft.com/office/drawing/2014/main" id="{72338F88-4A30-411E-A3B7-2A4E9E1514F6}"/>
              </a:ext>
            </a:extLst>
          </p:cNvPr>
          <p:cNvSpPr txBox="1"/>
          <p:nvPr/>
        </p:nvSpPr>
        <p:spPr>
          <a:xfrm>
            <a:off x="161925" y="3419475"/>
            <a:ext cx="1790700" cy="584775"/>
          </a:xfrm>
          <a:prstGeom prst="rect">
            <a:avLst/>
          </a:prstGeom>
          <a:noFill/>
        </p:spPr>
        <p:txBody>
          <a:bodyPr wrap="square" rtlCol="0">
            <a:spAutoFit/>
          </a:bodyPr>
          <a:lstStyle/>
          <a:p>
            <a:r>
              <a:rPr lang="en-US" sz="3200" dirty="0"/>
              <a:t>- </a:t>
            </a:r>
            <a:r>
              <a:rPr lang="en-US" sz="3200" dirty="0" err="1"/>
              <a:t>chở</a:t>
            </a:r>
            <a:r>
              <a:rPr lang="en-US" sz="3200" dirty="0"/>
              <a:t>/</a:t>
            </a:r>
            <a:r>
              <a:rPr lang="en-US" sz="3200" dirty="0" err="1"/>
              <a:t>trở</a:t>
            </a:r>
            <a:endParaRPr lang="en-US" sz="3200" dirty="0"/>
          </a:p>
        </p:txBody>
      </p:sp>
      <p:sp>
        <p:nvSpPr>
          <p:cNvPr id="34" name="Rounded Rectangle 1">
            <a:extLst>
              <a:ext uri="{FF2B5EF4-FFF2-40B4-BE49-F238E27FC236}">
                <a16:creationId xmlns:a16="http://schemas.microsoft.com/office/drawing/2014/main" id="{14C3034E-761A-40EA-A4B2-B7AC08E79DBC}"/>
              </a:ext>
            </a:extLst>
          </p:cNvPr>
          <p:cNvSpPr/>
          <p:nvPr/>
        </p:nvSpPr>
        <p:spPr>
          <a:xfrm>
            <a:off x="2438400" y="2114550"/>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nắng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35" name="Rounded Rectangle 21">
            <a:extLst>
              <a:ext uri="{FF2B5EF4-FFF2-40B4-BE49-F238E27FC236}">
                <a16:creationId xmlns:a16="http://schemas.microsoft.com/office/drawing/2014/main" id="{2FB5D391-9EAE-461E-A572-CE93A0135ABF}"/>
              </a:ext>
            </a:extLst>
          </p:cNvPr>
          <p:cNvSpPr/>
          <p:nvPr/>
        </p:nvSpPr>
        <p:spPr>
          <a:xfrm>
            <a:off x="2474521" y="3412555"/>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che</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36" name="Picture 35">
            <a:extLst>
              <a:ext uri="{FF2B5EF4-FFF2-40B4-BE49-F238E27FC236}">
                <a16:creationId xmlns:a16="http://schemas.microsoft.com/office/drawing/2014/main" id="{3E07001E-EEA3-48F3-967C-A1B1702BC1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95473" y="3647654"/>
            <a:ext cx="505337" cy="364321"/>
          </a:xfrm>
          <a:prstGeom prst="rect">
            <a:avLst/>
          </a:prstGeom>
        </p:spPr>
      </p:pic>
      <p:pic>
        <p:nvPicPr>
          <p:cNvPr id="37" name="Picture 36">
            <a:extLst>
              <a:ext uri="{FF2B5EF4-FFF2-40B4-BE49-F238E27FC236}">
                <a16:creationId xmlns:a16="http://schemas.microsoft.com/office/drawing/2014/main" id="{8D0CF3BA-55E6-426C-AED3-C793B1FFE8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69269" y="2355344"/>
            <a:ext cx="505337" cy="364321"/>
          </a:xfrm>
          <a:prstGeom prst="rect">
            <a:avLst/>
          </a:prstGeom>
        </p:spPr>
      </p:pic>
      <p:sp>
        <p:nvSpPr>
          <p:cNvPr id="38" name="Rounded Rectangle 24">
            <a:extLst>
              <a:ext uri="{FF2B5EF4-FFF2-40B4-BE49-F238E27FC236}">
                <a16:creationId xmlns:a16="http://schemas.microsoft.com/office/drawing/2014/main" id="{ED3C06D3-0095-434C-BC55-F8F1401F3E0E}"/>
              </a:ext>
            </a:extLst>
          </p:cNvPr>
          <p:cNvSpPr/>
          <p:nvPr/>
        </p:nvSpPr>
        <p:spPr>
          <a:xfrm>
            <a:off x="4886437" y="2114550"/>
            <a:ext cx="1904888"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thủy</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39" name="Picture 38">
            <a:extLst>
              <a:ext uri="{FF2B5EF4-FFF2-40B4-BE49-F238E27FC236}">
                <a16:creationId xmlns:a16="http://schemas.microsoft.com/office/drawing/2014/main" id="{6333D3DB-40E6-40FF-800F-C99855F7AC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4623" y="2267490"/>
            <a:ext cx="505337" cy="364321"/>
          </a:xfrm>
          <a:prstGeom prst="rect">
            <a:avLst/>
          </a:prstGeom>
        </p:spPr>
      </p:pic>
      <p:sp>
        <p:nvSpPr>
          <p:cNvPr id="40" name="Rounded Rectangle 40">
            <a:extLst>
              <a:ext uri="{FF2B5EF4-FFF2-40B4-BE49-F238E27FC236}">
                <a16:creationId xmlns:a16="http://schemas.microsoft.com/office/drawing/2014/main" id="{8784B002-0B8E-457E-9F8F-4512AE82D7B2}"/>
              </a:ext>
            </a:extLst>
          </p:cNvPr>
          <p:cNvSpPr/>
          <p:nvPr/>
        </p:nvSpPr>
        <p:spPr>
          <a:xfrm>
            <a:off x="4797509" y="3405155"/>
            <a:ext cx="1993816"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lang="en-US" sz="2800" dirty="0" err="1">
                <a:solidFill>
                  <a:prstClr val="black"/>
                </a:solidFill>
                <a:cs typeface="Arial" pitchFamily="34" charset="0"/>
              </a:rPr>
              <a:t>thành</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1" name="Picture 40">
            <a:extLst>
              <a:ext uri="{FF2B5EF4-FFF2-40B4-BE49-F238E27FC236}">
                <a16:creationId xmlns:a16="http://schemas.microsoft.com/office/drawing/2014/main" id="{50D2C0F4-AFEF-466D-8523-6179EF9D16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0105" y="3569239"/>
            <a:ext cx="505337" cy="364321"/>
          </a:xfrm>
          <a:prstGeom prst="rect">
            <a:avLst/>
          </a:prstGeom>
        </p:spPr>
      </p:pic>
      <p:sp>
        <p:nvSpPr>
          <p:cNvPr id="42" name="Rounded Rectangle 42">
            <a:extLst>
              <a:ext uri="{FF2B5EF4-FFF2-40B4-BE49-F238E27FC236}">
                <a16:creationId xmlns:a16="http://schemas.microsoft.com/office/drawing/2014/main" id="{63F3D359-3CC4-4381-9AB9-6563D29E45F2}"/>
              </a:ext>
            </a:extLst>
          </p:cNvPr>
          <p:cNvSpPr/>
          <p:nvPr/>
        </p:nvSpPr>
        <p:spPr>
          <a:xfrm>
            <a:off x="7222817" y="2144087"/>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lang="en-US" sz="2800" dirty="0">
                <a:solidFill>
                  <a:prstClr val="black"/>
                </a:solidFill>
                <a:cs typeface="Arial" pitchFamily="34" charset="0"/>
              </a:rPr>
              <a:t>           </a:t>
            </a:r>
            <a:r>
              <a:rPr lang="en-US" sz="2800" dirty="0" err="1">
                <a:solidFill>
                  <a:prstClr val="black"/>
                </a:solidFill>
                <a:cs typeface="Arial" pitchFamily="34" charset="0"/>
              </a:rPr>
              <a:t>đại</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3" name="Picture 42">
            <a:extLst>
              <a:ext uri="{FF2B5EF4-FFF2-40B4-BE49-F238E27FC236}">
                <a16:creationId xmlns:a16="http://schemas.microsoft.com/office/drawing/2014/main" id="{6A9BCAB7-63D3-4C3C-A113-430794D68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5374" y="2328955"/>
            <a:ext cx="505337" cy="364321"/>
          </a:xfrm>
          <a:prstGeom prst="rect">
            <a:avLst/>
          </a:prstGeom>
        </p:spPr>
      </p:pic>
      <p:sp>
        <p:nvSpPr>
          <p:cNvPr id="44" name="Rounded Rectangle 44">
            <a:extLst>
              <a:ext uri="{FF2B5EF4-FFF2-40B4-BE49-F238E27FC236}">
                <a16:creationId xmlns:a16="http://schemas.microsoft.com/office/drawing/2014/main" id="{F521CE9B-2FA7-4BCB-A6D1-1AB16BE9FEE3}"/>
              </a:ext>
            </a:extLst>
          </p:cNvPr>
          <p:cNvSpPr/>
          <p:nvPr/>
        </p:nvSpPr>
        <p:spPr>
          <a:xfrm>
            <a:off x="7239546" y="3384373"/>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hàng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45" name="Rounded Rectangle 45">
            <a:extLst>
              <a:ext uri="{FF2B5EF4-FFF2-40B4-BE49-F238E27FC236}">
                <a16:creationId xmlns:a16="http://schemas.microsoft.com/office/drawing/2014/main" id="{40B28CE1-E7AF-4E9E-98D6-C80D192356D0}"/>
              </a:ext>
            </a:extLst>
          </p:cNvPr>
          <p:cNvSpPr/>
          <p:nvPr/>
        </p:nvSpPr>
        <p:spPr>
          <a:xfrm>
            <a:off x="9420225" y="2134562"/>
            <a:ext cx="2286000"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noProof="0" dirty="0">
                <a:ln>
                  <a:noFill/>
                </a:ln>
                <a:solidFill>
                  <a:prstClr val="black"/>
                </a:solidFill>
                <a:effectLst/>
                <a:uLnTx/>
                <a:uFillTx/>
                <a:cs typeface="Arial" pitchFamily="34" charset="0"/>
              </a:rPr>
              <a:t>          </a:t>
            </a:r>
            <a:r>
              <a:rPr kumimoji="0" lang="en-US" sz="2800" b="0" i="0" u="none" strike="noStrike" kern="1200" cap="none" spc="0" normalizeH="0" noProof="0" dirty="0" err="1">
                <a:ln>
                  <a:noFill/>
                </a:ln>
                <a:solidFill>
                  <a:prstClr val="black"/>
                </a:solidFill>
                <a:effectLst/>
                <a:uLnTx/>
                <a:uFillTx/>
                <a:cs typeface="Arial" pitchFamily="34" charset="0"/>
              </a:rPr>
              <a:t>chuộng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46" name="Rounded Rectangle 46">
            <a:extLst>
              <a:ext uri="{FF2B5EF4-FFF2-40B4-BE49-F238E27FC236}">
                <a16:creationId xmlns:a16="http://schemas.microsoft.com/office/drawing/2014/main" id="{59820371-9114-4D86-8A1E-542C8F62A6DC}"/>
              </a:ext>
            </a:extLst>
          </p:cNvPr>
          <p:cNvSpPr/>
          <p:nvPr/>
        </p:nvSpPr>
        <p:spPr>
          <a:xfrm>
            <a:off x="9753292" y="3386585"/>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ngại</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7" name="Picture 46">
            <a:extLst>
              <a:ext uri="{FF2B5EF4-FFF2-40B4-BE49-F238E27FC236}">
                <a16:creationId xmlns:a16="http://schemas.microsoft.com/office/drawing/2014/main" id="{C2245076-2011-43E5-B18C-AF9406FBB4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0730" y="3606946"/>
            <a:ext cx="505337" cy="364321"/>
          </a:xfrm>
          <a:prstGeom prst="rect">
            <a:avLst/>
          </a:prstGeom>
        </p:spPr>
      </p:pic>
      <p:pic>
        <p:nvPicPr>
          <p:cNvPr id="48" name="Picture 47">
            <a:extLst>
              <a:ext uri="{FF2B5EF4-FFF2-40B4-BE49-F238E27FC236}">
                <a16:creationId xmlns:a16="http://schemas.microsoft.com/office/drawing/2014/main" id="{99DDE8D2-D740-4576-9990-CF487F776D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17828" y="2341389"/>
            <a:ext cx="505337" cy="364321"/>
          </a:xfrm>
          <a:prstGeom prst="rect">
            <a:avLst/>
          </a:prstGeom>
        </p:spPr>
      </p:pic>
      <p:pic>
        <p:nvPicPr>
          <p:cNvPr id="49" name="Picture 48">
            <a:extLst>
              <a:ext uri="{FF2B5EF4-FFF2-40B4-BE49-F238E27FC236}">
                <a16:creationId xmlns:a16="http://schemas.microsoft.com/office/drawing/2014/main" id="{BE44DCBA-2E15-4259-9A05-537C8743AB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5411" y="3578764"/>
            <a:ext cx="505337" cy="364321"/>
          </a:xfrm>
          <a:prstGeom prst="rect">
            <a:avLst/>
          </a:prstGeom>
        </p:spPr>
      </p:pic>
      <p:sp>
        <p:nvSpPr>
          <p:cNvPr id="50" name="TextBox 49">
            <a:extLst>
              <a:ext uri="{FF2B5EF4-FFF2-40B4-BE49-F238E27FC236}">
                <a16:creationId xmlns:a16="http://schemas.microsoft.com/office/drawing/2014/main" id="{E4DCE41C-18A4-4B76-9F32-3A39DBBA0356}"/>
              </a:ext>
            </a:extLst>
          </p:cNvPr>
          <p:cNvSpPr txBox="1"/>
          <p:nvPr/>
        </p:nvSpPr>
        <p:spPr>
          <a:xfrm>
            <a:off x="3295650" y="2202741"/>
            <a:ext cx="153487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6" name="TextBox 75">
            <a:extLst>
              <a:ext uri="{FF2B5EF4-FFF2-40B4-BE49-F238E27FC236}">
                <a16:creationId xmlns:a16="http://schemas.microsoft.com/office/drawing/2014/main" id="{17609BF2-5DF5-456B-AC27-0A31B01685B7}"/>
              </a:ext>
            </a:extLst>
          </p:cNvPr>
          <p:cNvSpPr txBox="1"/>
          <p:nvPr/>
        </p:nvSpPr>
        <p:spPr>
          <a:xfrm>
            <a:off x="3164112" y="3518944"/>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7" name="TextBox 76">
            <a:extLst>
              <a:ext uri="{FF2B5EF4-FFF2-40B4-BE49-F238E27FC236}">
                <a16:creationId xmlns:a16="http://schemas.microsoft.com/office/drawing/2014/main" id="{E0CDACD9-9C3D-4306-81AA-2B360A9D3111}"/>
              </a:ext>
            </a:extLst>
          </p:cNvPr>
          <p:cNvSpPr txBox="1"/>
          <p:nvPr/>
        </p:nvSpPr>
        <p:spPr>
          <a:xfrm>
            <a:off x="5651910" y="2196413"/>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8" name="TextBox 77">
            <a:extLst>
              <a:ext uri="{FF2B5EF4-FFF2-40B4-BE49-F238E27FC236}">
                <a16:creationId xmlns:a16="http://schemas.microsoft.com/office/drawing/2014/main" id="{0C84A099-6E01-4A17-BC15-A06C1198515D}"/>
              </a:ext>
            </a:extLst>
          </p:cNvPr>
          <p:cNvSpPr txBox="1"/>
          <p:nvPr/>
        </p:nvSpPr>
        <p:spPr>
          <a:xfrm>
            <a:off x="5068746" y="3516051"/>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9" name="TextBox 78">
            <a:extLst>
              <a:ext uri="{FF2B5EF4-FFF2-40B4-BE49-F238E27FC236}">
                <a16:creationId xmlns:a16="http://schemas.microsoft.com/office/drawing/2014/main" id="{4B5D45E7-5311-4DE6-9B35-8E0C5038C362}"/>
              </a:ext>
            </a:extLst>
          </p:cNvPr>
          <p:cNvSpPr txBox="1"/>
          <p:nvPr/>
        </p:nvSpPr>
        <p:spPr>
          <a:xfrm>
            <a:off x="7348849" y="2243536"/>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0" name="TextBox 79">
            <a:extLst>
              <a:ext uri="{FF2B5EF4-FFF2-40B4-BE49-F238E27FC236}">
                <a16:creationId xmlns:a16="http://schemas.microsoft.com/office/drawing/2014/main" id="{B16C6064-D0F9-4244-A35D-97DDD72773F7}"/>
              </a:ext>
            </a:extLst>
          </p:cNvPr>
          <p:cNvSpPr txBox="1"/>
          <p:nvPr/>
        </p:nvSpPr>
        <p:spPr>
          <a:xfrm>
            <a:off x="7374476" y="3490369"/>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1" name="TextBox 80">
            <a:extLst>
              <a:ext uri="{FF2B5EF4-FFF2-40B4-BE49-F238E27FC236}">
                <a16:creationId xmlns:a16="http://schemas.microsoft.com/office/drawing/2014/main" id="{CF637B7B-6E37-41B2-85F3-00394FDFBB2A}"/>
              </a:ext>
            </a:extLst>
          </p:cNvPr>
          <p:cNvSpPr txBox="1"/>
          <p:nvPr/>
        </p:nvSpPr>
        <p:spPr>
          <a:xfrm>
            <a:off x="9442190" y="2234052"/>
            <a:ext cx="1454410"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2" name="TextBox 81">
            <a:extLst>
              <a:ext uri="{FF2B5EF4-FFF2-40B4-BE49-F238E27FC236}">
                <a16:creationId xmlns:a16="http://schemas.microsoft.com/office/drawing/2014/main" id="{F289AED5-D80A-4FCA-979B-FAB5F06733AF}"/>
              </a:ext>
            </a:extLst>
          </p:cNvPr>
          <p:cNvSpPr txBox="1"/>
          <p:nvPr/>
        </p:nvSpPr>
        <p:spPr>
          <a:xfrm>
            <a:off x="9991951" y="3493544"/>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Tree>
    <p:extLst>
      <p:ext uri="{BB962C8B-B14F-4D97-AF65-F5344CB8AC3E}">
        <p14:creationId xmlns:p14="http://schemas.microsoft.com/office/powerpoint/2010/main" val="34449826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par>
                                <p:cTn id="8" presetID="16" presetClass="entr" presetSubtype="21"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barn(inVertical)">
                                      <p:cBhvr>
                                        <p:cTn id="10" dur="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nodeType="clickEffect">
                                  <p:stCondLst>
                                    <p:cond delay="0"/>
                                  </p:stCondLst>
                                  <p:childTnLst>
                                    <p:animEffect transition="out" filter="randombar(horizontal)">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16" presetClass="entr" presetSubtype="21" fill="hold" grpId="0"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barn(inVertical)">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nodeType="clickEffect">
                                  <p:stCondLst>
                                    <p:cond delay="0"/>
                                  </p:stCondLst>
                                  <p:childTnLst>
                                    <p:animEffect transition="out" filter="randombar(horizontal)">
                                      <p:cBhvr>
                                        <p:cTn id="22" dur="500"/>
                                        <p:tgtEl>
                                          <p:spTgt spid="43"/>
                                        </p:tgtEl>
                                      </p:cBhvr>
                                    </p:animEffect>
                                    <p:set>
                                      <p:cBhvr>
                                        <p:cTn id="23" dur="1" fill="hold">
                                          <p:stCondLst>
                                            <p:cond delay="499"/>
                                          </p:stCondLst>
                                        </p:cTn>
                                        <p:tgtEl>
                                          <p:spTgt spid="43"/>
                                        </p:tgtEl>
                                        <p:attrNameLst>
                                          <p:attrName>style.visibility</p:attrName>
                                        </p:attrNameLst>
                                      </p:cBhvr>
                                      <p:to>
                                        <p:strVal val="hidden"/>
                                      </p:to>
                                    </p:set>
                                  </p:childTnLst>
                                </p:cTn>
                              </p:par>
                              <p:par>
                                <p:cTn id="24" presetID="16" presetClass="entr" presetSubtype="21" fill="hold" grpId="0" nodeType="withEffect">
                                  <p:stCondLst>
                                    <p:cond delay="0"/>
                                  </p:stCondLst>
                                  <p:childTnLst>
                                    <p:set>
                                      <p:cBhvr>
                                        <p:cTn id="25" dur="1" fill="hold">
                                          <p:stCondLst>
                                            <p:cond delay="0"/>
                                          </p:stCondLst>
                                        </p:cTn>
                                        <p:tgtEl>
                                          <p:spTgt spid="79"/>
                                        </p:tgtEl>
                                        <p:attrNameLst>
                                          <p:attrName>style.visibility</p:attrName>
                                        </p:attrNameLst>
                                      </p:cBhvr>
                                      <p:to>
                                        <p:strVal val="visible"/>
                                      </p:to>
                                    </p:set>
                                    <p:animEffect transition="in" filter="barn(inVertical)">
                                      <p:cBhvr>
                                        <p:cTn id="26" dur="500"/>
                                        <p:tgtEl>
                                          <p:spTgt spid="7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xit" presetSubtype="10" fill="hold" nodeType="clickEffect">
                                  <p:stCondLst>
                                    <p:cond delay="0"/>
                                  </p:stCondLst>
                                  <p:childTnLst>
                                    <p:animEffect transition="out" filter="randombar(horizontal)">
                                      <p:cBhvr>
                                        <p:cTn id="30" dur="500"/>
                                        <p:tgtEl>
                                          <p:spTgt spid="48"/>
                                        </p:tgtEl>
                                      </p:cBhvr>
                                    </p:animEffect>
                                    <p:set>
                                      <p:cBhvr>
                                        <p:cTn id="31" dur="1" fill="hold">
                                          <p:stCondLst>
                                            <p:cond delay="499"/>
                                          </p:stCondLst>
                                        </p:cTn>
                                        <p:tgtEl>
                                          <p:spTgt spid="48"/>
                                        </p:tgtEl>
                                        <p:attrNameLst>
                                          <p:attrName>style.visibility</p:attrName>
                                        </p:attrNameLst>
                                      </p:cBhvr>
                                      <p:to>
                                        <p:strVal val="hidden"/>
                                      </p:to>
                                    </p:set>
                                  </p:childTnLst>
                                </p:cTn>
                              </p:par>
                              <p:par>
                                <p:cTn id="32" presetID="16" presetClass="entr" presetSubtype="21" fill="hold" grpId="0" nodeType="with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barn(inVertical)">
                                      <p:cBhvr>
                                        <p:cTn id="34" dur="500"/>
                                        <p:tgtEl>
                                          <p:spTgt spid="8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barn(inVertical)">
                                      <p:cBhvr>
                                        <p:cTn id="39" dur="500"/>
                                        <p:tgtEl>
                                          <p:spTgt spid="76"/>
                                        </p:tgtEl>
                                      </p:cBhvr>
                                    </p:animEffect>
                                  </p:childTnLst>
                                </p:cTn>
                              </p:par>
                              <p:par>
                                <p:cTn id="40" presetID="14" presetClass="exit" presetSubtype="10" fill="hold" nodeType="withEffect">
                                  <p:stCondLst>
                                    <p:cond delay="0"/>
                                  </p:stCondLst>
                                  <p:childTnLst>
                                    <p:animEffect transition="out" filter="randombar(horizontal)">
                                      <p:cBhvr>
                                        <p:cTn id="41" dur="500"/>
                                        <p:tgtEl>
                                          <p:spTgt spid="36"/>
                                        </p:tgtEl>
                                      </p:cBhvr>
                                    </p:animEffect>
                                    <p:set>
                                      <p:cBhvr>
                                        <p:cTn id="42" dur="1" fill="hold">
                                          <p:stCondLst>
                                            <p:cond delay="499"/>
                                          </p:stCondLst>
                                        </p:cTn>
                                        <p:tgtEl>
                                          <p:spTgt spid="3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nodeType="clickEffect">
                                  <p:stCondLst>
                                    <p:cond delay="0"/>
                                  </p:stCondLst>
                                  <p:childTnLst>
                                    <p:animEffect transition="out" filter="randombar(horizontal)">
                                      <p:cBhvr>
                                        <p:cTn id="46" dur="500"/>
                                        <p:tgtEl>
                                          <p:spTgt spid="41"/>
                                        </p:tgtEl>
                                      </p:cBhvr>
                                    </p:animEffect>
                                    <p:set>
                                      <p:cBhvr>
                                        <p:cTn id="47" dur="1" fill="hold">
                                          <p:stCondLst>
                                            <p:cond delay="499"/>
                                          </p:stCondLst>
                                        </p:cTn>
                                        <p:tgtEl>
                                          <p:spTgt spid="41"/>
                                        </p:tgtEl>
                                        <p:attrNameLst>
                                          <p:attrName>style.visibility</p:attrName>
                                        </p:attrNameLst>
                                      </p:cBhvr>
                                      <p:to>
                                        <p:strVal val="hidden"/>
                                      </p:to>
                                    </p:set>
                                  </p:childTnLst>
                                </p:cTn>
                              </p:par>
                              <p:par>
                                <p:cTn id="48" presetID="16" presetClass="entr" presetSubtype="21" fill="hold" grpId="0" nodeType="with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barn(inVertical)">
                                      <p:cBhvr>
                                        <p:cTn id="50" dur="500"/>
                                        <p:tgtEl>
                                          <p:spTgt spid="78"/>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xit" presetSubtype="10" fill="hold" nodeType="clickEffect">
                                  <p:stCondLst>
                                    <p:cond delay="0"/>
                                  </p:stCondLst>
                                  <p:childTnLst>
                                    <p:animEffect transition="out" filter="randombar(horizontal)">
                                      <p:cBhvr>
                                        <p:cTn id="54" dur="500"/>
                                        <p:tgtEl>
                                          <p:spTgt spid="47"/>
                                        </p:tgtEl>
                                      </p:cBhvr>
                                    </p:animEffect>
                                    <p:set>
                                      <p:cBhvr>
                                        <p:cTn id="55" dur="1" fill="hold">
                                          <p:stCondLst>
                                            <p:cond delay="499"/>
                                          </p:stCondLst>
                                        </p:cTn>
                                        <p:tgtEl>
                                          <p:spTgt spid="47"/>
                                        </p:tgtEl>
                                        <p:attrNameLst>
                                          <p:attrName>style.visibility</p:attrName>
                                        </p:attrNameLst>
                                      </p:cBhvr>
                                      <p:to>
                                        <p:strVal val="hidden"/>
                                      </p:to>
                                    </p:set>
                                  </p:childTnLst>
                                </p:cTn>
                              </p:par>
                              <p:par>
                                <p:cTn id="56" presetID="16" presetClass="entr" presetSubtype="21"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barn(inVertical)">
                                      <p:cBhvr>
                                        <p:cTn id="58" dur="500"/>
                                        <p:tgtEl>
                                          <p:spTgt spid="80"/>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nodeType="clickEffect">
                                  <p:stCondLst>
                                    <p:cond delay="0"/>
                                  </p:stCondLst>
                                  <p:childTnLst>
                                    <p:animEffect transition="out" filter="randombar(horizontal)">
                                      <p:cBhvr>
                                        <p:cTn id="62" dur="500"/>
                                        <p:tgtEl>
                                          <p:spTgt spid="49"/>
                                        </p:tgtEl>
                                      </p:cBhvr>
                                    </p:animEffect>
                                    <p:set>
                                      <p:cBhvr>
                                        <p:cTn id="63" dur="1" fill="hold">
                                          <p:stCondLst>
                                            <p:cond delay="499"/>
                                          </p:stCondLst>
                                        </p:cTn>
                                        <p:tgtEl>
                                          <p:spTgt spid="49"/>
                                        </p:tgtEl>
                                        <p:attrNameLst>
                                          <p:attrName>style.visibility</p:attrName>
                                        </p:attrNameLst>
                                      </p:cBhvr>
                                      <p:to>
                                        <p:strVal val="hidden"/>
                                      </p:to>
                                    </p:set>
                                  </p:childTnLst>
                                </p:cTn>
                              </p:par>
                              <p:par>
                                <p:cTn id="64" presetID="16" presetClass="entr" presetSubtype="21" fill="hold" grpId="0" nodeType="withEffect">
                                  <p:stCondLst>
                                    <p:cond delay="0"/>
                                  </p:stCondLst>
                                  <p:childTnLst>
                                    <p:set>
                                      <p:cBhvr>
                                        <p:cTn id="65" dur="1" fill="hold">
                                          <p:stCondLst>
                                            <p:cond delay="0"/>
                                          </p:stCondLst>
                                        </p:cTn>
                                        <p:tgtEl>
                                          <p:spTgt spid="82"/>
                                        </p:tgtEl>
                                        <p:attrNameLst>
                                          <p:attrName>style.visibility</p:attrName>
                                        </p:attrNameLst>
                                      </p:cBhvr>
                                      <p:to>
                                        <p:strVal val="visible"/>
                                      </p:to>
                                    </p:set>
                                    <p:animEffect transition="in" filter="barn(inVertical)">
                                      <p:cBhvr>
                                        <p:cTn id="6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76" grpId="0"/>
      <p:bldP spid="77" grpId="0"/>
      <p:bldP spid="78" grpId="0"/>
      <p:bldP spid="79" grpId="0"/>
      <p:bldP spid="80" grpId="0"/>
      <p:bldP spid="81" grpId="0"/>
      <p:bldP spid="8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12D354D-E064-44AE-B426-8C8A83A639B6}"/>
              </a:ext>
            </a:extLst>
          </p:cNvPr>
          <p:cNvPicPr>
            <a:picLocks noChangeAspect="1"/>
          </p:cNvPicPr>
          <p:nvPr/>
        </p:nvPicPr>
        <p:blipFill>
          <a:blip r:embed="rId6"/>
          <a:stretch>
            <a:fillRect/>
          </a:stretch>
        </p:blipFill>
        <p:spPr>
          <a:xfrm>
            <a:off x="2279560" y="991188"/>
            <a:ext cx="7937680" cy="3999323"/>
          </a:xfrm>
          <a:prstGeom prst="rect">
            <a:avLst/>
          </a:prstGeom>
        </p:spPr>
      </p:pic>
    </p:spTree>
    <p:extLst>
      <p:ext uri="{BB962C8B-B14F-4D97-AF65-F5344CB8AC3E}">
        <p14:creationId xmlns:p14="http://schemas.microsoft.com/office/powerpoint/2010/main" val="3401499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圆角矩形 5">
            <a:extLst>
              <a:ext uri="{FF2B5EF4-FFF2-40B4-BE49-F238E27FC236}">
                <a16:creationId xmlns:a16="http://schemas.microsoft.com/office/drawing/2014/main" id="{9C66E01C-93A4-41EC-A325-EE0BD768A21C}"/>
              </a:ext>
            </a:extLst>
          </p:cNvPr>
          <p:cNvSpPr/>
          <p:nvPr/>
        </p:nvSpPr>
        <p:spPr>
          <a:xfrm>
            <a:off x="1204731" y="293371"/>
            <a:ext cx="5272196" cy="769620"/>
          </a:xfrm>
          <a:prstGeom prst="roundRect">
            <a:avLst>
              <a:gd name="adj" fmla="val 50000"/>
            </a:avLst>
          </a:prstGeom>
          <a:solidFill>
            <a:schemeClr val="accent6">
              <a:lumMod val="20000"/>
              <a:lumOff val="80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rPr>
              <a:t>Trò chơi  tiếp sức trước lớp </a:t>
            </a:r>
            <a:endParaRPr kumimoji="0" lang="zh-CN" altLang="en-US"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endParaRPr>
          </a:p>
        </p:txBody>
      </p:sp>
      <p:pic>
        <p:nvPicPr>
          <p:cNvPr id="32" name="图片 25" descr="卡通人物&#10;&#10;中度可信度描述已自动生成">
            <a:extLst>
              <a:ext uri="{FF2B5EF4-FFF2-40B4-BE49-F238E27FC236}">
                <a16:creationId xmlns:a16="http://schemas.microsoft.com/office/drawing/2014/main" id="{EC7901BA-C007-469D-B8F0-E9DC692B69C3}"/>
              </a:ext>
            </a:extLst>
          </p:cNvPr>
          <p:cNvPicPr>
            <a:picLocks noChangeAspect="1"/>
          </p:cNvPicPr>
          <p:nvPr>
            <p:custDataLst>
              <p:tags r:id="rId1"/>
            </p:custDataLst>
          </p:nvPr>
        </p:nvPicPr>
        <p:blipFill>
          <a:blip r:embed="rId5" cstate="email"/>
          <a:stretch>
            <a:fillRect/>
          </a:stretch>
        </p:blipFill>
        <p:spPr>
          <a:xfrm rot="840000">
            <a:off x="-155072" y="-178432"/>
            <a:ext cx="2212879" cy="2273935"/>
          </a:xfrm>
          <a:prstGeom prst="rect">
            <a:avLst/>
          </a:prstGeom>
        </p:spPr>
      </p:pic>
      <p:sp>
        <p:nvSpPr>
          <p:cNvPr id="33" name="Rectangle 32">
            <a:extLst>
              <a:ext uri="{FF2B5EF4-FFF2-40B4-BE49-F238E27FC236}">
                <a16:creationId xmlns:a16="http://schemas.microsoft.com/office/drawing/2014/main" id="{3C6C8B37-5E12-4845-B105-36E6D8C48948}"/>
              </a:ext>
            </a:extLst>
          </p:cNvPr>
          <p:cNvSpPr/>
          <p:nvPr/>
        </p:nvSpPr>
        <p:spPr>
          <a:xfrm>
            <a:off x="1282703" y="1362594"/>
            <a:ext cx="9855199" cy="615547"/>
          </a:xfrm>
          <a:prstGeom prst="rect">
            <a:avLst/>
          </a:prstGeom>
        </p:spPr>
        <p:txBody>
          <a:bodyPr wrap="square" lIns="121915" tIns="60957" rIns="121915" bIns="60957">
            <a:spAutoFit/>
          </a:bodyPr>
          <a:lstStyle/>
          <a:p>
            <a:pPr marL="0" marR="0" lvl="0" indent="0" algn="l" defTabSz="609555"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a. </a:t>
            </a:r>
            <a:r>
              <a:rPr kumimoji="0" lang="en-US" sz="3200" b="0" i="0" u="none" strike="noStrike" kern="1200" cap="none" spc="0" normalizeH="0" baseline="0" noProof="0" dirty="0" err="1">
                <a:ln>
                  <a:noFill/>
                </a:ln>
                <a:solidFill>
                  <a:srgbClr val="7030A0"/>
                </a:solidFill>
                <a:effectLst/>
                <a:uLnTx/>
                <a:uFillTx/>
                <a:latin typeface="Arial" pitchFamily="34" charset="0"/>
                <a:ea typeface="微软雅黑"/>
                <a:cs typeface="Arial" pitchFamily="34" charset="0"/>
              </a:rPr>
              <a:t>Chọn</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a:t>
            </a:r>
            <a:r>
              <a:rPr kumimoji="0" lang="en-US" sz="3200" b="0" i="0" u="none" strike="noStrike" kern="1200" cap="none" spc="0" normalizeH="0" baseline="0" noProof="0" dirty="0" err="1">
                <a:ln>
                  <a:noFill/>
                </a:ln>
                <a:solidFill>
                  <a:srgbClr val="FF0000"/>
                </a:solidFill>
                <a:effectLst/>
                <a:uLnTx/>
                <a:uFillTx/>
                <a:latin typeface="Arial" pitchFamily="34" charset="0"/>
                <a:ea typeface="微软雅黑"/>
                <a:cs typeface="Arial" pitchFamily="34" charset="0"/>
              </a:rPr>
              <a:t>ch</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a:t>
            </a:r>
            <a:r>
              <a:rPr kumimoji="0" lang="en-US" sz="3200" b="0" i="0" u="none" strike="noStrike" kern="1200" cap="none" spc="0" normalizeH="0" baseline="0" noProof="0" dirty="0" err="1">
                <a:ln>
                  <a:noFill/>
                </a:ln>
                <a:solidFill>
                  <a:srgbClr val="7030A0"/>
                </a:solidFill>
                <a:effectLst/>
                <a:uLnTx/>
                <a:uFillTx/>
                <a:latin typeface="Arial" pitchFamily="34" charset="0"/>
                <a:ea typeface="微软雅黑"/>
                <a:cs typeface="Arial" pitchFamily="34" charset="0"/>
              </a:rPr>
              <a:t>hoặc</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a:t>
            </a:r>
            <a:r>
              <a:rPr kumimoji="0" lang="en-US" sz="3200" b="0" i="0" u="none" strike="noStrike" kern="1200" cap="none" spc="0" normalizeH="0" baseline="0" noProof="0" dirty="0">
                <a:ln>
                  <a:noFill/>
                </a:ln>
                <a:solidFill>
                  <a:srgbClr val="FF0000"/>
                </a:solidFill>
                <a:effectLst/>
                <a:uLnTx/>
                <a:uFillTx/>
                <a:latin typeface="Arial" pitchFamily="34" charset="0"/>
                <a:ea typeface="微软雅黑"/>
                <a:cs typeface="Arial" pitchFamily="34" charset="0"/>
              </a:rPr>
              <a:t>tr</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a:t>
            </a:r>
            <a:r>
              <a:rPr kumimoji="0" lang="en-US" sz="3200" b="0" i="0" u="none" strike="noStrike" kern="1200" cap="none" spc="0" normalizeH="0" baseline="0" noProof="0" dirty="0" err="1">
                <a:ln>
                  <a:noFill/>
                </a:ln>
                <a:solidFill>
                  <a:srgbClr val="7030A0"/>
                </a:solidFill>
                <a:effectLst/>
                <a:uLnTx/>
                <a:uFillTx/>
                <a:latin typeface="Arial" pitchFamily="34" charset="0"/>
                <a:ea typeface="微软雅黑"/>
                <a:cs typeface="Arial" pitchFamily="34" charset="0"/>
              </a:rPr>
              <a:t>thay</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a:t>
            </a:r>
            <a:r>
              <a:rPr kumimoji="0" lang="en-US" sz="3200" b="0" i="0" u="none" strike="noStrike" kern="1200" cap="none" spc="0" normalizeH="0" baseline="0" noProof="0" dirty="0" err="1">
                <a:ln>
                  <a:noFill/>
                </a:ln>
                <a:solidFill>
                  <a:srgbClr val="7030A0"/>
                </a:solidFill>
                <a:effectLst/>
                <a:uLnTx/>
                <a:uFillTx/>
                <a:latin typeface="Arial" pitchFamily="34" charset="0"/>
                <a:ea typeface="微软雅黑"/>
                <a:cs typeface="Arial" pitchFamily="34" charset="0"/>
              </a:rPr>
              <a:t>cho</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ô </a:t>
            </a:r>
            <a:r>
              <a:rPr kumimoji="0" lang="en-US" sz="3200" b="0" i="0" u="none" strike="noStrike" kern="1200" cap="none" spc="0" normalizeH="0" baseline="0" noProof="0" dirty="0" err="1">
                <a:ln>
                  <a:noFill/>
                </a:ln>
                <a:solidFill>
                  <a:srgbClr val="7030A0"/>
                </a:solidFill>
                <a:effectLst/>
                <a:uLnTx/>
                <a:uFillTx/>
                <a:latin typeface="Arial" pitchFamily="34" charset="0"/>
                <a:ea typeface="微软雅黑"/>
                <a:cs typeface="Arial" pitchFamily="34" charset="0"/>
              </a:rPr>
              <a:t>vuông</a:t>
            </a:r>
            <a:r>
              <a:rPr kumimoji="0" lang="en-US"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a:t>
            </a:r>
          </a:p>
        </p:txBody>
      </p:sp>
      <p:pic>
        <p:nvPicPr>
          <p:cNvPr id="84" name="Picture 2">
            <a:extLst>
              <a:ext uri="{FF2B5EF4-FFF2-40B4-BE49-F238E27FC236}">
                <a16:creationId xmlns:a16="http://schemas.microsoft.com/office/drawing/2014/main" id="{D7D46C69-2773-4DB3-91A2-B80E67DACA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2130" y="4376293"/>
            <a:ext cx="3170395" cy="1636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F8AAAAE8-D908-4612-A188-31A4DE2ACD6D}"/>
              </a:ext>
            </a:extLst>
          </p:cNvPr>
          <p:cNvSpPr txBox="1"/>
          <p:nvPr/>
        </p:nvSpPr>
        <p:spPr>
          <a:xfrm>
            <a:off x="1009650" y="2314575"/>
            <a:ext cx="9867900" cy="2062103"/>
          </a:xfrm>
          <a:prstGeom prst="rect">
            <a:avLst/>
          </a:prstGeom>
          <a:noFill/>
        </p:spPr>
        <p:txBody>
          <a:bodyPr wrap="square" rtlCol="0">
            <a:spAutoFit/>
          </a:bodyPr>
          <a:lstStyle/>
          <a:p>
            <a:pPr algn="just"/>
            <a:r>
              <a:rPr lang="vi-VN" sz="3200" dirty="0">
                <a:latin typeface="Calibri" panose="020F0502020204030204" pitchFamily="34" charset="0"/>
                <a:cs typeface="Calibri" panose="020F0502020204030204" pitchFamily="34" charset="0"/>
              </a:rPr>
              <a:t>Sông Bạch Đằng đã đi vào trang sử chống giặc ngoại xâm của dân tộc ta. Ai đã đi qua nơi này cũng cảm thấy tự hào về truyền thống giữ nước của cha ông ta.</a:t>
            </a:r>
            <a:endParaRPr lang="en-US" sz="3200" dirty="0">
              <a:latin typeface="Calibri" panose="020F0502020204030204" pitchFamily="34" charset="0"/>
              <a:cs typeface="Calibri" panose="020F0502020204030204" pitchFamily="34" charset="0"/>
            </a:endParaRPr>
          </a:p>
          <a:p>
            <a:pPr algn="r"/>
            <a:r>
              <a:rPr lang="en-US" sz="3200" dirty="0">
                <a:latin typeface="Calibri" panose="020F0502020204030204" pitchFamily="34" charset="0"/>
                <a:cs typeface="Calibri" panose="020F0502020204030204" pitchFamily="34" charset="0"/>
              </a:rPr>
              <a:t>(Theo </a:t>
            </a:r>
            <a:r>
              <a:rPr lang="en-US" sz="3200" dirty="0" err="1">
                <a:latin typeface="Calibri" panose="020F0502020204030204" pitchFamily="34" charset="0"/>
                <a:cs typeface="Calibri" panose="020F0502020204030204" pitchFamily="34" charset="0"/>
              </a:rPr>
              <a:t>Đoàn</a:t>
            </a:r>
            <a:r>
              <a:rPr lang="en-US" sz="3200" dirty="0">
                <a:latin typeface="Calibri" panose="020F0502020204030204" pitchFamily="34" charset="0"/>
                <a:cs typeface="Calibri" panose="020F0502020204030204" pitchFamily="34" charset="0"/>
              </a:rPr>
              <a:t> Minh </a:t>
            </a:r>
            <a:r>
              <a:rPr lang="en-US" sz="3200" dirty="0" err="1">
                <a:latin typeface="Calibri" panose="020F0502020204030204" pitchFamily="34" charset="0"/>
                <a:cs typeface="Calibri" panose="020F0502020204030204" pitchFamily="34" charset="0"/>
              </a:rPr>
              <a:t>Tuấn</a:t>
            </a:r>
            <a:r>
              <a:rPr lang="en-US" sz="3200" dirty="0">
                <a:latin typeface="Calibri" panose="020F0502020204030204" pitchFamily="34" charset="0"/>
                <a:cs typeface="Calibri" panose="020F0502020204030204" pitchFamily="34" charset="0"/>
              </a:rPr>
              <a:t>)</a:t>
            </a:r>
            <a:endParaRPr lang="vi-VN" sz="3200" dirty="0">
              <a:latin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2D893A85-BB5A-439D-A20A-A581AFA6F342}"/>
              </a:ext>
            </a:extLst>
          </p:cNvPr>
          <p:cNvSpPr/>
          <p:nvPr/>
        </p:nvSpPr>
        <p:spPr>
          <a:xfrm>
            <a:off x="5572125" y="2371725"/>
            <a:ext cx="333375"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7AF78CF-9B0F-414A-A2F1-3A885EFDFC86}"/>
              </a:ext>
            </a:extLst>
          </p:cNvPr>
          <p:cNvSpPr/>
          <p:nvPr/>
        </p:nvSpPr>
        <p:spPr>
          <a:xfrm>
            <a:off x="7181850" y="2381250"/>
            <a:ext cx="333375"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FAE3D1D-B76D-491A-A486-1FC0AA413006}"/>
              </a:ext>
            </a:extLst>
          </p:cNvPr>
          <p:cNvSpPr/>
          <p:nvPr/>
        </p:nvSpPr>
        <p:spPr>
          <a:xfrm>
            <a:off x="1514475" y="3381375"/>
            <a:ext cx="333375"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91398EA-A84E-4409-BB97-A662CD9C490D}"/>
              </a:ext>
            </a:extLst>
          </p:cNvPr>
          <p:cNvSpPr/>
          <p:nvPr/>
        </p:nvSpPr>
        <p:spPr>
          <a:xfrm>
            <a:off x="6057900" y="3362325"/>
            <a:ext cx="390525"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257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53"/>
                                        </p:tgtEl>
                                      </p:cBhvr>
                                    </p:animEffect>
                                    <p:set>
                                      <p:cBhvr>
                                        <p:cTn id="7" dur="1" fill="hold">
                                          <p:stCondLst>
                                            <p:cond delay="499"/>
                                          </p:stCondLst>
                                        </p:cTn>
                                        <p:tgtEl>
                                          <p:spTgt spid="5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54"/>
                                        </p:tgtEl>
                                      </p:cBhvr>
                                    </p:animEffect>
                                    <p:set>
                                      <p:cBhvr>
                                        <p:cTn id="12" dur="1" fill="hold">
                                          <p:stCondLst>
                                            <p:cond delay="499"/>
                                          </p:stCondLst>
                                        </p:cTn>
                                        <p:tgtEl>
                                          <p:spTgt spid="5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55"/>
                                        </p:tgtEl>
                                      </p:cBhvr>
                                    </p:animEffect>
                                    <p:set>
                                      <p:cBhvr>
                                        <p:cTn id="17" dur="1" fill="hold">
                                          <p:stCondLst>
                                            <p:cond delay="499"/>
                                          </p:stCondLst>
                                        </p:cTn>
                                        <p:tgtEl>
                                          <p:spTgt spid="5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56"/>
                                        </p:tgtEl>
                                      </p:cBhvr>
                                    </p:animEffect>
                                    <p:set>
                                      <p:cBhvr>
                                        <p:cTn id="22" dur="1" fill="hold">
                                          <p:stCondLst>
                                            <p:cond delay="499"/>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C6C8B37-5E12-4845-B105-36E6D8C48948}"/>
              </a:ext>
            </a:extLst>
          </p:cNvPr>
          <p:cNvSpPr/>
          <p:nvPr/>
        </p:nvSpPr>
        <p:spPr>
          <a:xfrm>
            <a:off x="1387478" y="1172094"/>
            <a:ext cx="9855199" cy="615547"/>
          </a:xfrm>
          <a:prstGeom prst="rect">
            <a:avLst/>
          </a:prstGeom>
        </p:spPr>
        <p:txBody>
          <a:bodyPr wrap="square" lIns="121915" tIns="60957" rIns="121915" bIns="60957">
            <a:spAutoFit/>
          </a:bodyPr>
          <a:lstStyle/>
          <a:p>
            <a:pPr marL="0" marR="0" lvl="0" indent="0" algn="l" defTabSz="609555"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b. Chọn </a:t>
            </a:r>
            <a:r>
              <a:rPr kumimoji="0" lang="vi-VN" sz="3200" b="0" i="1" u="none" strike="noStrike" kern="1200" cap="none" spc="0" normalizeH="0" baseline="0" noProof="0" dirty="0">
                <a:ln>
                  <a:noFill/>
                </a:ln>
                <a:solidFill>
                  <a:srgbClr val="FF0000"/>
                </a:solidFill>
                <a:effectLst/>
                <a:uLnTx/>
                <a:uFillTx/>
                <a:latin typeface="Arial" pitchFamily="34" charset="0"/>
                <a:ea typeface="微软雅黑"/>
                <a:cs typeface="Arial" pitchFamily="34" charset="0"/>
              </a:rPr>
              <a:t>ươc</a:t>
            </a:r>
            <a:r>
              <a:rPr kumimoji="0" lang="vi-VN"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hoặc </a:t>
            </a:r>
            <a:r>
              <a:rPr kumimoji="0" lang="vi-VN" sz="3200" b="0" i="1" u="none" strike="noStrike" kern="1200" cap="none" spc="0" normalizeH="0" baseline="0" noProof="0" dirty="0">
                <a:ln>
                  <a:noFill/>
                </a:ln>
                <a:solidFill>
                  <a:srgbClr val="FF0000"/>
                </a:solidFill>
                <a:effectLst/>
                <a:uLnTx/>
                <a:uFillTx/>
                <a:latin typeface="Arial" pitchFamily="34" charset="0"/>
                <a:ea typeface="微软雅黑"/>
                <a:cs typeface="Arial" pitchFamily="34" charset="0"/>
              </a:rPr>
              <a:t>ươt</a:t>
            </a:r>
            <a:r>
              <a:rPr kumimoji="0" lang="vi-VN" sz="3200" b="0" i="0" u="none" strike="noStrike" kern="1200" cap="none" spc="0" normalizeH="0" baseline="0" noProof="0" dirty="0">
                <a:ln>
                  <a:noFill/>
                </a:ln>
                <a:solidFill>
                  <a:srgbClr val="7030A0"/>
                </a:solidFill>
                <a:effectLst/>
                <a:uLnTx/>
                <a:uFillTx/>
                <a:latin typeface="Arial" pitchFamily="34" charset="0"/>
                <a:ea typeface="微软雅黑"/>
                <a:cs typeface="Arial" pitchFamily="34" charset="0"/>
              </a:rPr>
              <a:t> thay cho ô vuông.</a:t>
            </a:r>
          </a:p>
        </p:txBody>
      </p:sp>
      <p:sp>
        <p:nvSpPr>
          <p:cNvPr id="2" name="TextBox 1">
            <a:extLst>
              <a:ext uri="{FF2B5EF4-FFF2-40B4-BE49-F238E27FC236}">
                <a16:creationId xmlns:a16="http://schemas.microsoft.com/office/drawing/2014/main" id="{F8AAAAE8-D908-4612-A188-31A4DE2ACD6D}"/>
              </a:ext>
            </a:extLst>
          </p:cNvPr>
          <p:cNvSpPr txBox="1"/>
          <p:nvPr/>
        </p:nvSpPr>
        <p:spPr>
          <a:xfrm>
            <a:off x="981075" y="2238375"/>
            <a:ext cx="421005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Đi ngược về xuôi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Đi trước về sau</a:t>
            </a:r>
          </a:p>
        </p:txBody>
      </p:sp>
      <p:sp>
        <p:nvSpPr>
          <p:cNvPr id="13" name="TextBox 12">
            <a:extLst>
              <a:ext uri="{FF2B5EF4-FFF2-40B4-BE49-F238E27FC236}">
                <a16:creationId xmlns:a16="http://schemas.microsoft.com/office/drawing/2014/main" id="{231BA394-11D5-41DD-ACDB-8ED1DA10ADCC}"/>
              </a:ext>
            </a:extLst>
          </p:cNvPr>
          <p:cNvSpPr txBox="1"/>
          <p:nvPr/>
        </p:nvSpPr>
        <p:spPr>
          <a:xfrm>
            <a:off x="5600700" y="2228850"/>
            <a:ext cx="421005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Non xanh nước biếc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Vượt núi băng rừng</a:t>
            </a:r>
          </a:p>
        </p:txBody>
      </p:sp>
      <p:sp>
        <p:nvSpPr>
          <p:cNvPr id="14" name="Rectangle 13">
            <a:extLst>
              <a:ext uri="{FF2B5EF4-FFF2-40B4-BE49-F238E27FC236}">
                <a16:creationId xmlns:a16="http://schemas.microsoft.com/office/drawing/2014/main" id="{914F65B5-5538-47D0-9F1C-0481D56805F1}"/>
              </a:ext>
            </a:extLst>
          </p:cNvPr>
          <p:cNvSpPr/>
          <p:nvPr/>
        </p:nvSpPr>
        <p:spPr>
          <a:xfrm>
            <a:off x="2162175" y="2371725"/>
            <a:ext cx="647700"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1CEBD2C-DBB4-41BC-A3B9-68CA01CDB421}"/>
              </a:ext>
            </a:extLst>
          </p:cNvPr>
          <p:cNvSpPr/>
          <p:nvPr/>
        </p:nvSpPr>
        <p:spPr>
          <a:xfrm>
            <a:off x="2019300" y="2819400"/>
            <a:ext cx="647700"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DFA91D-00D7-483C-908C-0A57F827B30A}"/>
              </a:ext>
            </a:extLst>
          </p:cNvPr>
          <p:cNvSpPr/>
          <p:nvPr/>
        </p:nvSpPr>
        <p:spPr>
          <a:xfrm>
            <a:off x="7820025" y="2276475"/>
            <a:ext cx="647700"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DEE7D9E-12E6-492F-BACC-09D2381BA622}"/>
              </a:ext>
            </a:extLst>
          </p:cNvPr>
          <p:cNvSpPr/>
          <p:nvPr/>
        </p:nvSpPr>
        <p:spPr>
          <a:xfrm>
            <a:off x="6134100" y="2809875"/>
            <a:ext cx="647700" cy="4191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410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7334DD0-B2D3-432A-9B03-FC43CA6DFEA5}"/>
              </a:ext>
            </a:extLst>
          </p:cNvPr>
          <p:cNvPicPr>
            <a:picLocks noChangeAspect="1"/>
          </p:cNvPicPr>
          <p:nvPr/>
        </p:nvPicPr>
        <p:blipFill>
          <a:blip r:embed="rId6"/>
          <a:stretch>
            <a:fillRect/>
          </a:stretch>
        </p:blipFill>
        <p:spPr>
          <a:xfrm>
            <a:off x="979072" y="1047750"/>
            <a:ext cx="9403186" cy="4400550"/>
          </a:xfrm>
          <a:prstGeom prst="rect">
            <a:avLst/>
          </a:prstGeom>
        </p:spPr>
      </p:pic>
    </p:spTree>
    <p:extLst>
      <p:ext uri="{BB962C8B-B14F-4D97-AF65-F5344CB8AC3E}">
        <p14:creationId xmlns:p14="http://schemas.microsoft.com/office/powerpoint/2010/main" val="324211647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7"/>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0" name="TextBox 2">
            <a:extLst>
              <a:ext uri="{FF2B5EF4-FFF2-40B4-BE49-F238E27FC236}">
                <a16:creationId xmlns:a16="http://schemas.microsoft.com/office/drawing/2014/main" id="{E58B5C0A-65BE-4C25-AA7B-616D51A9F328}"/>
              </a:ext>
            </a:extLst>
          </p:cNvPr>
          <p:cNvSpPr txBox="1"/>
          <p:nvPr/>
        </p:nvSpPr>
        <p:spPr>
          <a:xfrm>
            <a:off x="2445691" y="1108391"/>
            <a:ext cx="7553825" cy="584773"/>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mn-ea"/>
                <a:cs typeface="Times New Roman" pitchFamily="18" charset="0"/>
              </a:rPr>
              <a:t>Từ nào sau đây viết đúng chính tả </a:t>
            </a:r>
          </a:p>
        </p:txBody>
      </p:sp>
      <p:sp>
        <p:nvSpPr>
          <p:cNvPr id="21" name="Rounded Rectangle 3">
            <a:extLst>
              <a:ext uri="{FF2B5EF4-FFF2-40B4-BE49-F238E27FC236}">
                <a16:creationId xmlns:a16="http://schemas.microsoft.com/office/drawing/2014/main" id="{73B84B9D-90C5-4256-81C2-369CE48B2D2E}"/>
              </a:ext>
            </a:extLst>
          </p:cNvPr>
          <p:cNvSpPr/>
          <p:nvPr/>
        </p:nvSpPr>
        <p:spPr>
          <a:xfrm>
            <a:off x="2404128" y="4453349"/>
            <a:ext cx="2510772"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2" name="Rounded Rectangle 4">
            <a:extLst>
              <a:ext uri="{FF2B5EF4-FFF2-40B4-BE49-F238E27FC236}">
                <a16:creationId xmlns:a16="http://schemas.microsoft.com/office/drawing/2014/main" id="{49937F0C-A5E5-4C3E-8A73-C0BE6810B9E7}"/>
              </a:ext>
            </a:extLst>
          </p:cNvPr>
          <p:cNvSpPr/>
          <p:nvPr/>
        </p:nvSpPr>
        <p:spPr>
          <a:xfrm>
            <a:off x="6200275" y="4406652"/>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ea typeface="+mn-ea"/>
              <a:cs typeface="+mn-cs"/>
            </a:endParaRPr>
          </a:p>
        </p:txBody>
      </p:sp>
      <p:sp>
        <p:nvSpPr>
          <p:cNvPr id="23" name="Rounded Rectangle 5">
            <a:extLst>
              <a:ext uri="{FF2B5EF4-FFF2-40B4-BE49-F238E27FC236}">
                <a16:creationId xmlns:a16="http://schemas.microsoft.com/office/drawing/2014/main" id="{3EBB1161-BE50-48B3-BF30-C629C35AE8BB}"/>
              </a:ext>
            </a:extLst>
          </p:cNvPr>
          <p:cNvSpPr/>
          <p:nvPr/>
        </p:nvSpPr>
        <p:spPr>
          <a:xfrm>
            <a:off x="2445691" y="2678299"/>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5" name="Rounded Rectangle 6">
            <a:extLst>
              <a:ext uri="{FF2B5EF4-FFF2-40B4-BE49-F238E27FC236}">
                <a16:creationId xmlns:a16="http://schemas.microsoft.com/office/drawing/2014/main" id="{394641CC-2076-4CC3-BB4F-83F35E6E0591}"/>
              </a:ext>
            </a:extLst>
          </p:cNvPr>
          <p:cNvSpPr/>
          <p:nvPr/>
        </p:nvSpPr>
        <p:spPr>
          <a:xfrm>
            <a:off x="6179492" y="2657516"/>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7" name="TextBox 7">
            <a:extLst>
              <a:ext uri="{FF2B5EF4-FFF2-40B4-BE49-F238E27FC236}">
                <a16:creationId xmlns:a16="http://schemas.microsoft.com/office/drawing/2014/main" id="{3F88A282-0FA9-4E65-9D37-6C1DC2B3FAA7}"/>
              </a:ext>
            </a:extLst>
          </p:cNvPr>
          <p:cNvSpPr txBox="1"/>
          <p:nvPr/>
        </p:nvSpPr>
        <p:spPr>
          <a:xfrm>
            <a:off x="2678884" y="4580063"/>
            <a:ext cx="2331266"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C: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trăn</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trở</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28" name="TextBox 8">
            <a:extLst>
              <a:ext uri="{FF2B5EF4-FFF2-40B4-BE49-F238E27FC236}">
                <a16:creationId xmlns:a16="http://schemas.microsoft.com/office/drawing/2014/main" id="{293BBE6A-CDC8-4198-B2CD-C1E7DCA3D82B}"/>
              </a:ext>
            </a:extLst>
          </p:cNvPr>
          <p:cNvSpPr txBox="1"/>
          <p:nvPr/>
        </p:nvSpPr>
        <p:spPr>
          <a:xfrm>
            <a:off x="6232313" y="2814506"/>
            <a:ext cx="2216362"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B: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chăn</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chở</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29" name="TextBox 9">
            <a:extLst>
              <a:ext uri="{FF2B5EF4-FFF2-40B4-BE49-F238E27FC236}">
                <a16:creationId xmlns:a16="http://schemas.microsoft.com/office/drawing/2014/main" id="{CC6EA2A3-CC75-4CF6-A5CB-19C48AE6C895}"/>
              </a:ext>
            </a:extLst>
          </p:cNvPr>
          <p:cNvSpPr txBox="1"/>
          <p:nvPr/>
        </p:nvSpPr>
        <p:spPr>
          <a:xfrm>
            <a:off x="6236641" y="4538496"/>
            <a:ext cx="2078183"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D: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trăn</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chở</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30" name="TextBox 10">
            <a:extLst>
              <a:ext uri="{FF2B5EF4-FFF2-40B4-BE49-F238E27FC236}">
                <a16:creationId xmlns:a16="http://schemas.microsoft.com/office/drawing/2014/main" id="{E08003E5-7BED-46E2-9F7A-20C6BAC39DE8}"/>
              </a:ext>
            </a:extLst>
          </p:cNvPr>
          <p:cNvSpPr txBox="1"/>
          <p:nvPr/>
        </p:nvSpPr>
        <p:spPr>
          <a:xfrm>
            <a:off x="2524125" y="2801999"/>
            <a:ext cx="2055165"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A: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chăn</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trở</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pic>
        <p:nvPicPr>
          <p:cNvPr id="35" name="Am-thanh-tra-loi-dung-www_nhacchuongvui_com.mp3">
            <a:hlinkClick r:id="" action="ppaction://media"/>
            <a:extLst>
              <a:ext uri="{FF2B5EF4-FFF2-40B4-BE49-F238E27FC236}">
                <a16:creationId xmlns:a16="http://schemas.microsoft.com/office/drawing/2014/main" id="{7263A83B-31BE-4288-8872-06E9BF9E57A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96275" y="291852"/>
            <a:ext cx="609600" cy="609600"/>
          </a:xfrm>
          <a:prstGeom prst="rect">
            <a:avLst/>
          </a:prstGeom>
        </p:spPr>
      </p:pic>
      <p:pic>
        <p:nvPicPr>
          <p:cNvPr id="37" name="Am-thanh-tra-loi-sai-www_nhacchuongvui_com.mp3">
            <a:hlinkClick r:id="" action="ppaction://media"/>
            <a:extLst>
              <a:ext uri="{FF2B5EF4-FFF2-40B4-BE49-F238E27FC236}">
                <a16:creationId xmlns:a16="http://schemas.microsoft.com/office/drawing/2014/main" id="{BA1745BA-9762-45A8-8805-33CB7B0437D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51692" y="1423884"/>
            <a:ext cx="609600" cy="609600"/>
          </a:xfrm>
          <a:prstGeom prst="rect">
            <a:avLst/>
          </a:prstGeom>
        </p:spPr>
      </p:pic>
      <p:pic>
        <p:nvPicPr>
          <p:cNvPr id="38" name="Am-thanh-tra-loi-sai-www_nhacchuongvui_com.mp3">
            <a:hlinkClick r:id="" action="ppaction://media"/>
            <a:extLst>
              <a:ext uri="{FF2B5EF4-FFF2-40B4-BE49-F238E27FC236}">
                <a16:creationId xmlns:a16="http://schemas.microsoft.com/office/drawing/2014/main" id="{2664F621-3F24-4C3A-B42D-98488A39F01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51692" y="3923764"/>
            <a:ext cx="609600" cy="609600"/>
          </a:xfrm>
          <a:prstGeom prst="rect">
            <a:avLst/>
          </a:prstGeom>
        </p:spPr>
      </p:pic>
      <p:pic>
        <p:nvPicPr>
          <p:cNvPr id="39" name="Am-thanh-tra-loi-sai-www_nhacchuongvui_com.mp3">
            <a:hlinkClick r:id="" action="ppaction://media"/>
            <a:extLst>
              <a:ext uri="{FF2B5EF4-FFF2-40B4-BE49-F238E27FC236}">
                <a16:creationId xmlns:a16="http://schemas.microsoft.com/office/drawing/2014/main" id="{26B2B99C-61E4-42FE-A301-7009372B3E1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6275" y="2657516"/>
            <a:ext cx="609600" cy="609600"/>
          </a:xfrm>
          <a:prstGeom prst="rect">
            <a:avLst/>
          </a:prstGeom>
        </p:spPr>
      </p:pic>
      <p:sp>
        <p:nvSpPr>
          <p:cNvPr id="2" name="Oval 1">
            <a:extLst>
              <a:ext uri="{FF2B5EF4-FFF2-40B4-BE49-F238E27FC236}">
                <a16:creationId xmlns:a16="http://schemas.microsoft.com/office/drawing/2014/main" id="{C874733D-C95E-4435-93DF-D23C1296DEF1}"/>
              </a:ext>
            </a:extLst>
          </p:cNvPr>
          <p:cNvSpPr/>
          <p:nvPr/>
        </p:nvSpPr>
        <p:spPr>
          <a:xfrm>
            <a:off x="2667000" y="4552950"/>
            <a:ext cx="504826" cy="5905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2126186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circle(in)">
                                      <p:cBhvr>
                                        <p:cTn id="11" dur="500"/>
                                        <p:tgtEl>
                                          <p:spTgt spid="30"/>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circle(in)">
                                      <p:cBhvr>
                                        <p:cTn id="14" dur="500"/>
                                        <p:tgtEl>
                                          <p:spTgt spid="23"/>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500"/>
                                        <p:tgtEl>
                                          <p:spTgt spid="2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circle(in)">
                                      <p:cBhvr>
                                        <p:cTn id="20" dur="500"/>
                                        <p:tgtEl>
                                          <p:spTgt spid="2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500"/>
                                        <p:tgtEl>
                                          <p:spTgt spid="21"/>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circle(in)">
                                      <p:cBhvr>
                                        <p:cTn id="26" dur="500"/>
                                        <p:tgtEl>
                                          <p:spTgt spid="27"/>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in)">
                                      <p:cBhvr>
                                        <p:cTn id="29" dur="500"/>
                                        <p:tgtEl>
                                          <p:spTgt spid="22"/>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circle(in)">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091" fill="hold"/>
                                        <p:tgtEl>
                                          <p:spTgt spid="35"/>
                                        </p:tgtEl>
                                      </p:cBhvr>
                                    </p:cmd>
                                  </p:childTnLst>
                                </p:cTn>
                              </p:par>
                              <p:par>
                                <p:cTn id="38" presetID="16" presetClass="entr" presetSubtype="21"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50" fill="hold"/>
                                        <p:tgtEl>
                                          <p:spTgt spid="37"/>
                                        </p:tgtEl>
                                      </p:cBhvr>
                                    </p:cmd>
                                  </p:childTnLst>
                                </p:cTn>
                              </p:par>
                            </p:childTnLst>
                          </p:cTn>
                        </p:par>
                      </p:childTnLst>
                    </p:cTn>
                  </p:par>
                </p:childTnLst>
              </p:cTn>
              <p:nextCondLst>
                <p:cond evt="onClick" delay="0">
                  <p:tgtEl>
                    <p:spTgt spid="28"/>
                  </p:tgtEl>
                </p:cond>
              </p:nextCondLst>
            </p:seq>
            <p:seq concurrent="1" nextAc="seek">
              <p:cTn id="46" restart="whenNotActive" fill="hold" evtFilter="cancelBubble" nodeType="interactiveSeq">
                <p:stCondLst>
                  <p:cond evt="onClick" delay="0">
                    <p:tgtEl>
                      <p:spTgt spid="3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0" fill="hold"/>
                                        <p:tgtEl>
                                          <p:spTgt spid="39"/>
                                        </p:tgtEl>
                                      </p:cBhvr>
                                    </p:cmd>
                                  </p:childTnLst>
                                </p:cTn>
                              </p:par>
                            </p:childTnLst>
                          </p:cTn>
                        </p:par>
                      </p:childTnLst>
                    </p:cTn>
                  </p:par>
                </p:childTnLst>
              </p:cTn>
              <p:nextCondLst>
                <p:cond evt="onClick" delay="0">
                  <p:tgtEl>
                    <p:spTgt spid="30"/>
                  </p:tgtEl>
                </p:cond>
              </p:nextCondLst>
            </p:seq>
            <p:seq concurrent="1" nextAc="seek">
              <p:cTn id="51" restart="whenNotActive" fill="hold" evtFilter="cancelBubble" nodeType="interactiveSeq">
                <p:stCondLst>
                  <p:cond evt="onClick" delay="0">
                    <p:tgtEl>
                      <p:spTgt spid="29"/>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withEffect">
                                  <p:stCondLst>
                                    <p:cond delay="0"/>
                                  </p:stCondLst>
                                  <p:childTnLst>
                                    <p:cmd type="call" cmd="playFrom(0.0)">
                                      <p:cBhvr>
                                        <p:cTn id="55" dur="8158" fill="hold"/>
                                        <p:tgtEl>
                                          <p:spTgt spid="38"/>
                                        </p:tgtEl>
                                      </p:cBhvr>
                                    </p:cmd>
                                  </p:childTnLst>
                                </p:cTn>
                              </p:par>
                            </p:childTnLst>
                          </p:cTn>
                        </p:par>
                      </p:childTnLst>
                    </p:cTn>
                  </p:par>
                </p:childTnLst>
              </p:cTn>
              <p:nextCondLst>
                <p:cond evt="onClick" delay="0">
                  <p:tgtEl>
                    <p:spTgt spid="29"/>
                  </p:tgtEl>
                </p:cond>
              </p:nextCondLst>
            </p:seq>
            <p:audio>
              <p:cMediaNode vol="80000">
                <p:cTn id="56" fill="hold" display="0">
                  <p:stCondLst>
                    <p:cond delay="indefinite"/>
                  </p:stCondLst>
                  <p:endCondLst>
                    <p:cond evt="onStopAudio" delay="0">
                      <p:tgtEl>
                        <p:sldTgt/>
                      </p:tgtEl>
                    </p:cond>
                  </p:endCondLst>
                </p:cTn>
                <p:tgtEl>
                  <p:spTgt spid="35"/>
                </p:tgtEl>
              </p:cMediaNode>
            </p:audio>
            <p:audio>
              <p:cMediaNode vol="80000">
                <p:cTn id="57" fill="hold" display="0">
                  <p:stCondLst>
                    <p:cond delay="indefinite"/>
                  </p:stCondLst>
                  <p:endCondLst>
                    <p:cond evt="onStopAudio" delay="0">
                      <p:tgtEl>
                        <p:sldTgt/>
                      </p:tgtEl>
                    </p:cond>
                  </p:endCondLst>
                </p:cTn>
                <p:tgtEl>
                  <p:spTgt spid="37"/>
                </p:tgtEl>
              </p:cMediaNode>
            </p:audio>
            <p:audio>
              <p:cMediaNode vol="80000">
                <p:cTn id="58" fill="hold" display="0">
                  <p:stCondLst>
                    <p:cond delay="indefinite"/>
                  </p:stCondLst>
                  <p:endCondLst>
                    <p:cond evt="onStopAudio" delay="0">
                      <p:tgtEl>
                        <p:sldTgt/>
                      </p:tgtEl>
                    </p:cond>
                  </p:endCondLst>
                </p:cTn>
                <p:tgtEl>
                  <p:spTgt spid="38"/>
                </p:tgtEl>
              </p:cMediaNode>
            </p:audio>
            <p:audio>
              <p:cMediaNode vol="80000">
                <p:cTn id="59" fill="hold" display="0">
                  <p:stCondLst>
                    <p:cond delay="indefinite"/>
                  </p:stCondLst>
                  <p:endCondLst>
                    <p:cond evt="onStopAudio" delay="0">
                      <p:tgtEl>
                        <p:sldTgt/>
                      </p:tgtEl>
                    </p:cond>
                  </p:endCondLst>
                </p:cTn>
                <p:tgtEl>
                  <p:spTgt spid="39"/>
                </p:tgtEl>
              </p:cMediaNode>
            </p:audio>
          </p:childTnLst>
        </p:cTn>
      </p:par>
    </p:tnLst>
    <p:bldLst>
      <p:bldP spid="20" grpId="0"/>
      <p:bldP spid="21" grpId="0" animBg="1"/>
      <p:bldP spid="22" grpId="0" animBg="1"/>
      <p:bldP spid="23" grpId="0" animBg="1"/>
      <p:bldP spid="25" grpId="0" animBg="1"/>
      <p:bldP spid="27" grpId="0"/>
      <p:bldP spid="28" grpId="0"/>
      <p:bldP spid="29" grpId="0"/>
      <p:bldP spid="30"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7"/>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0" name="TextBox 2">
            <a:extLst>
              <a:ext uri="{FF2B5EF4-FFF2-40B4-BE49-F238E27FC236}">
                <a16:creationId xmlns:a16="http://schemas.microsoft.com/office/drawing/2014/main" id="{E58B5C0A-65BE-4C25-AA7B-616D51A9F328}"/>
              </a:ext>
            </a:extLst>
          </p:cNvPr>
          <p:cNvSpPr txBox="1"/>
          <p:nvPr/>
        </p:nvSpPr>
        <p:spPr>
          <a:xfrm>
            <a:off x="2150416" y="1289366"/>
            <a:ext cx="7553825" cy="584773"/>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ea typeface="+mn-ea"/>
                <a:cs typeface="Times New Roman" pitchFamily="18" charset="0"/>
              </a:rPr>
              <a:t>Từ nào sau đây </a:t>
            </a:r>
            <a:r>
              <a:rPr kumimoji="0" lang="en-US" sz="3200" b="1" i="0" u="none" strike="noStrike" kern="1200" cap="none" spc="0" normalizeH="0" baseline="0" noProof="0" dirty="0" err="1">
                <a:ln>
                  <a:noFill/>
                </a:ln>
                <a:solidFill>
                  <a:prstClr val="black"/>
                </a:solidFill>
                <a:effectLst/>
                <a:uLnTx/>
                <a:uFillTx/>
                <a:ea typeface="+mn-ea"/>
                <a:cs typeface="Times New Roman" pitchFamily="18" charset="0"/>
              </a:rPr>
              <a:t>viết</a:t>
            </a:r>
            <a:r>
              <a:rPr kumimoji="0" lang="en-US" sz="3200" b="1" i="0" u="none" strike="noStrike" kern="1200" cap="none" spc="0" normalizeH="0" baseline="0" noProof="0" dirty="0">
                <a:ln>
                  <a:noFill/>
                </a:ln>
                <a:solidFill>
                  <a:prstClr val="black"/>
                </a:solidFill>
                <a:effectLst/>
                <a:uLnTx/>
                <a:uFillTx/>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itchFamily="18" charset="0"/>
              </a:rPr>
              <a:t>sai</a:t>
            </a:r>
            <a:r>
              <a:rPr kumimoji="0" lang="en-US" sz="3200" b="1" i="0" u="none" strike="noStrike" kern="1200" cap="none" spc="0" normalizeH="0" baseline="0" noProof="0" dirty="0">
                <a:ln>
                  <a:noFill/>
                </a:ln>
                <a:solidFill>
                  <a:prstClr val="black"/>
                </a:solidFill>
                <a:effectLst/>
                <a:uLnTx/>
                <a:uFillTx/>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itchFamily="18" charset="0"/>
              </a:rPr>
              <a:t>chính</a:t>
            </a:r>
            <a:r>
              <a:rPr kumimoji="0" lang="en-US" sz="3200" b="1" i="0" u="none" strike="noStrike" kern="1200" cap="none" spc="0" normalizeH="0" baseline="0" noProof="0" dirty="0">
                <a:ln>
                  <a:noFill/>
                </a:ln>
                <a:solidFill>
                  <a:prstClr val="black"/>
                </a:solidFill>
                <a:effectLst/>
                <a:uLnTx/>
                <a:uFillTx/>
                <a:ea typeface="+mn-ea"/>
                <a:cs typeface="Times New Roman" pitchFamily="18" charset="0"/>
              </a:rPr>
              <a:t> tả </a:t>
            </a:r>
          </a:p>
        </p:txBody>
      </p:sp>
      <p:sp>
        <p:nvSpPr>
          <p:cNvPr id="21" name="Rounded Rectangle 3">
            <a:extLst>
              <a:ext uri="{FF2B5EF4-FFF2-40B4-BE49-F238E27FC236}">
                <a16:creationId xmlns:a16="http://schemas.microsoft.com/office/drawing/2014/main" id="{73B84B9D-90C5-4256-81C2-369CE48B2D2E}"/>
              </a:ext>
            </a:extLst>
          </p:cNvPr>
          <p:cNvSpPr/>
          <p:nvPr/>
        </p:nvSpPr>
        <p:spPr>
          <a:xfrm>
            <a:off x="2571037" y="2632417"/>
            <a:ext cx="3091064"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2" name="Rounded Rectangle 4">
            <a:extLst>
              <a:ext uri="{FF2B5EF4-FFF2-40B4-BE49-F238E27FC236}">
                <a16:creationId xmlns:a16="http://schemas.microsoft.com/office/drawing/2014/main" id="{49937F0C-A5E5-4C3E-8A73-C0BE6810B9E7}"/>
              </a:ext>
            </a:extLst>
          </p:cNvPr>
          <p:cNvSpPr/>
          <p:nvPr/>
        </p:nvSpPr>
        <p:spPr>
          <a:xfrm>
            <a:off x="6200275" y="4406652"/>
            <a:ext cx="3091064"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ea typeface="+mn-ea"/>
              <a:cs typeface="+mn-cs"/>
            </a:endParaRPr>
          </a:p>
        </p:txBody>
      </p:sp>
      <p:sp>
        <p:nvSpPr>
          <p:cNvPr id="23" name="Rounded Rectangle 5">
            <a:extLst>
              <a:ext uri="{FF2B5EF4-FFF2-40B4-BE49-F238E27FC236}">
                <a16:creationId xmlns:a16="http://schemas.microsoft.com/office/drawing/2014/main" id="{3EBB1161-BE50-48B3-BF30-C629C35AE8BB}"/>
              </a:ext>
            </a:extLst>
          </p:cNvPr>
          <p:cNvSpPr/>
          <p:nvPr/>
        </p:nvSpPr>
        <p:spPr>
          <a:xfrm>
            <a:off x="2478648" y="4386221"/>
            <a:ext cx="3091063"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5" name="Rounded Rectangle 6">
            <a:extLst>
              <a:ext uri="{FF2B5EF4-FFF2-40B4-BE49-F238E27FC236}">
                <a16:creationId xmlns:a16="http://schemas.microsoft.com/office/drawing/2014/main" id="{394641CC-2076-4CC3-BB4F-83F35E6E0591}"/>
              </a:ext>
            </a:extLst>
          </p:cNvPr>
          <p:cNvSpPr/>
          <p:nvPr/>
        </p:nvSpPr>
        <p:spPr>
          <a:xfrm>
            <a:off x="6179491" y="2657516"/>
            <a:ext cx="2832527" cy="838200"/>
          </a:xfrm>
          <a:prstGeom prst="roundRect">
            <a:avLst/>
          </a:prstGeom>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ea typeface="+mn-ea"/>
              <a:cs typeface="+mn-cs"/>
            </a:endParaRPr>
          </a:p>
        </p:txBody>
      </p:sp>
      <p:sp>
        <p:nvSpPr>
          <p:cNvPr id="27" name="TextBox 7">
            <a:extLst>
              <a:ext uri="{FF2B5EF4-FFF2-40B4-BE49-F238E27FC236}">
                <a16:creationId xmlns:a16="http://schemas.microsoft.com/office/drawing/2014/main" id="{3F88A282-0FA9-4E65-9D37-6C1DC2B3FAA7}"/>
              </a:ext>
            </a:extLst>
          </p:cNvPr>
          <p:cNvSpPr txBox="1"/>
          <p:nvPr/>
        </p:nvSpPr>
        <p:spPr>
          <a:xfrm>
            <a:off x="2845793" y="2759131"/>
            <a:ext cx="3091064"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A: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chở</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tre</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28" name="TextBox 8">
            <a:extLst>
              <a:ext uri="{FF2B5EF4-FFF2-40B4-BE49-F238E27FC236}">
                <a16:creationId xmlns:a16="http://schemas.microsoft.com/office/drawing/2014/main" id="{293BBE6A-CDC8-4198-B2CD-C1E7DCA3D82B}"/>
              </a:ext>
            </a:extLst>
          </p:cNvPr>
          <p:cNvSpPr txBox="1"/>
          <p:nvPr/>
        </p:nvSpPr>
        <p:spPr>
          <a:xfrm>
            <a:off x="6546638" y="2776406"/>
            <a:ext cx="2832527"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B: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chở</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che</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29" name="TextBox 9">
            <a:extLst>
              <a:ext uri="{FF2B5EF4-FFF2-40B4-BE49-F238E27FC236}">
                <a16:creationId xmlns:a16="http://schemas.microsoft.com/office/drawing/2014/main" id="{CC6EA2A3-CC75-4CF6-A5CB-19C48AE6C895}"/>
              </a:ext>
            </a:extLst>
          </p:cNvPr>
          <p:cNvSpPr txBox="1"/>
          <p:nvPr/>
        </p:nvSpPr>
        <p:spPr>
          <a:xfrm>
            <a:off x="6484291" y="4509921"/>
            <a:ext cx="3783659"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D: </a:t>
            </a:r>
            <a:r>
              <a:rPr lang="en-US" sz="3200" dirty="0" err="1">
                <a:solidFill>
                  <a:prstClr val="black"/>
                </a:solidFill>
                <a:cs typeface="Times New Roman" pitchFamily="18" charset="0"/>
              </a:rPr>
              <a:t>trở</a:t>
            </a:r>
            <a:r>
              <a:rPr lang="en-US" sz="3200" dirty="0">
                <a:solidFill>
                  <a:prstClr val="black"/>
                </a:solidFill>
                <a:cs typeface="Times New Roman" pitchFamily="18" charset="0"/>
              </a:rPr>
              <a:t> </a:t>
            </a:r>
            <a:r>
              <a:rPr lang="en-US" sz="3200" dirty="0" err="1">
                <a:solidFill>
                  <a:prstClr val="black"/>
                </a:solidFill>
                <a:cs typeface="Times New Roman" pitchFamily="18" charset="0"/>
              </a:rPr>
              <a:t>mặt</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sp>
        <p:nvSpPr>
          <p:cNvPr id="30" name="TextBox 10">
            <a:extLst>
              <a:ext uri="{FF2B5EF4-FFF2-40B4-BE49-F238E27FC236}">
                <a16:creationId xmlns:a16="http://schemas.microsoft.com/office/drawing/2014/main" id="{E08003E5-7BED-46E2-9F7A-20C6BAC39DE8}"/>
              </a:ext>
            </a:extLst>
          </p:cNvPr>
          <p:cNvSpPr txBox="1"/>
          <p:nvPr/>
        </p:nvSpPr>
        <p:spPr>
          <a:xfrm>
            <a:off x="2845793" y="4509921"/>
            <a:ext cx="3091064" cy="584773"/>
          </a:xfrm>
          <a:prstGeom prst="rect">
            <a:avLst/>
          </a:prstGeom>
          <a:noFill/>
        </p:spPr>
        <p:txBody>
          <a:bodyPr wrap="square" lIns="91439" tIns="45719" rIns="91439" bIns="45719"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ea typeface="+mn-ea"/>
                <a:cs typeface="Times New Roman" pitchFamily="18" charset="0"/>
              </a:rPr>
              <a:t>C: </a:t>
            </a:r>
            <a:r>
              <a:rPr kumimoji="0" lang="en-US" sz="3200" b="0" i="0" u="none" strike="noStrike" kern="1200" cap="none" spc="0" normalizeH="0" baseline="0" noProof="0" dirty="0" err="1">
                <a:ln>
                  <a:noFill/>
                </a:ln>
                <a:solidFill>
                  <a:prstClr val="black"/>
                </a:solidFill>
                <a:effectLst/>
                <a:uLnTx/>
                <a:uFillTx/>
                <a:ea typeface="+mn-ea"/>
                <a:cs typeface="Times New Roman" pitchFamily="18" charset="0"/>
              </a:rPr>
              <a:t>chở</a:t>
            </a:r>
            <a:r>
              <a:rPr kumimoji="0" lang="en-US" sz="3200" b="0" i="0" u="none" strike="noStrike" kern="1200" cap="none" spc="0" normalizeH="0" noProof="0" dirty="0">
                <a:ln>
                  <a:noFill/>
                </a:ln>
                <a:solidFill>
                  <a:prstClr val="black"/>
                </a:solidFill>
                <a:effectLst/>
                <a:uLnTx/>
                <a:uFillTx/>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ea typeface="+mn-ea"/>
                <a:cs typeface="Times New Roman" pitchFamily="18" charset="0"/>
              </a:rPr>
              <a:t>hàng</a:t>
            </a:r>
            <a:endParaRPr kumimoji="0" lang="en-US" sz="3200" b="0" i="0" u="none" strike="noStrike" kern="1200" cap="none" spc="0" normalizeH="0" baseline="0" noProof="0" dirty="0">
              <a:ln>
                <a:noFill/>
              </a:ln>
              <a:solidFill>
                <a:prstClr val="black"/>
              </a:solidFill>
              <a:effectLst/>
              <a:uLnTx/>
              <a:uFillTx/>
              <a:ea typeface="+mn-ea"/>
              <a:cs typeface="Times New Roman" pitchFamily="18" charset="0"/>
            </a:endParaRPr>
          </a:p>
        </p:txBody>
      </p:sp>
      <p:pic>
        <p:nvPicPr>
          <p:cNvPr id="35" name="Am-thanh-tra-loi-dung-www_nhacchuongvui_com.mp3">
            <a:hlinkClick r:id="" action="ppaction://media"/>
            <a:extLst>
              <a:ext uri="{FF2B5EF4-FFF2-40B4-BE49-F238E27FC236}">
                <a16:creationId xmlns:a16="http://schemas.microsoft.com/office/drawing/2014/main" id="{7263A83B-31BE-4288-8872-06E9BF9E57A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96275" y="291852"/>
            <a:ext cx="609600" cy="609600"/>
          </a:xfrm>
          <a:prstGeom prst="rect">
            <a:avLst/>
          </a:prstGeom>
        </p:spPr>
      </p:pic>
      <p:pic>
        <p:nvPicPr>
          <p:cNvPr id="37" name="Am-thanh-tra-loi-sai-www_nhacchuongvui_com.mp3">
            <a:hlinkClick r:id="" action="ppaction://media"/>
            <a:extLst>
              <a:ext uri="{FF2B5EF4-FFF2-40B4-BE49-F238E27FC236}">
                <a16:creationId xmlns:a16="http://schemas.microsoft.com/office/drawing/2014/main" id="{BA1745BA-9762-45A8-8805-33CB7B0437D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51692" y="1423884"/>
            <a:ext cx="609600" cy="609600"/>
          </a:xfrm>
          <a:prstGeom prst="rect">
            <a:avLst/>
          </a:prstGeom>
        </p:spPr>
      </p:pic>
      <p:pic>
        <p:nvPicPr>
          <p:cNvPr id="38" name="Am-thanh-tra-loi-sai-www_nhacchuongvui_com.mp3">
            <a:hlinkClick r:id="" action="ppaction://media"/>
            <a:extLst>
              <a:ext uri="{FF2B5EF4-FFF2-40B4-BE49-F238E27FC236}">
                <a16:creationId xmlns:a16="http://schemas.microsoft.com/office/drawing/2014/main" id="{2664F621-3F24-4C3A-B42D-98488A39F01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51692" y="3923764"/>
            <a:ext cx="609600" cy="609600"/>
          </a:xfrm>
          <a:prstGeom prst="rect">
            <a:avLst/>
          </a:prstGeom>
        </p:spPr>
      </p:pic>
      <p:pic>
        <p:nvPicPr>
          <p:cNvPr id="39" name="Am-thanh-tra-loi-sai-www_nhacchuongvui_com.mp3">
            <a:hlinkClick r:id="" action="ppaction://media"/>
            <a:extLst>
              <a:ext uri="{FF2B5EF4-FFF2-40B4-BE49-F238E27FC236}">
                <a16:creationId xmlns:a16="http://schemas.microsoft.com/office/drawing/2014/main" id="{26B2B99C-61E4-42FE-A301-7009372B3E1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6275" y="2657516"/>
            <a:ext cx="609600" cy="609600"/>
          </a:xfrm>
          <a:prstGeom prst="rect">
            <a:avLst/>
          </a:prstGeom>
        </p:spPr>
      </p:pic>
      <p:sp>
        <p:nvSpPr>
          <p:cNvPr id="2" name="Oval 1">
            <a:extLst>
              <a:ext uri="{FF2B5EF4-FFF2-40B4-BE49-F238E27FC236}">
                <a16:creationId xmlns:a16="http://schemas.microsoft.com/office/drawing/2014/main" id="{C874733D-C95E-4435-93DF-D23C1296DEF1}"/>
              </a:ext>
            </a:extLst>
          </p:cNvPr>
          <p:cNvSpPr/>
          <p:nvPr/>
        </p:nvSpPr>
        <p:spPr>
          <a:xfrm>
            <a:off x="2752725" y="2714625"/>
            <a:ext cx="609600"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25855222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circle(in)">
                                      <p:cBhvr>
                                        <p:cTn id="11" dur="500"/>
                                        <p:tgtEl>
                                          <p:spTgt spid="30"/>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circle(in)">
                                      <p:cBhvr>
                                        <p:cTn id="14" dur="500"/>
                                        <p:tgtEl>
                                          <p:spTgt spid="23"/>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500"/>
                                        <p:tgtEl>
                                          <p:spTgt spid="2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circle(in)">
                                      <p:cBhvr>
                                        <p:cTn id="20" dur="500"/>
                                        <p:tgtEl>
                                          <p:spTgt spid="2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500"/>
                                        <p:tgtEl>
                                          <p:spTgt spid="21"/>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circle(in)">
                                      <p:cBhvr>
                                        <p:cTn id="26" dur="500"/>
                                        <p:tgtEl>
                                          <p:spTgt spid="27"/>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in)">
                                      <p:cBhvr>
                                        <p:cTn id="29" dur="500"/>
                                        <p:tgtEl>
                                          <p:spTgt spid="22"/>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circle(in)">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091" fill="hold"/>
                                        <p:tgtEl>
                                          <p:spTgt spid="35"/>
                                        </p:tgtEl>
                                      </p:cBhvr>
                                    </p:cmd>
                                  </p:childTnLst>
                                </p:cTn>
                              </p:par>
                              <p:par>
                                <p:cTn id="38" presetID="16" presetClass="entr" presetSubtype="21"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50" fill="hold"/>
                                        <p:tgtEl>
                                          <p:spTgt spid="37"/>
                                        </p:tgtEl>
                                      </p:cBhvr>
                                    </p:cmd>
                                  </p:childTnLst>
                                </p:cTn>
                              </p:par>
                            </p:childTnLst>
                          </p:cTn>
                        </p:par>
                      </p:childTnLst>
                    </p:cTn>
                  </p:par>
                </p:childTnLst>
              </p:cTn>
              <p:nextCondLst>
                <p:cond evt="onClick" delay="0">
                  <p:tgtEl>
                    <p:spTgt spid="28"/>
                  </p:tgtEl>
                </p:cond>
              </p:nextCondLst>
            </p:seq>
            <p:seq concurrent="1" nextAc="seek">
              <p:cTn id="46" restart="whenNotActive" fill="hold" evtFilter="cancelBubble" nodeType="interactiveSeq">
                <p:stCondLst>
                  <p:cond evt="onClick" delay="0">
                    <p:tgtEl>
                      <p:spTgt spid="3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0" fill="hold"/>
                                        <p:tgtEl>
                                          <p:spTgt spid="39"/>
                                        </p:tgtEl>
                                      </p:cBhvr>
                                    </p:cmd>
                                  </p:childTnLst>
                                </p:cTn>
                              </p:par>
                            </p:childTnLst>
                          </p:cTn>
                        </p:par>
                      </p:childTnLst>
                    </p:cTn>
                  </p:par>
                </p:childTnLst>
              </p:cTn>
              <p:nextCondLst>
                <p:cond evt="onClick" delay="0">
                  <p:tgtEl>
                    <p:spTgt spid="30"/>
                  </p:tgtEl>
                </p:cond>
              </p:nextCondLst>
            </p:seq>
            <p:seq concurrent="1" nextAc="seek">
              <p:cTn id="51" restart="whenNotActive" fill="hold" evtFilter="cancelBubble" nodeType="interactiveSeq">
                <p:stCondLst>
                  <p:cond evt="onClick" delay="0">
                    <p:tgtEl>
                      <p:spTgt spid="29"/>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withEffect">
                                  <p:stCondLst>
                                    <p:cond delay="0"/>
                                  </p:stCondLst>
                                  <p:childTnLst>
                                    <p:cmd type="call" cmd="playFrom(0.0)">
                                      <p:cBhvr>
                                        <p:cTn id="55" dur="8150" fill="hold"/>
                                        <p:tgtEl>
                                          <p:spTgt spid="38"/>
                                        </p:tgtEl>
                                      </p:cBhvr>
                                    </p:cmd>
                                  </p:childTnLst>
                                </p:cTn>
                              </p:par>
                            </p:childTnLst>
                          </p:cTn>
                        </p:par>
                      </p:childTnLst>
                    </p:cTn>
                  </p:par>
                </p:childTnLst>
              </p:cTn>
              <p:nextCondLst>
                <p:cond evt="onClick" delay="0">
                  <p:tgtEl>
                    <p:spTgt spid="29"/>
                  </p:tgtEl>
                </p:cond>
              </p:nextCondLst>
            </p:seq>
            <p:audio>
              <p:cMediaNode vol="80000">
                <p:cTn id="56" fill="hold" display="0">
                  <p:stCondLst>
                    <p:cond delay="indefinite"/>
                  </p:stCondLst>
                  <p:endCondLst>
                    <p:cond evt="onStopAudio" delay="0">
                      <p:tgtEl>
                        <p:sldTgt/>
                      </p:tgtEl>
                    </p:cond>
                  </p:endCondLst>
                </p:cTn>
                <p:tgtEl>
                  <p:spTgt spid="35"/>
                </p:tgtEl>
              </p:cMediaNode>
            </p:audio>
            <p:audio>
              <p:cMediaNode vol="80000">
                <p:cTn id="57" fill="hold" display="0">
                  <p:stCondLst>
                    <p:cond delay="indefinite"/>
                  </p:stCondLst>
                  <p:endCondLst>
                    <p:cond evt="onStopAudio" delay="0">
                      <p:tgtEl>
                        <p:sldTgt/>
                      </p:tgtEl>
                    </p:cond>
                  </p:endCondLst>
                </p:cTn>
                <p:tgtEl>
                  <p:spTgt spid="37"/>
                </p:tgtEl>
              </p:cMediaNode>
            </p:audio>
            <p:audio>
              <p:cMediaNode vol="80000">
                <p:cTn id="58" fill="hold" display="0">
                  <p:stCondLst>
                    <p:cond delay="indefinite"/>
                  </p:stCondLst>
                  <p:endCondLst>
                    <p:cond evt="onStopAudio" delay="0">
                      <p:tgtEl>
                        <p:sldTgt/>
                      </p:tgtEl>
                    </p:cond>
                  </p:endCondLst>
                </p:cTn>
                <p:tgtEl>
                  <p:spTgt spid="38"/>
                </p:tgtEl>
              </p:cMediaNode>
            </p:audio>
            <p:audio>
              <p:cMediaNode vol="80000">
                <p:cTn id="59" fill="hold" display="0">
                  <p:stCondLst>
                    <p:cond delay="indefinite"/>
                  </p:stCondLst>
                  <p:endCondLst>
                    <p:cond evt="onStopAudio" delay="0">
                      <p:tgtEl>
                        <p:sldTgt/>
                      </p:tgtEl>
                    </p:cond>
                  </p:endCondLst>
                </p:cTn>
                <p:tgtEl>
                  <p:spTgt spid="39"/>
                </p:tgtEl>
              </p:cMediaNode>
            </p:audio>
          </p:childTnLst>
        </p:cTn>
      </p:par>
    </p:tnLst>
    <p:bldLst>
      <p:bldP spid="20" grpId="0"/>
      <p:bldP spid="21" grpId="0" animBg="1"/>
      <p:bldP spid="22" grpId="0" animBg="1"/>
      <p:bldP spid="23" grpId="0" animBg="1"/>
      <p:bldP spid="25" grpId="0" animBg="1"/>
      <p:bldP spid="27" grpId="0"/>
      <p:bldP spid="28" grpId="0"/>
      <p:bldP spid="29" grpId="0"/>
      <p:bldP spid="30"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7" name="Lưu đồ: Điểm Kết Thúc 15">
            <a:extLst>
              <a:ext uri="{FF2B5EF4-FFF2-40B4-BE49-F238E27FC236}">
                <a16:creationId xmlns:a16="http://schemas.microsoft.com/office/drawing/2014/main" id="{1ED11596-CA54-4DFD-B81D-352732387847}"/>
              </a:ext>
            </a:extLst>
          </p:cNvPr>
          <p:cNvSpPr/>
          <p:nvPr/>
        </p:nvSpPr>
        <p:spPr>
          <a:xfrm>
            <a:off x="668553" y="1715390"/>
            <a:ext cx="8537615" cy="3005697"/>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304;p20">
            <a:extLst>
              <a:ext uri="{FF2B5EF4-FFF2-40B4-BE49-F238E27FC236}">
                <a16:creationId xmlns:a16="http://schemas.microsoft.com/office/drawing/2014/main" id="{6D3E7782-01F2-4822-B24B-220FD694CF2F}"/>
              </a:ext>
            </a:extLst>
          </p:cNvPr>
          <p:cNvSpPr txBox="1">
            <a:spLocks/>
          </p:cNvSpPr>
          <p:nvPr/>
        </p:nvSpPr>
        <p:spPr>
          <a:xfrm>
            <a:off x="1566081" y="3839873"/>
            <a:ext cx="7006419" cy="637707"/>
          </a:xfrm>
          <a:prstGeom prst="rect">
            <a:avLst/>
          </a:prstGeom>
          <a:noFill/>
          <a:ln>
            <a:noFill/>
          </a:ln>
        </p:spPr>
        <p:txBody>
          <a:bodyPr spcFirstLastPara="1" wrap="square" lIns="162483" tIns="162483" rIns="162483" bIns="162483"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defTabSz="1218804">
              <a:defRPr/>
            </a:pPr>
            <a:r>
              <a:rPr lang="en-US" sz="4000" b="1" kern="0" dirty="0" err="1">
                <a:solidFill>
                  <a:srgbClr val="FF0000"/>
                </a:solidFill>
                <a:latin typeface="Calibri" panose="020F0502020204030204" pitchFamily="34" charset="0"/>
                <a:cs typeface="Calibri" panose="020F0502020204030204" pitchFamily="34" charset="0"/>
              </a:rPr>
              <a:t>Về</a:t>
            </a:r>
            <a:r>
              <a:rPr lang="en-US" sz="4000" b="1" kern="0" dirty="0">
                <a:solidFill>
                  <a:srgbClr val="FF0000"/>
                </a:solidFill>
                <a:latin typeface="Calibri" panose="020F0502020204030204" pitchFamily="34" charset="0"/>
                <a:cs typeface="Calibri" panose="020F0502020204030204" pitchFamily="34" charset="0"/>
              </a:rPr>
              <a:t> </a:t>
            </a:r>
            <a:r>
              <a:rPr lang="en-US" sz="4000" b="1" kern="0" dirty="0" err="1">
                <a:solidFill>
                  <a:srgbClr val="FF0000"/>
                </a:solidFill>
                <a:latin typeface="Calibri" panose="020F0502020204030204" pitchFamily="34" charset="0"/>
                <a:cs typeface="Calibri" panose="020F0502020204030204" pitchFamily="34" charset="0"/>
              </a:rPr>
              <a:t>nhà</a:t>
            </a:r>
            <a:r>
              <a:rPr lang="en-US" sz="4000" b="1" kern="0" dirty="0">
                <a:solidFill>
                  <a:srgbClr val="FF0000"/>
                </a:solidFill>
                <a:latin typeface="Calibri" panose="020F0502020204030204" pitchFamily="34" charset="0"/>
                <a:cs typeface="Calibri" panose="020F0502020204030204" pitchFamily="34" charset="0"/>
              </a:rPr>
              <a:t>:</a:t>
            </a:r>
          </a:p>
          <a:p>
            <a:pPr lvl="0" defTabSz="1218804">
              <a:defRPr/>
            </a:pPr>
            <a:r>
              <a:rPr lang="vi-VN" sz="4000" kern="0" dirty="0">
                <a:solidFill>
                  <a:srgbClr val="002060"/>
                </a:solidFill>
                <a:latin typeface="Calibri" panose="020F0502020204030204" pitchFamily="34" charset="0"/>
                <a:cs typeface="Calibri" panose="020F0502020204030204" pitchFamily="34" charset="0"/>
              </a:rPr>
              <a:t>Tìm đọc bài văn, bài thơ viết về cảnh vật quê hương, đất nước Việt Nam. </a:t>
            </a:r>
          </a:p>
        </p:txBody>
      </p:sp>
    </p:spTree>
    <p:extLst>
      <p:ext uri="{BB962C8B-B14F-4D97-AF65-F5344CB8AC3E}">
        <p14:creationId xmlns:p14="http://schemas.microsoft.com/office/powerpoint/2010/main" val="24583187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E8BE8B58-F1A1-4B4F-A109-8C89379309F6}"/>
              </a:ext>
            </a:extLst>
          </p:cNvPr>
          <p:cNvGrpSpPr/>
          <p:nvPr/>
        </p:nvGrpSpPr>
        <p:grpSpPr>
          <a:xfrm>
            <a:off x="1159098" y="1060333"/>
            <a:ext cx="9732402" cy="783365"/>
            <a:chOff x="718343" y="288470"/>
            <a:chExt cx="9735405" cy="783607"/>
          </a:xfrm>
        </p:grpSpPr>
        <p:sp>
          <p:nvSpPr>
            <p:cNvPr id="34" name="îṥḷíďê">
              <a:extLst>
                <a:ext uri="{FF2B5EF4-FFF2-40B4-BE49-F238E27FC236}">
                  <a16:creationId xmlns:a16="http://schemas.microsoft.com/office/drawing/2014/main" id="{15D31767-305D-42FA-A790-4ACFFD488EB7}"/>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35" name="Google Shape;5317;p41">
              <a:extLst>
                <a:ext uri="{FF2B5EF4-FFF2-40B4-BE49-F238E27FC236}">
                  <a16:creationId xmlns:a16="http://schemas.microsoft.com/office/drawing/2014/main" id="{615FA7EE-CB9F-4D9A-9102-A19590B0C5E4}"/>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Yêu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đạt</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
        <p:nvSpPr>
          <p:cNvPr id="2" name="TextBox 1">
            <a:extLst>
              <a:ext uri="{FF2B5EF4-FFF2-40B4-BE49-F238E27FC236}">
                <a16:creationId xmlns:a16="http://schemas.microsoft.com/office/drawing/2014/main" id="{82E4E6B0-FC57-7175-A7A7-031447D0D2E2}"/>
              </a:ext>
            </a:extLst>
          </p:cNvPr>
          <p:cNvSpPr txBox="1"/>
          <p:nvPr/>
        </p:nvSpPr>
        <p:spPr>
          <a:xfrm>
            <a:off x="666750" y="2257425"/>
            <a:ext cx="9867900" cy="3262816"/>
          </a:xfrm>
          <a:prstGeom prst="rect">
            <a:avLst/>
          </a:prstGeom>
          <a:noFill/>
        </p:spPr>
        <p:txBody>
          <a:bodyPr wrap="square" rtlCol="0">
            <a:spAutoFit/>
          </a:bodyPr>
          <a:lstStyle/>
          <a:p>
            <a:pPr marL="457200" marR="0" indent="-457200" algn="just">
              <a:lnSpc>
                <a:spcPct val="120000"/>
              </a:lnSpc>
              <a:spcBef>
                <a:spcPts val="0"/>
              </a:spcBef>
              <a:spcAft>
                <a:spcPts val="800"/>
              </a:spcAft>
              <a:buFont typeface="Wingdings" panose="05000000000000000000" pitchFamily="2" charset="2"/>
              <a:buChar char="ü"/>
            </a:pPr>
            <a:r>
              <a:rPr lang="nl-NL" sz="2800" b="1" dirty="0">
                <a:solidFill>
                  <a:srgbClr val="002060"/>
                </a:solidFill>
                <a:effectLst/>
                <a:ea typeface="Calibri" panose="020F0502020204030204" pitchFamily="34" charset="0"/>
                <a:cs typeface="Times New Roman" panose="02020603050405020304" pitchFamily="18" charset="0"/>
              </a:rPr>
              <a:t>Viết đúng chính tả bài thơ Bản em (Nguyễn Thái Vận) theo hình thức nghe – viết; trình bày đúng các khổ thơ, biết viết hoa chữ cái mở đầu tên bài thơ và chữ cái đầu mỗi câu thơ ( viết đúng mẫu chữ viết hoa đã học ở lớp 2)</a:t>
            </a:r>
            <a:endParaRPr lang="en-US" sz="2800" b="1" dirty="0">
              <a:solidFill>
                <a:srgbClr val="002060"/>
              </a:solidFill>
              <a:effectLst/>
              <a:ea typeface="Calibri" panose="020F0502020204030204" pitchFamily="34" charset="0"/>
              <a:cs typeface="Times New Roman" panose="02020603050405020304" pitchFamily="18" charset="0"/>
            </a:endParaRPr>
          </a:p>
          <a:p>
            <a:pPr marL="457200" marR="0" indent="-457200" algn="just">
              <a:lnSpc>
                <a:spcPct val="120000"/>
              </a:lnSpc>
              <a:spcBef>
                <a:spcPts val="0"/>
              </a:spcBef>
              <a:spcAft>
                <a:spcPts val="800"/>
              </a:spcAft>
              <a:buFont typeface="Wingdings" panose="05000000000000000000" pitchFamily="2" charset="2"/>
              <a:buChar char="ü"/>
            </a:pPr>
            <a:r>
              <a:rPr lang="nl-NL" sz="2800" b="1" dirty="0">
                <a:solidFill>
                  <a:srgbClr val="002060"/>
                </a:solidFill>
                <a:effectLst/>
                <a:ea typeface="Calibri" panose="020F0502020204030204" pitchFamily="34" charset="0"/>
                <a:cs typeface="Times New Roman" panose="02020603050405020304" pitchFamily="18" charset="0"/>
              </a:rPr>
              <a:t>Viết đúng từ ngữ có tiếng bắt đầu bằng ch/ tr hoặc có tiếng chứa ươc/ ươt.</a:t>
            </a:r>
            <a:endParaRPr lang="en-US" sz="2800" b="1" dirty="0">
              <a:solidFill>
                <a:srgbClr val="00206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3398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767C5BDB-5C26-4781-8A3F-AE91C374638E}"/>
              </a:ext>
            </a:extLst>
          </p:cNvPr>
          <p:cNvSpPr/>
          <p:nvPr/>
        </p:nvSpPr>
        <p:spPr>
          <a:xfrm>
            <a:off x="5633156" y="0"/>
            <a:ext cx="5630345"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8F15748-984D-426A-B30E-D50933FEA3E7}"/>
              </a:ext>
            </a:extLst>
          </p:cNvPr>
          <p:cNvPicPr>
            <a:picLocks noChangeAspect="1"/>
          </p:cNvPicPr>
          <p:nvPr/>
        </p:nvPicPr>
        <p:blipFill>
          <a:blip r:embed="rId6"/>
          <a:stretch>
            <a:fillRect/>
          </a:stretch>
        </p:blipFill>
        <p:spPr>
          <a:xfrm>
            <a:off x="6096000" y="119082"/>
            <a:ext cx="4505334" cy="1938696"/>
          </a:xfrm>
          <a:prstGeom prst="rect">
            <a:avLst/>
          </a:prstGeom>
        </p:spPr>
      </p:pic>
    </p:spTree>
    <p:extLst>
      <p:ext uri="{BB962C8B-B14F-4D97-AF65-F5344CB8AC3E}">
        <p14:creationId xmlns:p14="http://schemas.microsoft.com/office/powerpoint/2010/main" val="417478535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8631D78-905A-40AC-9CE4-CCD655C646DB}"/>
              </a:ext>
            </a:extLst>
          </p:cNvPr>
          <p:cNvPicPr>
            <a:picLocks noChangeAspect="1"/>
          </p:cNvPicPr>
          <p:nvPr/>
        </p:nvPicPr>
        <p:blipFill>
          <a:blip r:embed="rId2"/>
          <a:stretch>
            <a:fillRect/>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2ECFB99C-7CE4-4AF4-B37C-9493AE82DE3D}"/>
              </a:ext>
            </a:extLst>
          </p:cNvPr>
          <p:cNvSpPr/>
          <p:nvPr/>
        </p:nvSpPr>
        <p:spPr>
          <a:xfrm>
            <a:off x="285751" y="609600"/>
            <a:ext cx="10877550" cy="5676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DACD18EB-29D6-45C8-9C12-E47000979428}"/>
              </a:ext>
            </a:extLst>
          </p:cNvPr>
          <p:cNvPicPr>
            <a:picLocks noChangeAspect="1"/>
          </p:cNvPicPr>
          <p:nvPr/>
        </p:nvPicPr>
        <p:blipFill>
          <a:blip r:embed="rId3"/>
          <a:stretch>
            <a:fillRect/>
          </a:stretch>
        </p:blipFill>
        <p:spPr>
          <a:xfrm>
            <a:off x="1029424" y="645174"/>
            <a:ext cx="9656901" cy="5529551"/>
          </a:xfrm>
          <a:prstGeom prst="rect">
            <a:avLst/>
          </a:prstGeom>
        </p:spPr>
      </p:pic>
    </p:spTree>
    <p:extLst>
      <p:ext uri="{BB962C8B-B14F-4D97-AF65-F5344CB8AC3E}">
        <p14:creationId xmlns:p14="http://schemas.microsoft.com/office/powerpoint/2010/main" val="3088700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787059" y="404630"/>
            <a:ext cx="1579278"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Bản</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em</a:t>
            </a:r>
            <a:endParaRPr kumimoji="0" lang="vi-VN"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47751" y="1023274"/>
            <a:ext cx="3695700"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Bản em Λłn εģ wúi</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E38C71F7-5C03-4C2D-AF17-C4C1538162F7}"/>
              </a:ext>
            </a:extLst>
          </p:cNvPr>
          <p:cNvSpPr txBox="1"/>
          <p:nvPr/>
        </p:nvSpPr>
        <p:spPr>
          <a:xfrm>
            <a:off x="1028701" y="1518574"/>
            <a:ext cx="5076824"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Sĥ bŬg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χϙζ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Ǉr</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Ϊ</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g jây</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081DDEEA-1549-4BC1-8289-3146492DA7CF}"/>
              </a:ext>
            </a:extLst>
          </p:cNvPr>
          <p:cNvSpPr txBox="1"/>
          <p:nvPr/>
        </p:nvSpPr>
        <p:spPr>
          <a:xfrm>
            <a:off x="1000126" y="2061499"/>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SưΩg ǟΠ ηư jưa dĖ</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080FBEDF-06E4-4A42-8B26-8646847ABBA5}"/>
              </a:ext>
            </a:extLst>
          </p:cNvPr>
          <p:cNvSpPr txBox="1"/>
          <p:nvPr/>
        </p:nvSpPr>
        <p:spPr>
          <a:xfrm>
            <a:off x="1000126" y="2632999"/>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Tǟưa jƞ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ấy jặt ǇrƟ.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B91B6272-7168-4835-B4C5-B7529B98C4A3}"/>
              </a:ext>
            </a:extLst>
          </p:cNvPr>
          <p:cNvSpPr txBox="1"/>
          <p:nvPr/>
        </p:nvSpPr>
        <p:spPr>
          <a:xfrm>
            <a:off x="962026" y="3699799"/>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Cây pơ-mu đầu dǬ</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7CC6DB23-D612-4B85-AF84-A75C40900F46}"/>
              </a:ext>
            </a:extLst>
          </p:cNvPr>
          <p:cNvSpPr txBox="1"/>
          <p:nvPr/>
        </p:nvSpPr>
        <p:spPr>
          <a:xfrm>
            <a:off x="933451" y="4204624"/>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Im ηư wgưƟ líζ caζ</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D355E6F7-C5E8-4960-B0BE-A391C13FCDA4}"/>
              </a:ext>
            </a:extLst>
          </p:cNvPr>
          <p:cNvSpPr txBox="1"/>
          <p:nvPr/>
        </p:nvSpPr>
        <p:spPr>
          <a:xfrm>
            <a:off x="971551" y="4757074"/>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Ngựa Ǉuần Ǉra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λμ</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giƞ</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4AF949A6-9245-4F4F-95BE-36750D0D348C}"/>
              </a:ext>
            </a:extLst>
          </p:cNvPr>
          <p:cNvSpPr txBox="1"/>
          <p:nvPr/>
        </p:nvSpPr>
        <p:spPr>
          <a:xfrm>
            <a:off x="990601" y="5290474"/>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Dừng đỉ</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Α∆</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o hí vang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01E2664F-241A-45F7-8B2B-775DABA8AD99}"/>
              </a:ext>
            </a:extLst>
          </p:cNvPr>
          <p:cNvSpPr txBox="1"/>
          <p:nvPr/>
        </p:nvSpPr>
        <p:spPr>
          <a:xfrm>
            <a:off x="5638800" y="1032799"/>
            <a:ext cx="4743449"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Nǖìn xuūg sâu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ung lũng</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1A49448E-AC58-4677-AEBA-BEC941313F1E}"/>
              </a:ext>
            </a:extLst>
          </p:cNvPr>
          <p:cNvSpPr txBox="1"/>
          <p:nvPr/>
        </p:nvSpPr>
        <p:spPr>
          <a:xfrm>
            <a:off x="5619751" y="1528099"/>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Nắng ηư ǟĝ jật vàng</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D38A2CAE-03A4-4DF0-A943-84B2A8F060E4}"/>
              </a:ext>
            </a:extLst>
          </p:cNvPr>
          <p:cNvSpPr txBox="1"/>
          <p:nvPr/>
        </p:nvSpPr>
        <p:spPr>
          <a:xfrm>
            <a:off x="5591176" y="2071024"/>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Thác Ǉrắng Ǉung dải lụa</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08472D86-D029-4AAD-B0D7-E3FEA212917E}"/>
              </a:ext>
            </a:extLst>
          </p:cNvPr>
          <p:cNvSpPr txBox="1"/>
          <p:nvPr/>
        </p:nvSpPr>
        <p:spPr>
          <a:xfrm>
            <a:off x="5591176" y="2613949"/>
            <a:ext cx="50768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Ngô xa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hai ǧ</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ΰ</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Ŋ w</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Ϊ...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36DC1652-82ED-4F25-AED1-D27CE908C5B2}"/>
              </a:ext>
            </a:extLst>
          </p:cNvPr>
          <p:cNvSpPr txBox="1"/>
          <p:nvPr/>
        </p:nvSpPr>
        <p:spPr>
          <a:xfrm>
            <a:off x="7277101" y="3147349"/>
            <a:ext cx="47339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(Nguyễn Thái Vận)</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down)">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DCF69-9E5B-4DB5-8D3B-ACCD3D6D2BC2}"/>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DE69DE3C-28A0-44CD-B08E-0A75EFB7331A}"/>
              </a:ext>
            </a:extLst>
          </p:cNvPr>
          <p:cNvGrpSpPr/>
          <p:nvPr/>
        </p:nvGrpSpPr>
        <p:grpSpPr>
          <a:xfrm>
            <a:off x="1337230" y="1698713"/>
            <a:ext cx="6587674" cy="2774078"/>
            <a:chOff x="1337230" y="1698713"/>
            <a:chExt cx="6587674" cy="2774078"/>
          </a:xfrm>
        </p:grpSpPr>
        <p:pic>
          <p:nvPicPr>
            <p:cNvPr id="1028" name="Picture 4" descr="Cuộn Giấy Cũ Bản - Miễn Phí vector hình ảnh trên Pixabay">
              <a:extLst>
                <a:ext uri="{FF2B5EF4-FFF2-40B4-BE49-F238E27FC236}">
                  <a16:creationId xmlns:a16="http://schemas.microsoft.com/office/drawing/2014/main" id="{0973EC88-6E8B-417C-B012-43331A9BD13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37230" y="1698713"/>
              <a:ext cx="6587674" cy="194479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524A8535-62B8-4E6F-8CC6-BABCA62CF2EE}"/>
                </a:ext>
              </a:extLst>
            </p:cNvPr>
            <p:cNvSpPr txBox="1">
              <a:spLocks/>
            </p:cNvSpPr>
            <p:nvPr/>
          </p:nvSpPr>
          <p:spPr>
            <a:xfrm>
              <a:off x="1796059" y="2300862"/>
              <a:ext cx="4853204" cy="2171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600" b="1" dirty="0" err="1">
                  <a:solidFill>
                    <a:srgbClr val="0070C0"/>
                  </a:solidFill>
                  <a:latin typeface="Calibri" panose="020F0502020204030204" pitchFamily="34" charset="0"/>
                  <a:cs typeface="Calibri" panose="020F0502020204030204" pitchFamily="34" charset="0"/>
                </a:rPr>
                <a:t>Nội</a:t>
              </a:r>
              <a:r>
                <a:rPr lang="en-US" sz="3600" b="1" dirty="0">
                  <a:solidFill>
                    <a:srgbClr val="0070C0"/>
                  </a:solidFill>
                  <a:latin typeface="Calibri" panose="020F0502020204030204" pitchFamily="34" charset="0"/>
                  <a:cs typeface="Calibri" panose="020F0502020204030204" pitchFamily="34" charset="0"/>
                </a:rPr>
                <a:t> dung </a:t>
              </a:r>
              <a:r>
                <a:rPr lang="en-US" sz="3600" b="1" dirty="0" err="1">
                  <a:solidFill>
                    <a:srgbClr val="0070C0"/>
                  </a:solidFill>
                  <a:latin typeface="Calibri" panose="020F0502020204030204" pitchFamily="34" charset="0"/>
                  <a:cs typeface="Calibri" panose="020F0502020204030204" pitchFamily="34" charset="0"/>
                </a:rPr>
                <a:t>bài</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thơ</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gì</a:t>
              </a:r>
              <a:r>
                <a:rPr lang="en-US" sz="3600" b="1" dirty="0">
                  <a:solidFill>
                    <a:srgbClr val="0070C0"/>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pic>
        <p:nvPicPr>
          <p:cNvPr id="1030" name="Picture 6" descr="Premium Vector | Cute cartoon smiling sun">
            <a:extLst>
              <a:ext uri="{FF2B5EF4-FFF2-40B4-BE49-F238E27FC236}">
                <a16:creationId xmlns:a16="http://schemas.microsoft.com/office/drawing/2014/main" id="{79DC37DF-0981-42A7-8731-FCC1277409F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243" b="91170" l="10000" r="90000">
                        <a14:foregroundMark x1="37300" y1="46400" x2="37300" y2="46400"/>
                        <a14:foregroundMark x1="37300" y1="46400" x2="37300" y2="46400"/>
                        <a14:foregroundMark x1="37300" y1="46400" x2="37300" y2="46400"/>
                        <a14:foregroundMark x1="37300" y1="46400" x2="37300" y2="46400"/>
                        <a14:foregroundMark x1="37300" y1="46400" x2="37300" y2="46400"/>
                        <a14:foregroundMark x1="37300" y1="46400" x2="31900" y2="49494"/>
                        <a14:foregroundMark x1="50450" y1="47807" x2="56850" y2="52587"/>
                        <a14:foregroundMark x1="56850" y1="52587" x2="53150" y2="46063"/>
                        <a14:foregroundMark x1="53150" y1="46063" x2="47400" y2="49100"/>
                        <a14:foregroundMark x1="38450" y1="39708" x2="39350" y2="55568"/>
                        <a14:foregroundMark x1="39350" y1="55568" x2="54500" y2="63442"/>
                        <a14:foregroundMark x1="54500" y1="63442" x2="61650" y2="55793"/>
                        <a14:foregroundMark x1="61650" y1="55793" x2="51450" y2="42632"/>
                        <a14:foregroundMark x1="51450" y1="42632" x2="31100" y2="38751"/>
                        <a14:foregroundMark x1="31100" y1="38751" x2="30150" y2="39708"/>
                        <a14:foregroundMark x1="57100" y1="28234" x2="65900" y2="34477"/>
                        <a14:foregroundMark x1="65900" y1="34477" x2="70500" y2="41507"/>
                        <a14:foregroundMark x1="70500" y1="41507" x2="69350" y2="44826"/>
                        <a14:foregroundMark x1="62900" y1="34871" x2="63050" y2="35433"/>
                        <a14:foregroundMark x1="63050" y1="35433" x2="65700" y2="39033"/>
                        <a14:foregroundMark x1="65450" y1="36895" x2="65450" y2="36895"/>
                        <a14:foregroundMark x1="73000" y1="20416" x2="73000" y2="20979"/>
                        <a14:foregroundMark x1="63800" y1="14454" x2="63400" y2="16198"/>
                        <a14:foregroundMark x1="56100" y1="9505" x2="54950" y2="12598"/>
                        <a14:foregroundMark x1="46000" y1="9618" x2="46000" y2="11474"/>
                        <a14:foregroundMark x1="37950" y1="11192" x2="39100" y2="16479"/>
                        <a14:foregroundMark x1="30400" y1="16029" x2="31150" y2="17604"/>
                        <a14:foregroundMark x1="23300" y1="21822" x2="24200" y2="23116"/>
                        <a14:foregroundMark x1="17250" y1="30934" x2="18650" y2="31496"/>
                        <a14:foregroundMark x1="13600" y1="38020" x2="15750" y2="38864"/>
                        <a14:foregroundMark x1="13100" y1="49494" x2="14750" y2="49494"/>
                        <a14:foregroundMark x1="14250" y1="61699" x2="15900" y2="61136"/>
                        <a14:foregroundMark x1="19150" y1="71485" x2="20650" y2="70641"/>
                        <a14:foregroundMark x1="26200" y1="79584" x2="27500" y2="76603"/>
                        <a14:foregroundMark x1="32800" y1="88076" x2="33650" y2="86389"/>
                        <a14:foregroundMark x1="42850" y1="90664" x2="42850" y2="87795"/>
                        <a14:foregroundMark x1="52300" y1="91226" x2="51950" y2="88526"/>
                        <a14:foregroundMark x1="61000" y1="89370" x2="60900" y2="85546"/>
                        <a14:foregroundMark x1="70350" y1="84139" x2="68600" y2="79978"/>
                        <a14:foregroundMark x1="76550" y1="78740" x2="74150" y2="74466"/>
                        <a14:foregroundMark x1="83100" y1="69516" x2="79950" y2="68391"/>
                        <a14:foregroundMark x1="85250" y1="59843" x2="83450" y2="59561"/>
                        <a14:foregroundMark x1="79950" y1="48369" x2="81350" y2="48538"/>
                        <a14:foregroundMark x1="78800" y1="39595" x2="81450" y2="38751"/>
                        <a14:foregroundMark x1="75000" y1="30484" x2="76900" y2="29809"/>
                        <a14:foregroundMark x1="65450" y1="35152" x2="65450" y2="35602"/>
                        <a14:foregroundMark x1="45900" y1="6243" x2="45900" y2="6243"/>
                      </a14:backgroundRemoval>
                    </a14:imgEffect>
                  </a14:imgLayer>
                </a14:imgProps>
              </a:ext>
              <a:ext uri="{28A0092B-C50C-407E-A947-70E740481C1C}">
                <a14:useLocalDpi xmlns:a14="http://schemas.microsoft.com/office/drawing/2010/main" val="0"/>
              </a:ext>
            </a:extLst>
          </a:blip>
          <a:srcRect/>
          <a:stretch>
            <a:fillRect/>
          </a:stretch>
        </p:blipFill>
        <p:spPr bwMode="auto">
          <a:xfrm>
            <a:off x="9761049" y="257782"/>
            <a:ext cx="2187442" cy="19447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AE8990B-D102-4E7A-8045-69954CC5DF0C}"/>
              </a:ext>
            </a:extLst>
          </p:cNvPr>
          <p:cNvPicPr>
            <a:picLocks noChangeAspect="1"/>
          </p:cNvPicPr>
          <p:nvPr/>
        </p:nvPicPr>
        <p:blipFill>
          <a:blip r:embed="rId7"/>
          <a:stretch>
            <a:fillRect/>
          </a:stretch>
        </p:blipFill>
        <p:spPr>
          <a:xfrm>
            <a:off x="677428" y="75763"/>
            <a:ext cx="7419475" cy="1944793"/>
          </a:xfrm>
          <a:prstGeom prst="rect">
            <a:avLst/>
          </a:prstGeom>
        </p:spPr>
      </p:pic>
      <p:grpSp>
        <p:nvGrpSpPr>
          <p:cNvPr id="4" name="Group 3">
            <a:extLst>
              <a:ext uri="{FF2B5EF4-FFF2-40B4-BE49-F238E27FC236}">
                <a16:creationId xmlns:a16="http://schemas.microsoft.com/office/drawing/2014/main" id="{1219E50A-13EC-4805-A1BD-5D08FAC2F1FD}"/>
              </a:ext>
            </a:extLst>
          </p:cNvPr>
          <p:cNvGrpSpPr/>
          <p:nvPr/>
        </p:nvGrpSpPr>
        <p:grpSpPr>
          <a:xfrm>
            <a:off x="1072239" y="4118655"/>
            <a:ext cx="6300844" cy="2081263"/>
            <a:chOff x="1796059" y="4931211"/>
            <a:chExt cx="5261611" cy="1543862"/>
          </a:xfrm>
        </p:grpSpPr>
        <p:grpSp>
          <p:nvGrpSpPr>
            <p:cNvPr id="17" name="组合 19">
              <a:extLst>
                <a:ext uri="{FF2B5EF4-FFF2-40B4-BE49-F238E27FC236}">
                  <a16:creationId xmlns:a16="http://schemas.microsoft.com/office/drawing/2014/main" id="{4BC5E82C-326D-43F4-8C21-DE06C1954C1E}"/>
                </a:ext>
              </a:extLst>
            </p:cNvPr>
            <p:cNvGrpSpPr/>
            <p:nvPr/>
          </p:nvGrpSpPr>
          <p:grpSpPr>
            <a:xfrm>
              <a:off x="1796059" y="4931211"/>
              <a:ext cx="5261610" cy="1543862"/>
              <a:chOff x="1317" y="3053"/>
              <a:chExt cx="9814" cy="3241"/>
            </a:xfrm>
          </p:grpSpPr>
          <p:grpSp>
            <p:nvGrpSpPr>
              <p:cNvPr id="18" name="组合 20">
                <a:extLst>
                  <a:ext uri="{FF2B5EF4-FFF2-40B4-BE49-F238E27FC236}">
                    <a16:creationId xmlns:a16="http://schemas.microsoft.com/office/drawing/2014/main" id="{FB6A94D0-F701-4E24-95A1-08BD13709595}"/>
                  </a:ext>
                </a:extLst>
              </p:cNvPr>
              <p:cNvGrpSpPr/>
              <p:nvPr/>
            </p:nvGrpSpPr>
            <p:grpSpPr>
              <a:xfrm>
                <a:off x="1317" y="3053"/>
                <a:ext cx="9814" cy="3241"/>
                <a:chOff x="1020" y="2328"/>
                <a:chExt cx="6479" cy="6678"/>
              </a:xfrm>
            </p:grpSpPr>
            <p:sp>
              <p:nvSpPr>
                <p:cNvPr id="24" name="圆角矩形 21">
                  <a:extLst>
                    <a:ext uri="{FF2B5EF4-FFF2-40B4-BE49-F238E27FC236}">
                      <a16:creationId xmlns:a16="http://schemas.microsoft.com/office/drawing/2014/main" id="{D2ED3D44-8335-4FD9-9854-94F5C34251B9}"/>
                    </a:ext>
                  </a:extLst>
                </p:cNvPr>
                <p:cNvSpPr/>
                <p:nvPr/>
              </p:nvSpPr>
              <p:spPr>
                <a:xfrm>
                  <a:off x="1265" y="2480"/>
                  <a:ext cx="6234" cy="6526"/>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 name="圆角矩形 22">
                  <a:extLst>
                    <a:ext uri="{FF2B5EF4-FFF2-40B4-BE49-F238E27FC236}">
                      <a16:creationId xmlns:a16="http://schemas.microsoft.com/office/drawing/2014/main" id="{2F4418CD-B4D5-4EDC-9FF7-DD980D6B1D71}"/>
                    </a:ext>
                  </a:extLst>
                </p:cNvPr>
                <p:cNvSpPr/>
                <p:nvPr/>
              </p:nvSpPr>
              <p:spPr>
                <a:xfrm>
                  <a:off x="1020" y="2328"/>
                  <a:ext cx="6294" cy="5896"/>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2" name="文本框 23">
                <a:extLst>
                  <a:ext uri="{FF2B5EF4-FFF2-40B4-BE49-F238E27FC236}">
                    <a16:creationId xmlns:a16="http://schemas.microsoft.com/office/drawing/2014/main" id="{D0E2786E-7F73-4CBF-9C40-998AFD8C5CB9}"/>
                  </a:ext>
                </a:extLst>
              </p:cNvPr>
              <p:cNvSpPr txBox="1"/>
              <p:nvPr/>
            </p:nvSpPr>
            <p:spPr>
              <a:xfrm>
                <a:off x="2036" y="3526"/>
                <a:ext cx="8112" cy="7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sp>
          <p:nvSpPr>
            <p:cNvPr id="26" name="Rectangle 25">
              <a:extLst>
                <a:ext uri="{FF2B5EF4-FFF2-40B4-BE49-F238E27FC236}">
                  <a16:creationId xmlns:a16="http://schemas.microsoft.com/office/drawing/2014/main" id="{798DE381-FCBC-4943-8B20-52E297FC4C47}"/>
                </a:ext>
              </a:extLst>
            </p:cNvPr>
            <p:cNvSpPr/>
            <p:nvPr/>
          </p:nvSpPr>
          <p:spPr>
            <a:xfrm>
              <a:off x="1949889" y="5116800"/>
              <a:ext cx="5107781" cy="799068"/>
            </a:xfrm>
            <a:prstGeom prst="rect">
              <a:avLst/>
            </a:prstGeom>
          </p:spPr>
          <p:txBody>
            <a:bodyPr wrap="square" lIns="91436" tIns="45718" rIns="91436"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Bài</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thơ</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miêu</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tả</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vẻ</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đẹp</a:t>
              </a:r>
              <a:r>
                <a:rPr kumimoji="0" lang="en-US"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a:t>
              </a:r>
              <a:r>
                <a:rPr kumimoji="0" lang="en-US" altLang="zh-CN" sz="3200" b="0" i="0" u="none" strike="noStrike" kern="1200" cap="none" spc="0" normalizeH="0" baseline="0" noProof="0" dirty="0" err="1">
                  <a:ln>
                    <a:noFill/>
                  </a:ln>
                  <a:solidFill>
                    <a:srgbClr val="FF0000"/>
                  </a:solidFill>
                  <a:effectLst/>
                  <a:uLnTx/>
                  <a:uFillTx/>
                  <a:latin typeface="Arial" pitchFamily="34" charset="0"/>
                  <a:ea typeface="思源黑体 CN Light" panose="020B0300000000000000" charset="-122"/>
                  <a:cs typeface="Arial" pitchFamily="34" charset="0"/>
                  <a:sym typeface="+mn-ea"/>
                </a:rPr>
                <a:t>của</a:t>
              </a:r>
              <a:r>
                <a:rPr kumimoji="0" lang="vi-VN" altLang="zh-CN" sz="3200" b="0" i="0" u="none" strike="noStrike" kern="1200" cap="none" spc="0" normalizeH="0" baseline="0" noProof="0" dirty="0">
                  <a:ln>
                    <a:noFill/>
                  </a:ln>
                  <a:solidFill>
                    <a:srgbClr val="FF0000"/>
                  </a:solidFill>
                  <a:effectLst/>
                  <a:uLnTx/>
                  <a:uFillTx/>
                  <a:latin typeface="Arial" pitchFamily="34" charset="0"/>
                  <a:ea typeface="思源黑体 CN Light" panose="020B0300000000000000" charset="-122"/>
                  <a:cs typeface="Arial" pitchFamily="34" charset="0"/>
                  <a:sym typeface="+mn-ea"/>
                </a:rPr>
                <a:t> cảnh vật miền núi.</a:t>
              </a: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44931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7"/>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8">
            <a:extLst>
              <a:ext uri="{FF2B5EF4-FFF2-40B4-BE49-F238E27FC236}">
                <a16:creationId xmlns:a16="http://schemas.microsoft.com/office/drawing/2014/main" id="{408230DB-4631-494E-89B2-523D9D266FB4}"/>
              </a:ext>
            </a:extLst>
          </p:cNvPr>
          <p:cNvGrpSpPr/>
          <p:nvPr/>
        </p:nvGrpSpPr>
        <p:grpSpPr>
          <a:xfrm>
            <a:off x="739414" y="1775926"/>
            <a:ext cx="4066246" cy="2025487"/>
            <a:chOff x="-773" y="0"/>
            <a:chExt cx="7189" cy="3581"/>
          </a:xfrm>
        </p:grpSpPr>
        <p:sp>
          <p:nvSpPr>
            <p:cNvPr id="17" name="圆角矩形 7">
              <a:extLst>
                <a:ext uri="{FF2B5EF4-FFF2-40B4-BE49-F238E27FC236}">
                  <a16:creationId xmlns:a16="http://schemas.microsoft.com/office/drawing/2014/main" id="{5EBFCA33-BDD1-4DAC-AB6B-F7560D2DC829}"/>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8" name="圆角矩形 5">
              <a:extLst>
                <a:ext uri="{FF2B5EF4-FFF2-40B4-BE49-F238E27FC236}">
                  <a16:creationId xmlns:a16="http://schemas.microsoft.com/office/drawing/2014/main" id="{F10E4A59-B0A5-4B25-8876-9C898840E2C0}"/>
                </a:ext>
              </a:extLst>
            </p:cNvPr>
            <p:cNvSpPr/>
            <p:nvPr/>
          </p:nvSpPr>
          <p:spPr>
            <a:xfrm>
              <a:off x="1365" y="1525"/>
              <a:ext cx="4943" cy="1212"/>
            </a:xfrm>
            <a:prstGeom prst="roundRect">
              <a:avLst>
                <a:gd name="adj" fmla="val 50000"/>
              </a:avLst>
            </a:prstGeom>
            <a:solidFill>
              <a:srgbClr val="79DB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chóp</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F9AAAD24-A87A-4792-88C2-CBDF57A08F0A}"/>
                </a:ext>
              </a:extLst>
            </p:cNvPr>
            <p:cNvPicPr>
              <a:picLocks noChangeAspect="1"/>
            </p:cNvPicPr>
            <p:nvPr>
              <p:custDataLst>
                <p:tags r:id="rId4"/>
              </p:custDataLst>
            </p:nvPr>
          </p:nvPicPr>
          <p:blipFill>
            <a:blip r:embed="rId9" cstate="email"/>
            <a:stretch>
              <a:fillRect/>
            </a:stretch>
          </p:blipFill>
          <p:spPr>
            <a:xfrm rot="840000">
              <a:off x="-773" y="0"/>
              <a:ext cx="3581" cy="3581"/>
            </a:xfrm>
            <a:prstGeom prst="rect">
              <a:avLst/>
            </a:prstGeom>
          </p:spPr>
        </p:pic>
      </p:grpSp>
      <p:grpSp>
        <p:nvGrpSpPr>
          <p:cNvPr id="21" name="组合 16">
            <a:extLst>
              <a:ext uri="{FF2B5EF4-FFF2-40B4-BE49-F238E27FC236}">
                <a16:creationId xmlns:a16="http://schemas.microsoft.com/office/drawing/2014/main" id="{5B3F8F0C-CF2E-4F23-8C13-13EFF4CD4CB5}"/>
              </a:ext>
            </a:extLst>
          </p:cNvPr>
          <p:cNvGrpSpPr/>
          <p:nvPr/>
        </p:nvGrpSpPr>
        <p:grpSpPr>
          <a:xfrm>
            <a:off x="5901009" y="1844055"/>
            <a:ext cx="3881854" cy="2025487"/>
            <a:chOff x="-447" y="-50"/>
            <a:chExt cx="6863" cy="3581"/>
          </a:xfrm>
        </p:grpSpPr>
        <p:sp>
          <p:nvSpPr>
            <p:cNvPr id="22" name="圆角矩形 17">
              <a:extLst>
                <a:ext uri="{FF2B5EF4-FFF2-40B4-BE49-F238E27FC236}">
                  <a16:creationId xmlns:a16="http://schemas.microsoft.com/office/drawing/2014/main" id="{A89B814E-0368-4A71-9160-E4B51EB6BAC2}"/>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18">
              <a:extLst>
                <a:ext uri="{FF2B5EF4-FFF2-40B4-BE49-F238E27FC236}">
                  <a16:creationId xmlns:a16="http://schemas.microsoft.com/office/drawing/2014/main" id="{2D602184-7500-4658-8946-FDD8D04A6C83}"/>
                </a:ext>
              </a:extLst>
            </p:cNvPr>
            <p:cNvSpPr/>
            <p:nvPr/>
          </p:nvSpPr>
          <p:spPr>
            <a:xfrm>
              <a:off x="1365" y="1525"/>
              <a:ext cx="5051" cy="1212"/>
            </a:xfrm>
            <a:prstGeom prst="roundRect">
              <a:avLst>
                <a:gd name="adj" fmla="val 50000"/>
              </a:avLst>
            </a:prstGeom>
            <a:solidFill>
              <a:srgbClr val="BAEC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500" b="1" spc="-225" dirty="0" err="1">
                  <a:solidFill>
                    <a:prstClr val="black"/>
                  </a:solidFill>
                  <a:latin typeface="Arial" pitchFamily="34" charset="0"/>
                  <a:ea typeface="字魂189号-星岩乐黑体" panose="00000500000000000000" charset="-122"/>
                  <a:cs typeface="Arial" pitchFamily="34" charset="0"/>
                  <a:sym typeface="+mn-lt"/>
                </a:rPr>
                <a:t>dội</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4" name="图片 19" descr="卡通人物&#10;&#10;中度可信度描述已自动生成">
              <a:extLst>
                <a:ext uri="{FF2B5EF4-FFF2-40B4-BE49-F238E27FC236}">
                  <a16:creationId xmlns:a16="http://schemas.microsoft.com/office/drawing/2014/main" id="{33618A8E-B6A6-4CBE-9CAC-C4F6419A7FF9}"/>
                </a:ext>
              </a:extLst>
            </p:cNvPr>
            <p:cNvPicPr>
              <a:picLocks noChangeAspect="1"/>
            </p:cNvPicPr>
            <p:nvPr>
              <p:custDataLst>
                <p:tags r:id="rId3"/>
              </p:custDataLst>
            </p:nvPr>
          </p:nvPicPr>
          <p:blipFill>
            <a:blip r:embed="rId9" cstate="email"/>
            <a:stretch>
              <a:fillRect/>
            </a:stretch>
          </p:blipFill>
          <p:spPr>
            <a:xfrm rot="840000">
              <a:off x="-447" y="-50"/>
              <a:ext cx="3166" cy="3581"/>
            </a:xfrm>
            <a:prstGeom prst="rect">
              <a:avLst/>
            </a:prstGeom>
          </p:spPr>
        </p:pic>
      </p:grpSp>
      <p:grpSp>
        <p:nvGrpSpPr>
          <p:cNvPr id="25" name="组合 20">
            <a:extLst>
              <a:ext uri="{FF2B5EF4-FFF2-40B4-BE49-F238E27FC236}">
                <a16:creationId xmlns:a16="http://schemas.microsoft.com/office/drawing/2014/main" id="{8552C3F5-5BFA-4FA8-B5D6-75C95F0DCFB2}"/>
              </a:ext>
            </a:extLst>
          </p:cNvPr>
          <p:cNvGrpSpPr/>
          <p:nvPr/>
        </p:nvGrpSpPr>
        <p:grpSpPr>
          <a:xfrm>
            <a:off x="1610511" y="3614383"/>
            <a:ext cx="4043621" cy="2025487"/>
            <a:chOff x="-733" y="0"/>
            <a:chExt cx="7149" cy="3581"/>
          </a:xfrm>
        </p:grpSpPr>
        <p:sp>
          <p:nvSpPr>
            <p:cNvPr id="26" name="圆角矩形 21">
              <a:extLst>
                <a:ext uri="{FF2B5EF4-FFF2-40B4-BE49-F238E27FC236}">
                  <a16:creationId xmlns:a16="http://schemas.microsoft.com/office/drawing/2014/main" id="{082C1F0D-6BB9-4CFA-97A0-F3FD97CE9D20}"/>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A0CC3F"/>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7" name="圆角矩形 22">
              <a:extLst>
                <a:ext uri="{FF2B5EF4-FFF2-40B4-BE49-F238E27FC236}">
                  <a16:creationId xmlns:a16="http://schemas.microsoft.com/office/drawing/2014/main" id="{90ADC8B7-AF2F-4871-9AF4-A3775B99381A}"/>
                </a:ext>
              </a:extLst>
            </p:cNvPr>
            <p:cNvSpPr/>
            <p:nvPr/>
          </p:nvSpPr>
          <p:spPr>
            <a:xfrm>
              <a:off x="1365" y="1525"/>
              <a:ext cx="4943" cy="1212"/>
            </a:xfrm>
            <a:prstGeom prst="roundRect">
              <a:avLst>
                <a:gd name="adj" fmla="val 50000"/>
              </a:avLst>
            </a:prstGeom>
            <a:solidFill>
              <a:srgbClr val="BAECFE"/>
            </a:solidFill>
            <a:ln>
              <a:solidFill>
                <a:srgbClr val="C0EBF2">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sương</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8" name="图片 23" descr="卡通人物&#10;&#10;中度可信度描述已自动生成">
              <a:extLst>
                <a:ext uri="{FF2B5EF4-FFF2-40B4-BE49-F238E27FC236}">
                  <a16:creationId xmlns:a16="http://schemas.microsoft.com/office/drawing/2014/main" id="{DC95024F-DF53-467C-93E6-97F386456EA8}"/>
                </a:ext>
              </a:extLst>
            </p:cNvPr>
            <p:cNvPicPr>
              <a:picLocks noChangeAspect="1"/>
            </p:cNvPicPr>
            <p:nvPr>
              <p:custDataLst>
                <p:tags r:id="rId2"/>
              </p:custDataLst>
            </p:nvPr>
          </p:nvPicPr>
          <p:blipFill>
            <a:blip r:embed="rId9" cstate="email"/>
            <a:stretch>
              <a:fillRect/>
            </a:stretch>
          </p:blipFill>
          <p:spPr>
            <a:xfrm rot="840000">
              <a:off x="-733" y="0"/>
              <a:ext cx="3581" cy="3581"/>
            </a:xfrm>
            <a:prstGeom prst="rect">
              <a:avLst/>
            </a:prstGeom>
          </p:spPr>
        </p:pic>
      </p:grpSp>
      <p:grpSp>
        <p:nvGrpSpPr>
          <p:cNvPr id="29" name="组合 24">
            <a:extLst>
              <a:ext uri="{FF2B5EF4-FFF2-40B4-BE49-F238E27FC236}">
                <a16:creationId xmlns:a16="http://schemas.microsoft.com/office/drawing/2014/main" id="{1D1DA7D2-8554-4F8B-8925-AD13CE19DF65}"/>
              </a:ext>
            </a:extLst>
          </p:cNvPr>
          <p:cNvGrpSpPr/>
          <p:nvPr/>
        </p:nvGrpSpPr>
        <p:grpSpPr>
          <a:xfrm>
            <a:off x="7164001" y="3487938"/>
            <a:ext cx="3743278" cy="2025487"/>
            <a:chOff x="-202" y="-90"/>
            <a:chExt cx="6618" cy="3581"/>
          </a:xfrm>
        </p:grpSpPr>
        <p:sp>
          <p:nvSpPr>
            <p:cNvPr id="30" name="圆角矩形 26">
              <a:extLst>
                <a:ext uri="{FF2B5EF4-FFF2-40B4-BE49-F238E27FC236}">
                  <a16:creationId xmlns:a16="http://schemas.microsoft.com/office/drawing/2014/main" id="{7525714F-1C50-4387-8E4B-A2D1600E47F5}"/>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31" name="圆角矩形 27">
              <a:extLst>
                <a:ext uri="{FF2B5EF4-FFF2-40B4-BE49-F238E27FC236}">
                  <a16:creationId xmlns:a16="http://schemas.microsoft.com/office/drawing/2014/main" id="{3564045D-0B21-4CA4-AEAB-07674241CE0C}"/>
                </a:ext>
              </a:extLst>
            </p:cNvPr>
            <p:cNvSpPr/>
            <p:nvPr/>
          </p:nvSpPr>
          <p:spPr>
            <a:xfrm>
              <a:off x="1365" y="1525"/>
              <a:ext cx="4943" cy="1212"/>
            </a:xfrm>
            <a:prstGeom prst="roundRect">
              <a:avLst>
                <a:gd name="adj" fmla="val 50000"/>
              </a:avLst>
            </a:prstGeom>
            <a:solidFill>
              <a:srgbClr val="00B0F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pơ</a:t>
              </a: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-mu</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32" name="图片 28" descr="卡通人物&#10;&#10;中度可信度描述已自动生成">
              <a:extLst>
                <a:ext uri="{FF2B5EF4-FFF2-40B4-BE49-F238E27FC236}">
                  <a16:creationId xmlns:a16="http://schemas.microsoft.com/office/drawing/2014/main" id="{78B2657E-B046-4D2B-A215-6FB8F3DF8601}"/>
                </a:ext>
              </a:extLst>
            </p:cNvPr>
            <p:cNvPicPr>
              <a:picLocks noChangeAspect="1"/>
            </p:cNvPicPr>
            <p:nvPr>
              <p:custDataLst>
                <p:tags r:id="rId1"/>
              </p:custDataLst>
            </p:nvPr>
          </p:nvPicPr>
          <p:blipFill>
            <a:blip r:embed="rId9" cstate="email"/>
            <a:stretch>
              <a:fillRect/>
            </a:stretch>
          </p:blipFill>
          <p:spPr>
            <a:xfrm rot="840000">
              <a:off x="-202" y="-90"/>
              <a:ext cx="2841" cy="3581"/>
            </a:xfrm>
            <a:prstGeom prst="rect">
              <a:avLst/>
            </a:prstGeom>
          </p:spPr>
        </p:pic>
      </p:grpSp>
      <p:grpSp>
        <p:nvGrpSpPr>
          <p:cNvPr id="33" name="Group 32">
            <a:extLst>
              <a:ext uri="{FF2B5EF4-FFF2-40B4-BE49-F238E27FC236}">
                <a16:creationId xmlns:a16="http://schemas.microsoft.com/office/drawing/2014/main" id="{E8BE8B58-F1A1-4B4F-A109-8C89379309F6}"/>
              </a:ext>
            </a:extLst>
          </p:cNvPr>
          <p:cNvGrpSpPr/>
          <p:nvPr/>
        </p:nvGrpSpPr>
        <p:grpSpPr>
          <a:xfrm>
            <a:off x="1159098" y="1060333"/>
            <a:ext cx="9732402" cy="783365"/>
            <a:chOff x="718343" y="288470"/>
            <a:chExt cx="9735405" cy="783607"/>
          </a:xfrm>
        </p:grpSpPr>
        <p:sp>
          <p:nvSpPr>
            <p:cNvPr id="34" name="îṥḷíďê">
              <a:extLst>
                <a:ext uri="{FF2B5EF4-FFF2-40B4-BE49-F238E27FC236}">
                  <a16:creationId xmlns:a16="http://schemas.microsoft.com/office/drawing/2014/main" id="{15D31767-305D-42FA-A790-4ACFFD488EB7}"/>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35" name="Google Shape;5317;p41">
              <a:extLst>
                <a:ext uri="{FF2B5EF4-FFF2-40B4-BE49-F238E27FC236}">
                  <a16:creationId xmlns:a16="http://schemas.microsoft.com/office/drawing/2014/main" id="{615FA7EE-CB9F-4D9A-9102-A19590B0C5E4}"/>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Cùng</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luyện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từ</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khó</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Tree>
    <p:extLst>
      <p:ext uri="{BB962C8B-B14F-4D97-AF65-F5344CB8AC3E}">
        <p14:creationId xmlns:p14="http://schemas.microsoft.com/office/powerpoint/2010/main" val="3165430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8A114086-8935-473B-9722-B0A1FBBC2B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626" y="2779229"/>
            <a:ext cx="5448299"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38">
            <a:extLst>
              <a:ext uri="{FF2B5EF4-FFF2-40B4-BE49-F238E27FC236}">
                <a16:creationId xmlns:a16="http://schemas.microsoft.com/office/drawing/2014/main" id="{645CCAF9-D228-4B55-AA7F-CE194DDF7CDD}"/>
              </a:ext>
            </a:extLst>
          </p:cNvPr>
          <p:cNvPicPr>
            <a:picLocks noChangeAspect="1"/>
          </p:cNvPicPr>
          <p:nvPr/>
        </p:nvPicPr>
        <p:blipFill>
          <a:blip r:embed="rId6"/>
          <a:stretch>
            <a:fillRect/>
          </a:stretch>
        </p:blipFill>
        <p:spPr>
          <a:xfrm>
            <a:off x="3227071" y="3157114"/>
            <a:ext cx="825855" cy="307916"/>
          </a:xfrm>
          <a:prstGeom prst="rect">
            <a:avLst/>
          </a:prstGeom>
        </p:spPr>
      </p:pic>
      <p:pic>
        <p:nvPicPr>
          <p:cNvPr id="40" name="Picture 39">
            <a:extLst>
              <a:ext uri="{FF2B5EF4-FFF2-40B4-BE49-F238E27FC236}">
                <a16:creationId xmlns:a16="http://schemas.microsoft.com/office/drawing/2014/main" id="{612A074E-BE5B-4B3C-98CA-F0D9B4787DF5}"/>
              </a:ext>
            </a:extLst>
          </p:cNvPr>
          <p:cNvPicPr>
            <a:picLocks noChangeAspect="1"/>
          </p:cNvPicPr>
          <p:nvPr/>
        </p:nvPicPr>
        <p:blipFill>
          <a:blip r:embed="rId7">
            <a:duotone>
              <a:srgbClr val="70AD47">
                <a:shade val="45000"/>
                <a:satMod val="135000"/>
              </a:srgbClr>
              <a:prstClr val="white"/>
            </a:duotone>
          </a:blip>
          <a:stretch>
            <a:fillRect/>
          </a:stretch>
        </p:blipFill>
        <p:spPr>
          <a:xfrm>
            <a:off x="1597314" y="3120003"/>
            <a:ext cx="1152114" cy="537654"/>
          </a:xfrm>
          <a:prstGeom prst="rect">
            <a:avLst/>
          </a:prstGeom>
        </p:spPr>
      </p:pic>
      <p:sp>
        <p:nvSpPr>
          <p:cNvPr id="41" name="Rectangle 40">
            <a:extLst>
              <a:ext uri="{FF2B5EF4-FFF2-40B4-BE49-F238E27FC236}">
                <a16:creationId xmlns:a16="http://schemas.microsoft.com/office/drawing/2014/main" id="{A1B089AB-AF37-495C-8226-C226AC8F540C}"/>
              </a:ext>
            </a:extLst>
          </p:cNvPr>
          <p:cNvSpPr/>
          <p:nvPr/>
        </p:nvSpPr>
        <p:spPr>
          <a:xfrm>
            <a:off x="1372934" y="3604383"/>
            <a:ext cx="1786061" cy="403954"/>
          </a:xfrm>
          <a:prstGeom prst="rect">
            <a:avLst/>
          </a:prstGeom>
        </p:spPr>
        <p:txBody>
          <a:bodyPr wrap="none" lIns="91436" tIns="45718" rIns="91436" bIns="45718">
            <a:spAutoFit/>
          </a:bodyPr>
          <a:lstStyle/>
          <a:p>
            <a:pPr marL="0" marR="0" lvl="0" indent="0" algn="l" defTabSz="45717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Lùi</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vào</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2 ô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ly</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p>
        </p:txBody>
      </p:sp>
      <p:pic>
        <p:nvPicPr>
          <p:cNvPr id="3" name="Picture 2">
            <a:extLst>
              <a:ext uri="{FF2B5EF4-FFF2-40B4-BE49-F238E27FC236}">
                <a16:creationId xmlns:a16="http://schemas.microsoft.com/office/drawing/2014/main" id="{682008D8-696B-4AEF-A1CD-182549016672}"/>
              </a:ext>
            </a:extLst>
          </p:cNvPr>
          <p:cNvPicPr>
            <a:picLocks noChangeAspect="1"/>
          </p:cNvPicPr>
          <p:nvPr/>
        </p:nvPicPr>
        <p:blipFill>
          <a:blip r:embed="rId8"/>
          <a:stretch>
            <a:fillRect/>
          </a:stretch>
        </p:blipFill>
        <p:spPr>
          <a:xfrm>
            <a:off x="4096100" y="858881"/>
            <a:ext cx="3676300" cy="1411982"/>
          </a:xfrm>
          <a:prstGeom prst="rect">
            <a:avLst/>
          </a:prstGeom>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78" y="424897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93705" y="4170907"/>
            <a:ext cx="2687093" cy="2687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001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14" presetClass="entr" presetSubtype="1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randombar(horizontal)">
                                      <p:cBhvr>
                                        <p:cTn id="10" dur="500"/>
                                        <p:tgtEl>
                                          <p:spTgt spid="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randombar(horizontal)">
                                      <p:cBhvr>
                                        <p:cTn id="13" dur="500"/>
                                        <p:tgtEl>
                                          <p:spTgt spid="41"/>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CF53C39-2C19-4BAB-995F-70FA6D681C9E}"/>
              </a:ext>
            </a:extLst>
          </p:cNvPr>
          <p:cNvPicPr>
            <a:picLocks noChangeAspect="1"/>
          </p:cNvPicPr>
          <p:nvPr/>
        </p:nvPicPr>
        <p:blipFill>
          <a:blip r:embed="rId7"/>
          <a:stretch>
            <a:fillRect/>
          </a:stretch>
        </p:blipFill>
        <p:spPr>
          <a:xfrm>
            <a:off x="3403384" y="435783"/>
            <a:ext cx="5453960" cy="1552587"/>
          </a:xfrm>
          <a:prstGeom prst="rect">
            <a:avLst/>
          </a:prstGeom>
        </p:spPr>
      </p:pic>
      <p:sp>
        <p:nvSpPr>
          <p:cNvPr id="14" name="Content Placeholder 2">
            <a:extLst>
              <a:ext uri="{FF2B5EF4-FFF2-40B4-BE49-F238E27FC236}">
                <a16:creationId xmlns:a16="http://schemas.microsoft.com/office/drawing/2014/main" id="{D5F2BEE6-D65B-4758-B571-21B08CD5706F}"/>
              </a:ext>
            </a:extLst>
          </p:cNvPr>
          <p:cNvSpPr txBox="1">
            <a:spLocks/>
          </p:cNvSpPr>
          <p:nvPr/>
        </p:nvSpPr>
        <p:spPr>
          <a:xfrm>
            <a:off x="3241593" y="1428258"/>
            <a:ext cx="2518835" cy="6619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Thẳng lưng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2" descr="Những tư thế ngồi giúp tăng chiều cao cho trẻ và phát triển tốt">
            <a:extLst>
              <a:ext uri="{FF2B5EF4-FFF2-40B4-BE49-F238E27FC236}">
                <a16:creationId xmlns:a16="http://schemas.microsoft.com/office/drawing/2014/main" id="{F52F02C9-B7C3-49DD-A23C-B99951C941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6397" y="1448754"/>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ạy con cách cầm bút đúng và viết chữ đẹp chỉ với 6 bước">
            <a:extLst>
              <a:ext uri="{FF2B5EF4-FFF2-40B4-BE49-F238E27FC236}">
                <a16:creationId xmlns:a16="http://schemas.microsoft.com/office/drawing/2014/main" id="{E32EA16B-7D14-4267-8F6C-5A7A9107F65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86696" y="3166381"/>
            <a:ext cx="2541485" cy="1373483"/>
          </a:xfrm>
          <a:prstGeom prst="rect">
            <a:avLst/>
          </a:prstGeom>
          <a:noFill/>
          <a:extLst>
            <a:ext uri="{909E8E84-426E-40DD-AFC4-6F175D3DCCD1}">
              <a14:hiddenFill xmlns:a14="http://schemas.microsoft.com/office/drawing/2010/main">
                <a:solidFill>
                  <a:srgbClr val="FFFFFF"/>
                </a:solidFill>
              </a14:hiddenFill>
            </a:ext>
          </a:extLst>
        </p:spPr>
      </p:pic>
      <p:sp>
        <p:nvSpPr>
          <p:cNvPr id="17" name="Arrow: Down 16">
            <a:extLst>
              <a:ext uri="{FF2B5EF4-FFF2-40B4-BE49-F238E27FC236}">
                <a16:creationId xmlns:a16="http://schemas.microsoft.com/office/drawing/2014/main" id="{D35BF079-4C31-4A41-B60C-7E01CE39F43B}"/>
              </a:ext>
            </a:extLst>
          </p:cNvPr>
          <p:cNvSpPr/>
          <p:nvPr/>
        </p:nvSpPr>
        <p:spPr>
          <a:xfrm rot="2457776">
            <a:off x="4062473" y="2104746"/>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AB37361-661F-4B1D-A156-C7E5B16BC4C1}"/>
              </a:ext>
            </a:extLst>
          </p:cNvPr>
          <p:cNvSpPr/>
          <p:nvPr/>
        </p:nvSpPr>
        <p:spPr>
          <a:xfrm flipH="1">
            <a:off x="5509227" y="1474713"/>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1560533F-AE8F-466F-9279-3C3F82541486}"/>
              </a:ext>
            </a:extLst>
          </p:cNvPr>
          <p:cNvSpPr/>
          <p:nvPr/>
        </p:nvSpPr>
        <p:spPr>
          <a:xfrm>
            <a:off x="5534588" y="1568999"/>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869B9F4F-B17A-429F-85FD-F265BCB3E42B}"/>
              </a:ext>
            </a:extLst>
          </p:cNvPr>
          <p:cNvGrpSpPr/>
          <p:nvPr/>
        </p:nvGrpSpPr>
        <p:grpSpPr>
          <a:xfrm>
            <a:off x="1057890" y="3504406"/>
            <a:ext cx="4179950" cy="1141677"/>
            <a:chOff x="1398322" y="4020875"/>
            <a:chExt cx="4179950" cy="1141677"/>
          </a:xfrm>
        </p:grpSpPr>
        <p:grpSp>
          <p:nvGrpSpPr>
            <p:cNvPr id="21" name="Group 20">
              <a:extLst>
                <a:ext uri="{FF2B5EF4-FFF2-40B4-BE49-F238E27FC236}">
                  <a16:creationId xmlns:a16="http://schemas.microsoft.com/office/drawing/2014/main" id="{6A6AA6D1-8595-452A-9AB7-44A198FCFF07}"/>
                </a:ext>
              </a:extLst>
            </p:cNvPr>
            <p:cNvGrpSpPr/>
            <p:nvPr/>
          </p:nvGrpSpPr>
          <p:grpSpPr>
            <a:xfrm>
              <a:off x="1398322" y="4020875"/>
              <a:ext cx="3873741" cy="1141677"/>
              <a:chOff x="1398322" y="4020875"/>
              <a:chExt cx="3873741" cy="1141677"/>
            </a:xfrm>
          </p:grpSpPr>
          <p:sp>
            <p:nvSpPr>
              <p:cNvPr id="23" name="Content Placeholder 2">
                <a:extLst>
                  <a:ext uri="{FF2B5EF4-FFF2-40B4-BE49-F238E27FC236}">
                    <a16:creationId xmlns:a16="http://schemas.microsoft.com/office/drawing/2014/main" id="{55405957-7543-46AB-98F0-C849709BD4E7}"/>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Chân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vị</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trí</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Arrow: Down 23">
                <a:extLst>
                  <a:ext uri="{FF2B5EF4-FFF2-40B4-BE49-F238E27FC236}">
                    <a16:creationId xmlns:a16="http://schemas.microsoft.com/office/drawing/2014/main" id="{14F4727D-8144-4A3E-947F-1CE9F4A4D098}"/>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2" name="Rectangle: Rounded Corners 21">
              <a:extLst>
                <a:ext uri="{FF2B5EF4-FFF2-40B4-BE49-F238E27FC236}">
                  <a16:creationId xmlns:a16="http://schemas.microsoft.com/office/drawing/2014/main" id="{639F0C97-1EB8-49D7-BD2C-6EB6A61DEF2C}"/>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617D75C0-EADA-4A78-A892-1AA66CD6C9E5}"/>
              </a:ext>
            </a:extLst>
          </p:cNvPr>
          <p:cNvGrpSpPr/>
          <p:nvPr/>
        </p:nvGrpSpPr>
        <p:grpSpPr>
          <a:xfrm>
            <a:off x="5691903" y="4316282"/>
            <a:ext cx="1949630" cy="1473352"/>
            <a:chOff x="6032335" y="4832751"/>
            <a:chExt cx="1949630" cy="1473352"/>
          </a:xfrm>
        </p:grpSpPr>
        <p:sp>
          <p:nvSpPr>
            <p:cNvPr id="26" name="Content Placeholder 2">
              <a:extLst>
                <a:ext uri="{FF2B5EF4-FFF2-40B4-BE49-F238E27FC236}">
                  <a16:creationId xmlns:a16="http://schemas.microsoft.com/office/drawing/2014/main" id="{87BB0A1D-919B-4916-BD0A-C1F884BDC955}"/>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cầm viết</a:t>
              </a:r>
            </a:p>
          </p:txBody>
        </p:sp>
        <p:sp>
          <p:nvSpPr>
            <p:cNvPr id="27" name="Arrow: Down 26">
              <a:extLst>
                <a:ext uri="{FF2B5EF4-FFF2-40B4-BE49-F238E27FC236}">
                  <a16:creationId xmlns:a16="http://schemas.microsoft.com/office/drawing/2014/main" id="{0B194D18-4FBB-4E42-BD9E-EB576A59EC48}"/>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36BD3CF9-5BF8-44A2-BE9A-6C77D8D62523}"/>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9" name="Group 28">
            <a:extLst>
              <a:ext uri="{FF2B5EF4-FFF2-40B4-BE49-F238E27FC236}">
                <a16:creationId xmlns:a16="http://schemas.microsoft.com/office/drawing/2014/main" id="{23FE7686-B201-4BC2-8917-348ACD644D2C}"/>
              </a:ext>
            </a:extLst>
          </p:cNvPr>
          <p:cNvGrpSpPr/>
          <p:nvPr/>
        </p:nvGrpSpPr>
        <p:grpSpPr>
          <a:xfrm>
            <a:off x="8432883" y="4208910"/>
            <a:ext cx="2614546" cy="1549399"/>
            <a:chOff x="8773315" y="4725379"/>
            <a:chExt cx="2614546" cy="1549399"/>
          </a:xfrm>
        </p:grpSpPr>
        <p:sp>
          <p:nvSpPr>
            <p:cNvPr id="30" name="Content Placeholder 2">
              <a:extLst>
                <a:ext uri="{FF2B5EF4-FFF2-40B4-BE49-F238E27FC236}">
                  <a16:creationId xmlns:a16="http://schemas.microsoft.com/office/drawing/2014/main" id="{418425CE-D5C5-4124-8F62-8F5557B5A360}"/>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giữ trang vở</a:t>
              </a:r>
            </a:p>
          </p:txBody>
        </p:sp>
        <p:sp>
          <p:nvSpPr>
            <p:cNvPr id="31" name="Arrow: Down 30">
              <a:extLst>
                <a:ext uri="{FF2B5EF4-FFF2-40B4-BE49-F238E27FC236}">
                  <a16:creationId xmlns:a16="http://schemas.microsoft.com/office/drawing/2014/main" id="{722B0166-0B81-4833-B41B-FAFAE9CE3783}"/>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EC15BAC2-12F5-46C1-A71A-20B4EC202F89}"/>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EBEFA12C-A1CA-4A5F-8975-0F93A5E38226}"/>
              </a:ext>
            </a:extLst>
          </p:cNvPr>
          <p:cNvGrpSpPr/>
          <p:nvPr/>
        </p:nvGrpSpPr>
        <p:grpSpPr>
          <a:xfrm>
            <a:off x="7235679" y="1886486"/>
            <a:ext cx="3795451" cy="1466865"/>
            <a:chOff x="7576111" y="2402955"/>
            <a:chExt cx="3795451" cy="1466865"/>
          </a:xfrm>
        </p:grpSpPr>
        <p:sp>
          <p:nvSpPr>
            <p:cNvPr id="34" name="Content Placeholder 2">
              <a:extLst>
                <a:ext uri="{FF2B5EF4-FFF2-40B4-BE49-F238E27FC236}">
                  <a16:creationId xmlns:a16="http://schemas.microsoft.com/office/drawing/2014/main" id="{9DFDFC13-4C86-46E7-805E-6387DD4D985C}"/>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Khoảng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25 – 30cm</a:t>
              </a:r>
            </a:p>
          </p:txBody>
        </p:sp>
        <p:sp>
          <p:nvSpPr>
            <p:cNvPr id="35" name="Arrow: Down 34">
              <a:extLst>
                <a:ext uri="{FF2B5EF4-FFF2-40B4-BE49-F238E27FC236}">
                  <a16:creationId xmlns:a16="http://schemas.microsoft.com/office/drawing/2014/main" id="{DA74E767-4C2C-487D-84B3-941E93F23F76}"/>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5D232E52-FFFE-43ED-9EB0-50F49B53CB98}"/>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7" name="Freeform: Shape 36">
            <a:extLst>
              <a:ext uri="{FF2B5EF4-FFF2-40B4-BE49-F238E27FC236}">
                <a16:creationId xmlns:a16="http://schemas.microsoft.com/office/drawing/2014/main" id="{58E21710-2074-41E4-B654-A6E6CA033DA8}"/>
              </a:ext>
            </a:extLst>
          </p:cNvPr>
          <p:cNvSpPr/>
          <p:nvPr/>
        </p:nvSpPr>
        <p:spPr>
          <a:xfrm flipH="1">
            <a:off x="4907136" y="4015299"/>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9DF8CE29-18C3-4A91-A887-59B78947454D}"/>
              </a:ext>
            </a:extLst>
          </p:cNvPr>
          <p:cNvSpPr/>
          <p:nvPr/>
        </p:nvSpPr>
        <p:spPr>
          <a:xfrm flipH="1">
            <a:off x="10397282" y="2397415"/>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83C7ABD5-D54F-4593-940C-D3977EDDC19D}"/>
              </a:ext>
            </a:extLst>
          </p:cNvPr>
          <p:cNvSpPr/>
          <p:nvPr/>
        </p:nvSpPr>
        <p:spPr>
          <a:xfrm flipH="1">
            <a:off x="7335324" y="521035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85417AB3-4DDB-456C-BB0B-D124FA5F7148}"/>
              </a:ext>
            </a:extLst>
          </p:cNvPr>
          <p:cNvSpPr/>
          <p:nvPr/>
        </p:nvSpPr>
        <p:spPr>
          <a:xfrm flipH="1">
            <a:off x="10361618" y="516945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Straight Connector 46">
            <a:extLst>
              <a:ext uri="{FF2B5EF4-FFF2-40B4-BE49-F238E27FC236}">
                <a16:creationId xmlns:a16="http://schemas.microsoft.com/office/drawing/2014/main" id="{AF11FA1A-6FC4-4C6F-A4B5-C8DE69534CC6}"/>
              </a:ext>
            </a:extLst>
          </p:cNvPr>
          <p:cNvCxnSpPr>
            <a:cxnSpLocks/>
          </p:cNvCxnSpPr>
          <p:nvPr/>
        </p:nvCxnSpPr>
        <p:spPr>
          <a:xfrm flipH="1">
            <a:off x="5237840" y="1221979"/>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48" name="Arrow: Down 47">
            <a:extLst>
              <a:ext uri="{FF2B5EF4-FFF2-40B4-BE49-F238E27FC236}">
                <a16:creationId xmlns:a16="http://schemas.microsoft.com/office/drawing/2014/main" id="{A6EEB5E9-C7F5-49E6-BF15-BF9861D852EE}"/>
              </a:ext>
            </a:extLst>
          </p:cNvPr>
          <p:cNvSpPr/>
          <p:nvPr/>
        </p:nvSpPr>
        <p:spPr>
          <a:xfrm rot="16200000">
            <a:off x="5914800" y="2922040"/>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1173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barn(inVertical)">
                                      <p:cBhvr>
                                        <p:cTn id="36" dur="500"/>
                                        <p:tgtEl>
                                          <p:spTgt spid="48"/>
                                        </p:tgtEl>
                                      </p:cBhvr>
                                    </p:animEffec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6" presetClass="entr" presetSubtype="2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45"/>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7" grpId="0" animBg="1"/>
      <p:bldP spid="18" grpId="0" animBg="1"/>
      <p:bldP spid="19" grpId="0" animBg="1"/>
      <p:bldP spid="37" grpId="0" animBg="1"/>
      <p:bldP spid="44" grpId="0" animBg="1"/>
      <p:bldP spid="45" grpId="0" animBg="1"/>
      <p:bldP spid="46" grpId="0" animBg="1"/>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88EE57-85F5-4E86-BADA-28121D88BAB9}"/>
              </a:ext>
            </a:extLst>
          </p:cNvPr>
          <p:cNvPicPr>
            <a:picLocks noChangeAspect="1"/>
          </p:cNvPicPr>
          <p:nvPr/>
        </p:nvPicPr>
        <p:blipFill>
          <a:blip r:embed="rId7"/>
          <a:stretch>
            <a:fillRect/>
          </a:stretch>
        </p:blipFill>
        <p:spPr>
          <a:xfrm>
            <a:off x="3917833" y="760285"/>
            <a:ext cx="4940417" cy="1110008"/>
          </a:xfrm>
          <a:prstGeom prst="rect">
            <a:avLst/>
          </a:prstGeom>
        </p:spPr>
      </p:pic>
      <p:grpSp>
        <p:nvGrpSpPr>
          <p:cNvPr id="38" name="Group 37">
            <a:extLst>
              <a:ext uri="{FF2B5EF4-FFF2-40B4-BE49-F238E27FC236}">
                <a16:creationId xmlns:a16="http://schemas.microsoft.com/office/drawing/2014/main" id="{A921450F-913B-4809-A375-8A0DA2CED47F}"/>
              </a:ext>
            </a:extLst>
          </p:cNvPr>
          <p:cNvGrpSpPr/>
          <p:nvPr/>
        </p:nvGrpSpPr>
        <p:grpSpPr>
          <a:xfrm>
            <a:off x="1481055" y="1680481"/>
            <a:ext cx="7184851" cy="1534601"/>
            <a:chOff x="1576923" y="2093033"/>
            <a:chExt cx="7184851" cy="1534601"/>
          </a:xfrm>
        </p:grpSpPr>
        <p:sp>
          <p:nvSpPr>
            <p:cNvPr id="39" name="Rectangle: Rounded Corners 38">
              <a:extLst>
                <a:ext uri="{FF2B5EF4-FFF2-40B4-BE49-F238E27FC236}">
                  <a16:creationId xmlns:a16="http://schemas.microsoft.com/office/drawing/2014/main" id="{94E8FDB5-F642-47A1-8995-A8495B76416D}"/>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Content Placeholder 2">
              <a:extLst>
                <a:ext uri="{FF2B5EF4-FFF2-40B4-BE49-F238E27FC236}">
                  <a16:creationId xmlns:a16="http://schemas.microsoft.com/office/drawing/2014/main" id="{DBCD31CE-E3D4-4A73-831E-8CAD66F1AED0}"/>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a:ea typeface="+mn-ea"/>
                  <a:cs typeface="+mn-cs"/>
                </a:rPr>
                <a:t>1.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Sai không quá 5 lỗi</a:t>
              </a:r>
            </a:p>
          </p:txBody>
        </p:sp>
      </p:grpSp>
      <p:grpSp>
        <p:nvGrpSpPr>
          <p:cNvPr id="41" name="Group 40">
            <a:extLst>
              <a:ext uri="{FF2B5EF4-FFF2-40B4-BE49-F238E27FC236}">
                <a16:creationId xmlns:a16="http://schemas.microsoft.com/office/drawing/2014/main" id="{1E3E07F5-5D5C-4AA9-A270-435106F65B97}"/>
              </a:ext>
            </a:extLst>
          </p:cNvPr>
          <p:cNvGrpSpPr/>
          <p:nvPr/>
        </p:nvGrpSpPr>
        <p:grpSpPr>
          <a:xfrm>
            <a:off x="2740521" y="2961053"/>
            <a:ext cx="5451023" cy="1733561"/>
            <a:chOff x="2836389" y="3373605"/>
            <a:chExt cx="5451023" cy="1733561"/>
          </a:xfrm>
        </p:grpSpPr>
        <p:sp>
          <p:nvSpPr>
            <p:cNvPr id="49" name="Rectangle: Rounded Corners 48">
              <a:extLst>
                <a:ext uri="{FF2B5EF4-FFF2-40B4-BE49-F238E27FC236}">
                  <a16:creationId xmlns:a16="http://schemas.microsoft.com/office/drawing/2014/main" id="{B5F6D3A3-C799-47B4-B375-127C18D8E3B2}"/>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Content Placeholder 2">
              <a:extLst>
                <a:ext uri="{FF2B5EF4-FFF2-40B4-BE49-F238E27FC236}">
                  <a16:creationId xmlns:a16="http://schemas.microsoft.com/office/drawing/2014/main" id="{23572C53-881B-4694-ADF7-31F121856404}"/>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đẹp</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1" name="Group 50">
            <a:extLst>
              <a:ext uri="{FF2B5EF4-FFF2-40B4-BE49-F238E27FC236}">
                <a16:creationId xmlns:a16="http://schemas.microsoft.com/office/drawing/2014/main" id="{88D443EC-B3C3-4736-A63B-59DE15836082}"/>
              </a:ext>
            </a:extLst>
          </p:cNvPr>
          <p:cNvGrpSpPr/>
          <p:nvPr/>
        </p:nvGrpSpPr>
        <p:grpSpPr>
          <a:xfrm>
            <a:off x="4538314" y="4398046"/>
            <a:ext cx="5451023" cy="1667668"/>
            <a:chOff x="4634182" y="4810598"/>
            <a:chExt cx="5451023" cy="1667668"/>
          </a:xfrm>
        </p:grpSpPr>
        <p:sp>
          <p:nvSpPr>
            <p:cNvPr id="52" name="Rectangle: Rounded Corners 51">
              <a:extLst>
                <a:ext uri="{FF2B5EF4-FFF2-40B4-BE49-F238E27FC236}">
                  <a16:creationId xmlns:a16="http://schemas.microsoft.com/office/drawing/2014/main" id="{EB2389B9-5DBF-489A-8299-CAB4E85B4500}"/>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Content Placeholder 2">
              <a:extLst>
                <a:ext uri="{FF2B5EF4-FFF2-40B4-BE49-F238E27FC236}">
                  <a16:creationId xmlns:a16="http://schemas.microsoft.com/office/drawing/2014/main" id="{FA2B55C7-9C2C-46B9-A1DC-EE5CF1DA4029}"/>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3.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thức</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57788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665</Words>
  <Application>Microsoft Office PowerPoint</Application>
  <PresentationFormat>Widescreen</PresentationFormat>
  <Paragraphs>109</Paragraphs>
  <Slides>21</Slides>
  <Notes>17</Notes>
  <HiddenSlides>0</HiddenSlides>
  <MMClips>8</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21</vt:i4>
      </vt:variant>
    </vt:vector>
  </HeadingPairs>
  <TitlesOfParts>
    <vt:vector size="37" baseType="lpstr">
      <vt:lpstr>等线</vt:lpstr>
      <vt:lpstr>Gloria Hallelujah</vt:lpstr>
      <vt:lpstr>微软雅黑</vt:lpstr>
      <vt:lpstr>Odibee Sans</vt:lpstr>
      <vt:lpstr>字魂189号-星岩乐黑体</vt:lpstr>
      <vt:lpstr>字魂70号-灵悦黑体</vt:lpstr>
      <vt:lpstr>思源黑体 CN Light</vt:lpstr>
      <vt:lpstr>Arial</vt:lpstr>
      <vt:lpstr>Calibri</vt:lpstr>
      <vt:lpstr>Calibri Light</vt:lpstr>
      <vt:lpstr>HP001 4 hàng</vt:lpstr>
      <vt:lpstr>Times New Roman</vt:lpstr>
      <vt:lpstr>Wingdings</vt:lpstr>
      <vt:lpstr>Custom Design</vt:lpstr>
      <vt:lpstr>千图网海量PPT模板www.58pic.com​​</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2023-01-04T11:29:02Z</dcterms:created>
  <dcterms:modified xsi:type="dcterms:W3CDTF">2023-02-04T13:13:36Z</dcterms:modified>
</cp:coreProperties>
</file>