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0" r:id="rId2"/>
  </p:sldMasterIdLst>
  <p:notesMasterIdLst>
    <p:notesMasterId r:id="rId22"/>
  </p:notesMasterIdLst>
  <p:sldIdLst>
    <p:sldId id="2638" r:id="rId3"/>
    <p:sldId id="2639" r:id="rId4"/>
    <p:sldId id="286" r:id="rId5"/>
    <p:sldId id="278" r:id="rId6"/>
    <p:sldId id="293" r:id="rId7"/>
    <p:sldId id="2636" r:id="rId8"/>
    <p:sldId id="280" r:id="rId9"/>
    <p:sldId id="266" r:id="rId10"/>
    <p:sldId id="260" r:id="rId11"/>
    <p:sldId id="287" r:id="rId12"/>
    <p:sldId id="288" r:id="rId13"/>
    <p:sldId id="279" r:id="rId14"/>
    <p:sldId id="264" r:id="rId15"/>
    <p:sldId id="265" r:id="rId16"/>
    <p:sldId id="283" r:id="rId17"/>
    <p:sldId id="273" r:id="rId18"/>
    <p:sldId id="2637" r:id="rId19"/>
    <p:sldId id="282" r:id="rId20"/>
    <p:sldId id="281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732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C14746-2352-44B0-840D-55D68C6472A4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4CA682-E0DC-4EBA-8581-B6E071777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2383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11351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00579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31120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37607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910450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96698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617133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273944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71111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46852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14937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74524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27081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20647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19592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2706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00134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8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2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3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4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7.png"/><Relationship Id="rId4" Type="http://schemas.openxmlformats.org/officeDocument/2006/relationships/image" Target="../media/image15.png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51409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9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46780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92741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74347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57237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564593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774998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811061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68147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96840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847013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425456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B5F65422-4F15-4F65-BF63-A810BB43A4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2880"/>
            <a:ext cx="12192000" cy="6675120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78B06899-8EB2-4232-8660-AEC4B0BD752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120710">
            <a:off x="104089" y="2528964"/>
            <a:ext cx="3633370" cy="4096447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FEE96F2F-E668-4B9C-A4FF-78DC61D5223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0022" y="1354415"/>
            <a:ext cx="4678681" cy="5274985"/>
          </a:xfrm>
          <a:prstGeom prst="rect">
            <a:avLst/>
          </a:prstGeom>
        </p:spPr>
      </p:pic>
      <p:pic>
        <p:nvPicPr>
          <p:cNvPr id="3" name="图片 2" descr="图片包含 文字&#10;&#10;描述已自动生成">
            <a:extLst>
              <a:ext uri="{FF2B5EF4-FFF2-40B4-BE49-F238E27FC236}">
                <a16:creationId xmlns:a16="http://schemas.microsoft.com/office/drawing/2014/main" id="{F19FEB38-260B-4884-88F0-932576E65CF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19642" y="131198"/>
            <a:ext cx="9571530" cy="5972859"/>
          </a:xfrm>
          <a:prstGeom prst="rect">
            <a:avLst/>
          </a:prstGeom>
        </p:spPr>
      </p:pic>
      <p:pic>
        <p:nvPicPr>
          <p:cNvPr id="18" name="图片 17" descr="图片包含 屏幕截图&#10;&#10;描述已自动生成">
            <a:extLst>
              <a:ext uri="{FF2B5EF4-FFF2-40B4-BE49-F238E27FC236}">
                <a16:creationId xmlns:a16="http://schemas.microsoft.com/office/drawing/2014/main" id="{15798669-13D6-4E0C-973B-7AE155AFC93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9989" y="4979321"/>
            <a:ext cx="2801426" cy="1796076"/>
          </a:xfrm>
          <a:prstGeom prst="rect">
            <a:avLst/>
          </a:prstGeom>
        </p:spPr>
      </p:pic>
      <p:pic>
        <p:nvPicPr>
          <p:cNvPr id="9" name="图片 8" descr="图片包含 矢量图形&#10;&#10;描述已自动生成">
            <a:extLst>
              <a:ext uri="{FF2B5EF4-FFF2-40B4-BE49-F238E27FC236}">
                <a16:creationId xmlns:a16="http://schemas.microsoft.com/office/drawing/2014/main" id="{08906958-A621-4AA1-BB37-4729008BD30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3851" y="441609"/>
            <a:ext cx="3033543" cy="267601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5843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930B1641-9EB7-4B70-856B-460AB458EF5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2880"/>
            <a:ext cx="12192000" cy="667512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7ABEDC77-C7EB-4647-8B12-BB4B09C6C9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67083" y="678654"/>
            <a:ext cx="9457833" cy="5368785"/>
          </a:xfrm>
          <a:prstGeom prst="rect">
            <a:avLst/>
          </a:prstGeom>
        </p:spPr>
      </p:pic>
      <p:pic>
        <p:nvPicPr>
          <p:cNvPr id="3" name="图片 2" descr="图片包含 矢量图形&#10;&#10;描述已自动生成">
            <a:extLst>
              <a:ext uri="{FF2B5EF4-FFF2-40B4-BE49-F238E27FC236}">
                <a16:creationId xmlns:a16="http://schemas.microsoft.com/office/drawing/2014/main" id="{089F4924-B610-4B01-AAF0-EB6D4C2B84E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837625" y="182880"/>
            <a:ext cx="2828348" cy="249500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28282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A6DF10BD-A049-4E16-8D62-126B709B9A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2880"/>
            <a:ext cx="12192000" cy="667512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A7D0DFF0-46F8-4187-942E-DEA6A4808A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93623" y="182880"/>
            <a:ext cx="7406640" cy="5525284"/>
          </a:xfrm>
          <a:prstGeom prst="rect">
            <a:avLst/>
          </a:prstGeom>
        </p:spPr>
      </p:pic>
      <p:pic>
        <p:nvPicPr>
          <p:cNvPr id="8" name="图片 7" descr="图片包含 矢量图形&#10;&#10;描述已自动生成">
            <a:extLst>
              <a:ext uri="{FF2B5EF4-FFF2-40B4-BE49-F238E27FC236}">
                <a16:creationId xmlns:a16="http://schemas.microsoft.com/office/drawing/2014/main" id="{C7F48FFE-631C-4540-807B-CB3B602A1B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0629" y="182880"/>
            <a:ext cx="2573382" cy="232518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8762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296B9FBB-375B-4234-8084-D21169B3D7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2880"/>
            <a:ext cx="12192000" cy="667512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AD825717-EB93-4D97-8146-7B6F069812A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120710">
            <a:off x="104089" y="2528964"/>
            <a:ext cx="3633370" cy="4096447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70B9CAD3-6FBF-4316-9AFA-3E4E5603A45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0022" y="1354415"/>
            <a:ext cx="4678681" cy="5274985"/>
          </a:xfrm>
          <a:prstGeom prst="rect">
            <a:avLst/>
          </a:prstGeom>
        </p:spPr>
      </p:pic>
      <p:pic>
        <p:nvPicPr>
          <p:cNvPr id="5" name="图片 4" descr="图片包含 矢量图形&#10;&#10;描述已自动生成">
            <a:extLst>
              <a:ext uri="{FF2B5EF4-FFF2-40B4-BE49-F238E27FC236}">
                <a16:creationId xmlns:a16="http://schemas.microsoft.com/office/drawing/2014/main" id="{19EB3F4D-4A1E-4A61-9D3D-3A5A195B16C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987" y="142638"/>
            <a:ext cx="2747350" cy="24235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77464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151A1023-4220-4CE5-B5EF-344DCFB667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2880"/>
            <a:ext cx="12192000" cy="667512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17AB1272-66D6-4F7C-8D48-6903E68214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7524" y="182880"/>
            <a:ext cx="11436951" cy="6492241"/>
          </a:xfrm>
          <a:prstGeom prst="rect">
            <a:avLst/>
          </a:prstGeom>
        </p:spPr>
      </p:pic>
      <p:pic>
        <p:nvPicPr>
          <p:cNvPr id="5" name="图片 4" descr="图片包含 矢量图形&#10;&#10;描述已自动生成">
            <a:extLst>
              <a:ext uri="{FF2B5EF4-FFF2-40B4-BE49-F238E27FC236}">
                <a16:creationId xmlns:a16="http://schemas.microsoft.com/office/drawing/2014/main" id="{AD4EFE15-4A23-403E-8AF7-9B5B0641F98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0192905" y="0"/>
            <a:ext cx="1999094" cy="176348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矩形: 圆角 5">
            <a:extLst>
              <a:ext uri="{FF2B5EF4-FFF2-40B4-BE49-F238E27FC236}">
                <a16:creationId xmlns:a16="http://schemas.microsoft.com/office/drawing/2014/main" id="{3C33D859-34D3-4234-AB03-95A8549D8C6D}"/>
              </a:ext>
            </a:extLst>
          </p:cNvPr>
          <p:cNvSpPr/>
          <p:nvPr userDrawn="1"/>
        </p:nvSpPr>
        <p:spPr>
          <a:xfrm>
            <a:off x="4306387" y="992777"/>
            <a:ext cx="3579223" cy="535577"/>
          </a:xfrm>
          <a:prstGeom prst="roundRect">
            <a:avLst>
              <a:gd name="adj" fmla="val 50000"/>
            </a:avLst>
          </a:prstGeom>
          <a:solidFill>
            <a:srgbClr val="396B67"/>
          </a:solidFill>
          <a:ln w="508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70号-灵悦黑体" panose="00000500000000000000" pitchFamily="2" charset="-122"/>
              <a:ea typeface="字魂70号-灵悦黑体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38887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872C1917-4A94-41D7-817F-74CD2F2A0B4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2880"/>
            <a:ext cx="12192000" cy="667512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65570613-31EB-44B1-B34B-ED17A47DBAE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120710">
            <a:off x="104089" y="2528964"/>
            <a:ext cx="3633370" cy="4096447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DB8F8CF6-17E6-4DF0-A26B-C4FA7E13137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0022" y="1354415"/>
            <a:ext cx="4678681" cy="5274985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E8EBB76D-25D6-4143-8107-479AA58A61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79989" y="22860"/>
            <a:ext cx="9432022" cy="5854499"/>
          </a:xfrm>
          <a:prstGeom prst="rect">
            <a:avLst/>
          </a:prstGeom>
        </p:spPr>
      </p:pic>
      <p:pic>
        <p:nvPicPr>
          <p:cNvPr id="12" name="图片 11" descr="图片包含 屏幕截图&#10;&#10;描述已自动生成">
            <a:extLst>
              <a:ext uri="{FF2B5EF4-FFF2-40B4-BE49-F238E27FC236}">
                <a16:creationId xmlns:a16="http://schemas.microsoft.com/office/drawing/2014/main" id="{CB8760D8-84F5-48F1-B4FE-BC163B1CD80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9989" y="4979321"/>
            <a:ext cx="2801426" cy="1796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879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BBFFCB55-A78E-4DE0-92B1-EAB6AD237F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2880"/>
            <a:ext cx="12192000" cy="6675120"/>
          </a:xfrm>
          <a:prstGeom prst="rect">
            <a:avLst/>
          </a:prstGeom>
        </p:spPr>
      </p:pic>
      <p:sp>
        <p:nvSpPr>
          <p:cNvPr id="3" name="矩形: 圆角 2">
            <a:extLst>
              <a:ext uri="{FF2B5EF4-FFF2-40B4-BE49-F238E27FC236}">
                <a16:creationId xmlns:a16="http://schemas.microsoft.com/office/drawing/2014/main" id="{338ADA5F-C62D-4273-AD50-E22051455C04}"/>
              </a:ext>
            </a:extLst>
          </p:cNvPr>
          <p:cNvSpPr/>
          <p:nvPr userDrawn="1"/>
        </p:nvSpPr>
        <p:spPr>
          <a:xfrm>
            <a:off x="992504" y="422910"/>
            <a:ext cx="10206990" cy="6023610"/>
          </a:xfrm>
          <a:prstGeom prst="round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70号-灵悦黑体" panose="00000500000000000000" pitchFamily="2" charset="-122"/>
              <a:ea typeface="字魂70号-灵悦黑体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88238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08235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58139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07524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47035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90576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9207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0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93747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5" Type="http://schemas.openxmlformats.org/officeDocument/2006/relationships/slideLayout" Target="../slideLayouts/slideLayout24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23.xml"/><Relationship Id="rId9" Type="http://schemas.openxmlformats.org/officeDocument/2006/relationships/image" Target="../media/image3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ibaotu.com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C46311CB-4AF4-48F5-93C1-2E27C05EB67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/>
          <a:srcRect l="6989" t="5304" r="10334" b="5304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80340365-5B1C-4C27-972B-D29D53FDB47A}"/>
              </a:ext>
            </a:extLst>
          </p:cNvPr>
          <p:cNvSpPr/>
          <p:nvPr userDrawn="1"/>
        </p:nvSpPr>
        <p:spPr>
          <a:xfrm>
            <a:off x="-1" y="1"/>
            <a:ext cx="12192001" cy="6858000"/>
          </a:xfrm>
          <a:prstGeom prst="rect">
            <a:avLst/>
          </a:prstGeom>
          <a:gradFill>
            <a:gsLst>
              <a:gs pos="41700">
                <a:srgbClr val="FFFFFF">
                  <a:alpha val="80000"/>
                </a:srgbClr>
              </a:gs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104AF54A-3716-4C0F-9D7B-B0EB537FCE60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7825" y="219075"/>
            <a:ext cx="1390352" cy="1390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575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图片包含 户外&#10;&#10;描述已自动生成">
            <a:extLst>
              <a:ext uri="{FF2B5EF4-FFF2-40B4-BE49-F238E27FC236}">
                <a16:creationId xmlns:a16="http://schemas.microsoft.com/office/drawing/2014/main" id="{51D981AD-9FC1-4415-8F8F-8DBB61E1CAAF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Shape&#10;&#10;Description automatically generated with medium confidence">
            <a:extLst>
              <a:ext uri="{FF2B5EF4-FFF2-40B4-BE49-F238E27FC236}">
                <a16:creationId xmlns:a16="http://schemas.microsoft.com/office/drawing/2014/main" id="{E6428DE0-645C-4A12-9DAB-2AF5E07BB694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85925" y="180975"/>
            <a:ext cx="1342727" cy="134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086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21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1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3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6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23E55323-6DA2-4BE4-A384-A87A51F270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86955">
            <a:off x="10019888" y="121150"/>
            <a:ext cx="1811617" cy="1545504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ECBEAE87-47B4-461E-8E44-69CC2F51B4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17529">
            <a:off x="-35806" y="3810740"/>
            <a:ext cx="828716" cy="687055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8ABBD584-2A61-4F7C-ADDD-0E2DF2DCD6E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450" y="4106449"/>
            <a:ext cx="900374" cy="1135648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0043E177-2D1C-4BE8-B34A-B773B48B41C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3156" y="44497"/>
            <a:ext cx="1481138" cy="887378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00C7A28A-428E-4B8A-B681-DFB91CB503B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6578" y="55741"/>
            <a:ext cx="1089168" cy="65254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48" y="388937"/>
            <a:ext cx="1667165" cy="166716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15206" y="388937"/>
            <a:ext cx="7927025" cy="485316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547604" y="2089070"/>
            <a:ext cx="5751975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iny" panose="02000903060500060000" pitchFamily="2" charset="0"/>
                <a:ea typeface="微软雅黑"/>
                <a:cs typeface="Calibri" panose="020F0502020204030204" pitchFamily="34" charset="0"/>
              </a:rPr>
              <a:t>Khởi</a:t>
            </a:r>
            <a:r>
              <a:rPr kumimoji="0" lang="en-US" sz="6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iny" panose="02000903060500060000" pitchFamily="2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6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iny" panose="02000903060500060000" pitchFamily="2" charset="0"/>
                <a:ea typeface="微软雅黑"/>
                <a:cs typeface="Calibri" panose="020F0502020204030204" pitchFamily="34" charset="0"/>
              </a:rPr>
              <a:t>động</a:t>
            </a:r>
            <a:endParaRPr kumimoji="0" lang="en-US" sz="6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oiny" panose="02000903060500060000" pitchFamily="2" charset="0"/>
              <a:ea typeface="微软雅黑"/>
              <a:cs typeface="Calibri" panose="020F050202020403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6079" y="2419475"/>
            <a:ext cx="3469584" cy="34695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9948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0118" y="1720567"/>
            <a:ext cx="4862113" cy="352153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3E55323-6DA2-4BE4-A384-A87A51F270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86955">
            <a:off x="10019888" y="121150"/>
            <a:ext cx="1811617" cy="1545504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ECBEAE87-47B4-461E-8E44-69CC2F51B4F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17529">
            <a:off x="-35806" y="3810740"/>
            <a:ext cx="828716" cy="687055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8ABBD584-2A61-4F7C-ADDD-0E2DF2DCD6E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450" y="4106449"/>
            <a:ext cx="900374" cy="1135648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0043E177-2D1C-4BE8-B34A-B773B48B41C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3156" y="44497"/>
            <a:ext cx="1481138" cy="887378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00C7A28A-428E-4B8A-B681-DFB91CB503B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6578" y="55741"/>
            <a:ext cx="1089168" cy="65254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64" y="98292"/>
            <a:ext cx="1667165" cy="166716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918924" y="889570"/>
            <a:ext cx="474251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sng" strike="noStrike" kern="1200" cap="none" spc="0" normalizeH="0" baseline="0" noProof="0" dirty="0" err="1">
                <a:ln>
                  <a:noFill/>
                </a:ln>
                <a:solidFill>
                  <a:srgbClr val="E53238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Cùng</a:t>
            </a:r>
            <a:r>
              <a:rPr kumimoji="0" lang="en-US" sz="4800" b="0" i="0" u="sng" strike="noStrike" kern="1200" cap="none" spc="0" normalizeH="0" baseline="0" noProof="0" dirty="0">
                <a:ln>
                  <a:noFill/>
                </a:ln>
                <a:solidFill>
                  <a:srgbClr val="E53238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4800" b="0" i="0" u="sng" strike="noStrike" kern="1200" cap="none" spc="0" normalizeH="0" baseline="0" noProof="0" dirty="0" err="1">
                <a:ln>
                  <a:noFill/>
                </a:ln>
                <a:solidFill>
                  <a:srgbClr val="E53238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luyện</a:t>
            </a:r>
            <a:r>
              <a:rPr kumimoji="0" lang="en-US" sz="4800" b="0" i="0" u="sng" strike="noStrike" kern="1200" cap="none" spc="0" normalizeH="0" baseline="0" noProof="0" dirty="0">
                <a:ln>
                  <a:noFill/>
                </a:ln>
                <a:solidFill>
                  <a:srgbClr val="E53238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4800" b="0" i="0" u="sng" strike="noStrike" kern="1200" cap="none" spc="0" normalizeH="0" baseline="0" noProof="0" dirty="0" err="1">
                <a:ln>
                  <a:noFill/>
                </a:ln>
                <a:solidFill>
                  <a:srgbClr val="E53238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từ</a:t>
            </a:r>
            <a:r>
              <a:rPr kumimoji="0" lang="en-US" sz="4800" b="0" i="0" u="sng" strike="noStrike" kern="1200" cap="none" spc="0" normalizeH="0" baseline="0" noProof="0" dirty="0">
                <a:ln>
                  <a:noFill/>
                </a:ln>
                <a:solidFill>
                  <a:srgbClr val="E53238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4800" b="0" i="0" u="sng" strike="noStrike" kern="1200" cap="none" spc="0" normalizeH="0" baseline="0" noProof="0" dirty="0" err="1">
                <a:ln>
                  <a:noFill/>
                </a:ln>
                <a:solidFill>
                  <a:srgbClr val="E53238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khó</a:t>
            </a:r>
            <a:endParaRPr kumimoji="0" lang="en-US" sz="4800" b="0" i="0" u="sng" strike="noStrike" kern="1200" cap="none" spc="0" normalizeH="0" baseline="0" noProof="0" dirty="0">
              <a:ln>
                <a:noFill/>
              </a:ln>
              <a:solidFill>
                <a:srgbClr val="E53238"/>
              </a:solidFill>
              <a:effectLst/>
              <a:uLnTx/>
              <a:uFillTx/>
              <a:latin typeface="Calibri" panose="020F0502020204030204" pitchFamily="34" charset="0"/>
              <a:ea typeface="微软雅黑"/>
              <a:cs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59212" y="1944160"/>
            <a:ext cx="37613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thở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động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微软雅黑"/>
              <a:cs typeface="Calibri" panose="020F050202020403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673358" y="2869853"/>
            <a:ext cx="3475631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thở</a:t>
            </a: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6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động</a:t>
            </a:r>
            <a:endParaRPr kumimoji="0" lang="en-US" sz="6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微软雅黑"/>
              <a:cs typeface="Calibri" panose="020F050202020403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6079" y="2419475"/>
            <a:ext cx="3469584" cy="34695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TextBox 14"/>
          <p:cNvSpPr txBox="1"/>
          <p:nvPr/>
        </p:nvSpPr>
        <p:spPr>
          <a:xfrm>
            <a:off x="-66675" y="1962429"/>
            <a:ext cx="31713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nghiêng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mặt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微软雅黑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9590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0118" y="1720567"/>
            <a:ext cx="4862113" cy="352153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3E55323-6DA2-4BE4-A384-A87A51F270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86955">
            <a:off x="10019888" y="121150"/>
            <a:ext cx="1811617" cy="1545504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ECBEAE87-47B4-461E-8E44-69CC2F51B4F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17529">
            <a:off x="35584" y="4810626"/>
            <a:ext cx="828716" cy="687055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0043E177-2D1C-4BE8-B34A-B773B48B41C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3156" y="44497"/>
            <a:ext cx="1481138" cy="887378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00C7A28A-428E-4B8A-B681-DFB91CB503B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6578" y="55741"/>
            <a:ext cx="1089168" cy="65254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78" y="139256"/>
            <a:ext cx="1667165" cy="166716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918924" y="889570"/>
            <a:ext cx="474251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sng" strike="noStrike" kern="1200" cap="none" spc="0" normalizeH="0" baseline="0" noProof="0" dirty="0" err="1">
                <a:ln>
                  <a:noFill/>
                </a:ln>
                <a:solidFill>
                  <a:srgbClr val="E53238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Cùng</a:t>
            </a:r>
            <a:r>
              <a:rPr kumimoji="0" lang="en-US" sz="4800" b="0" i="0" u="sng" strike="noStrike" kern="1200" cap="none" spc="0" normalizeH="0" baseline="0" noProof="0" dirty="0">
                <a:ln>
                  <a:noFill/>
                </a:ln>
                <a:solidFill>
                  <a:srgbClr val="E53238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4800" b="0" i="0" u="sng" strike="noStrike" kern="1200" cap="none" spc="0" normalizeH="0" baseline="0" noProof="0" dirty="0" err="1">
                <a:ln>
                  <a:noFill/>
                </a:ln>
                <a:solidFill>
                  <a:srgbClr val="E53238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luyện</a:t>
            </a:r>
            <a:r>
              <a:rPr kumimoji="0" lang="en-US" sz="4800" b="0" i="0" u="sng" strike="noStrike" kern="1200" cap="none" spc="0" normalizeH="0" baseline="0" noProof="0" dirty="0">
                <a:ln>
                  <a:noFill/>
                </a:ln>
                <a:solidFill>
                  <a:srgbClr val="E53238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4800" b="0" i="0" u="sng" strike="noStrike" kern="1200" cap="none" spc="0" normalizeH="0" baseline="0" noProof="0" dirty="0" err="1">
                <a:ln>
                  <a:noFill/>
                </a:ln>
                <a:solidFill>
                  <a:srgbClr val="E53238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từ</a:t>
            </a:r>
            <a:r>
              <a:rPr kumimoji="0" lang="en-US" sz="4800" b="0" i="0" u="sng" strike="noStrike" kern="1200" cap="none" spc="0" normalizeH="0" baseline="0" noProof="0" dirty="0">
                <a:ln>
                  <a:noFill/>
                </a:ln>
                <a:solidFill>
                  <a:srgbClr val="E53238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4800" b="0" i="0" u="sng" strike="noStrike" kern="1200" cap="none" spc="0" normalizeH="0" baseline="0" noProof="0" dirty="0" err="1">
                <a:ln>
                  <a:noFill/>
                </a:ln>
                <a:solidFill>
                  <a:srgbClr val="E53238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khó</a:t>
            </a:r>
            <a:endParaRPr kumimoji="0" lang="en-US" sz="4800" b="0" i="0" u="sng" strike="noStrike" kern="1200" cap="none" spc="0" normalizeH="0" baseline="0" noProof="0" dirty="0">
              <a:ln>
                <a:noFill/>
              </a:ln>
              <a:solidFill>
                <a:srgbClr val="E53238"/>
              </a:solidFill>
              <a:effectLst/>
              <a:uLnTx/>
              <a:uFillTx/>
              <a:latin typeface="Calibri" panose="020F0502020204030204" pitchFamily="34" charset="0"/>
              <a:ea typeface="微软雅黑"/>
              <a:cs typeface="Calibri" panose="020F050202020403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025087" y="2875002"/>
            <a:ext cx="2632965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rào</a:t>
            </a:r>
            <a:r>
              <a:rPr kumimoji="0" lang="en-US" sz="66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66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rào</a:t>
            </a:r>
            <a:endParaRPr kumimoji="0" lang="en-US" sz="6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微软雅黑"/>
              <a:cs typeface="Calibri" panose="020F050202020403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6079" y="2419475"/>
            <a:ext cx="3469584" cy="34695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/>
          <p:cNvSpPr txBox="1"/>
          <p:nvPr/>
        </p:nvSpPr>
        <p:spPr>
          <a:xfrm>
            <a:off x="573424" y="2973732"/>
            <a:ext cx="253120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rào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rào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微软雅黑"/>
              <a:cs typeface="Calibri" panose="020F050202020403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104627" y="1955095"/>
            <a:ext cx="37613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thở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động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微软雅黑"/>
              <a:cs typeface="Calibri" panose="020F050202020403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" y="1962429"/>
            <a:ext cx="35706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nghiêng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mặt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微软雅黑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428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9640"/>
            <a:ext cx="1461848" cy="146184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712595" y="336307"/>
            <a:ext cx="61264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sng" strike="noStrike" kern="1200" cap="none" spc="0" normalizeH="0" baseline="0" noProof="0" dirty="0" err="1">
                <a:ln>
                  <a:noFill/>
                </a:ln>
                <a:solidFill>
                  <a:srgbClr val="E53238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Lưu</a:t>
            </a:r>
            <a:r>
              <a:rPr kumimoji="0" lang="en-US" sz="3600" b="0" i="0" u="sng" strike="noStrike" kern="1200" cap="none" spc="0" normalizeH="0" baseline="0" noProof="0" dirty="0">
                <a:ln>
                  <a:noFill/>
                </a:ln>
                <a:solidFill>
                  <a:srgbClr val="E53238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ý </a:t>
            </a:r>
            <a:r>
              <a:rPr kumimoji="0" lang="en-US" sz="3600" b="0" i="0" u="sng" strike="noStrike" kern="1200" cap="none" spc="0" normalizeH="0" baseline="0" noProof="0" dirty="0" err="1">
                <a:ln>
                  <a:noFill/>
                </a:ln>
                <a:solidFill>
                  <a:srgbClr val="E53238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về</a:t>
            </a:r>
            <a:r>
              <a:rPr kumimoji="0" lang="en-US" sz="3600" b="0" i="0" u="sng" strike="noStrike" kern="1200" cap="none" spc="0" normalizeH="0" baseline="0" noProof="0" dirty="0">
                <a:ln>
                  <a:noFill/>
                </a:ln>
                <a:solidFill>
                  <a:srgbClr val="E53238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600" b="0" i="0" u="sng" strike="noStrike" kern="1200" cap="none" spc="0" normalizeH="0" baseline="0" noProof="0" dirty="0" err="1">
                <a:ln>
                  <a:noFill/>
                </a:ln>
                <a:solidFill>
                  <a:srgbClr val="E53238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tư</a:t>
            </a:r>
            <a:r>
              <a:rPr kumimoji="0" lang="en-US" sz="3600" b="0" i="0" u="sng" strike="noStrike" kern="1200" cap="none" spc="0" normalizeH="0" baseline="0" noProof="0" dirty="0">
                <a:ln>
                  <a:noFill/>
                </a:ln>
                <a:solidFill>
                  <a:srgbClr val="E53238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600" b="0" i="0" u="sng" strike="noStrike" kern="1200" cap="none" spc="0" normalizeH="0" baseline="0" noProof="0" dirty="0" err="1">
                <a:ln>
                  <a:noFill/>
                </a:ln>
                <a:solidFill>
                  <a:srgbClr val="E53238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thế</a:t>
            </a:r>
            <a:r>
              <a:rPr kumimoji="0" lang="en-US" sz="3600" b="0" i="0" u="sng" strike="noStrike" kern="1200" cap="none" spc="0" normalizeH="0" baseline="0" noProof="0" dirty="0">
                <a:ln>
                  <a:noFill/>
                </a:ln>
                <a:solidFill>
                  <a:srgbClr val="E53238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600" b="0" i="0" u="sng" strike="noStrike" kern="1200" cap="none" spc="0" normalizeH="0" baseline="0" noProof="0" dirty="0" err="1">
                <a:ln>
                  <a:noFill/>
                </a:ln>
                <a:solidFill>
                  <a:srgbClr val="E53238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ngồi</a:t>
            </a:r>
            <a:r>
              <a:rPr kumimoji="0" lang="en-US" sz="3600" b="0" i="0" u="sng" strike="noStrike" kern="1200" cap="none" spc="0" normalizeH="0" baseline="0" noProof="0" dirty="0">
                <a:ln>
                  <a:noFill/>
                </a:ln>
                <a:solidFill>
                  <a:srgbClr val="E53238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600" b="0" i="0" u="sng" strike="noStrike" kern="1200" cap="none" spc="0" normalizeH="0" baseline="0" noProof="0" dirty="0" err="1">
                <a:ln>
                  <a:noFill/>
                </a:ln>
                <a:solidFill>
                  <a:srgbClr val="E53238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viết</a:t>
            </a:r>
            <a:endParaRPr kumimoji="0" lang="en-US" sz="3600" b="0" i="0" u="sng" strike="noStrike" kern="1200" cap="none" spc="0" normalizeH="0" baseline="0" noProof="0" dirty="0">
              <a:ln>
                <a:noFill/>
              </a:ln>
              <a:solidFill>
                <a:srgbClr val="E53238"/>
              </a:solidFill>
              <a:effectLst/>
              <a:uLnTx/>
              <a:uFillTx/>
              <a:latin typeface="Calibri" panose="020F0502020204030204" pitchFamily="34" charset="0"/>
              <a:ea typeface="微软雅黑"/>
              <a:cs typeface="Calibri" panose="020F050202020403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32678" y="1696937"/>
            <a:ext cx="4218798" cy="247519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5"/>
          <a:srcRect b="67026"/>
          <a:stretch/>
        </p:blipFill>
        <p:spPr>
          <a:xfrm>
            <a:off x="83151" y="1886887"/>
            <a:ext cx="5995668" cy="165224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30925" y="2337334"/>
            <a:ext cx="489210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E53238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Khoảng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E53238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E53238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cách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E53238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E53238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từ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E53238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E53238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mắt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E53238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E53238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đến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E53238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E53238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vở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E53238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25 – 30cm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80985" y="3958961"/>
            <a:ext cx="5998984" cy="1658256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3273330" y="4558372"/>
            <a:ext cx="561429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64D2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1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64D2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tay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64D2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64D2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cầm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64D2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64D2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viết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64D2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, 1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64D2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tay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64D2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64D2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giữ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64D2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64D2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trang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64D2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64D2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vở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64D2">
                  <a:lumMod val="60000"/>
                  <a:lumOff val="4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微软雅黑"/>
              <a:cs typeface="Calibri" panose="020F0502020204030204" pitchFamily="34" charset="0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79778" y="134669"/>
            <a:ext cx="5812222" cy="1658256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6518641" y="760409"/>
            <a:ext cx="54946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778495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Thẳng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778495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778495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lưng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778495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778495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chân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778495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778495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đặt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778495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778495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đúng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778495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778495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vị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778495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778495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trí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778495">
                  <a:lumMod val="5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微软雅黑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8040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/>
      <p:bldP spid="20" grpId="0"/>
      <p:bldP spid="2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loud Callout 5"/>
          <p:cNvSpPr/>
          <p:nvPr/>
        </p:nvSpPr>
        <p:spPr>
          <a:xfrm>
            <a:off x="3001975" y="0"/>
            <a:ext cx="3032760" cy="1768145"/>
          </a:xfrm>
          <a:prstGeom prst="cloudCallout">
            <a:avLst>
              <a:gd name="adj1" fmla="val -76166"/>
              <a:gd name="adj2" fmla="val 78869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Tiêu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chí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đánh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giá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微软雅黑"/>
              <a:cs typeface="Calibri" panose="020F0502020204030204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5960" y="1188872"/>
            <a:ext cx="6065519" cy="368840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6691129" y="1488475"/>
            <a:ext cx="380905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3200" b="0" i="0" u="none" strike="noStrike" kern="1200" cap="none" spc="0" normalizeH="0" baseline="0" noProof="0" dirty="0">
                <a:ln>
                  <a:noFill/>
                </a:ln>
                <a:solidFill>
                  <a:srgbClr val="E53238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1. Sai không quá 5 lỗi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691129" y="2890485"/>
            <a:ext cx="49522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64D2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2.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64D2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Chữ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64D2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64D2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viết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64D2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64D2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rõ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64D2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64D2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ràng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64D2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64D2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sạch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64D2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64D2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đẹp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64D2">
                  <a:lumMod val="75000"/>
                </a:srgbClr>
              </a:solidFill>
              <a:effectLst/>
              <a:uLnTx/>
              <a:uFillTx/>
              <a:latin typeface="Calibri" panose="020F0502020204030204" pitchFamily="34" charset="0"/>
              <a:ea typeface="微软雅黑"/>
              <a:cs typeface="Calibri" panose="020F050202020403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691129" y="4104652"/>
            <a:ext cx="476983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3.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Trình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bày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đúng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hình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thức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 pitchFamily="34" charset="0"/>
              <a:ea typeface="微软雅黑"/>
              <a:cs typeface="Calibri" panose="020F050202020403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97323" y="1872655"/>
            <a:ext cx="2361322" cy="3205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756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2" grpId="0"/>
      <p:bldP spid="13" grpId="0"/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BD0CAF99-277D-4D07-9C5B-F1D756F050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8504" y="1189995"/>
            <a:ext cx="2712584" cy="4219575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F2776255-5F7C-48BD-BFBA-E415825303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77038" flipH="1">
            <a:off x="4876587" y="679870"/>
            <a:ext cx="4745695" cy="4798037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5762637" y="2171376"/>
            <a:ext cx="318970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Em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hãy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tự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đánh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giá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phần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viết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của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mình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và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của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bạn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微软雅黑"/>
              <a:cs typeface="Calibri" panose="020F0502020204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14777"/>
            <a:ext cx="62636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loo" panose="03080902040302020200" pitchFamily="66" charset="0"/>
                <a:ea typeface="微软雅黑"/>
                <a:cs typeface="Baloo" panose="03080902040302020200" pitchFamily="66" charset="0"/>
              </a:rPr>
              <a:t>Nghe –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loo" panose="03080902040302020200" pitchFamily="66" charset="0"/>
                <a:ea typeface="微软雅黑"/>
                <a:cs typeface="Baloo" panose="03080902040302020200" pitchFamily="66" charset="0"/>
              </a:rPr>
              <a:t>viết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loo" panose="03080902040302020200" pitchFamily="66" charset="0"/>
                <a:ea typeface="微软雅黑"/>
                <a:cs typeface="Baloo" panose="03080902040302020200" pitchFamily="66" charset="0"/>
              </a:rPr>
              <a:t>: </a:t>
            </a:r>
            <a:r>
              <a:rPr lang="en-US" sz="3200" dirty="0">
                <a:solidFill>
                  <a:srgbClr val="000000"/>
                </a:solidFill>
                <a:latin typeface="Baloo" panose="03080902040302020200" pitchFamily="66" charset="0"/>
                <a:ea typeface="微软雅黑"/>
                <a:cs typeface="Baloo" panose="03080902040302020200" pitchFamily="66" charset="0"/>
              </a:rPr>
              <a:t>Nghe </a:t>
            </a:r>
            <a:r>
              <a:rPr lang="en-US" sz="3200" dirty="0" err="1">
                <a:solidFill>
                  <a:srgbClr val="000000"/>
                </a:solidFill>
                <a:latin typeface="Baloo" panose="03080902040302020200" pitchFamily="66" charset="0"/>
                <a:ea typeface="微软雅黑"/>
                <a:cs typeface="Baloo" panose="03080902040302020200" pitchFamily="66" charset="0"/>
              </a:rPr>
              <a:t>thầy</a:t>
            </a:r>
            <a:r>
              <a:rPr lang="en-US" sz="3200" dirty="0">
                <a:solidFill>
                  <a:srgbClr val="000000"/>
                </a:solidFill>
                <a:latin typeface="Baloo" panose="03080902040302020200" pitchFamily="66" charset="0"/>
                <a:ea typeface="微软雅黑"/>
                <a:cs typeface="Baloo" panose="03080902040302020200" pitchFamily="66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Baloo" panose="03080902040302020200" pitchFamily="66" charset="0"/>
                <a:ea typeface="微软雅黑"/>
                <a:cs typeface="Baloo" panose="03080902040302020200" pitchFamily="66" charset="0"/>
              </a:rPr>
              <a:t>đọc</a:t>
            </a:r>
            <a:r>
              <a:rPr lang="en-US" sz="3200" dirty="0">
                <a:solidFill>
                  <a:srgbClr val="000000"/>
                </a:solidFill>
                <a:latin typeface="Baloo" panose="03080902040302020200" pitchFamily="66" charset="0"/>
                <a:ea typeface="微软雅黑"/>
                <a:cs typeface="Baloo" panose="03080902040302020200" pitchFamily="66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Baloo" panose="03080902040302020200" pitchFamily="66" charset="0"/>
                <a:ea typeface="微软雅黑"/>
                <a:cs typeface="Baloo" panose="03080902040302020200" pitchFamily="66" charset="0"/>
              </a:rPr>
              <a:t>thơ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aloo" panose="03080902040302020200" pitchFamily="66" charset="0"/>
              <a:ea typeface="微软雅黑"/>
              <a:cs typeface="Baloo" panose="03080902040302020200" pitchFamily="66" charset="0"/>
            </a:endParaRPr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05E747AA-8D02-49F0-AF05-EA647C36853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1648" y="0"/>
            <a:ext cx="1390352" cy="1390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692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C70CD98D-543F-4A26-9F31-4944E0BD35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7810" y="-335280"/>
            <a:ext cx="9597390" cy="54864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419475" y="2950845"/>
            <a:ext cx="58140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iny" panose="02000903060500060000" pitchFamily="2" charset="0"/>
                <a:ea typeface="微软雅黑"/>
                <a:cs typeface="+mn-cs"/>
              </a:rPr>
              <a:t>2.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iny" panose="02000903060500060000" pitchFamily="2" charset="0"/>
                <a:ea typeface="微软雅黑"/>
                <a:cs typeface="+mn-cs"/>
              </a:rPr>
              <a:t>Làm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iny" panose="02000903060500060000" pitchFamily="2" charset="0"/>
                <a:ea typeface="微软雅黑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iny" panose="02000903060500060000" pitchFamily="2" charset="0"/>
                <a:ea typeface="微软雅黑"/>
                <a:cs typeface="+mn-cs"/>
              </a:rPr>
              <a:t>bài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iny" panose="02000903060500060000" pitchFamily="2" charset="0"/>
                <a:ea typeface="微软雅黑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iny" panose="02000903060500060000" pitchFamily="2" charset="0"/>
                <a:ea typeface="微软雅黑"/>
                <a:cs typeface="+mn-cs"/>
              </a:rPr>
              <a:t>tập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iny" panose="02000903060500060000" pitchFamily="2" charset="0"/>
                <a:ea typeface="微软雅黑"/>
                <a:cs typeface="+mn-cs"/>
              </a:rPr>
              <a:t> a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iny" panose="02000903060500060000" pitchFamily="2" charset="0"/>
                <a:ea typeface="微软雅黑"/>
                <a:cs typeface="+mn-cs"/>
              </a:rPr>
              <a:t>hoặc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iny" panose="02000903060500060000" pitchFamily="2" charset="0"/>
                <a:ea typeface="微软雅黑"/>
                <a:cs typeface="+mn-cs"/>
              </a:rPr>
              <a:t> b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iny" panose="02000903060500060000" pitchFamily="2" charset="0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554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9CE71EBC-00FE-409C-BCBF-2630FF75816C}"/>
              </a:ext>
            </a:extLst>
          </p:cNvPr>
          <p:cNvSpPr txBox="1"/>
          <p:nvPr/>
        </p:nvSpPr>
        <p:spPr>
          <a:xfrm>
            <a:off x="1560195" y="118603"/>
            <a:ext cx="97840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457200">
              <a:defRPr/>
            </a:pPr>
            <a:r>
              <a:rPr lang="en-US" sz="4000" b="1" dirty="0">
                <a:solidFill>
                  <a:srgbClr val="E532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a. </a:t>
            </a:r>
            <a:r>
              <a:rPr lang="en-US" sz="4000" b="1" dirty="0" err="1">
                <a:solidFill>
                  <a:srgbClr val="E532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Chọn</a:t>
            </a:r>
            <a:r>
              <a:rPr lang="en-US" sz="4000" b="1" dirty="0">
                <a:solidFill>
                  <a:srgbClr val="E532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l </a:t>
            </a:r>
            <a:r>
              <a:rPr lang="en-US" sz="4000" b="1" dirty="0" err="1">
                <a:solidFill>
                  <a:srgbClr val="E532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hoặc</a:t>
            </a:r>
            <a:r>
              <a:rPr lang="en-US" sz="4000" b="1" dirty="0">
                <a:solidFill>
                  <a:srgbClr val="E532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n </a:t>
            </a:r>
            <a:r>
              <a:rPr lang="en-US" sz="4000" b="1" dirty="0" err="1">
                <a:solidFill>
                  <a:srgbClr val="E532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thay</a:t>
            </a:r>
            <a:r>
              <a:rPr lang="en-US" sz="4000" b="1" dirty="0">
                <a:solidFill>
                  <a:srgbClr val="E532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E532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cho</a:t>
            </a:r>
            <a:r>
              <a:rPr lang="en-US" sz="4000" b="1" dirty="0">
                <a:solidFill>
                  <a:srgbClr val="E532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E532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bông</a:t>
            </a:r>
            <a:r>
              <a:rPr lang="en-US" sz="4000" b="1" dirty="0">
                <a:solidFill>
                  <a:srgbClr val="E532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E532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hoa</a:t>
            </a:r>
            <a:endParaRPr lang="en-US" sz="4000" b="1" dirty="0">
              <a:solidFill>
                <a:srgbClr val="E53238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779E1715-2980-4370-B3E2-257B799B105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7425" y="85097"/>
            <a:ext cx="716655" cy="687991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9DAB4291-5A01-472D-9EC8-CE6476906CDF}"/>
              </a:ext>
            </a:extLst>
          </p:cNvPr>
          <p:cNvSpPr txBox="1"/>
          <p:nvPr/>
        </p:nvSpPr>
        <p:spPr>
          <a:xfrm>
            <a:off x="269304" y="859995"/>
            <a:ext cx="6182931" cy="4594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vi-VN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Tớ là chiếc xe lu</a:t>
            </a:r>
          </a:p>
          <a:p>
            <a:pPr>
              <a:lnSpc>
                <a:spcPct val="150000"/>
              </a:lnSpc>
            </a:pPr>
            <a:r>
              <a:rPr lang="vi-VN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 tớ to 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lang="vi-VN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ù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lang="vi-VN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ù</a:t>
            </a:r>
          </a:p>
          <a:p>
            <a:pPr>
              <a:lnSpc>
                <a:spcPct val="150000"/>
              </a:lnSpc>
            </a:pPr>
            <a:r>
              <a:rPr lang="vi-VN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Con đường 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lang="vi-VN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ào mới đắp</a:t>
            </a:r>
          </a:p>
          <a:p>
            <a:pPr>
              <a:lnSpc>
                <a:spcPct val="150000"/>
              </a:lnSpc>
            </a:pPr>
            <a:r>
              <a:rPr lang="vi-VN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Tớ san bằng tăm tắp.</a:t>
            </a:r>
          </a:p>
          <a:p>
            <a:pPr>
              <a:lnSpc>
                <a:spcPct val="150000"/>
              </a:lnSpc>
            </a:pPr>
            <a:r>
              <a:rPr lang="vi-VN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Con đường 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lang="vi-VN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ào rải nhựa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537D1644-1B65-4880-9CD4-367F715FDAC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656" y="2065092"/>
            <a:ext cx="469578" cy="450796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BC6902CC-1B66-4949-81E7-86CDC18BFC34}"/>
              </a:ext>
            </a:extLst>
          </p:cNvPr>
          <p:cNvSpPr txBox="1"/>
          <p:nvPr/>
        </p:nvSpPr>
        <p:spPr>
          <a:xfrm>
            <a:off x="2857248" y="1770408"/>
            <a:ext cx="314023" cy="9015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7387454-7ECF-4939-AC56-326F3389C773}"/>
              </a:ext>
            </a:extLst>
          </p:cNvPr>
          <p:cNvSpPr txBox="1"/>
          <p:nvPr/>
        </p:nvSpPr>
        <p:spPr>
          <a:xfrm>
            <a:off x="2831173" y="2670054"/>
            <a:ext cx="1509912" cy="9015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C556161-29B5-4555-AD0A-6F0C43395055}"/>
              </a:ext>
            </a:extLst>
          </p:cNvPr>
          <p:cNvSpPr txBox="1"/>
          <p:nvPr/>
        </p:nvSpPr>
        <p:spPr>
          <a:xfrm>
            <a:off x="3518755" y="1759641"/>
            <a:ext cx="314023" cy="9015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</a:t>
            </a:r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30268478-8392-4680-9F58-934AB0B733D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5997" y="2071929"/>
            <a:ext cx="462456" cy="443959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5F2FC80D-E8C4-43D8-BE86-080C87BE56A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9470" y="2987420"/>
            <a:ext cx="469578" cy="450796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BBD0E40D-6688-4BEE-BF72-676DEF013D86}"/>
              </a:ext>
            </a:extLst>
          </p:cNvPr>
          <p:cNvSpPr txBox="1"/>
          <p:nvPr/>
        </p:nvSpPr>
        <p:spPr>
          <a:xfrm>
            <a:off x="2841040" y="4514996"/>
            <a:ext cx="1509912" cy="9015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</a:t>
            </a:r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AC75F25A-9546-4D62-984C-431B4436123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9470" y="4845429"/>
            <a:ext cx="469578" cy="450796"/>
          </a:xfrm>
          <a:prstGeom prst="rect">
            <a:avLst/>
          </a:prstGeom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9D7CC7DB-6314-4F5A-A454-7972217E23B4}"/>
              </a:ext>
            </a:extLst>
          </p:cNvPr>
          <p:cNvSpPr txBox="1"/>
          <p:nvPr/>
        </p:nvSpPr>
        <p:spPr>
          <a:xfrm>
            <a:off x="6610221" y="985654"/>
            <a:ext cx="6182931" cy="55063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vi-VN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Tớ là phẳng như lụa.</a:t>
            </a:r>
          </a:p>
          <a:p>
            <a:pPr>
              <a:lnSpc>
                <a:spcPct val="150000"/>
              </a:lnSpc>
            </a:pPr>
            <a:r>
              <a:rPr lang="vi-VN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Trời óng như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</a:t>
            </a:r>
            <a:r>
              <a:rPr lang="vi-VN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ửa thiêu</a:t>
            </a:r>
          </a:p>
          <a:p>
            <a:pPr>
              <a:lnSpc>
                <a:spcPct val="150000"/>
              </a:lnSpc>
            </a:pPr>
            <a:r>
              <a:rPr lang="vi-VN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Tớ vẫn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</a:t>
            </a:r>
            <a:r>
              <a:rPr lang="vi-VN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ăn đều đều</a:t>
            </a:r>
          </a:p>
          <a:p>
            <a:pPr>
              <a:lnSpc>
                <a:spcPct val="150000"/>
              </a:lnSpc>
            </a:pPr>
            <a:r>
              <a:rPr lang="vi-VN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Trời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</a:t>
            </a:r>
            <a:r>
              <a:rPr lang="vi-VN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ạnh như ướp đá,</a:t>
            </a:r>
          </a:p>
          <a:p>
            <a:pPr>
              <a:lnSpc>
                <a:spcPct val="150000"/>
              </a:lnSpc>
            </a:pPr>
            <a:r>
              <a:rPr lang="vi-VN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Tớ càng 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</a:t>
            </a:r>
            <a:r>
              <a:rPr lang="vi-VN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ăn vội vã.</a:t>
            </a:r>
          </a:p>
          <a:p>
            <a:pPr>
              <a:lnSpc>
                <a:spcPct val="150000"/>
              </a:lnSpc>
            </a:pP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      </a:t>
            </a:r>
            <a:r>
              <a:rPr lang="vi-VN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</a:t>
            </a:r>
            <a:r>
              <a:rPr lang="vi-VN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Theo Trần Nguyên Đào)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8602F5D3-8722-472C-8AC5-AE537DFCD7FB}"/>
              </a:ext>
            </a:extLst>
          </p:cNvPr>
          <p:cNvSpPr txBox="1"/>
          <p:nvPr/>
        </p:nvSpPr>
        <p:spPr>
          <a:xfrm>
            <a:off x="8312469" y="2825960"/>
            <a:ext cx="1509912" cy="9015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211250D5-D329-4900-9E46-66933A2BD895}"/>
              </a:ext>
            </a:extLst>
          </p:cNvPr>
          <p:cNvSpPr txBox="1"/>
          <p:nvPr/>
        </p:nvSpPr>
        <p:spPr>
          <a:xfrm>
            <a:off x="9627068" y="1911562"/>
            <a:ext cx="314023" cy="9015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4B186D55-24EC-4CFA-870F-8FD8FA251D4E}"/>
              </a:ext>
            </a:extLst>
          </p:cNvPr>
          <p:cNvSpPr txBox="1"/>
          <p:nvPr/>
        </p:nvSpPr>
        <p:spPr>
          <a:xfrm>
            <a:off x="7707894" y="3751617"/>
            <a:ext cx="1509912" cy="9015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0C087575-8F46-439C-BC5F-4CF7E2A82264}"/>
              </a:ext>
            </a:extLst>
          </p:cNvPr>
          <p:cNvSpPr txBox="1"/>
          <p:nvPr/>
        </p:nvSpPr>
        <p:spPr>
          <a:xfrm>
            <a:off x="8740611" y="4653210"/>
            <a:ext cx="1509912" cy="9015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</a:t>
            </a:r>
          </a:p>
        </p:txBody>
      </p:sp>
      <p:pic>
        <p:nvPicPr>
          <p:cNvPr id="53" name="Picture 52">
            <a:extLst>
              <a:ext uri="{FF2B5EF4-FFF2-40B4-BE49-F238E27FC236}">
                <a16:creationId xmlns:a16="http://schemas.microsoft.com/office/drawing/2014/main" id="{8160C4D2-204F-46C4-8D4F-DD2D22CD5D5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1513" y="2193490"/>
            <a:ext cx="469578" cy="450796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6D5D553D-A9F0-4D4C-AAED-19AB983671C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4483" y="3157451"/>
            <a:ext cx="469578" cy="450796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703012F5-2598-4A8A-B8CB-E88FA3EE60A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9908" y="4054831"/>
            <a:ext cx="469578" cy="450796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E739D2F7-1653-497A-BD4F-D6BC5870DF9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7847" y="4965793"/>
            <a:ext cx="469578" cy="450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9005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5" grpId="0"/>
      <p:bldP spid="38" grpId="0"/>
      <p:bldP spid="41" grpId="0"/>
      <p:bldP spid="46" grpId="0"/>
      <p:bldP spid="47" grpId="0"/>
      <p:bldP spid="50" grpId="0"/>
      <p:bldP spid="5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9CE71EBC-00FE-409C-BCBF-2630FF75816C}"/>
              </a:ext>
            </a:extLst>
          </p:cNvPr>
          <p:cNvSpPr txBox="1"/>
          <p:nvPr/>
        </p:nvSpPr>
        <p:spPr>
          <a:xfrm>
            <a:off x="907639" y="4526"/>
            <a:ext cx="97840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E53238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b.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E53238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Tìm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E53238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E53238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tiếng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E53238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E53238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ăn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E53238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hay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E53238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ăng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E53238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E53238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thay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E53238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E53238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cho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E53238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E53238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bông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E53238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E53238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hoa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E53238"/>
              </a:solidFill>
              <a:effectLst/>
              <a:uLnTx/>
              <a:uFillTx/>
              <a:latin typeface="Calibri" panose="020F0502020204030204" pitchFamily="34" charset="0"/>
              <a:ea typeface="微软雅黑"/>
              <a:cs typeface="Calibri" panose="020F0502020204030204" pitchFamily="34" charset="0"/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779E1715-2980-4370-B3E2-257B799B105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4243" y="67675"/>
            <a:ext cx="716655" cy="687991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9DAB4291-5A01-472D-9EC8-CE6476906CDF}"/>
              </a:ext>
            </a:extLst>
          </p:cNvPr>
          <p:cNvSpPr txBox="1"/>
          <p:nvPr/>
        </p:nvSpPr>
        <p:spPr>
          <a:xfrm>
            <a:off x="0" y="859995"/>
            <a:ext cx="12191999" cy="41339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vi-VN" sz="36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Đêm đã về khuya, cảnh vật</a:t>
            </a:r>
            <a:r>
              <a:rPr lang="en-US" sz="36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vi-VN" sz="36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  </a:t>
            </a:r>
            <a:r>
              <a:rPr lang="vi-VN" sz="36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vẻ, yên tĩnh. Mặt</a:t>
            </a:r>
            <a:r>
              <a:rPr lang="en-US" sz="36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</a:t>
            </a:r>
            <a:r>
              <a:rPr lang="vi-VN" sz="36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</a:t>
            </a:r>
            <a:r>
              <a:rPr lang="vi-VN" sz="36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đã lên cao, tròn vành vạnh. Ánh </a:t>
            </a:r>
            <a:r>
              <a:rPr lang="en-US" sz="36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</a:t>
            </a:r>
            <a:r>
              <a:rPr lang="vi-VN" sz="36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  </a:t>
            </a:r>
            <a:r>
              <a:rPr lang="vi-VN" sz="36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sáng </a:t>
            </a:r>
            <a:r>
              <a:rPr lang="en-US" sz="36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</a:t>
            </a:r>
            <a:r>
              <a:rPr lang="vi-VN" sz="36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 </a:t>
            </a:r>
            <a:r>
              <a:rPr lang="vi-VN" sz="36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vặc, chiếu xuống mặt hồ. Những gợn sóng lăn </a:t>
            </a:r>
            <a:r>
              <a:rPr lang="en-US" sz="36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lang="vi-VN" sz="36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</a:t>
            </a:r>
            <a:r>
              <a:rPr lang="vi-VN" sz="36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phản chiếu ánh sáng lóng lánh như ánh bạc.</a:t>
            </a:r>
          </a:p>
          <a:p>
            <a:pPr lvl="0" algn="r">
              <a:lnSpc>
                <a:spcPct val="150000"/>
              </a:lnSpc>
            </a:pPr>
            <a:r>
              <a:rPr lang="vi-VN" sz="36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(Theo Bảo Khuê)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537D1644-1B65-4880-9CD4-367F715FDAC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5360" y="842769"/>
            <a:ext cx="1084039" cy="1040680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BC6902CC-1B66-4949-81E7-86CDC18BFC34}"/>
              </a:ext>
            </a:extLst>
          </p:cNvPr>
          <p:cNvSpPr txBox="1"/>
          <p:nvPr/>
        </p:nvSpPr>
        <p:spPr>
          <a:xfrm>
            <a:off x="5545361" y="842769"/>
            <a:ext cx="1476627" cy="8099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vắng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7387454-7ECF-4939-AC56-326F3389C773}"/>
              </a:ext>
            </a:extLst>
          </p:cNvPr>
          <p:cNvSpPr txBox="1"/>
          <p:nvPr/>
        </p:nvSpPr>
        <p:spPr>
          <a:xfrm>
            <a:off x="5090606" y="1580235"/>
            <a:ext cx="1509912" cy="9015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trăng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C556161-29B5-4555-AD0A-6F0C43395055}"/>
              </a:ext>
            </a:extLst>
          </p:cNvPr>
          <p:cNvSpPr txBox="1"/>
          <p:nvPr/>
        </p:nvSpPr>
        <p:spPr>
          <a:xfrm>
            <a:off x="9762392" y="842768"/>
            <a:ext cx="2429608" cy="8099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trăng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BBD0E40D-6688-4BEE-BF72-676DEF013D86}"/>
              </a:ext>
            </a:extLst>
          </p:cNvPr>
          <p:cNvSpPr txBox="1"/>
          <p:nvPr/>
        </p:nvSpPr>
        <p:spPr>
          <a:xfrm>
            <a:off x="7604050" y="1642347"/>
            <a:ext cx="1509912" cy="9015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vằng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2494CC6F-19D1-4A23-A082-2DCC4E283C5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599" y="772892"/>
            <a:ext cx="1084039" cy="104068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77A2298F-BB67-4468-88BA-F37EEAD7804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0565" y="1752625"/>
            <a:ext cx="1084039" cy="104068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599A068A-D924-45ED-9483-599AB6F0712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4480" y="1752625"/>
            <a:ext cx="1084039" cy="1040680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A3AFF953-B206-48B1-94FC-606AED135A2D}"/>
              </a:ext>
            </a:extLst>
          </p:cNvPr>
          <p:cNvSpPr txBox="1"/>
          <p:nvPr/>
        </p:nvSpPr>
        <p:spPr>
          <a:xfrm>
            <a:off x="6060614" y="2499054"/>
            <a:ext cx="1476627" cy="8099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tăn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1A99A4A1-32DF-459E-BCF1-326BC076F65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5287" y="2697207"/>
            <a:ext cx="1084039" cy="1040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3162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5" grpId="0"/>
      <p:bldP spid="38" grpId="0"/>
      <p:bldP spid="41" grpId="0"/>
      <p:bldP spid="3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C70CD98D-543F-4A26-9F31-4944E0BD35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4975" y="-594360"/>
            <a:ext cx="10487025" cy="562849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2880" y="1996440"/>
            <a:ext cx="3053332" cy="323112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438525" y="1996440"/>
            <a:ext cx="687705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sng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loo" panose="03080902040302020200" pitchFamily="66" charset="0"/>
                <a:ea typeface="微软雅黑"/>
                <a:cs typeface="Baloo" panose="03080902040302020200" pitchFamily="66" charset="0"/>
              </a:rPr>
              <a:t>Về</a:t>
            </a:r>
            <a:r>
              <a:rPr kumimoji="0" lang="en-US" sz="3600" b="0" i="0" u="sng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loo" panose="03080902040302020200" pitchFamily="66" charset="0"/>
                <a:ea typeface="微软雅黑"/>
                <a:cs typeface="Baloo" panose="03080902040302020200" pitchFamily="66" charset="0"/>
              </a:rPr>
              <a:t> </a:t>
            </a:r>
            <a:r>
              <a:rPr kumimoji="0" lang="en-US" sz="3600" b="0" i="0" u="sng" strike="noStrike" kern="1200" cap="none" spc="0" normalizeH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loo" panose="03080902040302020200" pitchFamily="66" charset="0"/>
                <a:ea typeface="微软雅黑"/>
                <a:cs typeface="Baloo" panose="03080902040302020200" pitchFamily="66" charset="0"/>
              </a:rPr>
              <a:t>nhà</a:t>
            </a:r>
            <a:r>
              <a:rPr kumimoji="0" lang="en-US" sz="3600" b="0" i="0" u="sng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loo" panose="03080902040302020200" pitchFamily="66" charset="0"/>
                <a:ea typeface="微软雅黑"/>
                <a:cs typeface="Baloo" panose="03080902040302020200" pitchFamily="66" charset="0"/>
              </a:rPr>
              <a:t>: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aseline="0" dirty="0" err="1">
                <a:solidFill>
                  <a:srgbClr val="FFFFFF"/>
                </a:solidFill>
                <a:latin typeface="Baloo" panose="03080902040302020200" pitchFamily="66" charset="0"/>
                <a:ea typeface="微软雅黑"/>
                <a:cs typeface="Baloo" panose="03080902040302020200" pitchFamily="66" charset="0"/>
              </a:rPr>
              <a:t>Kể</a:t>
            </a:r>
            <a:r>
              <a:rPr lang="en-US" sz="3600" dirty="0">
                <a:solidFill>
                  <a:srgbClr val="FFFFFF"/>
                </a:solidFill>
                <a:latin typeface="Baloo" panose="03080902040302020200" pitchFamily="66" charset="0"/>
                <a:ea typeface="微软雅黑"/>
                <a:cs typeface="Baloo" panose="03080902040302020200" pitchFamily="66" charset="0"/>
              </a:rPr>
              <a:t> </a:t>
            </a:r>
            <a:r>
              <a:rPr lang="en-US" sz="3600" dirty="0" err="1">
                <a:solidFill>
                  <a:srgbClr val="FFFFFF"/>
                </a:solidFill>
                <a:latin typeface="Baloo" panose="03080902040302020200" pitchFamily="66" charset="0"/>
                <a:ea typeface="微软雅黑"/>
                <a:cs typeface="Baloo" panose="03080902040302020200" pitchFamily="66" charset="0"/>
              </a:rPr>
              <a:t>cho</a:t>
            </a:r>
            <a:r>
              <a:rPr lang="en-US" sz="3600" dirty="0">
                <a:solidFill>
                  <a:srgbClr val="FFFFFF"/>
                </a:solidFill>
                <a:latin typeface="Baloo" panose="03080902040302020200" pitchFamily="66" charset="0"/>
                <a:ea typeface="微软雅黑"/>
                <a:cs typeface="Baloo" panose="03080902040302020200" pitchFamily="66" charset="0"/>
              </a:rPr>
              <a:t> </a:t>
            </a:r>
            <a:r>
              <a:rPr lang="en-US" sz="3600" dirty="0" err="1">
                <a:solidFill>
                  <a:srgbClr val="FFFFFF"/>
                </a:solidFill>
                <a:latin typeface="Baloo" panose="03080902040302020200" pitchFamily="66" charset="0"/>
                <a:ea typeface="微软雅黑"/>
                <a:cs typeface="Baloo" panose="03080902040302020200" pitchFamily="66" charset="0"/>
              </a:rPr>
              <a:t>người</a:t>
            </a:r>
            <a:r>
              <a:rPr lang="en-US" sz="3600" dirty="0">
                <a:solidFill>
                  <a:srgbClr val="FFFFFF"/>
                </a:solidFill>
                <a:latin typeface="Baloo" panose="03080902040302020200" pitchFamily="66" charset="0"/>
                <a:ea typeface="微软雅黑"/>
                <a:cs typeface="Baloo" panose="03080902040302020200" pitchFamily="66" charset="0"/>
              </a:rPr>
              <a:t> </a:t>
            </a:r>
            <a:r>
              <a:rPr lang="en-US" sz="3600" dirty="0" err="1">
                <a:solidFill>
                  <a:srgbClr val="FFFFFF"/>
                </a:solidFill>
                <a:latin typeface="Baloo" panose="03080902040302020200" pitchFamily="66" charset="0"/>
                <a:ea typeface="微软雅黑"/>
                <a:cs typeface="Baloo" panose="03080902040302020200" pitchFamily="66" charset="0"/>
              </a:rPr>
              <a:t>thân</a:t>
            </a:r>
            <a:r>
              <a:rPr lang="en-US" sz="3600" dirty="0">
                <a:solidFill>
                  <a:srgbClr val="FFFFFF"/>
                </a:solidFill>
                <a:latin typeface="Baloo" panose="03080902040302020200" pitchFamily="66" charset="0"/>
                <a:ea typeface="微软雅黑"/>
                <a:cs typeface="Baloo" panose="03080902040302020200" pitchFamily="66" charset="0"/>
              </a:rPr>
              <a:t> </a:t>
            </a:r>
            <a:r>
              <a:rPr lang="en-US" sz="3600" dirty="0" err="1">
                <a:solidFill>
                  <a:srgbClr val="FFFFFF"/>
                </a:solidFill>
                <a:latin typeface="Baloo" panose="03080902040302020200" pitchFamily="66" charset="0"/>
                <a:ea typeface="微软雅黑"/>
                <a:cs typeface="Baloo" panose="03080902040302020200" pitchFamily="66" charset="0"/>
              </a:rPr>
              <a:t>nghe</a:t>
            </a:r>
            <a:r>
              <a:rPr lang="en-US" sz="3600" dirty="0">
                <a:solidFill>
                  <a:srgbClr val="FFFFFF"/>
                </a:solidFill>
                <a:latin typeface="Baloo" panose="03080902040302020200" pitchFamily="66" charset="0"/>
                <a:ea typeface="微软雅黑"/>
                <a:cs typeface="Baloo" panose="03080902040302020200" pitchFamily="66" charset="0"/>
              </a:rPr>
              <a:t> </a:t>
            </a:r>
            <a:r>
              <a:rPr lang="en-US" sz="3600" dirty="0" err="1">
                <a:solidFill>
                  <a:srgbClr val="FFFFFF"/>
                </a:solidFill>
                <a:latin typeface="Baloo" panose="03080902040302020200" pitchFamily="66" charset="0"/>
                <a:ea typeface="微软雅黑"/>
                <a:cs typeface="Baloo" panose="03080902040302020200" pitchFamily="66" charset="0"/>
              </a:rPr>
              <a:t>về</a:t>
            </a:r>
            <a:r>
              <a:rPr lang="en-US" sz="3600" dirty="0">
                <a:solidFill>
                  <a:srgbClr val="FFFFFF"/>
                </a:solidFill>
                <a:latin typeface="Baloo" panose="03080902040302020200" pitchFamily="66" charset="0"/>
                <a:ea typeface="微软雅黑"/>
                <a:cs typeface="Baloo" panose="03080902040302020200" pitchFamily="66" charset="0"/>
              </a:rPr>
              <a:t> </a:t>
            </a:r>
            <a:r>
              <a:rPr lang="en-US" sz="3600" dirty="0" err="1">
                <a:solidFill>
                  <a:srgbClr val="FFFFFF"/>
                </a:solidFill>
                <a:latin typeface="Baloo" panose="03080902040302020200" pitchFamily="66" charset="0"/>
                <a:ea typeface="微软雅黑"/>
                <a:cs typeface="Baloo" panose="03080902040302020200" pitchFamily="66" charset="0"/>
              </a:rPr>
              <a:t>một</a:t>
            </a:r>
            <a:r>
              <a:rPr lang="en-US" sz="3600" dirty="0">
                <a:solidFill>
                  <a:srgbClr val="FFFFFF"/>
                </a:solidFill>
                <a:latin typeface="Baloo" panose="03080902040302020200" pitchFamily="66" charset="0"/>
                <a:ea typeface="微软雅黑"/>
                <a:cs typeface="Baloo" panose="03080902040302020200" pitchFamily="66" charset="0"/>
              </a:rPr>
              <a:t> </a:t>
            </a:r>
            <a:r>
              <a:rPr lang="en-US" sz="3600" dirty="0" err="1">
                <a:solidFill>
                  <a:srgbClr val="FFFFFF"/>
                </a:solidFill>
                <a:latin typeface="Baloo" panose="03080902040302020200" pitchFamily="66" charset="0"/>
                <a:ea typeface="微软雅黑"/>
                <a:cs typeface="Baloo" panose="03080902040302020200" pitchFamily="66" charset="0"/>
              </a:rPr>
              <a:t>giờ</a:t>
            </a:r>
            <a:r>
              <a:rPr lang="en-US" sz="3600" dirty="0">
                <a:solidFill>
                  <a:srgbClr val="FFFFFF"/>
                </a:solidFill>
                <a:latin typeface="Baloo" panose="03080902040302020200" pitchFamily="66" charset="0"/>
                <a:ea typeface="微软雅黑"/>
                <a:cs typeface="Baloo" panose="03080902040302020200" pitchFamily="66" charset="0"/>
              </a:rPr>
              <a:t> </a:t>
            </a:r>
            <a:r>
              <a:rPr lang="en-US" sz="3600" dirty="0" err="1">
                <a:solidFill>
                  <a:srgbClr val="FFFFFF"/>
                </a:solidFill>
                <a:latin typeface="Baloo" panose="03080902040302020200" pitchFamily="66" charset="0"/>
                <a:ea typeface="微软雅黑"/>
                <a:cs typeface="Baloo" panose="03080902040302020200" pitchFamily="66" charset="0"/>
              </a:rPr>
              <a:t>học</a:t>
            </a:r>
            <a:r>
              <a:rPr lang="en-US" sz="3600" dirty="0">
                <a:solidFill>
                  <a:srgbClr val="FFFFFF"/>
                </a:solidFill>
                <a:latin typeface="Baloo" panose="03080902040302020200" pitchFamily="66" charset="0"/>
                <a:ea typeface="微软雅黑"/>
                <a:cs typeface="Baloo" panose="03080902040302020200" pitchFamily="66" charset="0"/>
              </a:rPr>
              <a:t> </a:t>
            </a:r>
            <a:r>
              <a:rPr lang="en-US" sz="3600" dirty="0" err="1">
                <a:solidFill>
                  <a:srgbClr val="FFFFFF"/>
                </a:solidFill>
                <a:latin typeface="Baloo" panose="03080902040302020200" pitchFamily="66" charset="0"/>
                <a:ea typeface="微软雅黑"/>
                <a:cs typeface="Baloo" panose="03080902040302020200" pitchFamily="66" charset="0"/>
              </a:rPr>
              <a:t>em</a:t>
            </a:r>
            <a:r>
              <a:rPr lang="en-US" sz="3600" dirty="0">
                <a:solidFill>
                  <a:srgbClr val="FFFFFF"/>
                </a:solidFill>
                <a:latin typeface="Baloo" panose="03080902040302020200" pitchFamily="66" charset="0"/>
                <a:ea typeface="微软雅黑"/>
                <a:cs typeface="Baloo" panose="03080902040302020200" pitchFamily="66" charset="0"/>
              </a:rPr>
              <a:t> </a:t>
            </a:r>
            <a:r>
              <a:rPr lang="en-US" sz="3600" dirty="0" err="1">
                <a:solidFill>
                  <a:srgbClr val="FFFFFF"/>
                </a:solidFill>
                <a:latin typeface="Baloo" panose="03080902040302020200" pitchFamily="66" charset="0"/>
                <a:ea typeface="微软雅黑"/>
                <a:cs typeface="Baloo" panose="03080902040302020200" pitchFamily="66" charset="0"/>
              </a:rPr>
              <a:t>cảm</a:t>
            </a:r>
            <a:r>
              <a:rPr lang="en-US" sz="3600" dirty="0">
                <a:solidFill>
                  <a:srgbClr val="FFFFFF"/>
                </a:solidFill>
                <a:latin typeface="Baloo" panose="03080902040302020200" pitchFamily="66" charset="0"/>
                <a:ea typeface="微软雅黑"/>
                <a:cs typeface="Baloo" panose="03080902040302020200" pitchFamily="66" charset="0"/>
              </a:rPr>
              <a:t> </a:t>
            </a:r>
            <a:r>
              <a:rPr lang="en-US" sz="3600" dirty="0" err="1">
                <a:solidFill>
                  <a:srgbClr val="FFFFFF"/>
                </a:solidFill>
                <a:latin typeface="Baloo" panose="03080902040302020200" pitchFamily="66" charset="0"/>
                <a:ea typeface="微软雅黑"/>
                <a:cs typeface="Baloo" panose="03080902040302020200" pitchFamily="66" charset="0"/>
              </a:rPr>
              <a:t>thấy</a:t>
            </a:r>
            <a:r>
              <a:rPr lang="en-US" sz="3600" dirty="0">
                <a:solidFill>
                  <a:srgbClr val="FFFFFF"/>
                </a:solidFill>
                <a:latin typeface="Baloo" panose="03080902040302020200" pitchFamily="66" charset="0"/>
                <a:ea typeface="微软雅黑"/>
                <a:cs typeface="Baloo" panose="03080902040302020200" pitchFamily="66" charset="0"/>
              </a:rPr>
              <a:t> </a:t>
            </a:r>
            <a:r>
              <a:rPr lang="en-US" sz="3600" dirty="0" err="1">
                <a:solidFill>
                  <a:srgbClr val="FFFFFF"/>
                </a:solidFill>
                <a:latin typeface="Baloo" panose="03080902040302020200" pitchFamily="66" charset="0"/>
                <a:ea typeface="微软雅黑"/>
                <a:cs typeface="Baloo" panose="03080902040302020200" pitchFamily="66" charset="0"/>
              </a:rPr>
              <a:t>vui</a:t>
            </a:r>
            <a:r>
              <a:rPr lang="en-US" sz="3600" dirty="0">
                <a:solidFill>
                  <a:srgbClr val="FFFFFF"/>
                </a:solidFill>
                <a:latin typeface="Baloo" panose="03080902040302020200" pitchFamily="66" charset="0"/>
                <a:ea typeface="微软雅黑"/>
                <a:cs typeface="Baloo" panose="03080902040302020200" pitchFamily="66" charset="0"/>
              </a:rPr>
              <a:t> </a:t>
            </a:r>
            <a:r>
              <a:rPr lang="en-US" sz="3600" dirty="0" err="1">
                <a:solidFill>
                  <a:srgbClr val="FFFFFF"/>
                </a:solidFill>
                <a:latin typeface="Baloo" panose="03080902040302020200" pitchFamily="66" charset="0"/>
                <a:ea typeface="微软雅黑"/>
                <a:cs typeface="Baloo" panose="03080902040302020200" pitchFamily="66" charset="0"/>
              </a:rPr>
              <a:t>vẻ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aloo" panose="03080902040302020200" pitchFamily="66" charset="0"/>
              <a:ea typeface="微软雅黑"/>
              <a:cs typeface="Baloo" panose="030809020403020202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1060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C70CD98D-543F-4A26-9F31-4944E0BD35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0570" y="-610040"/>
            <a:ext cx="7429500" cy="4440218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F7B4A7E6-FB99-4683-BF3A-AC07EE33ABC4}"/>
              </a:ext>
            </a:extLst>
          </p:cNvPr>
          <p:cNvSpPr txBox="1"/>
          <p:nvPr/>
        </p:nvSpPr>
        <p:spPr>
          <a:xfrm>
            <a:off x="6167120" y="1779108"/>
            <a:ext cx="4216400" cy="144655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0" i="0" u="none" strike="noStrike" kern="1200" cap="none" spc="0" normalizeH="0" baseline="0" noProof="0" dirty="0" err="1">
                <a:ln w="41275"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iny" panose="02000903060500060000" pitchFamily="2" charset="0"/>
                <a:ea typeface="华康海报体W12" panose="040B0C09000000000000" pitchFamily="81" charset="-122"/>
                <a:cs typeface="+mn-cs"/>
              </a:rPr>
              <a:t>Tạm</a:t>
            </a:r>
            <a:r>
              <a:rPr kumimoji="0" lang="en-US" altLang="zh-CN" sz="4400" b="0" i="0" u="none" strike="noStrike" kern="1200" cap="none" spc="0" normalizeH="0" baseline="0" noProof="0" dirty="0">
                <a:ln w="41275"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iny" panose="02000903060500060000" pitchFamily="2" charset="0"/>
                <a:ea typeface="华康海报体W12" panose="040B0C09000000000000" pitchFamily="81" charset="-122"/>
                <a:cs typeface="+mn-cs"/>
              </a:rPr>
              <a:t> </a:t>
            </a:r>
            <a:r>
              <a:rPr kumimoji="0" lang="en-US" altLang="zh-CN" sz="4400" b="0" i="0" u="none" strike="noStrike" kern="1200" cap="none" spc="0" normalizeH="0" baseline="0" noProof="0" dirty="0" err="1">
                <a:ln w="41275"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iny" panose="02000903060500060000" pitchFamily="2" charset="0"/>
                <a:ea typeface="华康海报体W12" panose="040B0C09000000000000" pitchFamily="81" charset="-122"/>
                <a:cs typeface="+mn-cs"/>
              </a:rPr>
              <a:t>biệt</a:t>
            </a:r>
            <a:r>
              <a:rPr kumimoji="0" lang="en-US" altLang="zh-CN" sz="4400" b="0" i="0" u="none" strike="noStrike" kern="1200" cap="none" spc="0" normalizeH="0" baseline="0" noProof="0" dirty="0">
                <a:ln w="41275"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iny" panose="02000903060500060000" pitchFamily="2" charset="0"/>
                <a:ea typeface="华康海报体W12" panose="040B0C09000000000000" pitchFamily="81" charset="-122"/>
                <a:cs typeface="+mn-cs"/>
              </a:rPr>
              <a:t> </a:t>
            </a:r>
            <a:r>
              <a:rPr kumimoji="0" lang="en-US" altLang="zh-CN" sz="4400" b="0" i="0" u="none" strike="noStrike" kern="1200" cap="none" spc="0" normalizeH="0" baseline="0" noProof="0" dirty="0" err="1">
                <a:ln w="41275"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iny" panose="02000903060500060000" pitchFamily="2" charset="0"/>
                <a:ea typeface="华康海报体W12" panose="040B0C09000000000000" pitchFamily="81" charset="-122"/>
                <a:cs typeface="+mn-cs"/>
              </a:rPr>
              <a:t>và</a:t>
            </a:r>
            <a:r>
              <a:rPr kumimoji="0" lang="en-US" altLang="zh-CN" sz="4400" b="0" i="0" u="none" strike="noStrike" kern="1200" cap="none" spc="0" normalizeH="0" baseline="0" noProof="0" dirty="0">
                <a:ln w="41275"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iny" panose="02000903060500060000" pitchFamily="2" charset="0"/>
                <a:ea typeface="华康海报体W12" panose="040B0C09000000000000" pitchFamily="81" charset="-122"/>
                <a:cs typeface="+mn-cs"/>
              </a:rPr>
              <a:t> </a:t>
            </a:r>
            <a:r>
              <a:rPr kumimoji="0" lang="en-US" altLang="zh-CN" sz="4400" b="0" i="0" u="none" strike="noStrike" kern="1200" cap="none" spc="0" normalizeH="0" baseline="0" noProof="0" dirty="0" err="1">
                <a:ln w="41275"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iny" panose="02000903060500060000" pitchFamily="2" charset="0"/>
                <a:ea typeface="华康海报体W12" panose="040B0C09000000000000" pitchFamily="81" charset="-122"/>
                <a:cs typeface="+mn-cs"/>
              </a:rPr>
              <a:t>hẹn</a:t>
            </a:r>
            <a:r>
              <a:rPr kumimoji="0" lang="en-US" altLang="zh-CN" sz="4400" b="0" i="0" u="none" strike="noStrike" kern="1200" cap="none" spc="0" normalizeH="0" baseline="0" noProof="0" dirty="0">
                <a:ln w="41275"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iny" panose="02000903060500060000" pitchFamily="2" charset="0"/>
                <a:ea typeface="华康海报体W12" panose="040B0C09000000000000" pitchFamily="81" charset="-122"/>
                <a:cs typeface="+mn-cs"/>
              </a:rPr>
              <a:t> </a:t>
            </a:r>
            <a:r>
              <a:rPr kumimoji="0" lang="en-US" altLang="zh-CN" sz="4400" b="0" i="0" u="none" strike="noStrike" kern="1200" cap="none" spc="0" normalizeH="0" baseline="0" noProof="0" dirty="0" err="1">
                <a:ln w="41275"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iny" panose="02000903060500060000" pitchFamily="2" charset="0"/>
                <a:ea typeface="华康海报体W12" panose="040B0C09000000000000" pitchFamily="81" charset="-122"/>
                <a:cs typeface="+mn-cs"/>
              </a:rPr>
              <a:t>gặp</a:t>
            </a:r>
            <a:r>
              <a:rPr kumimoji="0" lang="en-US" altLang="zh-CN" sz="4400" b="0" i="0" u="none" strike="noStrike" kern="1200" cap="none" spc="0" normalizeH="0" baseline="0" noProof="0" dirty="0">
                <a:ln w="41275"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iny" panose="02000903060500060000" pitchFamily="2" charset="0"/>
                <a:ea typeface="华康海报体W12" panose="040B0C09000000000000" pitchFamily="81" charset="-122"/>
                <a:cs typeface="+mn-cs"/>
              </a:rPr>
              <a:t> </a:t>
            </a:r>
            <a:r>
              <a:rPr kumimoji="0" lang="en-US" altLang="zh-CN" sz="4400" b="0" i="0" u="none" strike="noStrike" kern="1200" cap="none" spc="0" normalizeH="0" baseline="0" noProof="0" dirty="0" err="1">
                <a:ln w="41275"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iny" panose="02000903060500060000" pitchFamily="2" charset="0"/>
                <a:ea typeface="华康海报体W12" panose="040B0C09000000000000" pitchFamily="81" charset="-122"/>
                <a:cs typeface="+mn-cs"/>
              </a:rPr>
              <a:t>lại</a:t>
            </a:r>
            <a:endParaRPr kumimoji="0" lang="zh-CN" altLang="en-US" sz="4400" b="0" i="0" u="none" strike="noStrike" kern="1200" cap="none" spc="0" normalizeH="0" baseline="0" noProof="0" dirty="0">
              <a:ln w="41275">
                <a:noFill/>
              </a:ln>
              <a:solidFill>
                <a:srgbClr val="FFFFFF"/>
              </a:solidFill>
              <a:effectLst/>
              <a:uLnTx/>
              <a:uFillTx/>
              <a:latin typeface="Coiny" panose="02000903060500060000" pitchFamily="2" charset="0"/>
              <a:ea typeface="华康海报体W12" panose="040B0C09000000000000" pitchFamily="81" charset="-122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414" y="1610069"/>
            <a:ext cx="4140058" cy="41400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58483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ảm Ơn Thầy Cô">
            <a:hlinkClick r:id="" action="ppaction://media"/>
            <a:extLst>
              <a:ext uri="{FF2B5EF4-FFF2-40B4-BE49-F238E27FC236}">
                <a16:creationId xmlns:a16="http://schemas.microsoft.com/office/drawing/2014/main" id="{8740E457-549D-44B7-8D27-9041F55ECDA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72949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773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23E55323-6DA2-4BE4-A384-A87A51F270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86955">
            <a:off x="10128258" y="1467367"/>
            <a:ext cx="1811617" cy="1545504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ECBEAE87-47B4-461E-8E44-69CC2F51B4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17529">
            <a:off x="403279" y="465793"/>
            <a:ext cx="828716" cy="687055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8ABBD584-2A61-4F7C-ADDD-0E2DF2DCD6E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9154" y="517127"/>
            <a:ext cx="900374" cy="1135648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47638C33-EC6E-49F9-BCA8-07FF832D51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97861">
            <a:off x="903421" y="3359504"/>
            <a:ext cx="904849" cy="603232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13536BAD-FDE1-4040-98D5-36D7A6D2183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5607" y="5158955"/>
            <a:ext cx="333375" cy="352425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0043E177-2D1C-4BE8-B34A-B773B48B41C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1157" y="1245114"/>
            <a:ext cx="1481138" cy="887378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00C7A28A-428E-4B8A-B681-DFB91CB503B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6678" y="1426325"/>
            <a:ext cx="1089168" cy="652541"/>
          </a:xfrm>
          <a:prstGeom prst="rect">
            <a:avLst/>
          </a:prstGeom>
        </p:spPr>
      </p:pic>
      <p:sp>
        <p:nvSpPr>
          <p:cNvPr id="27" name="文本框 26">
            <a:extLst>
              <a:ext uri="{FF2B5EF4-FFF2-40B4-BE49-F238E27FC236}">
                <a16:creationId xmlns:a16="http://schemas.microsoft.com/office/drawing/2014/main" id="{85F92930-EF7D-440B-92E7-AC8BB5ABFB4F}"/>
              </a:ext>
            </a:extLst>
          </p:cNvPr>
          <p:cNvSpPr txBox="1"/>
          <p:nvPr/>
        </p:nvSpPr>
        <p:spPr>
          <a:xfrm>
            <a:off x="6003641" y="1760741"/>
            <a:ext cx="184731" cy="132343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8000" b="0" i="0" u="none" strike="noStrike" kern="1200" cap="none" spc="0" normalizeH="0" baseline="0" noProof="0" dirty="0">
              <a:ln w="41275">
                <a:solidFill>
                  <a:srgbClr val="42B4AA"/>
                </a:solidFill>
              </a:ln>
              <a:solidFill>
                <a:srgbClr val="FFFFFF"/>
              </a:solidFill>
              <a:effectLst/>
              <a:uLnTx/>
              <a:uFillTx/>
              <a:latin typeface="华康海报体W12" panose="040B0C09000000000000" pitchFamily="81" charset="-122"/>
              <a:ea typeface="华康海报体W12" panose="040B0C09000000000000" pitchFamily="81" charset="-122"/>
              <a:cs typeface="+mn-cs"/>
            </a:endParaRPr>
          </a:p>
        </p:txBody>
      </p:sp>
      <p:pic>
        <p:nvPicPr>
          <p:cNvPr id="30" name="图片 29">
            <a:extLst>
              <a:ext uri="{FF2B5EF4-FFF2-40B4-BE49-F238E27FC236}">
                <a16:creationId xmlns:a16="http://schemas.microsoft.com/office/drawing/2014/main" id="{89B02F03-64AF-46D9-B6B1-3A3839F8B5B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3352" y="5158954"/>
            <a:ext cx="333375" cy="35242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098241" y="3184282"/>
            <a:ext cx="87507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iny" panose="02000903060500060000" pitchFamily="2" charset="0"/>
                <a:ea typeface="微软雅黑"/>
                <a:cs typeface="+mn-cs"/>
              </a:rPr>
              <a:t>Nghe –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iny" panose="02000903060500060000" pitchFamily="2" charset="0"/>
                <a:ea typeface="微软雅黑"/>
                <a:cs typeface="+mn-cs"/>
              </a:rPr>
              <a:t>viết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iny" panose="02000903060500060000" pitchFamily="2" charset="0"/>
                <a:ea typeface="微软雅黑"/>
                <a:cs typeface="+mn-cs"/>
              </a:rPr>
              <a:t>: Nghe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iny" panose="02000903060500060000" pitchFamily="2" charset="0"/>
                <a:ea typeface="微软雅黑"/>
                <a:cs typeface="+mn-cs"/>
              </a:rPr>
              <a:t>thầy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iny" panose="02000903060500060000" pitchFamily="2" charset="0"/>
                <a:ea typeface="微软雅黑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iny" panose="02000903060500060000" pitchFamily="2" charset="0"/>
                <a:ea typeface="微软雅黑"/>
                <a:cs typeface="+mn-cs"/>
              </a:rPr>
              <a:t>đọc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iny" panose="02000903060500060000" pitchFamily="2" charset="0"/>
                <a:ea typeface="微软雅黑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iny" panose="02000903060500060000" pitchFamily="2" charset="0"/>
                <a:ea typeface="微软雅黑"/>
                <a:cs typeface="+mn-cs"/>
              </a:rPr>
              <a:t>thơ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iny" panose="02000903060500060000" pitchFamily="2" charset="0"/>
              <a:ea typeface="微软雅黑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17291" y="1116281"/>
            <a:ext cx="3913971" cy="102421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834640" y="2143578"/>
            <a:ext cx="74721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E53238">
                    <a:lumMod val="75000"/>
                  </a:srgbClr>
                </a:solidFill>
                <a:effectLst/>
                <a:uLnTx/>
                <a:uFillTx/>
                <a:latin typeface="Coiny" panose="02000903060500060000" pitchFamily="2" charset="0"/>
                <a:ea typeface="微软雅黑"/>
                <a:cs typeface="+mn-cs"/>
              </a:rPr>
              <a:t>Chủ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E53238">
                    <a:lumMod val="75000"/>
                  </a:srgbClr>
                </a:solidFill>
                <a:effectLst/>
                <a:uLnTx/>
                <a:uFillTx/>
                <a:latin typeface="Coiny" panose="02000903060500060000" pitchFamily="2" charset="0"/>
                <a:ea typeface="微软雅黑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E53238">
                    <a:lumMod val="75000"/>
                  </a:srgbClr>
                </a:solidFill>
                <a:effectLst/>
                <a:uLnTx/>
                <a:uFillTx/>
                <a:latin typeface="Coiny" panose="02000903060500060000" pitchFamily="2" charset="0"/>
                <a:ea typeface="微软雅黑"/>
                <a:cs typeface="+mn-cs"/>
              </a:rPr>
              <a:t>điểm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E53238">
                    <a:lumMod val="75000"/>
                  </a:srgbClr>
                </a:solidFill>
                <a:effectLst/>
                <a:uLnTx/>
                <a:uFillTx/>
                <a:latin typeface="Coiny" panose="02000903060500060000" pitchFamily="2" charset="0"/>
                <a:ea typeface="微软雅黑"/>
                <a:cs typeface="+mn-cs"/>
              </a:rPr>
              <a:t>: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E53238">
                    <a:lumMod val="75000"/>
                  </a:srgbClr>
                </a:solidFill>
                <a:effectLst/>
                <a:uLnTx/>
                <a:uFillTx/>
                <a:latin typeface="Coiny" panose="02000903060500060000" pitchFamily="2" charset="0"/>
                <a:ea typeface="微软雅黑"/>
                <a:cs typeface="+mn-cs"/>
              </a:rPr>
              <a:t>Cổng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E53238">
                    <a:lumMod val="75000"/>
                  </a:srgbClr>
                </a:solidFill>
                <a:effectLst/>
                <a:uLnTx/>
                <a:uFillTx/>
                <a:latin typeface="Coiny" panose="02000903060500060000" pitchFamily="2" charset="0"/>
                <a:ea typeface="微软雅黑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E53238">
                    <a:lumMod val="75000"/>
                  </a:srgbClr>
                </a:solidFill>
                <a:effectLst/>
                <a:uLnTx/>
                <a:uFillTx/>
                <a:latin typeface="Coiny" panose="02000903060500060000" pitchFamily="2" charset="0"/>
                <a:ea typeface="微软雅黑"/>
                <a:cs typeface="+mn-cs"/>
              </a:rPr>
              <a:t>trường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E53238">
                    <a:lumMod val="75000"/>
                  </a:srgbClr>
                </a:solidFill>
                <a:effectLst/>
                <a:uLnTx/>
                <a:uFillTx/>
                <a:latin typeface="Coiny" panose="02000903060500060000" pitchFamily="2" charset="0"/>
                <a:ea typeface="微软雅黑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E53238">
                    <a:lumMod val="75000"/>
                  </a:srgbClr>
                </a:solidFill>
                <a:effectLst/>
                <a:uLnTx/>
                <a:uFillTx/>
                <a:latin typeface="Coiny" panose="02000903060500060000" pitchFamily="2" charset="0"/>
                <a:ea typeface="微软雅黑"/>
                <a:cs typeface="+mn-cs"/>
              </a:rPr>
              <a:t>rộng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E53238">
                    <a:lumMod val="75000"/>
                  </a:srgbClr>
                </a:solidFill>
                <a:effectLst/>
                <a:uLnTx/>
                <a:uFillTx/>
                <a:latin typeface="Coiny" panose="02000903060500060000" pitchFamily="2" charset="0"/>
                <a:ea typeface="微软雅黑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E53238">
                    <a:lumMod val="75000"/>
                  </a:srgbClr>
                </a:solidFill>
                <a:effectLst/>
                <a:uLnTx/>
                <a:uFillTx/>
                <a:latin typeface="Coiny" panose="02000903060500060000" pitchFamily="2" charset="0"/>
                <a:ea typeface="微软雅黑"/>
                <a:cs typeface="+mn-cs"/>
              </a:rPr>
              <a:t>mở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E53238">
                  <a:lumMod val="75000"/>
                </a:srgbClr>
              </a:solidFill>
              <a:effectLst/>
              <a:uLnTx/>
              <a:uFillTx/>
              <a:latin typeface="Coiny" panose="02000903060500060000" pitchFamily="2" charset="0"/>
              <a:ea typeface="微软雅黑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232295" y="2663930"/>
            <a:ext cx="584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42B4AA"/>
                </a:solidFill>
                <a:effectLst/>
                <a:uLnTx/>
                <a:uFillTx/>
                <a:latin typeface="Coiny" panose="02000903060500060000" pitchFamily="2" charset="0"/>
                <a:ea typeface="微软雅黑"/>
                <a:cs typeface="+mn-cs"/>
              </a:rPr>
              <a:t>Bài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42B4AA"/>
                </a:solidFill>
                <a:effectLst/>
                <a:uLnTx/>
                <a:uFillTx/>
                <a:latin typeface="Coiny" panose="02000903060500060000" pitchFamily="2" charset="0"/>
                <a:ea typeface="微软雅黑"/>
                <a:cs typeface="+mn-cs"/>
              </a:rPr>
              <a:t> 13 -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42B4AA"/>
                </a:solidFill>
                <a:effectLst/>
                <a:uLnTx/>
                <a:uFillTx/>
                <a:latin typeface="Coiny" panose="02000903060500060000" pitchFamily="2" charset="0"/>
                <a:ea typeface="微软雅黑"/>
                <a:cs typeface="+mn-cs"/>
              </a:rPr>
              <a:t>Tiết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42B4AA"/>
                </a:solidFill>
                <a:effectLst/>
                <a:uLnTx/>
                <a:uFillTx/>
                <a:latin typeface="Coiny" panose="02000903060500060000" pitchFamily="2" charset="0"/>
                <a:ea typeface="微软雅黑"/>
                <a:cs typeface="+mn-cs"/>
              </a:rPr>
              <a:t> 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209528" y="206763"/>
            <a:ext cx="84712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loo" panose="03080902040302020200" pitchFamily="66" charset="0"/>
                <a:ea typeface="微软雅黑"/>
                <a:cs typeface="Baloo" panose="03080902040302020200" pitchFamily="66" charset="0"/>
              </a:rPr>
              <a:t>Thứ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loo" panose="03080902040302020200" pitchFamily="66" charset="0"/>
                <a:ea typeface="微软雅黑"/>
                <a:cs typeface="Baloo" panose="03080902040302020200" pitchFamily="66" charset="0"/>
              </a:rPr>
              <a:t> …………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loo" panose="03080902040302020200" pitchFamily="66" charset="0"/>
                <a:ea typeface="微软雅黑"/>
                <a:cs typeface="Baloo" panose="03080902040302020200" pitchFamily="66" charset="0"/>
              </a:rPr>
              <a:t>Ngày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loo" panose="03080902040302020200" pitchFamily="66" charset="0"/>
                <a:ea typeface="微软雅黑"/>
                <a:cs typeface="Baloo" panose="03080902040302020200" pitchFamily="66" charset="0"/>
              </a:rPr>
              <a:t>………..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loo" panose="03080902040302020200" pitchFamily="66" charset="0"/>
                <a:ea typeface="微软雅黑"/>
                <a:cs typeface="Baloo" panose="03080902040302020200" pitchFamily="66" charset="0"/>
              </a:rPr>
              <a:t>Tháng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loo" panose="03080902040302020200" pitchFamily="66" charset="0"/>
                <a:ea typeface="微软雅黑"/>
                <a:cs typeface="Baloo" panose="03080902040302020200" pitchFamily="66" charset="0"/>
              </a:rPr>
              <a:t>……….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loo" panose="03080902040302020200" pitchFamily="66" charset="0"/>
                <a:ea typeface="微软雅黑"/>
                <a:cs typeface="Baloo" panose="03080902040302020200" pitchFamily="66" charset="0"/>
              </a:rPr>
              <a:t>Năm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loo" panose="03080902040302020200" pitchFamily="66" charset="0"/>
                <a:ea typeface="微软雅黑"/>
                <a:cs typeface="Baloo" panose="03080902040302020200" pitchFamily="66" charset="0"/>
              </a:rPr>
              <a:t> 2022</a:t>
            </a:r>
          </a:p>
        </p:txBody>
      </p:sp>
    </p:spTree>
    <p:extLst>
      <p:ext uri="{BB962C8B-B14F-4D97-AF65-F5344CB8AC3E}">
        <p14:creationId xmlns:p14="http://schemas.microsoft.com/office/powerpoint/2010/main" val="2285298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000"/>
                            </p:stCondLst>
                            <p:childTnLst>
                              <p:par>
                                <p:cTn id="4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500"/>
                            </p:stCondLst>
                            <p:childTnLst>
                              <p:par>
                                <p:cTn id="4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5" grpId="0"/>
      <p:bldP spid="6" grpId="0"/>
      <p:bldP spid="8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C70CD98D-543F-4A26-9F31-4944E0BD35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686" y="188267"/>
            <a:ext cx="4528457" cy="270641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973943" y="1149590"/>
            <a:ext cx="1378857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iny" panose="02000903060500060000" pitchFamily="2" charset="0"/>
                <a:ea typeface="微软雅黑"/>
                <a:cs typeface="+mn-cs"/>
              </a:rPr>
              <a:t>1</a:t>
            </a:r>
          </a:p>
        </p:txBody>
      </p:sp>
      <p:sp>
        <p:nvSpPr>
          <p:cNvPr id="6" name="Rectangle 5"/>
          <p:cNvSpPr/>
          <p:nvPr/>
        </p:nvSpPr>
        <p:spPr>
          <a:xfrm>
            <a:off x="2338664" y="1757461"/>
            <a:ext cx="8327472" cy="26738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229CA6"/>
                </a:solidFill>
                <a:effectLst/>
                <a:uLnTx/>
                <a:uFillTx/>
                <a:latin typeface="Coiny" panose="02000903060500060000" pitchFamily="2" charset="0"/>
                <a:ea typeface="微软雅黑"/>
                <a:cs typeface="+mn-cs"/>
              </a:rPr>
              <a:t>Nghe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229CA6"/>
                </a:solidFill>
                <a:effectLst/>
                <a:uLnTx/>
                <a:uFillTx/>
                <a:latin typeface="Coiny" panose="02000903060500060000" pitchFamily="2" charset="0"/>
                <a:ea typeface="微软雅黑"/>
                <a:cs typeface="+mn-cs"/>
              </a:rPr>
              <a:t> –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229CA6"/>
                </a:solidFill>
                <a:effectLst/>
                <a:uLnTx/>
                <a:uFillTx/>
                <a:latin typeface="Coiny" panose="02000903060500060000" pitchFamily="2" charset="0"/>
                <a:ea typeface="微软雅黑"/>
                <a:cs typeface="+mn-cs"/>
              </a:rPr>
              <a:t>viết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229CA6"/>
                </a:solidFill>
                <a:effectLst/>
                <a:uLnTx/>
                <a:uFillTx/>
                <a:latin typeface="Coiny" panose="02000903060500060000" pitchFamily="2" charset="0"/>
                <a:ea typeface="微软雅黑"/>
                <a:cs typeface="+mn-cs"/>
              </a:rPr>
              <a:t>: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EA4618"/>
                </a:solidFill>
                <a:effectLst/>
                <a:uLnTx/>
                <a:uFillTx/>
                <a:latin typeface="Coiny" panose="02000903060500060000" pitchFamily="2" charset="0"/>
                <a:ea typeface="微软雅黑"/>
                <a:cs typeface="+mn-cs"/>
              </a:rPr>
              <a:t>Nghe </a:t>
            </a:r>
            <a:r>
              <a:rPr kumimoji="0" lang="en-US" sz="6600" b="0" i="0" u="none" strike="noStrike" kern="1200" cap="none" spc="0" normalizeH="0" baseline="0" noProof="0" dirty="0" err="1">
                <a:ln>
                  <a:noFill/>
                </a:ln>
                <a:solidFill>
                  <a:srgbClr val="EA4618"/>
                </a:solidFill>
                <a:effectLst/>
                <a:uLnTx/>
                <a:uFillTx/>
                <a:latin typeface="Coiny" panose="02000903060500060000" pitchFamily="2" charset="0"/>
                <a:ea typeface="微软雅黑"/>
                <a:cs typeface="+mn-cs"/>
              </a:rPr>
              <a:t>thầy</a:t>
            </a:r>
            <a:r>
              <a:rPr kumimoji="0" lang="en-US" sz="6600" b="0" i="0" u="none" strike="noStrike" kern="1200" cap="none" spc="0" normalizeH="0" noProof="0" dirty="0">
                <a:ln>
                  <a:noFill/>
                </a:ln>
                <a:solidFill>
                  <a:srgbClr val="EA4618"/>
                </a:solidFill>
                <a:effectLst/>
                <a:uLnTx/>
                <a:uFillTx/>
                <a:latin typeface="Coiny" panose="02000903060500060000" pitchFamily="2" charset="0"/>
                <a:ea typeface="微软雅黑"/>
                <a:cs typeface="+mn-cs"/>
              </a:rPr>
              <a:t> </a:t>
            </a:r>
            <a:r>
              <a:rPr kumimoji="0" lang="en-US" sz="6600" b="0" i="0" u="none" strike="noStrike" kern="1200" cap="none" spc="0" normalizeH="0" noProof="0" dirty="0" err="1">
                <a:ln>
                  <a:noFill/>
                </a:ln>
                <a:solidFill>
                  <a:srgbClr val="EA4618"/>
                </a:solidFill>
                <a:effectLst/>
                <a:uLnTx/>
                <a:uFillTx/>
                <a:latin typeface="Coiny" panose="02000903060500060000" pitchFamily="2" charset="0"/>
                <a:ea typeface="微软雅黑"/>
                <a:cs typeface="+mn-cs"/>
              </a:rPr>
              <a:t>đọc</a:t>
            </a:r>
            <a:r>
              <a:rPr kumimoji="0" lang="en-US" sz="6600" b="0" i="0" u="none" strike="noStrike" kern="1200" cap="none" spc="0" normalizeH="0" noProof="0" dirty="0">
                <a:ln>
                  <a:noFill/>
                </a:ln>
                <a:solidFill>
                  <a:srgbClr val="EA4618"/>
                </a:solidFill>
                <a:effectLst/>
                <a:uLnTx/>
                <a:uFillTx/>
                <a:latin typeface="Coiny" panose="02000903060500060000" pitchFamily="2" charset="0"/>
                <a:ea typeface="微软雅黑"/>
                <a:cs typeface="+mn-cs"/>
              </a:rPr>
              <a:t> </a:t>
            </a:r>
            <a:r>
              <a:rPr kumimoji="0" lang="en-US" sz="6600" b="0" i="0" u="none" strike="noStrike" kern="1200" cap="none" spc="0" normalizeH="0" noProof="0" dirty="0" err="1">
                <a:ln>
                  <a:noFill/>
                </a:ln>
                <a:solidFill>
                  <a:srgbClr val="EA4618"/>
                </a:solidFill>
                <a:effectLst/>
                <a:uLnTx/>
                <a:uFillTx/>
                <a:latin typeface="Coiny" panose="02000903060500060000" pitchFamily="2" charset="0"/>
                <a:ea typeface="微软雅黑"/>
                <a:cs typeface="+mn-cs"/>
              </a:rPr>
              <a:t>thơ</a:t>
            </a:r>
            <a:endParaRPr kumimoji="0" lang="en-US" sz="6600" b="0" i="0" u="none" strike="noStrike" kern="1200" cap="none" spc="0" normalizeH="0" baseline="0" noProof="0" dirty="0">
              <a:ln>
                <a:noFill/>
              </a:ln>
              <a:solidFill>
                <a:srgbClr val="EA4618"/>
              </a:solidFill>
              <a:effectLst/>
              <a:uLnTx/>
              <a:uFillTx/>
              <a:latin typeface="Coiny" panose="02000903060500060000" pitchFamily="2" charset="0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7904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12BC23D-DE29-4641-8D4E-E54D9D5F06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24925" y="0"/>
            <a:ext cx="3343275" cy="375524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D816432-7D0E-4A6C-A5B3-2E28A7D94C98}"/>
              </a:ext>
            </a:extLst>
          </p:cNvPr>
          <p:cNvSpPr txBox="1"/>
          <p:nvPr/>
        </p:nvSpPr>
        <p:spPr>
          <a:xfrm>
            <a:off x="1410365" y="230898"/>
            <a:ext cx="9698960" cy="5709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Nghe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thầy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thơ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ctr"/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vi-VN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 nghe thầy đọc bao ngày</a:t>
            </a:r>
            <a:endParaRPr lang="en-US" sz="3200" b="1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ctr"/>
            <a:r>
              <a:rPr lang="vi-VN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 thơ đỏ nắng, xanh cây quanh nhà</a:t>
            </a:r>
            <a:endParaRPr lang="en-US" sz="3200" b="1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ctr"/>
            <a:r>
              <a:rPr lang="vi-VN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Mái chèo nghiêng mặt sông xa</a:t>
            </a:r>
            <a:endParaRPr lang="en-US" sz="3200" b="1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ctr"/>
            <a:r>
              <a:rPr lang="vi-VN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Êm êm như tiếng của bà năm xưa</a:t>
            </a:r>
            <a:endParaRPr lang="en-US" sz="3200" b="1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ctr"/>
            <a:r>
              <a:rPr lang="vi-VN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Nghe trăng thở động tàu dừa</a:t>
            </a:r>
            <a:endParaRPr lang="en-US" sz="3200" b="1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ctr"/>
            <a:r>
              <a:rPr lang="vi-VN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Rào rào nghe chuyển cơn mưa giữa trời...</a:t>
            </a:r>
          </a:p>
          <a:p>
            <a:pPr marL="0" marR="0" lvl="0" indent="0" algn="ctr" defTabSz="457200" rtl="0" eaLnBrk="1" fontAlgn="auto" latinLnBrk="0" hangingPunct="1">
              <a:spcBef>
                <a:spcPts val="60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Thêm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yêu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hát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nụ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cười</a:t>
            </a:r>
            <a:endParaRPr lang="en-US" sz="3200" b="1" dirty="0">
              <a:solidFill>
                <a:srgbClr val="0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ctr" defTabSz="457200" rtl="0" eaLnBrk="1" fontAlgn="auto" latinLnBrk="0" hangingPunct="1">
              <a:spcBef>
                <a:spcPts val="60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US" sz="3200" b="1" baseline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Nghe </a:t>
            </a:r>
            <a:r>
              <a:rPr lang="en-US" sz="3200" b="1" baseline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thơ</a:t>
            </a:r>
            <a:r>
              <a:rPr lang="en-US" sz="3200" b="1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200" b="1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thấy</a:t>
            </a:r>
            <a:r>
              <a:rPr lang="en-US" sz="3200" b="1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đất</a:t>
            </a:r>
            <a:r>
              <a:rPr lang="en-US" sz="3200" b="1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trời</a:t>
            </a:r>
            <a:r>
              <a:rPr lang="en-US" sz="3200" b="1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đẹp</a:t>
            </a:r>
            <a:r>
              <a:rPr lang="en-US" sz="3200" b="1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ra</a:t>
            </a:r>
          </a:p>
          <a:p>
            <a:pPr marL="0" marR="0" lvl="0" indent="0" algn="r" defTabSz="457200" rtl="0" eaLnBrk="1" fontAlgn="auto" latinLnBrk="0" hangingPunct="1">
              <a:spcBef>
                <a:spcPts val="60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Trần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Đăng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Khoa)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0011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ách tạo nền bảng xanh trên Powerpoint - Cách tạo nền slide trong  Powerpoint - VnDoc.com">
            <a:extLst>
              <a:ext uri="{FF2B5EF4-FFF2-40B4-BE49-F238E27FC236}">
                <a16:creationId xmlns:a16="http://schemas.microsoft.com/office/drawing/2014/main" id="{EA6F740B-2DAE-42C0-8D11-2E6658332D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BB1ACF6-457D-4A6B-8124-0F0826308099}"/>
              </a:ext>
            </a:extLst>
          </p:cNvPr>
          <p:cNvSpPr/>
          <p:nvPr/>
        </p:nvSpPr>
        <p:spPr>
          <a:xfrm>
            <a:off x="2282857" y="452640"/>
            <a:ext cx="306378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ts val="3000"/>
              </a:spcBef>
              <a:defRPr/>
            </a:pPr>
            <a:r>
              <a:rPr lang="vi-VN" sz="28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NΉ; κầy đǌ κơ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31248C-7A5B-4CE7-BB7B-E62E8BCC47B5}"/>
              </a:ext>
            </a:extLst>
          </p:cNvPr>
          <p:cNvSpPr txBox="1"/>
          <p:nvPr/>
        </p:nvSpPr>
        <p:spPr>
          <a:xfrm>
            <a:off x="1519234" y="1023349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 w</a:t>
            </a:r>
            <a:r>
              <a:rPr lang="el-G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Ή; κ</a:t>
            </a: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ầy đǌ bao wgày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8876FBA-FCE6-4809-A31A-0B98664FE92E}"/>
              </a:ext>
            </a:extLst>
          </p:cNvPr>
          <p:cNvSpPr txBox="1"/>
          <p:nvPr/>
        </p:nvSpPr>
        <p:spPr>
          <a:xfrm>
            <a:off x="923920" y="1512751"/>
            <a:ext cx="67246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TΗĞng κơ đỏ wắng, xaζ cây Ǖίaζ ηà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CD57BD5-A683-4B14-BDF9-D7C842BF7A3B}"/>
              </a:ext>
            </a:extLst>
          </p:cNvPr>
          <p:cNvSpPr txBox="1"/>
          <p:nvPr/>
        </p:nvSpPr>
        <p:spPr>
          <a:xfrm>
            <a:off x="1519234" y="2048958"/>
            <a:ext cx="56959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en-U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Mái</a:t>
            </a: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l-G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Έ∆</a:t>
            </a: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o w</a:t>
            </a:r>
            <a:r>
              <a:rPr lang="el-G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θΗ</a:t>
            </a:r>
            <a:r>
              <a:rPr lang="en-U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łng</a:t>
            </a: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jặt</a:t>
            </a: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sŪg</a:t>
            </a: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xa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A1F4383-9F73-4AFF-9455-3EE480493B41}"/>
              </a:ext>
            </a:extLst>
          </p:cNvPr>
          <p:cNvSpPr txBox="1"/>
          <p:nvPr/>
        </p:nvSpPr>
        <p:spPr>
          <a:xfrm>
            <a:off x="923920" y="2643224"/>
            <a:ext cx="55054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Êm êm ηư ǇΗĞng của bà wăm xưa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D0147F6-F935-48B3-8C40-F03AD4E8503F}"/>
              </a:ext>
            </a:extLst>
          </p:cNvPr>
          <p:cNvSpPr txBox="1"/>
          <p:nvPr/>
        </p:nvSpPr>
        <p:spPr>
          <a:xfrm>
            <a:off x="1519234" y="3136435"/>
            <a:ext cx="52768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lt-LT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</a:t>
            </a:r>
            <a:r>
              <a:rPr lang="el-G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Ή; </a:t>
            </a:r>
            <a:r>
              <a:rPr lang="lt-LT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Ǉrăng </a:t>
            </a:r>
            <a:r>
              <a:rPr lang="el-G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κ</a:t>
            </a:r>
            <a:r>
              <a:rPr lang="lt-LT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ở đųg Ǉàu dừa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E800D23-A286-418C-8550-2BB3C55F3BDB}"/>
              </a:ext>
            </a:extLst>
          </p:cNvPr>
          <p:cNvSpPr txBox="1"/>
          <p:nvPr/>
        </p:nvSpPr>
        <p:spPr>
          <a:xfrm>
            <a:off x="947735" y="3668186"/>
            <a:ext cx="68389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Rào ǟào w</a:t>
            </a:r>
            <a:r>
              <a:rPr lang="el-G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Ή; ε</a:t>
            </a: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u</a:t>
            </a:r>
            <a:r>
              <a:rPr lang="el-G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ΐϜ</a:t>
            </a: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 c</a:t>
            </a:r>
            <a:r>
              <a:rPr lang="el-G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Ω </a:t>
            </a: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jưa giữa ǇrƟ . . . 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5671D2B-660C-46EC-925D-140ED2E343F5}"/>
              </a:ext>
            </a:extLst>
          </p:cNvPr>
          <p:cNvSpPr txBox="1"/>
          <p:nvPr/>
        </p:nvSpPr>
        <p:spPr>
          <a:xfrm>
            <a:off x="1519233" y="4215343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TǗłm </a:t>
            </a:r>
            <a:r>
              <a:rPr lang="el-G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ΐ</a:t>
            </a: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êu Ǉ</a:t>
            </a:r>
            <a:r>
              <a:rPr lang="el-G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Η</a:t>
            </a: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Ğng hát wụ cưƟ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535CE93-CD82-482F-88E2-3C8A44A37EA7}"/>
              </a:ext>
            </a:extLst>
          </p:cNvPr>
          <p:cNvSpPr txBox="1"/>
          <p:nvPr/>
        </p:nvSpPr>
        <p:spPr>
          <a:xfrm>
            <a:off x="923920" y="4750612"/>
            <a:ext cx="54483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NΉ; κơ em κấy đất ǇrƟ Α−p ǟa</a:t>
            </a: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43500DD-CF3E-4C90-ABC7-BBAFC72F47A6}"/>
              </a:ext>
            </a:extLst>
          </p:cNvPr>
          <p:cNvSpPr txBox="1"/>
          <p:nvPr/>
        </p:nvSpPr>
        <p:spPr>
          <a:xfrm>
            <a:off x="3729031" y="5256172"/>
            <a:ext cx="54483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(</a:t>
            </a:r>
            <a:r>
              <a:rPr lang="en-U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Tǟần</a:t>
            </a: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Đăng</a:t>
            </a: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</a:t>
            </a:r>
            <a:r>
              <a:rPr lang="el-G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Ξ)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9273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2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C3588066-AF00-40A0-ADAA-19861657DC0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45" t="11389" r="18331" b="66667"/>
          <a:stretch/>
        </p:blipFill>
        <p:spPr>
          <a:xfrm>
            <a:off x="-276860" y="-55489"/>
            <a:ext cx="3418845" cy="1543364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107232" y="651558"/>
            <a:ext cx="760355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Đọc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thầm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đoạn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văn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và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thực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hiện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các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yêu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cầu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微软雅黑"/>
              <a:cs typeface="Calibri" panose="020F050202020403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50390" y="1702435"/>
            <a:ext cx="1140512" cy="93274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69025" y="2977868"/>
            <a:ext cx="1103242" cy="902264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141985" y="1984141"/>
            <a:ext cx="811594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1. Gạch chân dưới tiếng/từ khó đọc, dễ viết sai.</a:t>
            </a:r>
          </a:p>
        </p:txBody>
      </p:sp>
      <p:sp>
        <p:nvSpPr>
          <p:cNvPr id="9" name="Rectangle 8"/>
          <p:cNvSpPr/>
          <p:nvPr/>
        </p:nvSpPr>
        <p:spPr>
          <a:xfrm>
            <a:off x="3107232" y="3136612"/>
            <a:ext cx="753405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2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. Em cần lưu ý điều gì khi trình bày bài viết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26417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4" descr="Mẫu giấy 5 ô ly - Mẫu giấy luyện viết chữ - Download.vn">
            <a:extLst>
              <a:ext uri="{FF2B5EF4-FFF2-40B4-BE49-F238E27FC236}">
                <a16:creationId xmlns:a16="http://schemas.microsoft.com/office/drawing/2014/main" id="{2EA29B69-2DD7-47B5-B88D-CEA2D91558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srgbClr val="4BACC6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397"/>
          <a:stretch/>
        </p:blipFill>
        <p:spPr bwMode="auto">
          <a:xfrm>
            <a:off x="4559874" y="1875627"/>
            <a:ext cx="6076950" cy="4155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Google Shape;5317;p41">
            <a:extLst>
              <a:ext uri="{FF2B5EF4-FFF2-40B4-BE49-F238E27FC236}">
                <a16:creationId xmlns:a16="http://schemas.microsoft.com/office/drawing/2014/main" id="{7DD865EE-6580-4FA3-BBA2-BC363BD2C9D9}"/>
              </a:ext>
            </a:extLst>
          </p:cNvPr>
          <p:cNvSpPr txBox="1">
            <a:spLocks/>
          </p:cNvSpPr>
          <p:nvPr/>
        </p:nvSpPr>
        <p:spPr>
          <a:xfrm>
            <a:off x="4419572" y="495824"/>
            <a:ext cx="5965428" cy="602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9pPr>
          </a:lstStyle>
          <a:p>
            <a:pPr defTabSz="457200">
              <a:buClr>
                <a:prstClr val="black"/>
              </a:buClr>
            </a:pPr>
            <a:r>
              <a:rPr lang="vi-VN" sz="4000" b="0">
                <a:solidFill>
                  <a:srgbClr val="00B050"/>
                </a:solidFill>
                <a:latin typeface="Arial" panose="020B0604020202020204" pitchFamily="34" charset="0"/>
              </a:rPr>
              <a:t>Lưu ý khi trình bày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8586877-6FEF-44B9-9791-9914845F0381}"/>
              </a:ext>
            </a:extLst>
          </p:cNvPr>
          <p:cNvSpPr/>
          <p:nvPr/>
        </p:nvSpPr>
        <p:spPr>
          <a:xfrm>
            <a:off x="4613138" y="1903361"/>
            <a:ext cx="476705" cy="468000"/>
          </a:xfrm>
          <a:prstGeom prst="rect">
            <a:avLst/>
          </a:prstGeom>
          <a:solidFill>
            <a:srgbClr val="8064A2"/>
          </a:solidFill>
          <a:ln w="12700" cap="flat" cmpd="sng" algn="ctr">
            <a:solidFill>
              <a:srgbClr val="8064A2">
                <a:lumMod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17C8B93-98A2-4506-ACDF-697743537298}"/>
              </a:ext>
            </a:extLst>
          </p:cNvPr>
          <p:cNvSpPr/>
          <p:nvPr/>
        </p:nvSpPr>
        <p:spPr>
          <a:xfrm>
            <a:off x="5089844" y="1903361"/>
            <a:ext cx="451996" cy="468000"/>
          </a:xfrm>
          <a:prstGeom prst="rect">
            <a:avLst/>
          </a:prstGeom>
          <a:solidFill>
            <a:srgbClr val="8064A2"/>
          </a:solidFill>
          <a:ln w="12700" cap="flat" cmpd="sng" algn="ctr">
            <a:solidFill>
              <a:srgbClr val="8064A2">
                <a:lumMod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6A8D625-0271-4020-853C-5D659E8D5849}"/>
              </a:ext>
            </a:extLst>
          </p:cNvPr>
          <p:cNvSpPr/>
          <p:nvPr/>
        </p:nvSpPr>
        <p:spPr>
          <a:xfrm>
            <a:off x="5541839" y="1903361"/>
            <a:ext cx="457525" cy="468000"/>
          </a:xfrm>
          <a:prstGeom prst="rect">
            <a:avLst/>
          </a:prstGeom>
          <a:solidFill>
            <a:srgbClr val="8064A2"/>
          </a:solidFill>
          <a:ln w="12700" cap="flat" cmpd="sng" algn="ctr">
            <a:solidFill>
              <a:srgbClr val="8064A2">
                <a:lumMod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2C5D8663-1DB1-431D-ADA5-5C289D652965}"/>
              </a:ext>
            </a:extLst>
          </p:cNvPr>
          <p:cNvCxnSpPr/>
          <p:nvPr/>
        </p:nvCxnSpPr>
        <p:spPr>
          <a:xfrm flipV="1">
            <a:off x="3154376" y="2283887"/>
            <a:ext cx="1405498" cy="0"/>
          </a:xfrm>
          <a:prstGeom prst="straightConnector1">
            <a:avLst/>
          </a:prstGeom>
          <a:noFill/>
          <a:ln w="28575" cap="flat" cmpd="sng" algn="ctr">
            <a:solidFill>
              <a:srgbClr val="7030A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21" name="Oval 20">
            <a:extLst>
              <a:ext uri="{FF2B5EF4-FFF2-40B4-BE49-F238E27FC236}">
                <a16:creationId xmlns:a16="http://schemas.microsoft.com/office/drawing/2014/main" id="{81AD6733-9A51-46A4-B16B-CFFA1259EF46}"/>
              </a:ext>
            </a:extLst>
          </p:cNvPr>
          <p:cNvSpPr/>
          <p:nvPr/>
        </p:nvSpPr>
        <p:spPr>
          <a:xfrm>
            <a:off x="5979922" y="3221197"/>
            <a:ext cx="53172" cy="56561"/>
          </a:xfrm>
          <a:prstGeom prst="ellipse">
            <a:avLst/>
          </a:prstGeom>
          <a:solidFill>
            <a:srgbClr val="FF0000"/>
          </a:solidFill>
          <a:ln w="1270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10EB8CB2-8F6A-4FEF-B390-E989802616AA}"/>
              </a:ext>
            </a:extLst>
          </p:cNvPr>
          <p:cNvSpPr/>
          <p:nvPr/>
        </p:nvSpPr>
        <p:spPr>
          <a:xfrm>
            <a:off x="5506539" y="3678994"/>
            <a:ext cx="53172" cy="56561"/>
          </a:xfrm>
          <a:prstGeom prst="ellipse">
            <a:avLst/>
          </a:prstGeom>
          <a:solidFill>
            <a:srgbClr val="FF0000"/>
          </a:solidFill>
          <a:ln w="1270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EDBD643-5524-4C4C-A574-BC9A3AE2D9AE}"/>
              </a:ext>
            </a:extLst>
          </p:cNvPr>
          <p:cNvSpPr/>
          <p:nvPr/>
        </p:nvSpPr>
        <p:spPr>
          <a:xfrm>
            <a:off x="2644265" y="1792989"/>
            <a:ext cx="20842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457200"/>
            <a:r>
              <a:rPr lang="en-US" sz="2400" dirty="0" err="1">
                <a:solidFill>
                  <a:srgbClr val="7030A0"/>
                </a:solidFill>
                <a:cs typeface="Arial" panose="020B0604020202020204" pitchFamily="34" charset="0"/>
              </a:rPr>
              <a:t>Lùi</a:t>
            </a:r>
            <a:r>
              <a:rPr lang="en-US" sz="2400" dirty="0">
                <a:solidFill>
                  <a:srgbClr val="7030A0"/>
                </a:solidFill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cs typeface="Arial" panose="020B0604020202020204" pitchFamily="34" charset="0"/>
              </a:rPr>
              <a:t>vào</a:t>
            </a:r>
            <a:r>
              <a:rPr lang="en-US" sz="2400" dirty="0">
                <a:solidFill>
                  <a:srgbClr val="7030A0"/>
                </a:solidFill>
                <a:cs typeface="Arial" panose="020B0604020202020204" pitchFamily="34" charset="0"/>
              </a:rPr>
              <a:t> 3 ô </a:t>
            </a:r>
            <a:r>
              <a:rPr lang="en-US" sz="2400" dirty="0" err="1">
                <a:solidFill>
                  <a:srgbClr val="7030A0"/>
                </a:solidFill>
                <a:cs typeface="Arial" panose="020B0604020202020204" pitchFamily="34" charset="0"/>
              </a:rPr>
              <a:t>ly</a:t>
            </a:r>
            <a:r>
              <a:rPr lang="en-US" sz="2400" dirty="0">
                <a:solidFill>
                  <a:srgbClr val="7030A0"/>
                </a:solidFill>
                <a:cs typeface="Arial" panose="020B0604020202020204" pitchFamily="34" charset="0"/>
              </a:rPr>
              <a:t> 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3B5BDBD-FE9C-44EB-AABC-4A14CF5106B1}"/>
              </a:ext>
            </a:extLst>
          </p:cNvPr>
          <p:cNvSpPr/>
          <p:nvPr/>
        </p:nvSpPr>
        <p:spPr>
          <a:xfrm>
            <a:off x="4608921" y="2371360"/>
            <a:ext cx="476705" cy="450565"/>
          </a:xfrm>
          <a:prstGeom prst="rect">
            <a:avLst/>
          </a:prstGeom>
          <a:solidFill>
            <a:srgbClr val="00FF00"/>
          </a:solidFill>
          <a:ln w="12700" cap="flat" cmpd="sng" algn="ctr">
            <a:solidFill>
              <a:srgbClr val="9BBB59">
                <a:lumMod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B85DF2DD-5AEE-48C7-B606-9EB0ABA66C68}"/>
              </a:ext>
            </a:extLst>
          </p:cNvPr>
          <p:cNvSpPr/>
          <p:nvPr/>
        </p:nvSpPr>
        <p:spPr>
          <a:xfrm>
            <a:off x="5085627" y="2371360"/>
            <a:ext cx="451996" cy="450565"/>
          </a:xfrm>
          <a:prstGeom prst="rect">
            <a:avLst/>
          </a:prstGeom>
          <a:solidFill>
            <a:srgbClr val="00FF00"/>
          </a:solidFill>
          <a:ln w="12700" cap="flat" cmpd="sng" algn="ctr">
            <a:solidFill>
              <a:srgbClr val="9BBB59">
                <a:lumMod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8B5AB3C0-81F5-4235-8BA9-81D655857ADE}"/>
              </a:ext>
            </a:extLst>
          </p:cNvPr>
          <p:cNvCxnSpPr/>
          <p:nvPr/>
        </p:nvCxnSpPr>
        <p:spPr>
          <a:xfrm flipV="1">
            <a:off x="3145518" y="2761909"/>
            <a:ext cx="1405498" cy="0"/>
          </a:xfrm>
          <a:prstGeom prst="straightConnector1">
            <a:avLst/>
          </a:prstGeom>
          <a:noFill/>
          <a:ln w="28575" cap="flat" cmpd="sng" algn="ctr">
            <a:solidFill>
              <a:srgbClr val="00B05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27" name="Rectangle 26">
            <a:extLst>
              <a:ext uri="{FF2B5EF4-FFF2-40B4-BE49-F238E27FC236}">
                <a16:creationId xmlns:a16="http://schemas.microsoft.com/office/drawing/2014/main" id="{1159D414-E530-49D4-9367-CCC648BE3AE7}"/>
              </a:ext>
            </a:extLst>
          </p:cNvPr>
          <p:cNvSpPr/>
          <p:nvPr/>
        </p:nvSpPr>
        <p:spPr>
          <a:xfrm>
            <a:off x="2636713" y="2287745"/>
            <a:ext cx="2084225" cy="461665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pPr defTabSz="457200"/>
            <a:r>
              <a:rPr lang="en-US" sz="2400" dirty="0" err="1">
                <a:solidFill>
                  <a:srgbClr val="00B050"/>
                </a:solidFill>
                <a:cs typeface="Arial" panose="020B0604020202020204" pitchFamily="34" charset="0"/>
              </a:rPr>
              <a:t>Lùi</a:t>
            </a:r>
            <a:r>
              <a:rPr lang="en-US" sz="2400" dirty="0">
                <a:solidFill>
                  <a:srgbClr val="00B050"/>
                </a:solidFill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B050"/>
                </a:solidFill>
                <a:cs typeface="Arial" panose="020B0604020202020204" pitchFamily="34" charset="0"/>
              </a:rPr>
              <a:t>vào</a:t>
            </a:r>
            <a:r>
              <a:rPr lang="en-US" sz="2400" dirty="0">
                <a:solidFill>
                  <a:srgbClr val="00B050"/>
                </a:solidFill>
                <a:cs typeface="Arial" panose="020B0604020202020204" pitchFamily="34" charset="0"/>
              </a:rPr>
              <a:t> 2 ô </a:t>
            </a:r>
            <a:r>
              <a:rPr lang="en-US" sz="2400" dirty="0" err="1">
                <a:solidFill>
                  <a:srgbClr val="00B050"/>
                </a:solidFill>
                <a:cs typeface="Arial" panose="020B0604020202020204" pitchFamily="34" charset="0"/>
              </a:rPr>
              <a:t>ly</a:t>
            </a:r>
            <a:r>
              <a:rPr lang="en-US" sz="2400" dirty="0">
                <a:solidFill>
                  <a:srgbClr val="00B050"/>
                </a:solidFill>
                <a:cs typeface="Arial" panose="020B0604020202020204" pitchFamily="34" charset="0"/>
              </a:rPr>
              <a:t> 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315A02A3-4BE3-4420-8F36-5A67F302EB0F}"/>
              </a:ext>
            </a:extLst>
          </p:cNvPr>
          <p:cNvSpPr/>
          <p:nvPr/>
        </p:nvSpPr>
        <p:spPr>
          <a:xfrm>
            <a:off x="5963579" y="2321447"/>
            <a:ext cx="53172" cy="56561"/>
          </a:xfrm>
          <a:prstGeom prst="ellipse">
            <a:avLst/>
          </a:prstGeom>
          <a:solidFill>
            <a:srgbClr val="FF0000"/>
          </a:solidFill>
          <a:ln w="1270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30BD0F6D-6CB3-4D61-857F-A1D42E3928AB}"/>
              </a:ext>
            </a:extLst>
          </p:cNvPr>
          <p:cNvSpPr/>
          <p:nvPr/>
        </p:nvSpPr>
        <p:spPr>
          <a:xfrm>
            <a:off x="5511037" y="2776501"/>
            <a:ext cx="53172" cy="56561"/>
          </a:xfrm>
          <a:prstGeom prst="ellipse">
            <a:avLst/>
          </a:prstGeom>
          <a:solidFill>
            <a:srgbClr val="FF0000"/>
          </a:solidFill>
          <a:ln w="1270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A62FDB6D-5ACF-4AFD-BF4C-060647F0B000}"/>
              </a:ext>
            </a:extLst>
          </p:cNvPr>
          <p:cNvSpPr/>
          <p:nvPr/>
        </p:nvSpPr>
        <p:spPr>
          <a:xfrm>
            <a:off x="5975159" y="4133781"/>
            <a:ext cx="53172" cy="56561"/>
          </a:xfrm>
          <a:prstGeom prst="ellipse">
            <a:avLst/>
          </a:prstGeom>
          <a:solidFill>
            <a:srgbClr val="FF0000"/>
          </a:solidFill>
          <a:ln w="1270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16875E78-D102-4D23-B322-1183A89CD6C9}"/>
              </a:ext>
            </a:extLst>
          </p:cNvPr>
          <p:cNvSpPr/>
          <p:nvPr/>
        </p:nvSpPr>
        <p:spPr>
          <a:xfrm>
            <a:off x="5501776" y="4591578"/>
            <a:ext cx="53172" cy="56561"/>
          </a:xfrm>
          <a:prstGeom prst="ellipse">
            <a:avLst/>
          </a:prstGeom>
          <a:solidFill>
            <a:srgbClr val="FF0000"/>
          </a:solidFill>
          <a:ln w="1270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E458BA9-EB7F-40E7-AE04-6E31BEC728C6}"/>
              </a:ext>
            </a:extLst>
          </p:cNvPr>
          <p:cNvSpPr txBox="1"/>
          <p:nvPr/>
        </p:nvSpPr>
        <p:spPr>
          <a:xfrm>
            <a:off x="5968410" y="2103782"/>
            <a:ext cx="390823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err="1">
                <a:latin typeface="HP001 4 hàng" panose="020B0603050302020204" pitchFamily="34" charset="0"/>
              </a:rPr>
              <a:t>Em</a:t>
            </a:r>
            <a:r>
              <a:rPr lang="en-US" sz="2200" b="1" dirty="0">
                <a:latin typeface="HP001 4 hàng" panose="020B0603050302020204" pitchFamily="34" charset="0"/>
              </a:rPr>
              <a:t> w</a:t>
            </a:r>
            <a:r>
              <a:rPr lang="el-GR" sz="2200" b="1" dirty="0">
                <a:latin typeface="HP001 4 hàng" panose="020B0603050302020204" pitchFamily="34" charset="0"/>
              </a:rPr>
              <a:t>Ή; κ</a:t>
            </a:r>
            <a:r>
              <a:rPr lang="en-US" sz="2200" b="1" dirty="0" err="1">
                <a:latin typeface="HP001 4 hàng" panose="020B0603050302020204" pitchFamily="34" charset="0"/>
              </a:rPr>
              <a:t>ầy</a:t>
            </a:r>
            <a:r>
              <a:rPr lang="en-US" sz="2200" b="1" dirty="0">
                <a:latin typeface="HP001 4 hàng" panose="020B0603050302020204" pitchFamily="34" charset="0"/>
              </a:rPr>
              <a:t> </a:t>
            </a:r>
            <a:r>
              <a:rPr lang="en-US" sz="2200" b="1" dirty="0" err="1">
                <a:latin typeface="HP001 4 hàng" panose="020B0603050302020204" pitchFamily="34" charset="0"/>
              </a:rPr>
              <a:t>đǌ</a:t>
            </a:r>
            <a:r>
              <a:rPr lang="en-US" sz="2200" b="1" dirty="0">
                <a:latin typeface="HP001 4 hàng" panose="020B0603050302020204" pitchFamily="34" charset="0"/>
              </a:rPr>
              <a:t> bao </a:t>
            </a:r>
            <a:r>
              <a:rPr lang="en-US" sz="2200" b="1" dirty="0" err="1">
                <a:latin typeface="HP001 4 hàng" panose="020B0603050302020204" pitchFamily="34" charset="0"/>
              </a:rPr>
              <a:t>wgày</a:t>
            </a:r>
            <a:endParaRPr lang="en-US" sz="2200" b="1" dirty="0">
              <a:latin typeface="HP001 4 hàng" panose="020B06030503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4D0FA23-8E09-4284-B761-8C497AC798D0}"/>
              </a:ext>
            </a:extLst>
          </p:cNvPr>
          <p:cNvSpPr txBox="1"/>
          <p:nvPr/>
        </p:nvSpPr>
        <p:spPr>
          <a:xfrm>
            <a:off x="5499117" y="2570539"/>
            <a:ext cx="518675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200" b="1">
                <a:latin typeface="HP001 4 hàng" panose="020B0603050302020204" pitchFamily="34" charset="0"/>
              </a:rPr>
              <a:t>TΗĞng κơ đỏ wắng, xaζ cây Ǖίaζ ηà</a:t>
            </a:r>
            <a:endParaRPr lang="vi-VN" sz="2200" b="1" dirty="0" err="1">
              <a:latin typeface="HP001 4 hàng" panose="020B0603050302020204" pitchFamily="34" charset="0"/>
            </a:endParaRPr>
          </a:p>
        </p:txBody>
      </p:sp>
      <p:pic>
        <p:nvPicPr>
          <p:cNvPr id="36" name="Picture 35" descr="Shape&#10;&#10;Description automatically generated with medium confidence">
            <a:extLst>
              <a:ext uri="{FF2B5EF4-FFF2-40B4-BE49-F238E27FC236}">
                <a16:creationId xmlns:a16="http://schemas.microsoft.com/office/drawing/2014/main" id="{04E51A69-10E2-4C77-8642-F1EADE779E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1648" y="0"/>
            <a:ext cx="1390352" cy="1390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847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500"/>
                            </p:stCondLst>
                            <p:childTnLst>
                              <p:par>
                                <p:cTn id="7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1" grpId="0" animBg="1"/>
      <p:bldP spid="22" grpId="0" animBg="1"/>
      <p:bldP spid="23" grpId="0"/>
      <p:bldP spid="24" grpId="0" animBg="1"/>
      <p:bldP spid="25" grpId="0" animBg="1"/>
      <p:bldP spid="27" grpId="0"/>
      <p:bldP spid="28" grpId="0" animBg="1"/>
      <p:bldP spid="29" grpId="0" animBg="1"/>
      <p:bldP spid="31" grpId="0" animBg="1"/>
      <p:bldP spid="3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23E55323-6DA2-4BE4-A384-A87A51F270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86955">
            <a:off x="10019888" y="121150"/>
            <a:ext cx="1811617" cy="1545504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ECBEAE87-47B4-461E-8E44-69CC2F51B4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17529">
            <a:off x="-35806" y="3810740"/>
            <a:ext cx="828716" cy="687055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8ABBD584-2A61-4F7C-ADDD-0E2DF2DCD6E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450" y="4106449"/>
            <a:ext cx="900374" cy="1135648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0043E177-2D1C-4BE8-B34A-B773B48B41C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3156" y="44497"/>
            <a:ext cx="1481138" cy="887378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00C7A28A-428E-4B8A-B681-DFB91CB503B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6578" y="55741"/>
            <a:ext cx="1089168" cy="65254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48" y="388937"/>
            <a:ext cx="1667165" cy="166716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918924" y="889570"/>
            <a:ext cx="474251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sng" strike="noStrike" kern="1200" cap="none" spc="0" normalizeH="0" baseline="0" noProof="0" dirty="0" err="1">
                <a:ln>
                  <a:noFill/>
                </a:ln>
                <a:solidFill>
                  <a:srgbClr val="E53238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Cùng</a:t>
            </a:r>
            <a:r>
              <a:rPr kumimoji="0" lang="en-US" sz="4800" b="0" i="0" u="sng" strike="noStrike" kern="1200" cap="none" spc="0" normalizeH="0" baseline="0" noProof="0" dirty="0">
                <a:ln>
                  <a:noFill/>
                </a:ln>
                <a:solidFill>
                  <a:srgbClr val="E53238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4800" b="0" i="0" u="sng" strike="noStrike" kern="1200" cap="none" spc="0" normalizeH="0" baseline="0" noProof="0" dirty="0" err="1">
                <a:ln>
                  <a:noFill/>
                </a:ln>
                <a:solidFill>
                  <a:srgbClr val="E53238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luyện</a:t>
            </a:r>
            <a:r>
              <a:rPr kumimoji="0" lang="en-US" sz="4800" b="0" i="0" u="sng" strike="noStrike" kern="1200" cap="none" spc="0" normalizeH="0" baseline="0" noProof="0" dirty="0">
                <a:ln>
                  <a:noFill/>
                </a:ln>
                <a:solidFill>
                  <a:srgbClr val="E53238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4800" b="0" i="0" u="sng" strike="noStrike" kern="1200" cap="none" spc="0" normalizeH="0" baseline="0" noProof="0" dirty="0" err="1">
                <a:ln>
                  <a:noFill/>
                </a:ln>
                <a:solidFill>
                  <a:srgbClr val="E53238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từ</a:t>
            </a:r>
            <a:r>
              <a:rPr kumimoji="0" lang="en-US" sz="4800" b="0" i="0" u="sng" strike="noStrike" kern="1200" cap="none" spc="0" normalizeH="0" baseline="0" noProof="0" dirty="0">
                <a:ln>
                  <a:noFill/>
                </a:ln>
                <a:solidFill>
                  <a:srgbClr val="E53238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4800" b="0" i="0" u="sng" strike="noStrike" kern="1200" cap="none" spc="0" normalizeH="0" baseline="0" noProof="0" dirty="0" err="1">
                <a:ln>
                  <a:noFill/>
                </a:ln>
                <a:solidFill>
                  <a:srgbClr val="E53238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khó</a:t>
            </a:r>
            <a:endParaRPr kumimoji="0" lang="en-US" sz="4800" b="0" i="0" u="sng" strike="noStrike" kern="1200" cap="none" spc="0" normalizeH="0" baseline="0" noProof="0" dirty="0">
              <a:ln>
                <a:noFill/>
              </a:ln>
              <a:solidFill>
                <a:srgbClr val="E53238"/>
              </a:solidFill>
              <a:effectLst/>
              <a:uLnTx/>
              <a:uFillTx/>
              <a:latin typeface="Calibri" panose="020F0502020204030204" pitchFamily="34" charset="0"/>
              <a:ea typeface="微软雅黑"/>
              <a:cs typeface="Calibri" panose="020F050202020403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90256" y="1720567"/>
            <a:ext cx="5751975" cy="352153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2349" y="1962429"/>
            <a:ext cx="36343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nghiêng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mặt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微软雅黑"/>
              <a:cs typeface="Calibri" panose="020F050202020403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747754" y="2731870"/>
            <a:ext cx="5751975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nghiêng</a:t>
            </a:r>
            <a:r>
              <a:rPr kumimoji="0" lang="en-US" sz="66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66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mặt</a:t>
            </a:r>
            <a:endParaRPr kumimoji="0" lang="en-US" sz="6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微软雅黑"/>
              <a:cs typeface="Calibri" panose="020F050202020403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6079" y="2419475"/>
            <a:ext cx="3469584" cy="34695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78710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8" grpId="0"/>
    </p:bldLst>
  </p:timing>
</p:sld>
</file>

<file path=ppt/theme/theme1.xml><?xml version="1.0" encoding="utf-8"?>
<a:theme xmlns:a="http://schemas.openxmlformats.org/drawingml/2006/main" name="包图主题2">
  <a:themeElements>
    <a:clrScheme name="自定义 277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E53238"/>
      </a:accent1>
      <a:accent2>
        <a:srgbClr val="0064D2"/>
      </a:accent2>
      <a:accent3>
        <a:srgbClr val="E53238"/>
      </a:accent3>
      <a:accent4>
        <a:srgbClr val="0064D2"/>
      </a:accent4>
      <a:accent5>
        <a:srgbClr val="E53238"/>
      </a:accent5>
      <a:accent6>
        <a:srgbClr val="0064D2"/>
      </a:accent6>
      <a:hlink>
        <a:srgbClr val="E53238"/>
      </a:hlink>
      <a:folHlink>
        <a:srgbClr val="BFBFBF"/>
      </a:folHlink>
    </a:clrScheme>
    <a:fontScheme name="自定义 1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包图主题2" id="{50CFA792-C506-47E4-B272-6A6183483AB3}" vid="{CC1AE437-2F7F-4319-9F22-408F5F8C346F}"/>
    </a:ext>
  </a:extLst>
</a:theme>
</file>

<file path=ppt/theme/theme2.xml><?xml version="1.0" encoding="utf-8"?>
<a:theme xmlns:a="http://schemas.openxmlformats.org/drawingml/2006/main" name="千图网海量PPT模板www.58pic.com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578</Words>
  <Application>Microsoft Office PowerPoint</Application>
  <PresentationFormat>Widescreen</PresentationFormat>
  <Paragraphs>107</Paragraphs>
  <Slides>19</Slides>
  <Notes>17</Notes>
  <HiddenSlides>0</HiddenSlides>
  <MMClips>1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32" baseType="lpstr">
      <vt:lpstr>等线</vt:lpstr>
      <vt:lpstr>微软雅黑</vt:lpstr>
      <vt:lpstr>Arial</vt:lpstr>
      <vt:lpstr>Arial-Rounded</vt:lpstr>
      <vt:lpstr>Baloo</vt:lpstr>
      <vt:lpstr>Calibri</vt:lpstr>
      <vt:lpstr>Coiny</vt:lpstr>
      <vt:lpstr>Gloria Hallelujah</vt:lpstr>
      <vt:lpstr>HP001 4 hàng</vt:lpstr>
      <vt:lpstr>华康海报体W12</vt:lpstr>
      <vt:lpstr>字魂70号-灵悦黑体</vt:lpstr>
      <vt:lpstr>包图主题2</vt:lpstr>
      <vt:lpstr>千图网海量PPT模板www.58pic.com​​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17</cp:revision>
  <dcterms:created xsi:type="dcterms:W3CDTF">2022-06-25T11:44:36Z</dcterms:created>
  <dcterms:modified xsi:type="dcterms:W3CDTF">2022-07-16T22:01:41Z</dcterms:modified>
</cp:coreProperties>
</file>