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Override1.xml" ContentType="application/vnd.openxmlformats-officedocument.themeOverride+xml"/>
  <Override PartName="/ppt/theme/themeOverride2.xml" ContentType="application/vnd.openxmlformats-officedocument.themeOverride+xml"/>
  <Override PartName="/ppt/theme/themeOverride3.xml" ContentType="application/vnd.openxmlformats-officedocument.themeOverride+xml"/>
  <Override PartName="/ppt/theme/themeOverride4.xml" ContentType="application/vnd.openxmlformats-officedocument.themeOverride+xml"/>
  <Override PartName="/ppt/theme/themeOverride5.xml" ContentType="application/vnd.openxmlformats-officedocument.themeOverride+xml"/>
  <Override PartName="/ppt/notesSlides/notesSlide1.xml" ContentType="application/vnd.openxmlformats-officedocument.presentationml.notesSlide+xml"/>
  <Override PartName="/ppt/theme/themeOverride6.xml" ContentType="application/vnd.openxmlformats-officedocument.themeOverr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6" r:id="rId1"/>
    <p:sldMasterId id="2147483690" r:id="rId2"/>
    <p:sldMasterId id="2147483698" r:id="rId3"/>
  </p:sldMasterIdLst>
  <p:notesMasterIdLst>
    <p:notesMasterId r:id="rId25"/>
  </p:notesMasterIdLst>
  <p:sldIdLst>
    <p:sldId id="279" r:id="rId4"/>
    <p:sldId id="258" r:id="rId5"/>
    <p:sldId id="278" r:id="rId6"/>
    <p:sldId id="259" r:id="rId7"/>
    <p:sldId id="260" r:id="rId8"/>
    <p:sldId id="261" r:id="rId9"/>
    <p:sldId id="2636" r:id="rId10"/>
    <p:sldId id="263" r:id="rId11"/>
    <p:sldId id="280" r:id="rId12"/>
    <p:sldId id="281" r:id="rId13"/>
    <p:sldId id="2637" r:id="rId14"/>
    <p:sldId id="262" r:id="rId15"/>
    <p:sldId id="266" r:id="rId16"/>
    <p:sldId id="267" r:id="rId17"/>
    <p:sldId id="271" r:id="rId18"/>
    <p:sldId id="273" r:id="rId19"/>
    <p:sldId id="269" r:id="rId20"/>
    <p:sldId id="275" r:id="rId21"/>
    <p:sldId id="2638" r:id="rId22"/>
    <p:sldId id="276" r:id="rId23"/>
    <p:sldId id="2639"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7" d="100"/>
          <a:sy n="67" d="100"/>
        </p:scale>
        <p:origin x="740"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theme" Target="theme/theme1.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5AF08BC-FC0B-4307-8D5F-1D4259795DC0}" type="datetimeFigureOut">
              <a:rPr lang="en-US" smtClean="0"/>
              <a:t>11/26/2022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957CA01-66FB-4058-B0A3-605D017846A7}" type="slidenum">
              <a:rPr lang="en-US" smtClean="0"/>
              <a:t>‹#›</a:t>
            </a:fld>
            <a:endParaRPr lang="en-US"/>
          </a:p>
        </p:txBody>
      </p:sp>
    </p:spTree>
    <p:extLst>
      <p:ext uri="{BB962C8B-B14F-4D97-AF65-F5344CB8AC3E}">
        <p14:creationId xmlns:p14="http://schemas.microsoft.com/office/powerpoint/2010/main" val="28776377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292191D-5D71-4F9F-86E6-249DA4C30264}"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912036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292191D-5D71-4F9F-86E6-249DA4C30264}"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693994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292191D-5D71-4F9F-86E6-249DA4C30264}"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646496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292191D-5D71-4F9F-86E6-249DA4C30264}"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072707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Master" Target="../slideMasters/slideMaster2.xml"/><Relationship Id="rId4" Type="http://schemas.openxmlformats.org/officeDocument/2006/relationships/image" Target="../media/image8.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2.xml"/><Relationship Id="rId4" Type="http://schemas.openxmlformats.org/officeDocument/2006/relationships/image" Target="../media/image12.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 Id="rId4" Type="http://schemas.openxmlformats.org/officeDocument/2006/relationships/image" Target="../media/image13.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0.png"/><Relationship Id="rId1" Type="http://schemas.openxmlformats.org/officeDocument/2006/relationships/slideMaster" Target="../slideMasters/slideMaster2.xml"/><Relationship Id="rId4" Type="http://schemas.openxmlformats.org/officeDocument/2006/relationships/image" Target="../media/image14.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 Id="rId5" Type="http://schemas.openxmlformats.org/officeDocument/2006/relationships/image" Target="../media/image7.png"/><Relationship Id="rId4" Type="http://schemas.openxmlformats.org/officeDocument/2006/relationships/image" Target="../media/image15.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3.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Master" Target="../slideMasters/slideMaster3.xml"/><Relationship Id="rId4" Type="http://schemas.openxmlformats.org/officeDocument/2006/relationships/image" Target="../media/image8.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3.xml"/><Relationship Id="rId4" Type="http://schemas.openxmlformats.org/officeDocument/2006/relationships/image" Target="../media/image12.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3.xml"/><Relationship Id="rId4" Type="http://schemas.openxmlformats.org/officeDocument/2006/relationships/image" Target="../media/image13.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0.png"/><Relationship Id="rId1" Type="http://schemas.openxmlformats.org/officeDocument/2006/relationships/slideMaster" Target="../slideMasters/slideMaster3.xml"/><Relationship Id="rId4" Type="http://schemas.openxmlformats.org/officeDocument/2006/relationships/image" Target="../media/image14.pn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3.xml"/><Relationship Id="rId5" Type="http://schemas.openxmlformats.org/officeDocument/2006/relationships/image" Target="../media/image7.png"/><Relationship Id="rId4" Type="http://schemas.openxmlformats.org/officeDocument/2006/relationships/image" Target="../media/image15.png"/></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A4E73E5-1726-411E-9DFC-3245D304C2E1}"/>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701F12A6-EF35-443A-9084-627B0CF9A2DA}"/>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E1B4C0F7-DE0A-4C70-AA1F-39CF06DE756C}"/>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10FE77A-8DEC-4B2C-8A50-C1B1746A6DD3}"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2022/11/26</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5" name="页脚占位符 4">
            <a:extLst>
              <a:ext uri="{FF2B5EF4-FFF2-40B4-BE49-F238E27FC236}">
                <a16:creationId xmlns:a16="http://schemas.microsoft.com/office/drawing/2014/main" id="{A78B867D-BF1F-4125-B719-8512EDB9AD22}"/>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灯片编号占位符 5">
            <a:extLst>
              <a:ext uri="{FF2B5EF4-FFF2-40B4-BE49-F238E27FC236}">
                <a16:creationId xmlns:a16="http://schemas.microsoft.com/office/drawing/2014/main" id="{A87DF462-5909-4DE5-840E-9904B5EB822A}"/>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A61BF7-313D-46A7-AAD9-6F35DAA51421}"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4999216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A33AAB5-5E46-48F4-A59E-ADBA0FB425B2}"/>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054B9570-F50B-46EB-B2E8-4A1B20AD7DF2}"/>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1706CA3D-0098-4010-8010-4ED14DB00044}"/>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42A15E6D-9731-4F31-AE4A-3C711AA2F3DB}"/>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10FE77A-8DEC-4B2C-8A50-C1B1746A6DD3}"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2022/11/26</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页脚占位符 5">
            <a:extLst>
              <a:ext uri="{FF2B5EF4-FFF2-40B4-BE49-F238E27FC236}">
                <a16:creationId xmlns:a16="http://schemas.microsoft.com/office/drawing/2014/main" id="{B4831F18-4748-46B4-8EA2-E07956D5CDAD}"/>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7" name="灯片编号占位符 6">
            <a:extLst>
              <a:ext uri="{FF2B5EF4-FFF2-40B4-BE49-F238E27FC236}">
                <a16:creationId xmlns:a16="http://schemas.microsoft.com/office/drawing/2014/main" id="{56E45455-2E42-45DB-B352-E8DA4FC69832}"/>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A61BF7-313D-46A7-AAD9-6F35DAA51421}"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1435167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7C6B3D2-C45F-41E9-B3AE-9E3D303A24F3}"/>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3E162A51-DE7E-403E-BFBC-9FDCEA589C4F}"/>
              </a:ext>
            </a:extLst>
          </p:cNvPr>
          <p:cNvSpPr>
            <a:spLocks noGrp="1"/>
          </p:cNvSpPr>
          <p:nvPr>
            <p:ph type="body" orient="vert" idx="1"/>
          </p:nvPr>
        </p:nvSpPr>
        <p:spPr>
          <a:xfrm>
            <a:off x="838200" y="1825625"/>
            <a:ext cx="10515600" cy="4351338"/>
          </a:xfrm>
          <a:prstGeom prst="rect">
            <a:avLst/>
          </a:prstGeo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B9908DFA-6B01-44F8-9808-691B0417DB40}"/>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10FE77A-8DEC-4B2C-8A50-C1B1746A6DD3}"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2022/11/26</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5" name="页脚占位符 4">
            <a:extLst>
              <a:ext uri="{FF2B5EF4-FFF2-40B4-BE49-F238E27FC236}">
                <a16:creationId xmlns:a16="http://schemas.microsoft.com/office/drawing/2014/main" id="{8A649296-B414-4FB9-9BE6-83482A7F8204}"/>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灯片编号占位符 5">
            <a:extLst>
              <a:ext uri="{FF2B5EF4-FFF2-40B4-BE49-F238E27FC236}">
                <a16:creationId xmlns:a16="http://schemas.microsoft.com/office/drawing/2014/main" id="{D66A54C0-74AA-4D2E-B24E-3AD65CC1E13C}"/>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A61BF7-313D-46A7-AAD9-6F35DAA51421}"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315789166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628B0430-01BD-4195-8F5E-AEA8B8F37917}"/>
              </a:ext>
            </a:extLst>
          </p:cNvPr>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0077B962-3133-4A14-91C6-3F08C7C76AA7}"/>
              </a:ext>
            </a:extLst>
          </p:cNvPr>
          <p:cNvSpPr>
            <a:spLocks noGrp="1"/>
          </p:cNvSpPr>
          <p:nvPr>
            <p:ph type="body" orient="vert" idx="1"/>
          </p:nvPr>
        </p:nvSpPr>
        <p:spPr>
          <a:xfrm>
            <a:off x="838200" y="365125"/>
            <a:ext cx="7734300" cy="5811838"/>
          </a:xfrm>
          <a:prstGeom prst="rect">
            <a:avLst/>
          </a:prstGeo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D080FD2E-0BB7-4E91-B200-8E04205815A1}"/>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10FE77A-8DEC-4B2C-8A50-C1B1746A6DD3}"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2022/11/26</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5" name="页脚占位符 4">
            <a:extLst>
              <a:ext uri="{FF2B5EF4-FFF2-40B4-BE49-F238E27FC236}">
                <a16:creationId xmlns:a16="http://schemas.microsoft.com/office/drawing/2014/main" id="{DB71CB1A-7C64-4653-AC89-1BF7836DFF0F}"/>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灯片编号占位符 5">
            <a:extLst>
              <a:ext uri="{FF2B5EF4-FFF2-40B4-BE49-F238E27FC236}">
                <a16:creationId xmlns:a16="http://schemas.microsoft.com/office/drawing/2014/main" id="{F8204C70-01DD-4022-90EF-A234F8AB0489}"/>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A61BF7-313D-46A7-AAD9-6F35DAA51421}"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98687639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cSld name="1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2449316757"/>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pic>
        <p:nvPicPr>
          <p:cNvPr id="10" name="图片 9">
            <a:extLst>
              <a:ext uri="{FF2B5EF4-FFF2-40B4-BE49-F238E27FC236}">
                <a16:creationId xmlns:a16="http://schemas.microsoft.com/office/drawing/2014/main" id="{B5F65422-4F15-4F65-BF63-A810BB43A493}"/>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82880"/>
            <a:ext cx="12192000" cy="6675120"/>
          </a:xfrm>
          <a:prstGeom prst="rect">
            <a:avLst/>
          </a:prstGeom>
        </p:spPr>
      </p:pic>
      <p:pic>
        <p:nvPicPr>
          <p:cNvPr id="15" name="图片 14">
            <a:extLst>
              <a:ext uri="{FF2B5EF4-FFF2-40B4-BE49-F238E27FC236}">
                <a16:creationId xmlns:a16="http://schemas.microsoft.com/office/drawing/2014/main" id="{78B06899-8EB2-4232-8660-AEC4B0BD7522}"/>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21120710">
            <a:off x="104089" y="2528964"/>
            <a:ext cx="3633370" cy="4096447"/>
          </a:xfrm>
          <a:prstGeom prst="rect">
            <a:avLst/>
          </a:prstGeom>
        </p:spPr>
      </p:pic>
      <p:pic>
        <p:nvPicPr>
          <p:cNvPr id="16" name="图片 15">
            <a:extLst>
              <a:ext uri="{FF2B5EF4-FFF2-40B4-BE49-F238E27FC236}">
                <a16:creationId xmlns:a16="http://schemas.microsoft.com/office/drawing/2014/main" id="{FEE96F2F-E668-4B9C-A4FF-78DC61D5223D}"/>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7780022" y="1354415"/>
            <a:ext cx="4678681" cy="5274985"/>
          </a:xfrm>
          <a:prstGeom prst="rect">
            <a:avLst/>
          </a:prstGeom>
        </p:spPr>
      </p:pic>
      <p:pic>
        <p:nvPicPr>
          <p:cNvPr id="3" name="图片 2" descr="图片包含 文字&#10;&#10;描述已自动生成">
            <a:extLst>
              <a:ext uri="{FF2B5EF4-FFF2-40B4-BE49-F238E27FC236}">
                <a16:creationId xmlns:a16="http://schemas.microsoft.com/office/drawing/2014/main" id="{F19FEB38-260B-4884-88F0-932576E65CF0}"/>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319642" y="131198"/>
            <a:ext cx="9571530" cy="5972859"/>
          </a:xfrm>
          <a:prstGeom prst="rect">
            <a:avLst/>
          </a:prstGeom>
        </p:spPr>
      </p:pic>
      <p:pic>
        <p:nvPicPr>
          <p:cNvPr id="18" name="图片 17" descr="图片包含 屏幕截图&#10;&#10;描述已自动生成">
            <a:extLst>
              <a:ext uri="{FF2B5EF4-FFF2-40B4-BE49-F238E27FC236}">
                <a16:creationId xmlns:a16="http://schemas.microsoft.com/office/drawing/2014/main" id="{15798669-13D6-4E0C-973B-7AE155AFC93C}"/>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1379989" y="4979321"/>
            <a:ext cx="2801426" cy="1796076"/>
          </a:xfrm>
          <a:prstGeom prst="rect">
            <a:avLst/>
          </a:prstGeom>
        </p:spPr>
      </p:pic>
      <p:pic>
        <p:nvPicPr>
          <p:cNvPr id="9" name="图片 8" descr="图片包含 矢量图形&#10;&#10;描述已自动生成">
            <a:extLst>
              <a:ext uri="{FF2B5EF4-FFF2-40B4-BE49-F238E27FC236}">
                <a16:creationId xmlns:a16="http://schemas.microsoft.com/office/drawing/2014/main" id="{08906958-A621-4AA1-BB37-4729008BD301}"/>
              </a:ext>
            </a:extLst>
          </p:cNvPr>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1133851" y="441609"/>
            <a:ext cx="3033543" cy="2676018"/>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3202670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5"/>
                                        </p:tgtEl>
                                        <p:attrNameLst>
                                          <p:attrName>style.visibility</p:attrName>
                                        </p:attrNameLst>
                                      </p:cBhvr>
                                      <p:to>
                                        <p:strVal val="visible"/>
                                      </p:to>
                                    </p:set>
                                    <p:animEffect transition="in" filter="fade">
                                      <p:cBhvr>
                                        <p:cTn id="11" dur="500"/>
                                        <p:tgtEl>
                                          <p:spTgt spid="15"/>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fade">
                                      <p:cBhvr>
                                        <p:cTn id="15" dur="500"/>
                                        <p:tgtEl>
                                          <p:spTgt spid="16"/>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18"/>
                                        </p:tgtEl>
                                        <p:attrNameLst>
                                          <p:attrName>style.visibility</p:attrName>
                                        </p:attrNameLst>
                                      </p:cBhvr>
                                      <p:to>
                                        <p:strVal val="visible"/>
                                      </p:to>
                                    </p:set>
                                    <p:animEffect transition="in" filter="fade">
                                      <p:cBhvr>
                                        <p:cTn id="19"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比较">
    <p:spTree>
      <p:nvGrpSpPr>
        <p:cNvPr id="1" name=""/>
        <p:cNvGrpSpPr/>
        <p:nvPr/>
      </p:nvGrpSpPr>
      <p:grpSpPr>
        <a:xfrm>
          <a:off x="0" y="0"/>
          <a:ext cx="0" cy="0"/>
          <a:chOff x="0" y="0"/>
          <a:chExt cx="0" cy="0"/>
        </a:xfrm>
      </p:grpSpPr>
      <p:pic>
        <p:nvPicPr>
          <p:cNvPr id="10" name="图片 9">
            <a:extLst>
              <a:ext uri="{FF2B5EF4-FFF2-40B4-BE49-F238E27FC236}">
                <a16:creationId xmlns:a16="http://schemas.microsoft.com/office/drawing/2014/main" id="{930B1641-9EB7-4B70-856B-460AB458EF5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82880"/>
            <a:ext cx="12192000" cy="6675120"/>
          </a:xfrm>
          <a:prstGeom prst="rect">
            <a:avLst/>
          </a:prstGeom>
        </p:spPr>
      </p:pic>
      <p:pic>
        <p:nvPicPr>
          <p:cNvPr id="4" name="图片 3">
            <a:extLst>
              <a:ext uri="{FF2B5EF4-FFF2-40B4-BE49-F238E27FC236}">
                <a16:creationId xmlns:a16="http://schemas.microsoft.com/office/drawing/2014/main" id="{7ABEDC77-C7EB-4647-8B12-BB4B09C6C9E4}"/>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1367083" y="678654"/>
            <a:ext cx="9457833" cy="5368785"/>
          </a:xfrm>
          <a:prstGeom prst="rect">
            <a:avLst/>
          </a:prstGeom>
        </p:spPr>
      </p:pic>
      <p:pic>
        <p:nvPicPr>
          <p:cNvPr id="3" name="图片 2" descr="图片包含 矢量图形&#10;&#10;描述已自动生成">
            <a:extLst>
              <a:ext uri="{FF2B5EF4-FFF2-40B4-BE49-F238E27FC236}">
                <a16:creationId xmlns:a16="http://schemas.microsoft.com/office/drawing/2014/main" id="{089F4924-B610-4B01-AAF0-EB6D4C2B84E7}"/>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flipH="1">
            <a:off x="8837625" y="182880"/>
            <a:ext cx="2828348" cy="2495006"/>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6403837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A6DF10BD-A049-4E16-8D62-126B709B9A99}"/>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82880"/>
            <a:ext cx="12192000" cy="6675120"/>
          </a:xfrm>
          <a:prstGeom prst="rect">
            <a:avLst/>
          </a:prstGeom>
        </p:spPr>
      </p:pic>
      <p:pic>
        <p:nvPicPr>
          <p:cNvPr id="4" name="图片 3">
            <a:extLst>
              <a:ext uri="{FF2B5EF4-FFF2-40B4-BE49-F238E27FC236}">
                <a16:creationId xmlns:a16="http://schemas.microsoft.com/office/drawing/2014/main" id="{A7D0DFF0-46F8-4187-942E-DEA6A4808A70}"/>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4493623" y="182880"/>
            <a:ext cx="7406640" cy="5525284"/>
          </a:xfrm>
          <a:prstGeom prst="rect">
            <a:avLst/>
          </a:prstGeom>
        </p:spPr>
      </p:pic>
      <p:pic>
        <p:nvPicPr>
          <p:cNvPr id="8" name="图片 7" descr="图片包含 矢量图形&#10;&#10;描述已自动生成">
            <a:extLst>
              <a:ext uri="{FF2B5EF4-FFF2-40B4-BE49-F238E27FC236}">
                <a16:creationId xmlns:a16="http://schemas.microsoft.com/office/drawing/2014/main" id="{C7F48FFE-631C-4540-807B-CB3B602A1B0D}"/>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130629" y="182880"/>
            <a:ext cx="2573382" cy="2325189"/>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237317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500"/>
                                        <p:tgtEl>
                                          <p:spTgt spid="4"/>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296B9FBB-375B-4234-8084-D21169B3D7C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82880"/>
            <a:ext cx="12192000" cy="6675120"/>
          </a:xfrm>
          <a:prstGeom prst="rect">
            <a:avLst/>
          </a:prstGeom>
        </p:spPr>
      </p:pic>
      <p:pic>
        <p:nvPicPr>
          <p:cNvPr id="3" name="图片 2">
            <a:extLst>
              <a:ext uri="{FF2B5EF4-FFF2-40B4-BE49-F238E27FC236}">
                <a16:creationId xmlns:a16="http://schemas.microsoft.com/office/drawing/2014/main" id="{AD825717-EB93-4D97-8146-7B6F069812AE}"/>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21120710">
            <a:off x="104089" y="2528964"/>
            <a:ext cx="3633370" cy="4096447"/>
          </a:xfrm>
          <a:prstGeom prst="rect">
            <a:avLst/>
          </a:prstGeom>
        </p:spPr>
      </p:pic>
      <p:pic>
        <p:nvPicPr>
          <p:cNvPr id="4" name="图片 3">
            <a:extLst>
              <a:ext uri="{FF2B5EF4-FFF2-40B4-BE49-F238E27FC236}">
                <a16:creationId xmlns:a16="http://schemas.microsoft.com/office/drawing/2014/main" id="{70B9CAD3-6FBF-4316-9AFA-3E4E5603A454}"/>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7780022" y="1354415"/>
            <a:ext cx="4678681" cy="5274985"/>
          </a:xfrm>
          <a:prstGeom prst="rect">
            <a:avLst/>
          </a:prstGeom>
        </p:spPr>
      </p:pic>
      <p:pic>
        <p:nvPicPr>
          <p:cNvPr id="5" name="图片 4" descr="图片包含 矢量图形&#10;&#10;描述已自动生成">
            <a:extLst>
              <a:ext uri="{FF2B5EF4-FFF2-40B4-BE49-F238E27FC236}">
                <a16:creationId xmlns:a16="http://schemas.microsoft.com/office/drawing/2014/main" id="{19EB3F4D-4A1E-4A61-9D3D-3A5A195B16CC}"/>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439987" y="142638"/>
            <a:ext cx="2747350" cy="2423554"/>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8494467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500"/>
                                        <p:tgtEl>
                                          <p:spTgt spid="4"/>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151A1023-4220-4CE5-B5EF-344DCFB6674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82880"/>
            <a:ext cx="12192000" cy="6675120"/>
          </a:xfrm>
          <a:prstGeom prst="rect">
            <a:avLst/>
          </a:prstGeom>
        </p:spPr>
      </p:pic>
      <p:pic>
        <p:nvPicPr>
          <p:cNvPr id="3" name="图片 2">
            <a:extLst>
              <a:ext uri="{FF2B5EF4-FFF2-40B4-BE49-F238E27FC236}">
                <a16:creationId xmlns:a16="http://schemas.microsoft.com/office/drawing/2014/main" id="{17AB1272-66D6-4F7C-8D48-6903E68214CA}"/>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377524" y="182880"/>
            <a:ext cx="11436951" cy="6492241"/>
          </a:xfrm>
          <a:prstGeom prst="rect">
            <a:avLst/>
          </a:prstGeom>
        </p:spPr>
      </p:pic>
      <p:pic>
        <p:nvPicPr>
          <p:cNvPr id="5" name="图片 4" descr="图片包含 矢量图形&#10;&#10;描述已自动生成">
            <a:extLst>
              <a:ext uri="{FF2B5EF4-FFF2-40B4-BE49-F238E27FC236}">
                <a16:creationId xmlns:a16="http://schemas.microsoft.com/office/drawing/2014/main" id="{AD4EFE15-4A23-403E-8AF7-9B5B0641F989}"/>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10192905" y="0"/>
            <a:ext cx="1999094" cy="1763486"/>
          </a:xfrm>
          <a:prstGeom prst="rect">
            <a:avLst/>
          </a:prstGeom>
          <a:effectLst>
            <a:outerShdw blurRad="50800" dist="38100" dir="2700000" algn="tl" rotWithShape="0">
              <a:prstClr val="black">
                <a:alpha val="40000"/>
              </a:prstClr>
            </a:outerShdw>
          </a:effectLst>
        </p:spPr>
      </p:pic>
      <p:sp>
        <p:nvSpPr>
          <p:cNvPr id="6" name="矩形: 圆角 5">
            <a:extLst>
              <a:ext uri="{FF2B5EF4-FFF2-40B4-BE49-F238E27FC236}">
                <a16:creationId xmlns:a16="http://schemas.microsoft.com/office/drawing/2014/main" id="{3C33D859-34D3-4234-AB03-95A8549D8C6D}"/>
              </a:ext>
            </a:extLst>
          </p:cNvPr>
          <p:cNvSpPr/>
          <p:nvPr userDrawn="1"/>
        </p:nvSpPr>
        <p:spPr>
          <a:xfrm>
            <a:off x="4306387" y="992777"/>
            <a:ext cx="3579223" cy="535577"/>
          </a:xfrm>
          <a:prstGeom prst="roundRect">
            <a:avLst>
              <a:gd name="adj" fmla="val 50000"/>
            </a:avLst>
          </a:prstGeom>
          <a:solidFill>
            <a:srgbClr val="396B67"/>
          </a:solidFill>
          <a:ln w="50800">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字魂70号-灵悦黑体" panose="00000500000000000000" pitchFamily="2" charset="-122"/>
              <a:ea typeface="字魂70号-灵悦黑体" panose="00000500000000000000" pitchFamily="2" charset="-122"/>
            </a:endParaRPr>
          </a:p>
        </p:txBody>
      </p:sp>
    </p:spTree>
    <p:extLst>
      <p:ext uri="{BB962C8B-B14F-4D97-AF65-F5344CB8AC3E}">
        <p14:creationId xmlns:p14="http://schemas.microsoft.com/office/powerpoint/2010/main" val="38587701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内容与标题">
    <p:spTree>
      <p:nvGrpSpPr>
        <p:cNvPr id="1" name=""/>
        <p:cNvGrpSpPr/>
        <p:nvPr/>
      </p:nvGrpSpPr>
      <p:grpSpPr>
        <a:xfrm>
          <a:off x="0" y="0"/>
          <a:ext cx="0" cy="0"/>
          <a:chOff x="0" y="0"/>
          <a:chExt cx="0" cy="0"/>
        </a:xfrm>
      </p:grpSpPr>
      <p:pic>
        <p:nvPicPr>
          <p:cNvPr id="8" name="图片 7">
            <a:extLst>
              <a:ext uri="{FF2B5EF4-FFF2-40B4-BE49-F238E27FC236}">
                <a16:creationId xmlns:a16="http://schemas.microsoft.com/office/drawing/2014/main" id="{872C1917-4A94-41D7-817F-74CD2F2A0B4D}"/>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82880"/>
            <a:ext cx="12192000" cy="6675120"/>
          </a:xfrm>
          <a:prstGeom prst="rect">
            <a:avLst/>
          </a:prstGeom>
        </p:spPr>
      </p:pic>
      <p:pic>
        <p:nvPicPr>
          <p:cNvPr id="9" name="图片 8">
            <a:extLst>
              <a:ext uri="{FF2B5EF4-FFF2-40B4-BE49-F238E27FC236}">
                <a16:creationId xmlns:a16="http://schemas.microsoft.com/office/drawing/2014/main" id="{65570613-31EB-44B1-B34B-ED17A47DBAE6}"/>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21120710">
            <a:off x="104089" y="2528964"/>
            <a:ext cx="3633370" cy="4096447"/>
          </a:xfrm>
          <a:prstGeom prst="rect">
            <a:avLst/>
          </a:prstGeom>
        </p:spPr>
      </p:pic>
      <p:pic>
        <p:nvPicPr>
          <p:cNvPr id="10" name="图片 9">
            <a:extLst>
              <a:ext uri="{FF2B5EF4-FFF2-40B4-BE49-F238E27FC236}">
                <a16:creationId xmlns:a16="http://schemas.microsoft.com/office/drawing/2014/main" id="{DB8F8CF6-17E6-4DF0-A26B-C4FA7E13137A}"/>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7780022" y="1354415"/>
            <a:ext cx="4678681" cy="5274985"/>
          </a:xfrm>
          <a:prstGeom prst="rect">
            <a:avLst/>
          </a:prstGeom>
        </p:spPr>
      </p:pic>
      <p:pic>
        <p:nvPicPr>
          <p:cNvPr id="11" name="图片 10">
            <a:extLst>
              <a:ext uri="{FF2B5EF4-FFF2-40B4-BE49-F238E27FC236}">
                <a16:creationId xmlns:a16="http://schemas.microsoft.com/office/drawing/2014/main" id="{E8EBB76D-25D6-4143-8107-479AA58A618F}"/>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1379989" y="22860"/>
            <a:ext cx="9432022" cy="5854499"/>
          </a:xfrm>
          <a:prstGeom prst="rect">
            <a:avLst/>
          </a:prstGeom>
        </p:spPr>
      </p:pic>
      <p:pic>
        <p:nvPicPr>
          <p:cNvPr id="12" name="图片 11" descr="图片包含 屏幕截图&#10;&#10;描述已自动生成">
            <a:extLst>
              <a:ext uri="{FF2B5EF4-FFF2-40B4-BE49-F238E27FC236}">
                <a16:creationId xmlns:a16="http://schemas.microsoft.com/office/drawing/2014/main" id="{CB8760D8-84F5-48F1-B4FE-BC163B1CD806}"/>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1379989" y="4979321"/>
            <a:ext cx="2801426" cy="1796076"/>
          </a:xfrm>
          <a:prstGeom prst="rect">
            <a:avLst/>
          </a:prstGeom>
        </p:spPr>
      </p:pic>
    </p:spTree>
    <p:extLst>
      <p:ext uri="{BB962C8B-B14F-4D97-AF65-F5344CB8AC3E}">
        <p14:creationId xmlns:p14="http://schemas.microsoft.com/office/powerpoint/2010/main" val="23105317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fade">
                                      <p:cBhvr>
                                        <p:cTn id="11" dur="500"/>
                                        <p:tgtEl>
                                          <p:spTgt spid="9"/>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fade">
                                      <p:cBhvr>
                                        <p:cTn id="19" dur="500"/>
                                        <p:tgtEl>
                                          <p:spTgt spid="11"/>
                                        </p:tgtEl>
                                      </p:cBhvr>
                                    </p:animEffect>
                                  </p:childTnLst>
                                </p:cTn>
                              </p:par>
                            </p:childTnLst>
                          </p:cTn>
                        </p:par>
                        <p:par>
                          <p:cTn id="20" fill="hold">
                            <p:stCondLst>
                              <p:cond delay="2000"/>
                            </p:stCondLst>
                            <p:childTnLst>
                              <p:par>
                                <p:cTn id="21" presetID="10" presetClass="entr" presetSubtype="0" fill="hold" nodeType="after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fade">
                                      <p:cBhvr>
                                        <p:cTn id="23"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2CFEE2E-B44B-4489-B71E-BE14EE775BAB}"/>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304F54CF-42EC-4FF4-BD2C-F000AC96F1D6}"/>
              </a:ext>
            </a:extLst>
          </p:cNvPr>
          <p:cNvSpPr>
            <a:spLocks noGrp="1"/>
          </p:cNvSpPr>
          <p:nvPr>
            <p:ph idx="1"/>
          </p:nvPr>
        </p:nvSpPr>
        <p:spPr>
          <a:xfrm>
            <a:off x="838200" y="1825625"/>
            <a:ext cx="10515600" cy="435133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33CAB4A8-235B-4BE0-BC61-98459B06A86E}"/>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10FE77A-8DEC-4B2C-8A50-C1B1746A6DD3}"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2022/11/26</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5" name="页脚占位符 4">
            <a:extLst>
              <a:ext uri="{FF2B5EF4-FFF2-40B4-BE49-F238E27FC236}">
                <a16:creationId xmlns:a16="http://schemas.microsoft.com/office/drawing/2014/main" id="{152EE08C-B85A-4467-B7DC-B1957F738583}"/>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灯片编号占位符 5">
            <a:extLst>
              <a:ext uri="{FF2B5EF4-FFF2-40B4-BE49-F238E27FC236}">
                <a16:creationId xmlns:a16="http://schemas.microsoft.com/office/drawing/2014/main" id="{6F7E5F7F-1306-47FC-91C6-53BF6BA74DFE}"/>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A61BF7-313D-46A7-AAD9-6F35DAA51421}"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251596165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pic>
        <p:nvPicPr>
          <p:cNvPr id="8" name="图片 7">
            <a:extLst>
              <a:ext uri="{FF2B5EF4-FFF2-40B4-BE49-F238E27FC236}">
                <a16:creationId xmlns:a16="http://schemas.microsoft.com/office/drawing/2014/main" id="{BBFFCB55-A78E-4DE0-92B1-EAB6AD237F05}"/>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82880"/>
            <a:ext cx="12192000" cy="6675120"/>
          </a:xfrm>
          <a:prstGeom prst="rect">
            <a:avLst/>
          </a:prstGeom>
        </p:spPr>
      </p:pic>
      <p:sp>
        <p:nvSpPr>
          <p:cNvPr id="3" name="矩形: 圆角 2">
            <a:extLst>
              <a:ext uri="{FF2B5EF4-FFF2-40B4-BE49-F238E27FC236}">
                <a16:creationId xmlns:a16="http://schemas.microsoft.com/office/drawing/2014/main" id="{338ADA5F-C62D-4273-AD50-E22051455C04}"/>
              </a:ext>
            </a:extLst>
          </p:cNvPr>
          <p:cNvSpPr/>
          <p:nvPr userDrawn="1"/>
        </p:nvSpPr>
        <p:spPr>
          <a:xfrm>
            <a:off x="992504" y="422910"/>
            <a:ext cx="10206990" cy="6023610"/>
          </a:xfrm>
          <a:prstGeom prst="round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字魂70号-灵悦黑体" panose="00000500000000000000" pitchFamily="2" charset="-122"/>
              <a:ea typeface="字魂70号-灵悦黑体" panose="00000500000000000000" pitchFamily="2" charset="-122"/>
            </a:endParaRPr>
          </a:p>
        </p:txBody>
      </p:sp>
    </p:spTree>
    <p:extLst>
      <p:ext uri="{BB962C8B-B14F-4D97-AF65-F5344CB8AC3E}">
        <p14:creationId xmlns:p14="http://schemas.microsoft.com/office/powerpoint/2010/main" val="12512984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pic>
        <p:nvPicPr>
          <p:cNvPr id="10" name="图片 9">
            <a:extLst>
              <a:ext uri="{FF2B5EF4-FFF2-40B4-BE49-F238E27FC236}">
                <a16:creationId xmlns:a16="http://schemas.microsoft.com/office/drawing/2014/main" id="{B5F65422-4F15-4F65-BF63-A810BB43A493}"/>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82880"/>
            <a:ext cx="12192000" cy="6675120"/>
          </a:xfrm>
          <a:prstGeom prst="rect">
            <a:avLst/>
          </a:prstGeom>
        </p:spPr>
      </p:pic>
      <p:pic>
        <p:nvPicPr>
          <p:cNvPr id="15" name="图片 14">
            <a:extLst>
              <a:ext uri="{FF2B5EF4-FFF2-40B4-BE49-F238E27FC236}">
                <a16:creationId xmlns:a16="http://schemas.microsoft.com/office/drawing/2014/main" id="{78B06899-8EB2-4232-8660-AEC4B0BD7522}"/>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21120710">
            <a:off x="104089" y="2528964"/>
            <a:ext cx="3633370" cy="4096447"/>
          </a:xfrm>
          <a:prstGeom prst="rect">
            <a:avLst/>
          </a:prstGeom>
        </p:spPr>
      </p:pic>
      <p:pic>
        <p:nvPicPr>
          <p:cNvPr id="16" name="图片 15">
            <a:extLst>
              <a:ext uri="{FF2B5EF4-FFF2-40B4-BE49-F238E27FC236}">
                <a16:creationId xmlns:a16="http://schemas.microsoft.com/office/drawing/2014/main" id="{FEE96F2F-E668-4B9C-A4FF-78DC61D5223D}"/>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7780022" y="1354415"/>
            <a:ext cx="4678681" cy="5274985"/>
          </a:xfrm>
          <a:prstGeom prst="rect">
            <a:avLst/>
          </a:prstGeom>
        </p:spPr>
      </p:pic>
      <p:pic>
        <p:nvPicPr>
          <p:cNvPr id="3" name="图片 2" descr="图片包含 文字&#10;&#10;描述已自动生成">
            <a:extLst>
              <a:ext uri="{FF2B5EF4-FFF2-40B4-BE49-F238E27FC236}">
                <a16:creationId xmlns:a16="http://schemas.microsoft.com/office/drawing/2014/main" id="{F19FEB38-260B-4884-88F0-932576E65CF0}"/>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319642" y="131198"/>
            <a:ext cx="9571530" cy="5972859"/>
          </a:xfrm>
          <a:prstGeom prst="rect">
            <a:avLst/>
          </a:prstGeom>
        </p:spPr>
      </p:pic>
      <p:pic>
        <p:nvPicPr>
          <p:cNvPr id="18" name="图片 17" descr="图片包含 屏幕截图&#10;&#10;描述已自动生成">
            <a:extLst>
              <a:ext uri="{FF2B5EF4-FFF2-40B4-BE49-F238E27FC236}">
                <a16:creationId xmlns:a16="http://schemas.microsoft.com/office/drawing/2014/main" id="{15798669-13D6-4E0C-973B-7AE155AFC93C}"/>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1379989" y="4979321"/>
            <a:ext cx="2801426" cy="1796076"/>
          </a:xfrm>
          <a:prstGeom prst="rect">
            <a:avLst/>
          </a:prstGeom>
        </p:spPr>
      </p:pic>
      <p:pic>
        <p:nvPicPr>
          <p:cNvPr id="9" name="图片 8" descr="图片包含 矢量图形&#10;&#10;描述已自动生成">
            <a:extLst>
              <a:ext uri="{FF2B5EF4-FFF2-40B4-BE49-F238E27FC236}">
                <a16:creationId xmlns:a16="http://schemas.microsoft.com/office/drawing/2014/main" id="{08906958-A621-4AA1-BB37-4729008BD301}"/>
              </a:ext>
            </a:extLst>
          </p:cNvPr>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1133851" y="441609"/>
            <a:ext cx="3033543" cy="2676018"/>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119231840"/>
      </p:ext>
    </p:extLst>
  </p:cSld>
  <p:clrMapOvr>
    <a:masterClrMapping/>
  </p:clrMapOvr>
  <mc:AlternateContent xmlns:mc="http://schemas.openxmlformats.org/markup-compatibility/2006" xmlns:p14="http://schemas.microsoft.com/office/powerpoint/2010/main">
    <mc:Choice Requires="p14">
      <p:transition spd="med" p14:dur="700" advClick="0" advTm="5000">
        <p:fade/>
      </p:transition>
    </mc:Choice>
    <mc:Fallback xmlns="">
      <p:transition spd="med" advClick="0" advTm="5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5"/>
                                        </p:tgtEl>
                                        <p:attrNameLst>
                                          <p:attrName>style.visibility</p:attrName>
                                        </p:attrNameLst>
                                      </p:cBhvr>
                                      <p:to>
                                        <p:strVal val="visible"/>
                                      </p:to>
                                    </p:set>
                                    <p:animEffect transition="in" filter="fade">
                                      <p:cBhvr>
                                        <p:cTn id="11" dur="500"/>
                                        <p:tgtEl>
                                          <p:spTgt spid="15"/>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fade">
                                      <p:cBhvr>
                                        <p:cTn id="15" dur="500"/>
                                        <p:tgtEl>
                                          <p:spTgt spid="16"/>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18"/>
                                        </p:tgtEl>
                                        <p:attrNameLst>
                                          <p:attrName>style.visibility</p:attrName>
                                        </p:attrNameLst>
                                      </p:cBhvr>
                                      <p:to>
                                        <p:strVal val="visible"/>
                                      </p:to>
                                    </p:set>
                                    <p:animEffect transition="in" filter="fade">
                                      <p:cBhvr>
                                        <p:cTn id="19"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比较">
    <p:spTree>
      <p:nvGrpSpPr>
        <p:cNvPr id="1" name=""/>
        <p:cNvGrpSpPr/>
        <p:nvPr/>
      </p:nvGrpSpPr>
      <p:grpSpPr>
        <a:xfrm>
          <a:off x="0" y="0"/>
          <a:ext cx="0" cy="0"/>
          <a:chOff x="0" y="0"/>
          <a:chExt cx="0" cy="0"/>
        </a:xfrm>
      </p:grpSpPr>
      <p:pic>
        <p:nvPicPr>
          <p:cNvPr id="10" name="图片 9">
            <a:extLst>
              <a:ext uri="{FF2B5EF4-FFF2-40B4-BE49-F238E27FC236}">
                <a16:creationId xmlns:a16="http://schemas.microsoft.com/office/drawing/2014/main" id="{930B1641-9EB7-4B70-856B-460AB458EF5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82880"/>
            <a:ext cx="12192000" cy="6675120"/>
          </a:xfrm>
          <a:prstGeom prst="rect">
            <a:avLst/>
          </a:prstGeom>
        </p:spPr>
      </p:pic>
      <p:pic>
        <p:nvPicPr>
          <p:cNvPr id="4" name="图片 3">
            <a:extLst>
              <a:ext uri="{FF2B5EF4-FFF2-40B4-BE49-F238E27FC236}">
                <a16:creationId xmlns:a16="http://schemas.microsoft.com/office/drawing/2014/main" id="{7ABEDC77-C7EB-4647-8B12-BB4B09C6C9E4}"/>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1367083" y="678654"/>
            <a:ext cx="9457833" cy="5368785"/>
          </a:xfrm>
          <a:prstGeom prst="rect">
            <a:avLst/>
          </a:prstGeom>
        </p:spPr>
      </p:pic>
      <p:pic>
        <p:nvPicPr>
          <p:cNvPr id="3" name="图片 2" descr="图片包含 矢量图形&#10;&#10;描述已自动生成">
            <a:extLst>
              <a:ext uri="{FF2B5EF4-FFF2-40B4-BE49-F238E27FC236}">
                <a16:creationId xmlns:a16="http://schemas.microsoft.com/office/drawing/2014/main" id="{089F4924-B610-4B01-AAF0-EB6D4C2B84E7}"/>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flipH="1">
            <a:off x="8837625" y="182880"/>
            <a:ext cx="2828348" cy="2495006"/>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805862696"/>
      </p:ext>
    </p:extLst>
  </p:cSld>
  <p:clrMapOvr>
    <a:masterClrMapping/>
  </p:clrMapOvr>
  <mc:AlternateContent xmlns:mc="http://schemas.openxmlformats.org/markup-compatibility/2006" xmlns:p14="http://schemas.microsoft.com/office/powerpoint/2010/main">
    <mc:Choice Requires="p14">
      <p:transition spd="med" p14:dur="700" advClick="0" advTm="5000">
        <p:fade/>
      </p:transition>
    </mc:Choice>
    <mc:Fallback xmlns="">
      <p:transition spd="med" advClick="0" advTm="5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A6DF10BD-A049-4E16-8D62-126B709B9A99}"/>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82880"/>
            <a:ext cx="12192000" cy="6675120"/>
          </a:xfrm>
          <a:prstGeom prst="rect">
            <a:avLst/>
          </a:prstGeom>
        </p:spPr>
      </p:pic>
      <p:pic>
        <p:nvPicPr>
          <p:cNvPr id="4" name="图片 3">
            <a:extLst>
              <a:ext uri="{FF2B5EF4-FFF2-40B4-BE49-F238E27FC236}">
                <a16:creationId xmlns:a16="http://schemas.microsoft.com/office/drawing/2014/main" id="{A7D0DFF0-46F8-4187-942E-DEA6A4808A70}"/>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4493623" y="182880"/>
            <a:ext cx="7406640" cy="5525284"/>
          </a:xfrm>
          <a:prstGeom prst="rect">
            <a:avLst/>
          </a:prstGeom>
        </p:spPr>
      </p:pic>
      <p:pic>
        <p:nvPicPr>
          <p:cNvPr id="8" name="图片 7" descr="图片包含 矢量图形&#10;&#10;描述已自动生成">
            <a:extLst>
              <a:ext uri="{FF2B5EF4-FFF2-40B4-BE49-F238E27FC236}">
                <a16:creationId xmlns:a16="http://schemas.microsoft.com/office/drawing/2014/main" id="{C7F48FFE-631C-4540-807B-CB3B602A1B0D}"/>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130629" y="182880"/>
            <a:ext cx="2573382" cy="2325189"/>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170219955"/>
      </p:ext>
    </p:extLst>
  </p:cSld>
  <p:clrMapOvr>
    <a:masterClrMapping/>
  </p:clrMapOvr>
  <mc:AlternateContent xmlns:mc="http://schemas.openxmlformats.org/markup-compatibility/2006" xmlns:p14="http://schemas.microsoft.com/office/powerpoint/2010/main">
    <mc:Choice Requires="p14">
      <p:transition spd="med" p14:dur="700" advClick="0" advTm="5000">
        <p:fade/>
      </p:transition>
    </mc:Choice>
    <mc:Fallback xmlns="">
      <p:transition spd="med" advClick="0" advTm="5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500"/>
                                        <p:tgtEl>
                                          <p:spTgt spid="4"/>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296B9FBB-375B-4234-8084-D21169B3D7C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82880"/>
            <a:ext cx="12192000" cy="6675120"/>
          </a:xfrm>
          <a:prstGeom prst="rect">
            <a:avLst/>
          </a:prstGeom>
        </p:spPr>
      </p:pic>
      <p:pic>
        <p:nvPicPr>
          <p:cNvPr id="3" name="图片 2">
            <a:extLst>
              <a:ext uri="{FF2B5EF4-FFF2-40B4-BE49-F238E27FC236}">
                <a16:creationId xmlns:a16="http://schemas.microsoft.com/office/drawing/2014/main" id="{AD825717-EB93-4D97-8146-7B6F069812AE}"/>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21120710">
            <a:off x="104089" y="2528964"/>
            <a:ext cx="3633370" cy="4096447"/>
          </a:xfrm>
          <a:prstGeom prst="rect">
            <a:avLst/>
          </a:prstGeom>
        </p:spPr>
      </p:pic>
      <p:pic>
        <p:nvPicPr>
          <p:cNvPr id="4" name="图片 3">
            <a:extLst>
              <a:ext uri="{FF2B5EF4-FFF2-40B4-BE49-F238E27FC236}">
                <a16:creationId xmlns:a16="http://schemas.microsoft.com/office/drawing/2014/main" id="{70B9CAD3-6FBF-4316-9AFA-3E4E5603A454}"/>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7780022" y="1354415"/>
            <a:ext cx="4678681" cy="5274985"/>
          </a:xfrm>
          <a:prstGeom prst="rect">
            <a:avLst/>
          </a:prstGeom>
        </p:spPr>
      </p:pic>
      <p:pic>
        <p:nvPicPr>
          <p:cNvPr id="5" name="图片 4" descr="图片包含 矢量图形&#10;&#10;描述已自动生成">
            <a:extLst>
              <a:ext uri="{FF2B5EF4-FFF2-40B4-BE49-F238E27FC236}">
                <a16:creationId xmlns:a16="http://schemas.microsoft.com/office/drawing/2014/main" id="{19EB3F4D-4A1E-4A61-9D3D-3A5A195B16CC}"/>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439987" y="142638"/>
            <a:ext cx="2747350" cy="2423554"/>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850511363"/>
      </p:ext>
    </p:extLst>
  </p:cSld>
  <p:clrMapOvr>
    <a:masterClrMapping/>
  </p:clrMapOvr>
  <mc:AlternateContent xmlns:mc="http://schemas.openxmlformats.org/markup-compatibility/2006" xmlns:p14="http://schemas.microsoft.com/office/powerpoint/2010/main">
    <mc:Choice Requires="p14">
      <p:transition spd="med" p14:dur="700" advClick="0" advTm="5000">
        <p:fade/>
      </p:transition>
    </mc:Choice>
    <mc:Fallback xmlns="">
      <p:transition spd="med" advClick="0" advTm="5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500"/>
                                        <p:tgtEl>
                                          <p:spTgt spid="4"/>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151A1023-4220-4CE5-B5EF-344DCFB6674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82880"/>
            <a:ext cx="12192000" cy="6675120"/>
          </a:xfrm>
          <a:prstGeom prst="rect">
            <a:avLst/>
          </a:prstGeom>
        </p:spPr>
      </p:pic>
      <p:pic>
        <p:nvPicPr>
          <p:cNvPr id="3" name="图片 2">
            <a:extLst>
              <a:ext uri="{FF2B5EF4-FFF2-40B4-BE49-F238E27FC236}">
                <a16:creationId xmlns:a16="http://schemas.microsoft.com/office/drawing/2014/main" id="{17AB1272-66D6-4F7C-8D48-6903E68214CA}"/>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377524" y="182880"/>
            <a:ext cx="11436951" cy="6492241"/>
          </a:xfrm>
          <a:prstGeom prst="rect">
            <a:avLst/>
          </a:prstGeom>
        </p:spPr>
      </p:pic>
      <p:pic>
        <p:nvPicPr>
          <p:cNvPr id="5" name="图片 4" descr="图片包含 矢量图形&#10;&#10;描述已自动生成">
            <a:extLst>
              <a:ext uri="{FF2B5EF4-FFF2-40B4-BE49-F238E27FC236}">
                <a16:creationId xmlns:a16="http://schemas.microsoft.com/office/drawing/2014/main" id="{AD4EFE15-4A23-403E-8AF7-9B5B0641F989}"/>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10192905" y="0"/>
            <a:ext cx="1999094" cy="1763486"/>
          </a:xfrm>
          <a:prstGeom prst="rect">
            <a:avLst/>
          </a:prstGeom>
          <a:effectLst>
            <a:outerShdw blurRad="50800" dist="38100" dir="2700000" algn="tl" rotWithShape="0">
              <a:prstClr val="black">
                <a:alpha val="40000"/>
              </a:prstClr>
            </a:outerShdw>
          </a:effectLst>
        </p:spPr>
      </p:pic>
      <p:sp>
        <p:nvSpPr>
          <p:cNvPr id="6" name="矩形: 圆角 5">
            <a:extLst>
              <a:ext uri="{FF2B5EF4-FFF2-40B4-BE49-F238E27FC236}">
                <a16:creationId xmlns:a16="http://schemas.microsoft.com/office/drawing/2014/main" id="{3C33D859-34D3-4234-AB03-95A8549D8C6D}"/>
              </a:ext>
            </a:extLst>
          </p:cNvPr>
          <p:cNvSpPr/>
          <p:nvPr userDrawn="1"/>
        </p:nvSpPr>
        <p:spPr>
          <a:xfrm>
            <a:off x="4306387" y="992777"/>
            <a:ext cx="3579223" cy="535577"/>
          </a:xfrm>
          <a:prstGeom prst="roundRect">
            <a:avLst>
              <a:gd name="adj" fmla="val 50000"/>
            </a:avLst>
          </a:prstGeom>
          <a:solidFill>
            <a:srgbClr val="396B67"/>
          </a:solidFill>
          <a:ln w="50800">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字魂70号-灵悦黑体" panose="00000500000000000000" pitchFamily="2" charset="-122"/>
              <a:ea typeface="字魂70号-灵悦黑体" panose="00000500000000000000" pitchFamily="2" charset="-122"/>
            </a:endParaRPr>
          </a:p>
        </p:txBody>
      </p:sp>
    </p:spTree>
    <p:extLst>
      <p:ext uri="{BB962C8B-B14F-4D97-AF65-F5344CB8AC3E}">
        <p14:creationId xmlns:p14="http://schemas.microsoft.com/office/powerpoint/2010/main" val="3877339417"/>
      </p:ext>
    </p:extLst>
  </p:cSld>
  <p:clrMapOvr>
    <a:masterClrMapping/>
  </p:clrMapOvr>
  <mc:AlternateContent xmlns:mc="http://schemas.openxmlformats.org/markup-compatibility/2006" xmlns:p14="http://schemas.microsoft.com/office/powerpoint/2010/main">
    <mc:Choice Requires="p14">
      <p:transition spd="med" p14:dur="700" advClick="0" advTm="5000">
        <p:fade/>
      </p:transition>
    </mc:Choice>
    <mc:Fallback xmlns="">
      <p:transition spd="med" advClick="0" advTm="5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内容与标题">
    <p:spTree>
      <p:nvGrpSpPr>
        <p:cNvPr id="1" name=""/>
        <p:cNvGrpSpPr/>
        <p:nvPr/>
      </p:nvGrpSpPr>
      <p:grpSpPr>
        <a:xfrm>
          <a:off x="0" y="0"/>
          <a:ext cx="0" cy="0"/>
          <a:chOff x="0" y="0"/>
          <a:chExt cx="0" cy="0"/>
        </a:xfrm>
      </p:grpSpPr>
      <p:pic>
        <p:nvPicPr>
          <p:cNvPr id="8" name="图片 7">
            <a:extLst>
              <a:ext uri="{FF2B5EF4-FFF2-40B4-BE49-F238E27FC236}">
                <a16:creationId xmlns:a16="http://schemas.microsoft.com/office/drawing/2014/main" id="{872C1917-4A94-41D7-817F-74CD2F2A0B4D}"/>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82880"/>
            <a:ext cx="12192000" cy="6675120"/>
          </a:xfrm>
          <a:prstGeom prst="rect">
            <a:avLst/>
          </a:prstGeom>
        </p:spPr>
      </p:pic>
      <p:pic>
        <p:nvPicPr>
          <p:cNvPr id="9" name="图片 8">
            <a:extLst>
              <a:ext uri="{FF2B5EF4-FFF2-40B4-BE49-F238E27FC236}">
                <a16:creationId xmlns:a16="http://schemas.microsoft.com/office/drawing/2014/main" id="{65570613-31EB-44B1-B34B-ED17A47DBAE6}"/>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21120710">
            <a:off x="104089" y="2528964"/>
            <a:ext cx="3633370" cy="4096447"/>
          </a:xfrm>
          <a:prstGeom prst="rect">
            <a:avLst/>
          </a:prstGeom>
        </p:spPr>
      </p:pic>
      <p:pic>
        <p:nvPicPr>
          <p:cNvPr id="10" name="图片 9">
            <a:extLst>
              <a:ext uri="{FF2B5EF4-FFF2-40B4-BE49-F238E27FC236}">
                <a16:creationId xmlns:a16="http://schemas.microsoft.com/office/drawing/2014/main" id="{DB8F8CF6-17E6-4DF0-A26B-C4FA7E13137A}"/>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7780022" y="1354415"/>
            <a:ext cx="4678681" cy="5274985"/>
          </a:xfrm>
          <a:prstGeom prst="rect">
            <a:avLst/>
          </a:prstGeom>
        </p:spPr>
      </p:pic>
      <p:pic>
        <p:nvPicPr>
          <p:cNvPr id="11" name="图片 10">
            <a:extLst>
              <a:ext uri="{FF2B5EF4-FFF2-40B4-BE49-F238E27FC236}">
                <a16:creationId xmlns:a16="http://schemas.microsoft.com/office/drawing/2014/main" id="{E8EBB76D-25D6-4143-8107-479AA58A618F}"/>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1379989" y="22860"/>
            <a:ext cx="9432022" cy="5854499"/>
          </a:xfrm>
          <a:prstGeom prst="rect">
            <a:avLst/>
          </a:prstGeom>
        </p:spPr>
      </p:pic>
      <p:pic>
        <p:nvPicPr>
          <p:cNvPr id="12" name="图片 11" descr="图片包含 屏幕截图&#10;&#10;描述已自动生成">
            <a:extLst>
              <a:ext uri="{FF2B5EF4-FFF2-40B4-BE49-F238E27FC236}">
                <a16:creationId xmlns:a16="http://schemas.microsoft.com/office/drawing/2014/main" id="{CB8760D8-84F5-48F1-B4FE-BC163B1CD806}"/>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1379989" y="4979321"/>
            <a:ext cx="2801426" cy="1796076"/>
          </a:xfrm>
          <a:prstGeom prst="rect">
            <a:avLst/>
          </a:prstGeom>
        </p:spPr>
      </p:pic>
    </p:spTree>
    <p:extLst>
      <p:ext uri="{BB962C8B-B14F-4D97-AF65-F5344CB8AC3E}">
        <p14:creationId xmlns:p14="http://schemas.microsoft.com/office/powerpoint/2010/main" val="4162494029"/>
      </p:ext>
    </p:extLst>
  </p:cSld>
  <p:clrMapOvr>
    <a:masterClrMapping/>
  </p:clrMapOvr>
  <mc:AlternateContent xmlns:mc="http://schemas.openxmlformats.org/markup-compatibility/2006" xmlns:p14="http://schemas.microsoft.com/office/powerpoint/2010/main">
    <mc:Choice Requires="p14">
      <p:transition spd="med" p14:dur="700" advClick="0" advTm="5000">
        <p:fade/>
      </p:transition>
    </mc:Choice>
    <mc:Fallback xmlns="">
      <p:transition spd="med" advClick="0" advTm="5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fade">
                                      <p:cBhvr>
                                        <p:cTn id="11" dur="500"/>
                                        <p:tgtEl>
                                          <p:spTgt spid="9"/>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fade">
                                      <p:cBhvr>
                                        <p:cTn id="19" dur="500"/>
                                        <p:tgtEl>
                                          <p:spTgt spid="11"/>
                                        </p:tgtEl>
                                      </p:cBhvr>
                                    </p:animEffect>
                                  </p:childTnLst>
                                </p:cTn>
                              </p:par>
                            </p:childTnLst>
                          </p:cTn>
                        </p:par>
                        <p:par>
                          <p:cTn id="20" fill="hold">
                            <p:stCondLst>
                              <p:cond delay="2000"/>
                            </p:stCondLst>
                            <p:childTnLst>
                              <p:par>
                                <p:cTn id="21" presetID="10" presetClass="entr" presetSubtype="0" fill="hold" nodeType="after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fade">
                                      <p:cBhvr>
                                        <p:cTn id="23"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pic>
        <p:nvPicPr>
          <p:cNvPr id="8" name="图片 7">
            <a:extLst>
              <a:ext uri="{FF2B5EF4-FFF2-40B4-BE49-F238E27FC236}">
                <a16:creationId xmlns:a16="http://schemas.microsoft.com/office/drawing/2014/main" id="{BBFFCB55-A78E-4DE0-92B1-EAB6AD237F05}"/>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82880"/>
            <a:ext cx="12192000" cy="6675120"/>
          </a:xfrm>
          <a:prstGeom prst="rect">
            <a:avLst/>
          </a:prstGeom>
        </p:spPr>
      </p:pic>
      <p:sp>
        <p:nvSpPr>
          <p:cNvPr id="3" name="矩形: 圆角 2">
            <a:extLst>
              <a:ext uri="{FF2B5EF4-FFF2-40B4-BE49-F238E27FC236}">
                <a16:creationId xmlns:a16="http://schemas.microsoft.com/office/drawing/2014/main" id="{338ADA5F-C62D-4273-AD50-E22051455C04}"/>
              </a:ext>
            </a:extLst>
          </p:cNvPr>
          <p:cNvSpPr/>
          <p:nvPr userDrawn="1"/>
        </p:nvSpPr>
        <p:spPr>
          <a:xfrm>
            <a:off x="992504" y="422910"/>
            <a:ext cx="10206990" cy="6023610"/>
          </a:xfrm>
          <a:prstGeom prst="round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字魂70号-灵悦黑体" panose="00000500000000000000" pitchFamily="2" charset="-122"/>
              <a:ea typeface="字魂70号-灵悦黑体" panose="00000500000000000000" pitchFamily="2" charset="-122"/>
            </a:endParaRPr>
          </a:p>
        </p:txBody>
      </p:sp>
    </p:spTree>
    <p:extLst>
      <p:ext uri="{BB962C8B-B14F-4D97-AF65-F5344CB8AC3E}">
        <p14:creationId xmlns:p14="http://schemas.microsoft.com/office/powerpoint/2010/main" val="242220887"/>
      </p:ext>
    </p:extLst>
  </p:cSld>
  <p:clrMapOvr>
    <a:masterClrMapping/>
  </p:clrMapOvr>
  <mc:AlternateContent xmlns:mc="http://schemas.openxmlformats.org/markup-compatibility/2006" xmlns:p14="http://schemas.microsoft.com/office/powerpoint/2010/main">
    <mc:Choice Requires="p14">
      <p:transition spd="med" p14:dur="700" advClick="0" advTm="5000">
        <p:fade/>
      </p:transition>
    </mc:Choice>
    <mc:Fallback xmlns="">
      <p:transition spd="med" advClick="0" advTm="5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B154FD7-C553-4FCC-8285-FFADA8CBF626}"/>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5C7E75E9-6220-42C0-A011-01CB52BA880D}"/>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id="{DC504B9F-433A-403B-B1E1-99B6700817E8}"/>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10FE77A-8DEC-4B2C-8A50-C1B1746A6DD3}"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2022/11/26</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5" name="页脚占位符 4">
            <a:extLst>
              <a:ext uri="{FF2B5EF4-FFF2-40B4-BE49-F238E27FC236}">
                <a16:creationId xmlns:a16="http://schemas.microsoft.com/office/drawing/2014/main" id="{C49ABD0C-B39E-457C-A881-D2DCC7F54AA8}"/>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灯片编号占位符 5">
            <a:extLst>
              <a:ext uri="{FF2B5EF4-FFF2-40B4-BE49-F238E27FC236}">
                <a16:creationId xmlns:a16="http://schemas.microsoft.com/office/drawing/2014/main" id="{2667D7AA-14A0-4899-9087-5CC47678DE87}"/>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A61BF7-313D-46A7-AAD9-6F35DAA51421}"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15753166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C9CA284-98A6-440C-8B24-9072B7019BEF}"/>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02104684-DF7D-4516-A72C-ACF55F92DE6A}"/>
              </a:ext>
            </a:extLst>
          </p:cNvPr>
          <p:cNvSpPr>
            <a:spLocks noGrp="1"/>
          </p:cNvSpPr>
          <p:nvPr>
            <p:ph sz="half" idx="1"/>
          </p:nvPr>
        </p:nvSpPr>
        <p:spPr>
          <a:xfrm>
            <a:off x="838200" y="1825625"/>
            <a:ext cx="5181600" cy="435133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id="{6F99CFD5-C9DD-40FE-A33A-C25722121030}"/>
              </a:ext>
            </a:extLst>
          </p:cNvPr>
          <p:cNvSpPr>
            <a:spLocks noGrp="1"/>
          </p:cNvSpPr>
          <p:nvPr>
            <p:ph sz="half" idx="2"/>
          </p:nvPr>
        </p:nvSpPr>
        <p:spPr>
          <a:xfrm>
            <a:off x="6172200" y="1825625"/>
            <a:ext cx="5181600" cy="435133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id="{D29FF193-F069-4ABE-8CA3-585D5BD74146}"/>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10FE77A-8DEC-4B2C-8A50-C1B1746A6DD3}"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2022/11/26</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页脚占位符 5">
            <a:extLst>
              <a:ext uri="{FF2B5EF4-FFF2-40B4-BE49-F238E27FC236}">
                <a16:creationId xmlns:a16="http://schemas.microsoft.com/office/drawing/2014/main" id="{CBD18E14-88C0-4C5E-8BB7-6F22133BA012}"/>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7" name="灯片编号占位符 6">
            <a:extLst>
              <a:ext uri="{FF2B5EF4-FFF2-40B4-BE49-F238E27FC236}">
                <a16:creationId xmlns:a16="http://schemas.microsoft.com/office/drawing/2014/main" id="{E048203F-40BA-41C3-9D1D-97C74B6313BF}"/>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A61BF7-313D-46A7-AAD9-6F35DAA51421}"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30254264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E5189B2-9313-46C8-B7D7-412F0E57C608}"/>
              </a:ext>
            </a:extLst>
          </p:cNvPr>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9A7A0766-D04E-45C1-8B7C-E13799B27D19}"/>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055DE30C-C045-44D3-8386-24FC29BF03DB}"/>
              </a:ext>
            </a:extLst>
          </p:cNvPr>
          <p:cNvSpPr>
            <a:spLocks noGrp="1"/>
          </p:cNvSpPr>
          <p:nvPr>
            <p:ph sz="half" idx="2"/>
          </p:nvPr>
        </p:nvSpPr>
        <p:spPr>
          <a:xfrm>
            <a:off x="839788" y="2505075"/>
            <a:ext cx="5157787" cy="368458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28D79602-CFA8-4FB4-A189-4A503377AB3E}"/>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6EFDB2B3-C01D-4ACB-9BA8-F00BF2C7724C}"/>
              </a:ext>
            </a:extLst>
          </p:cNvPr>
          <p:cNvSpPr>
            <a:spLocks noGrp="1"/>
          </p:cNvSpPr>
          <p:nvPr>
            <p:ph sz="quarter" idx="4"/>
          </p:nvPr>
        </p:nvSpPr>
        <p:spPr>
          <a:xfrm>
            <a:off x="6172200" y="2505075"/>
            <a:ext cx="5183188" cy="368458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A9B9A2E3-FD8A-4716-B5D2-7618F4B3A54B}"/>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10FE77A-8DEC-4B2C-8A50-C1B1746A6DD3}"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2022/11/26</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8" name="页脚占位符 7">
            <a:extLst>
              <a:ext uri="{FF2B5EF4-FFF2-40B4-BE49-F238E27FC236}">
                <a16:creationId xmlns:a16="http://schemas.microsoft.com/office/drawing/2014/main" id="{9E88B819-E1AD-4D64-8834-A74496A8587D}"/>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9" name="灯片编号占位符 8">
            <a:extLst>
              <a:ext uri="{FF2B5EF4-FFF2-40B4-BE49-F238E27FC236}">
                <a16:creationId xmlns:a16="http://schemas.microsoft.com/office/drawing/2014/main" id="{8F86E4FE-ECD9-4583-B617-55944BE560AB}"/>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A61BF7-313D-46A7-AAD9-6F35DAA51421}"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2017080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F098A17-97C7-4E2F-AE6E-053B4F8DBB40}"/>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A960C925-CA4C-473A-B971-4BC4FFD1136B}"/>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10FE77A-8DEC-4B2C-8A50-C1B1746A6DD3}"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2022/11/26</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4" name="页脚占位符 3">
            <a:extLst>
              <a:ext uri="{FF2B5EF4-FFF2-40B4-BE49-F238E27FC236}">
                <a16:creationId xmlns:a16="http://schemas.microsoft.com/office/drawing/2014/main" id="{0EEA7882-B52B-4836-A4C0-87A7A34563A4}"/>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5" name="灯片编号占位符 4">
            <a:extLst>
              <a:ext uri="{FF2B5EF4-FFF2-40B4-BE49-F238E27FC236}">
                <a16:creationId xmlns:a16="http://schemas.microsoft.com/office/drawing/2014/main" id="{D4016063-EC0B-44B6-B202-2DBF1E72CFFA}"/>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A61BF7-313D-46A7-AAD9-6F35DAA51421}"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18127123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A77288CB-3A52-4928-A17C-B2490F3D152B}"/>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10FE77A-8DEC-4B2C-8A50-C1B1746A6DD3}"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2022/11/26</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3" name="页脚占位符 2">
            <a:extLst>
              <a:ext uri="{FF2B5EF4-FFF2-40B4-BE49-F238E27FC236}">
                <a16:creationId xmlns:a16="http://schemas.microsoft.com/office/drawing/2014/main" id="{C6DA8B06-D1F1-4B7E-BCED-2BA0C42604B9}"/>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4" name="灯片编号占位符 3">
            <a:extLst>
              <a:ext uri="{FF2B5EF4-FFF2-40B4-BE49-F238E27FC236}">
                <a16:creationId xmlns:a16="http://schemas.microsoft.com/office/drawing/2014/main" id="{493F67A8-26AE-4753-AE2C-2607A75801CC}"/>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A61BF7-313D-46A7-AAD9-6F35DAA51421}"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17112330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1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A77288CB-3A52-4928-A17C-B2490F3D152B}"/>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10FE77A-8DEC-4B2C-8A50-C1B1746A6DD3}"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2022/11/26</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3" name="页脚占位符 2">
            <a:extLst>
              <a:ext uri="{FF2B5EF4-FFF2-40B4-BE49-F238E27FC236}">
                <a16:creationId xmlns:a16="http://schemas.microsoft.com/office/drawing/2014/main" id="{C6DA8B06-D1F1-4B7E-BCED-2BA0C42604B9}"/>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4" name="灯片编号占位符 3">
            <a:extLst>
              <a:ext uri="{FF2B5EF4-FFF2-40B4-BE49-F238E27FC236}">
                <a16:creationId xmlns:a16="http://schemas.microsoft.com/office/drawing/2014/main" id="{493F67A8-26AE-4753-AE2C-2607A75801CC}"/>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A61BF7-313D-46A7-AAD9-6F35DAA51421}"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22035150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5B9B9B2-A315-492E-87BD-4B73D604D213}"/>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28C0DB01-5334-4899-BBE4-EF9BC1323DA1}"/>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id="{FA652883-C4D9-41D3-94BE-C1AD79F1C68C}"/>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F6266CE7-2C85-4532-821C-4C4104919CE7}"/>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10FE77A-8DEC-4B2C-8A50-C1B1746A6DD3}"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2022/11/26</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页脚占位符 5">
            <a:extLst>
              <a:ext uri="{FF2B5EF4-FFF2-40B4-BE49-F238E27FC236}">
                <a16:creationId xmlns:a16="http://schemas.microsoft.com/office/drawing/2014/main" id="{93A8FE48-36E2-4E8A-8D57-D4DEFBEBBA98}"/>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7" name="灯片编号占位符 6">
            <a:extLst>
              <a:ext uri="{FF2B5EF4-FFF2-40B4-BE49-F238E27FC236}">
                <a16:creationId xmlns:a16="http://schemas.microsoft.com/office/drawing/2014/main" id="{B45BFC4A-ECED-42F3-847F-E0B6D271FC7F}"/>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A61BF7-313D-46A7-AAD9-6F35DAA51421}"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33293236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16.xml"/><Relationship Id="rId7" Type="http://schemas.openxmlformats.org/officeDocument/2006/relationships/slideLayout" Target="../slideLayouts/slideLayout20.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5" Type="http://schemas.openxmlformats.org/officeDocument/2006/relationships/slideLayout" Target="../slideLayouts/slideLayout18.xml"/><Relationship Id="rId10" Type="http://schemas.openxmlformats.org/officeDocument/2006/relationships/image" Target="../media/image3.png"/><Relationship Id="rId4" Type="http://schemas.openxmlformats.org/officeDocument/2006/relationships/slideLayout" Target="../slideLayouts/slideLayout17.xml"/><Relationship Id="rId9" Type="http://schemas.openxmlformats.org/officeDocument/2006/relationships/image" Target="../media/image2.jpg"/></Relationships>
</file>

<file path=ppt/slideMasters/_rels/slideMaster3.xml.rels><?xml version="1.0" encoding="UTF-8" standalone="yes"?>
<Relationships xmlns="http://schemas.openxmlformats.org/package/2006/relationships"><Relationship Id="rId8" Type="http://schemas.openxmlformats.org/officeDocument/2006/relationships/theme" Target="../theme/theme3.xml"/><Relationship Id="rId3" Type="http://schemas.openxmlformats.org/officeDocument/2006/relationships/slideLayout" Target="../slideLayouts/slideLayout23.xml"/><Relationship Id="rId7" Type="http://schemas.openxmlformats.org/officeDocument/2006/relationships/slideLayout" Target="../slideLayouts/slideLayout27.xml"/><Relationship Id="rId2" Type="http://schemas.openxmlformats.org/officeDocument/2006/relationships/slideLayout" Target="../slideLayouts/slideLayout22.xml"/><Relationship Id="rId1" Type="http://schemas.openxmlformats.org/officeDocument/2006/relationships/slideLayout" Target="../slideLayouts/slideLayout21.xml"/><Relationship Id="rId6" Type="http://schemas.openxmlformats.org/officeDocument/2006/relationships/slideLayout" Target="../slideLayouts/slideLayout26.xml"/><Relationship Id="rId5" Type="http://schemas.openxmlformats.org/officeDocument/2006/relationships/slideLayout" Target="../slideLayouts/slideLayout25.xml"/><Relationship Id="rId10" Type="http://schemas.openxmlformats.org/officeDocument/2006/relationships/image" Target="../media/image3.png"/><Relationship Id="rId4" Type="http://schemas.openxmlformats.org/officeDocument/2006/relationships/slideLayout" Target="../slideLayouts/slideLayout24.xml"/><Relationship Id="rId9" Type="http://schemas.openxmlformats.org/officeDocument/2006/relationships/image" Target="../media/image2.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6" name="Picture 15" descr="A picture containing shape&#10;&#10;Description automatically generated">
            <a:extLst>
              <a:ext uri="{FF2B5EF4-FFF2-40B4-BE49-F238E27FC236}">
                <a16:creationId xmlns:a16="http://schemas.microsoft.com/office/drawing/2014/main" id="{EF45FC38-27FB-4601-8DDA-C6DFF9C6FC56}"/>
              </a:ext>
            </a:extLst>
          </p:cNvPr>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1828800" y="238125"/>
            <a:ext cx="1390650" cy="1390650"/>
          </a:xfrm>
          <a:prstGeom prst="rect">
            <a:avLst/>
          </a:prstGeom>
        </p:spPr>
      </p:pic>
    </p:spTree>
    <p:extLst>
      <p:ext uri="{BB962C8B-B14F-4D97-AF65-F5344CB8AC3E}">
        <p14:creationId xmlns:p14="http://schemas.microsoft.com/office/powerpoint/2010/main" val="376242082"/>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 id="2147483683" r:id="rId7"/>
    <p:sldLayoutId id="2147483684" r:id="rId8"/>
    <p:sldLayoutId id="2147483685" r:id="rId9"/>
    <p:sldLayoutId id="2147483686" r:id="rId10"/>
    <p:sldLayoutId id="2147483687" r:id="rId11"/>
    <p:sldLayoutId id="2147483688" r:id="rId12"/>
    <p:sldLayoutId id="2147483689"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图片 6" descr="图片包含 户外&#10;&#10;描述已自动生成">
            <a:extLst>
              <a:ext uri="{FF2B5EF4-FFF2-40B4-BE49-F238E27FC236}">
                <a16:creationId xmlns:a16="http://schemas.microsoft.com/office/drawing/2014/main" id="{51D981AD-9FC1-4415-8F8F-8DBB61E1CAAF}"/>
              </a:ext>
            </a:extLst>
          </p:cNvPr>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0" y="0"/>
            <a:ext cx="12192000" cy="6858000"/>
          </a:xfrm>
          <a:prstGeom prst="rect">
            <a:avLst/>
          </a:prstGeom>
        </p:spPr>
      </p:pic>
      <p:pic>
        <p:nvPicPr>
          <p:cNvPr id="3" name="Picture 2" descr="Shape&#10;&#10;Description automatically generated with medium confidence">
            <a:extLst>
              <a:ext uri="{FF2B5EF4-FFF2-40B4-BE49-F238E27FC236}">
                <a16:creationId xmlns:a16="http://schemas.microsoft.com/office/drawing/2014/main" id="{E6428DE0-645C-4A12-9DAB-2AF5E07BB694}"/>
              </a:ext>
            </a:extLst>
          </p:cNvPr>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1685925" y="180975"/>
            <a:ext cx="1342727" cy="1342727"/>
          </a:xfrm>
          <a:prstGeom prst="rect">
            <a:avLst/>
          </a:prstGeom>
        </p:spPr>
      </p:pic>
    </p:spTree>
    <p:extLst>
      <p:ext uri="{BB962C8B-B14F-4D97-AF65-F5344CB8AC3E}">
        <p14:creationId xmlns:p14="http://schemas.microsoft.com/office/powerpoint/2010/main" val="2865526993"/>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图片 6" descr="图片包含 户外&#10;&#10;描述已自动生成">
            <a:extLst>
              <a:ext uri="{FF2B5EF4-FFF2-40B4-BE49-F238E27FC236}">
                <a16:creationId xmlns:a16="http://schemas.microsoft.com/office/drawing/2014/main" id="{51D981AD-9FC1-4415-8F8F-8DBB61E1CAAF}"/>
              </a:ext>
            </a:extLst>
          </p:cNvPr>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0" y="0"/>
            <a:ext cx="12192000" cy="6858000"/>
          </a:xfrm>
          <a:prstGeom prst="rect">
            <a:avLst/>
          </a:prstGeom>
        </p:spPr>
      </p:pic>
      <p:pic>
        <p:nvPicPr>
          <p:cNvPr id="3" name="Picture 2" descr="Shape&#10;&#10;Description automatically generated with medium confidence">
            <a:extLst>
              <a:ext uri="{FF2B5EF4-FFF2-40B4-BE49-F238E27FC236}">
                <a16:creationId xmlns:a16="http://schemas.microsoft.com/office/drawing/2014/main" id="{072B5552-F682-4791-9A8D-87F46937542C}"/>
              </a:ext>
            </a:extLst>
          </p:cNvPr>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1771650" y="247650"/>
            <a:ext cx="1428452" cy="1428452"/>
          </a:xfrm>
          <a:prstGeom prst="rect">
            <a:avLst/>
          </a:prstGeom>
        </p:spPr>
      </p:pic>
    </p:spTree>
    <p:extLst>
      <p:ext uri="{BB962C8B-B14F-4D97-AF65-F5344CB8AC3E}">
        <p14:creationId xmlns:p14="http://schemas.microsoft.com/office/powerpoint/2010/main" val="2484803254"/>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Lst>
  <mc:AlternateContent xmlns:mc="http://schemas.openxmlformats.org/markup-compatibility/2006" xmlns:p14="http://schemas.microsoft.com/office/powerpoint/2010/main">
    <mc:Choice Requires="p14">
      <p:transition spd="med" p14:dur="700" advClick="0" advTm="5000">
        <p:fade/>
      </p:transition>
    </mc:Choice>
    <mc:Fallback xmlns="">
      <p:transition spd="med" advClick="0" advTm="5000">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1.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1.xml"/><Relationship Id="rId6" Type="http://schemas.openxmlformats.org/officeDocument/2006/relationships/image" Target="../media/image31.png"/><Relationship Id="rId5" Type="http://schemas.openxmlformats.org/officeDocument/2006/relationships/image" Target="../media/image30.svg"/><Relationship Id="rId4" Type="http://schemas.openxmlformats.org/officeDocument/2006/relationships/image" Target="../media/image29.png"/></Relationships>
</file>

<file path=ppt/slides/_rels/slide11.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5.xml"/></Relationships>
</file>

<file path=ppt/slides/_rels/slide12.xml.rels><?xml version="1.0" encoding="UTF-8" standalone="yes"?>
<Relationships xmlns="http://schemas.openxmlformats.org/package/2006/relationships"><Relationship Id="rId3" Type="http://schemas.openxmlformats.org/officeDocument/2006/relationships/image" Target="../media/image24.png"/><Relationship Id="rId7"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hemeOverride" Target="../theme/themeOverride3.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png"/></Relationships>
</file>

<file path=ppt/slides/_rels/slide13.xml.rels><?xml version="1.0" encoding="UTF-8" standalone="yes"?>
<Relationships xmlns="http://schemas.openxmlformats.org/package/2006/relationships"><Relationship Id="rId8" Type="http://schemas.openxmlformats.org/officeDocument/2006/relationships/image" Target="../media/image41.svg"/><Relationship Id="rId3" Type="http://schemas.openxmlformats.org/officeDocument/2006/relationships/image" Target="../media/image24.png"/><Relationship Id="rId7" Type="http://schemas.openxmlformats.org/officeDocument/2006/relationships/image" Target="../media/image40.png"/><Relationship Id="rId2" Type="http://schemas.openxmlformats.org/officeDocument/2006/relationships/slideLayout" Target="../slideLayouts/slideLayout7.xml"/><Relationship Id="rId1" Type="http://schemas.openxmlformats.org/officeDocument/2006/relationships/themeOverride" Target="../theme/themeOverride4.xml"/><Relationship Id="rId6" Type="http://schemas.openxmlformats.org/officeDocument/2006/relationships/image" Target="../media/image39.svg"/><Relationship Id="rId11" Type="http://schemas.openxmlformats.org/officeDocument/2006/relationships/image" Target="../media/image44.png"/><Relationship Id="rId5" Type="http://schemas.openxmlformats.org/officeDocument/2006/relationships/image" Target="../media/image38.png"/><Relationship Id="rId10" Type="http://schemas.openxmlformats.org/officeDocument/2006/relationships/image" Target="../media/image43.png"/><Relationship Id="rId4" Type="http://schemas.openxmlformats.org/officeDocument/2006/relationships/image" Target="../media/image37.png"/><Relationship Id="rId9" Type="http://schemas.openxmlformats.org/officeDocument/2006/relationships/image" Target="../media/image42.png"/></Relationships>
</file>

<file path=ppt/slides/_rels/slide14.xml.rels><?xml version="1.0" encoding="UTF-8" standalone="yes"?>
<Relationships xmlns="http://schemas.openxmlformats.org/package/2006/relationships"><Relationship Id="rId8" Type="http://schemas.openxmlformats.org/officeDocument/2006/relationships/image" Target="../media/image48.svg"/><Relationship Id="rId13" Type="http://schemas.openxmlformats.org/officeDocument/2006/relationships/image" Target="../media/image53.png"/><Relationship Id="rId3" Type="http://schemas.openxmlformats.org/officeDocument/2006/relationships/notesSlide" Target="../notesSlides/notesSlide1.xml"/><Relationship Id="rId7" Type="http://schemas.openxmlformats.org/officeDocument/2006/relationships/image" Target="../media/image47.png"/><Relationship Id="rId12" Type="http://schemas.openxmlformats.org/officeDocument/2006/relationships/image" Target="../media/image52.svg"/><Relationship Id="rId2" Type="http://schemas.openxmlformats.org/officeDocument/2006/relationships/slideLayout" Target="../slideLayouts/slideLayout7.xml"/><Relationship Id="rId1" Type="http://schemas.openxmlformats.org/officeDocument/2006/relationships/themeOverride" Target="../theme/themeOverride5.xml"/><Relationship Id="rId6" Type="http://schemas.openxmlformats.org/officeDocument/2006/relationships/image" Target="../media/image46.svg"/><Relationship Id="rId11" Type="http://schemas.openxmlformats.org/officeDocument/2006/relationships/image" Target="../media/image51.png"/><Relationship Id="rId5" Type="http://schemas.openxmlformats.org/officeDocument/2006/relationships/image" Target="../media/image45.png"/><Relationship Id="rId15" Type="http://schemas.openxmlformats.org/officeDocument/2006/relationships/image" Target="../media/image55.png"/><Relationship Id="rId10" Type="http://schemas.openxmlformats.org/officeDocument/2006/relationships/image" Target="../media/image50.svg"/><Relationship Id="rId4" Type="http://schemas.openxmlformats.org/officeDocument/2006/relationships/image" Target="../media/image24.png"/><Relationship Id="rId9" Type="http://schemas.openxmlformats.org/officeDocument/2006/relationships/image" Target="../media/image49.png"/><Relationship Id="rId14" Type="http://schemas.openxmlformats.org/officeDocument/2006/relationships/image" Target="../media/image54.svg"/></Relationships>
</file>

<file path=ppt/slides/_rels/slide1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6.png"/><Relationship Id="rId1" Type="http://schemas.openxmlformats.org/officeDocument/2006/relationships/slideLayout" Target="../slideLayouts/slideLayout1.xml"/><Relationship Id="rId4" Type="http://schemas.openxmlformats.org/officeDocument/2006/relationships/image" Target="../media/image56.png"/></Relationships>
</file>

<file path=ppt/slides/_rels/slide16.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16.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7.xml"/><Relationship Id="rId1" Type="http://schemas.openxmlformats.org/officeDocument/2006/relationships/themeOverride" Target="../theme/themeOverride6.xml"/><Relationship Id="rId6" Type="http://schemas.openxmlformats.org/officeDocument/2006/relationships/image" Target="../media/image58.png"/><Relationship Id="rId5" Type="http://schemas.openxmlformats.org/officeDocument/2006/relationships/image" Target="../media/image24.png"/><Relationship Id="rId4" Type="http://schemas.openxmlformats.org/officeDocument/2006/relationships/audio" Target="../media/audio1.wav"/></Relationships>
</file>

<file path=ppt/slides/_rels/slide1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microsoft.com/office/2007/relationships/hdphoto" Target="../media/hdphoto1.wdp"/><Relationship Id="rId4" Type="http://schemas.openxmlformats.org/officeDocument/2006/relationships/image" Target="../media/image59.png"/></Relationships>
</file>

<file path=ppt/slides/_rels/slide1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6.png"/><Relationship Id="rId1" Type="http://schemas.openxmlformats.org/officeDocument/2006/relationships/slideLayout" Target="../slideLayouts/slideLayout1.xml"/><Relationship Id="rId4" Type="http://schemas.openxmlformats.org/officeDocument/2006/relationships/image" Target="../media/image22.png"/></Relationships>
</file>

<file path=ppt/slides/_rels/slide2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1.xml"/><Relationship Id="rId4" Type="http://schemas.openxmlformats.org/officeDocument/2006/relationships/image" Target="../media/image60.png"/></Relationships>
</file>

<file path=ppt/slides/_rels/slide2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62.png"/><Relationship Id="rId5" Type="http://schemas.microsoft.com/office/2007/relationships/hdphoto" Target="../media/hdphoto2.wdp"/><Relationship Id="rId4" Type="http://schemas.openxmlformats.org/officeDocument/2006/relationships/image" Target="../media/image61.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23.png"/><Relationship Id="rId4" Type="http://schemas.openxmlformats.org/officeDocument/2006/relationships/image" Target="../media/image16.png"/></Relationships>
</file>

<file path=ppt/slides/_rels/slide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slideLayout" Target="../slideLayouts/slideLayout7.xml"/><Relationship Id="rId1" Type="http://schemas.openxmlformats.org/officeDocument/2006/relationships/themeOverride" Target="../theme/themeOverride1.xml"/><Relationship Id="rId4" Type="http://schemas.openxmlformats.org/officeDocument/2006/relationships/image" Target="../media/image25.png"/></Relationships>
</file>

<file path=ppt/slides/_rels/slide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6.png"/><Relationship Id="rId1" Type="http://schemas.openxmlformats.org/officeDocument/2006/relationships/slideLayout" Target="../slideLayouts/slideLayout1.xml"/><Relationship Id="rId4" Type="http://schemas.openxmlformats.org/officeDocument/2006/relationships/image" Target="../media/image26.png"/></Relationships>
</file>

<file path=ppt/slides/_rels/slide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slideLayout" Target="../slideLayouts/slideLayout7.xml"/><Relationship Id="rId1" Type="http://schemas.openxmlformats.org/officeDocument/2006/relationships/themeOverride" Target="../theme/themeOverride2.xml"/><Relationship Id="rId4" Type="http://schemas.openxmlformats.org/officeDocument/2006/relationships/image" Target="../media/image27.png"/></Relationships>
</file>

<file path=ppt/slides/_rels/slide7.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17.xml"/></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1.xml"/><Relationship Id="rId6" Type="http://schemas.openxmlformats.org/officeDocument/2006/relationships/image" Target="../media/image31.png"/><Relationship Id="rId5" Type="http://schemas.openxmlformats.org/officeDocument/2006/relationships/image" Target="../media/image30.svg"/><Relationship Id="rId4" Type="http://schemas.openxmlformats.org/officeDocument/2006/relationships/image" Target="../media/image29.png"/></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1.xml"/><Relationship Id="rId6" Type="http://schemas.openxmlformats.org/officeDocument/2006/relationships/image" Target="../media/image31.png"/><Relationship Id="rId5" Type="http://schemas.openxmlformats.org/officeDocument/2006/relationships/image" Target="../media/image30.svg"/><Relationship Id="rId4" Type="http://schemas.openxmlformats.org/officeDocument/2006/relationships/image" Target="../media/image29.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5C3E83F4-23AA-4148-A695-C9C88172E91F}"/>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6609" b="10876"/>
          <a:stretch/>
        </p:blipFill>
        <p:spPr>
          <a:xfrm>
            <a:off x="-344905" y="37088"/>
            <a:ext cx="12536905" cy="6572250"/>
          </a:xfrm>
          <a:prstGeom prst="rect">
            <a:avLst/>
          </a:prstGeom>
          <a:effectLst>
            <a:outerShdw blurRad="25400" algn="ctr" rotWithShape="0">
              <a:prstClr val="black">
                <a:alpha val="70000"/>
              </a:prstClr>
            </a:outerShdw>
          </a:effectLst>
        </p:spPr>
      </p:pic>
      <p:pic>
        <p:nvPicPr>
          <p:cNvPr id="5" name="Picture 4">
            <a:extLst>
              <a:ext uri="{FF2B5EF4-FFF2-40B4-BE49-F238E27FC236}">
                <a16:creationId xmlns:a16="http://schemas.microsoft.com/office/drawing/2014/main" id="{416AA52A-2568-3B14-1382-2943F1A7FFD1}"/>
              </a:ext>
            </a:extLst>
          </p:cNvPr>
          <p:cNvPicPr>
            <a:picLocks noChangeAspect="1"/>
          </p:cNvPicPr>
          <p:nvPr/>
        </p:nvPicPr>
        <p:blipFill>
          <a:blip r:embed="rId4"/>
          <a:stretch>
            <a:fillRect/>
          </a:stretch>
        </p:blipFill>
        <p:spPr>
          <a:xfrm>
            <a:off x="0" y="0"/>
            <a:ext cx="1266523" cy="1253984"/>
          </a:xfrm>
          <a:prstGeom prst="rect">
            <a:avLst/>
          </a:prstGeom>
        </p:spPr>
      </p:pic>
      <p:pic>
        <p:nvPicPr>
          <p:cNvPr id="3" name="Picture 2">
            <a:extLst>
              <a:ext uri="{FF2B5EF4-FFF2-40B4-BE49-F238E27FC236}">
                <a16:creationId xmlns:a16="http://schemas.microsoft.com/office/drawing/2014/main" id="{83D5597A-18B3-4F65-A82B-366333F7FF96}"/>
              </a:ext>
            </a:extLst>
          </p:cNvPr>
          <p:cNvPicPr>
            <a:picLocks noChangeAspect="1"/>
          </p:cNvPicPr>
          <p:nvPr/>
        </p:nvPicPr>
        <p:blipFill>
          <a:blip r:embed="rId5"/>
          <a:stretch>
            <a:fillRect/>
          </a:stretch>
        </p:blipFill>
        <p:spPr>
          <a:xfrm>
            <a:off x="3911948" y="2057320"/>
            <a:ext cx="3682303" cy="1828959"/>
          </a:xfrm>
          <a:prstGeom prst="rect">
            <a:avLst/>
          </a:prstGeom>
        </p:spPr>
      </p:pic>
      <p:pic>
        <p:nvPicPr>
          <p:cNvPr id="9" name="Picture 8">
            <a:extLst>
              <a:ext uri="{FF2B5EF4-FFF2-40B4-BE49-F238E27FC236}">
                <a16:creationId xmlns:a16="http://schemas.microsoft.com/office/drawing/2014/main" id="{3244CB31-47AF-457B-851A-E8A0493F292D}"/>
              </a:ext>
            </a:extLst>
          </p:cNvPr>
          <p:cNvPicPr>
            <a:picLocks noChangeAspect="1"/>
          </p:cNvPicPr>
          <p:nvPr/>
        </p:nvPicPr>
        <p:blipFill>
          <a:blip r:embed="rId6"/>
          <a:stretch>
            <a:fillRect/>
          </a:stretch>
        </p:blipFill>
        <p:spPr>
          <a:xfrm>
            <a:off x="2076500" y="3311192"/>
            <a:ext cx="7638950" cy="1816765"/>
          </a:xfrm>
          <a:prstGeom prst="rect">
            <a:avLst/>
          </a:prstGeom>
        </p:spPr>
      </p:pic>
    </p:spTree>
    <p:extLst>
      <p:ext uri="{BB962C8B-B14F-4D97-AF65-F5344CB8AC3E}">
        <p14:creationId xmlns:p14="http://schemas.microsoft.com/office/powerpoint/2010/main" val="38842994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nodeType="click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barn(inVertical)">
                                      <p:cBhvr>
                                        <p:cTn id="13" dur="500"/>
                                        <p:tgtEl>
                                          <p:spTgt spid="3"/>
                                        </p:tgtEl>
                                      </p:cBhvr>
                                    </p:animEffect>
                                  </p:childTnLst>
                                </p:cTn>
                              </p:par>
                            </p:childTnLst>
                          </p:cTn>
                        </p:par>
                      </p:childTnLst>
                    </p:cTn>
                  </p:par>
                  <p:par>
                    <p:cTn id="14" fill="hold">
                      <p:stCondLst>
                        <p:cond delay="indefinite"/>
                      </p:stCondLst>
                      <p:childTnLst>
                        <p:par>
                          <p:cTn id="15" fill="hold">
                            <p:stCondLst>
                              <p:cond delay="0"/>
                            </p:stCondLst>
                            <p:childTnLst>
                              <p:par>
                                <p:cTn id="16" presetID="53" presetClass="entr" presetSubtype="16" fill="hold" nodeType="clickEffect">
                                  <p:stCondLst>
                                    <p:cond delay="0"/>
                                  </p:stCondLst>
                                  <p:childTnLst>
                                    <p:set>
                                      <p:cBhvr>
                                        <p:cTn id="17" dur="1" fill="hold">
                                          <p:stCondLst>
                                            <p:cond delay="0"/>
                                          </p:stCondLst>
                                        </p:cTn>
                                        <p:tgtEl>
                                          <p:spTgt spid="9"/>
                                        </p:tgtEl>
                                        <p:attrNameLst>
                                          <p:attrName>style.visibility</p:attrName>
                                        </p:attrNameLst>
                                      </p:cBhvr>
                                      <p:to>
                                        <p:strVal val="visible"/>
                                      </p:to>
                                    </p:set>
                                    <p:anim calcmode="lin" valueType="num">
                                      <p:cBhvr>
                                        <p:cTn id="18" dur="500" fill="hold"/>
                                        <p:tgtEl>
                                          <p:spTgt spid="9"/>
                                        </p:tgtEl>
                                        <p:attrNameLst>
                                          <p:attrName>ppt_w</p:attrName>
                                        </p:attrNameLst>
                                      </p:cBhvr>
                                      <p:tavLst>
                                        <p:tav tm="0">
                                          <p:val>
                                            <p:fltVal val="0"/>
                                          </p:val>
                                        </p:tav>
                                        <p:tav tm="100000">
                                          <p:val>
                                            <p:strVal val="#ppt_w"/>
                                          </p:val>
                                        </p:tav>
                                      </p:tavLst>
                                    </p:anim>
                                    <p:anim calcmode="lin" valueType="num">
                                      <p:cBhvr>
                                        <p:cTn id="19" dur="500" fill="hold"/>
                                        <p:tgtEl>
                                          <p:spTgt spid="9"/>
                                        </p:tgtEl>
                                        <p:attrNameLst>
                                          <p:attrName>ppt_h</p:attrName>
                                        </p:attrNameLst>
                                      </p:cBhvr>
                                      <p:tavLst>
                                        <p:tav tm="0">
                                          <p:val>
                                            <p:fltVal val="0"/>
                                          </p:val>
                                        </p:tav>
                                        <p:tav tm="100000">
                                          <p:val>
                                            <p:strVal val="#ppt_h"/>
                                          </p:val>
                                        </p:tav>
                                      </p:tavLst>
                                    </p:anim>
                                    <p:animEffect transition="in" filter="fade">
                                      <p:cBhvr>
                                        <p:cTn id="20"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6" name="图片 3">
            <a:extLst>
              <a:ext uri="{FF2B5EF4-FFF2-40B4-BE49-F238E27FC236}">
                <a16:creationId xmlns:a16="http://schemas.microsoft.com/office/drawing/2014/main" id="{5C3E83F4-23AA-4148-A695-C9C88172E91F}"/>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6609" b="10876"/>
          <a:stretch/>
        </p:blipFill>
        <p:spPr>
          <a:xfrm>
            <a:off x="-344905" y="0"/>
            <a:ext cx="12536905" cy="6572250"/>
          </a:xfrm>
          <a:prstGeom prst="rect">
            <a:avLst/>
          </a:prstGeom>
          <a:effectLst>
            <a:outerShdw blurRad="25400" algn="ctr" rotWithShape="0">
              <a:prstClr val="black">
                <a:alpha val="70000"/>
              </a:prstClr>
            </a:outerShdw>
          </a:effectLst>
        </p:spPr>
      </p:pic>
      <p:pic>
        <p:nvPicPr>
          <p:cNvPr id="12" name="Picture 35">
            <a:extLst>
              <a:ext uri="{FF2B5EF4-FFF2-40B4-BE49-F238E27FC236}">
                <a16:creationId xmlns:a16="http://schemas.microsoft.com/office/drawing/2014/main" id="{95013B11-78DC-4EDA-8D00-C4E42F721BD5}"/>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flipH="1">
            <a:off x="4064350" y="3383967"/>
            <a:ext cx="3784249" cy="2373241"/>
          </a:xfrm>
          <a:prstGeom prst="rect">
            <a:avLst/>
          </a:prstGeom>
        </p:spPr>
      </p:pic>
      <p:sp>
        <p:nvSpPr>
          <p:cNvPr id="13" name="TextBox 12">
            <a:extLst>
              <a:ext uri="{FF2B5EF4-FFF2-40B4-BE49-F238E27FC236}">
                <a16:creationId xmlns:a16="http://schemas.microsoft.com/office/drawing/2014/main" id="{41D3A81A-0CA1-41F2-9545-E85CE5FC6031}"/>
              </a:ext>
            </a:extLst>
          </p:cNvPr>
          <p:cNvSpPr txBox="1"/>
          <p:nvPr/>
        </p:nvSpPr>
        <p:spPr>
          <a:xfrm>
            <a:off x="4347363" y="3814016"/>
            <a:ext cx="3049233" cy="1015663"/>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giũ</a:t>
            </a:r>
            <a:r>
              <a:rPr kumimoji="0" lang="en-US" sz="6000" b="1" i="0" u="none" strike="noStrike" kern="1200" cap="none" spc="0" normalizeH="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6000" b="1" i="0" u="none" strike="noStrike" kern="1200" cap="none" spc="0" normalizeH="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cánh</a:t>
            </a:r>
            <a:endParaRPr kumimoji="0" lang="en-US" sz="60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4" name="Picture 3">
            <a:extLst>
              <a:ext uri="{FF2B5EF4-FFF2-40B4-BE49-F238E27FC236}">
                <a16:creationId xmlns:a16="http://schemas.microsoft.com/office/drawing/2014/main" id="{BCFD4674-CE87-4729-B5B3-3DAF7D5CF772}"/>
              </a:ext>
            </a:extLst>
          </p:cNvPr>
          <p:cNvPicPr>
            <a:picLocks noChangeAspect="1"/>
          </p:cNvPicPr>
          <p:nvPr/>
        </p:nvPicPr>
        <p:blipFill>
          <a:blip r:embed="rId6"/>
          <a:stretch>
            <a:fillRect/>
          </a:stretch>
        </p:blipFill>
        <p:spPr>
          <a:xfrm>
            <a:off x="2297502" y="1565320"/>
            <a:ext cx="7120745" cy="1786283"/>
          </a:xfrm>
          <a:prstGeom prst="rect">
            <a:avLst/>
          </a:prstGeom>
        </p:spPr>
      </p:pic>
    </p:spTree>
    <p:extLst>
      <p:ext uri="{BB962C8B-B14F-4D97-AF65-F5344CB8AC3E}">
        <p14:creationId xmlns:p14="http://schemas.microsoft.com/office/powerpoint/2010/main" val="23371927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500" fill="hold"/>
                                        <p:tgtEl>
                                          <p:spTgt spid="13"/>
                                        </p:tgtEl>
                                        <p:attrNameLst>
                                          <p:attrName>ppt_w</p:attrName>
                                        </p:attrNameLst>
                                      </p:cBhvr>
                                      <p:tavLst>
                                        <p:tav tm="0">
                                          <p:val>
                                            <p:fltVal val="0"/>
                                          </p:val>
                                        </p:tav>
                                        <p:tav tm="100000">
                                          <p:val>
                                            <p:strVal val="#ppt_w"/>
                                          </p:val>
                                        </p:tav>
                                      </p:tavLst>
                                    </p:anim>
                                    <p:anim calcmode="lin" valueType="num">
                                      <p:cBhvr>
                                        <p:cTn id="8" dur="500" fill="hold"/>
                                        <p:tgtEl>
                                          <p:spTgt spid="13"/>
                                        </p:tgtEl>
                                        <p:attrNameLst>
                                          <p:attrName>ppt_h</p:attrName>
                                        </p:attrNameLst>
                                      </p:cBhvr>
                                      <p:tavLst>
                                        <p:tav tm="0">
                                          <p:val>
                                            <p:fltVal val="0"/>
                                          </p:val>
                                        </p:tav>
                                        <p:tav tm="100000">
                                          <p:val>
                                            <p:strVal val="#ppt_h"/>
                                          </p:val>
                                        </p:tav>
                                      </p:tavLst>
                                    </p:anim>
                                    <p:animEffect transition="in" filter="fade">
                                      <p:cBhvr>
                                        <p:cTn id="9" dur="500"/>
                                        <p:tgtEl>
                                          <p:spTgt spid="13"/>
                                        </p:tgtEl>
                                      </p:cBhvr>
                                    </p:animEffect>
                                  </p:childTnLst>
                                </p:cTn>
                              </p:par>
                              <p:par>
                                <p:cTn id="10" presetID="53" presetClass="entr" presetSubtype="16" fill="hold" nodeType="withEffect">
                                  <p:stCondLst>
                                    <p:cond delay="0"/>
                                  </p:stCondLst>
                                  <p:childTnLst>
                                    <p:set>
                                      <p:cBhvr>
                                        <p:cTn id="11" dur="1" fill="hold">
                                          <p:stCondLst>
                                            <p:cond delay="0"/>
                                          </p:stCondLst>
                                        </p:cTn>
                                        <p:tgtEl>
                                          <p:spTgt spid="12"/>
                                        </p:tgtEl>
                                        <p:attrNameLst>
                                          <p:attrName>style.visibility</p:attrName>
                                        </p:attrNameLst>
                                      </p:cBhvr>
                                      <p:to>
                                        <p:strVal val="visible"/>
                                      </p:to>
                                    </p:set>
                                    <p:anim calcmode="lin" valueType="num">
                                      <p:cBhvr>
                                        <p:cTn id="12" dur="500" fill="hold"/>
                                        <p:tgtEl>
                                          <p:spTgt spid="12"/>
                                        </p:tgtEl>
                                        <p:attrNameLst>
                                          <p:attrName>ppt_w</p:attrName>
                                        </p:attrNameLst>
                                      </p:cBhvr>
                                      <p:tavLst>
                                        <p:tav tm="0">
                                          <p:val>
                                            <p:fltVal val="0"/>
                                          </p:val>
                                        </p:tav>
                                        <p:tav tm="100000">
                                          <p:val>
                                            <p:strVal val="#ppt_w"/>
                                          </p:val>
                                        </p:tav>
                                      </p:tavLst>
                                    </p:anim>
                                    <p:anim calcmode="lin" valueType="num">
                                      <p:cBhvr>
                                        <p:cTn id="13" dur="500" fill="hold"/>
                                        <p:tgtEl>
                                          <p:spTgt spid="12"/>
                                        </p:tgtEl>
                                        <p:attrNameLst>
                                          <p:attrName>ppt_h</p:attrName>
                                        </p:attrNameLst>
                                      </p:cBhvr>
                                      <p:tavLst>
                                        <p:tav tm="0">
                                          <p:val>
                                            <p:fltVal val="0"/>
                                          </p:val>
                                        </p:tav>
                                        <p:tav tm="100000">
                                          <p:val>
                                            <p:strVal val="#ppt_h"/>
                                          </p:val>
                                        </p:tav>
                                      </p:tavLst>
                                    </p:anim>
                                    <p:animEffect transition="in" filter="fade">
                                      <p:cBhvr>
                                        <p:cTn id="14" dur="500"/>
                                        <p:tgtEl>
                                          <p:spTgt spid="12"/>
                                        </p:tgtEl>
                                      </p:cBhvr>
                                    </p:animEffect>
                                  </p:childTnLst>
                                </p:cTn>
                              </p:par>
                            </p:childTnLst>
                          </p:cTn>
                        </p:par>
                      </p:childTnLst>
                    </p:cTn>
                  </p:par>
                  <p:par>
                    <p:cTn id="15" fill="hold">
                      <p:stCondLst>
                        <p:cond delay="indefinite"/>
                      </p:stCondLst>
                      <p:childTnLst>
                        <p:par>
                          <p:cTn id="16" fill="hold">
                            <p:stCondLst>
                              <p:cond delay="0"/>
                            </p:stCondLst>
                            <p:childTnLst>
                              <p:par>
                                <p:cTn id="17" presetID="32" presetClass="emph" presetSubtype="0" fill="hold" grpId="1" nodeType="clickEffect">
                                  <p:stCondLst>
                                    <p:cond delay="0"/>
                                  </p:stCondLst>
                                  <p:childTnLst>
                                    <p:animRot by="120000">
                                      <p:cBhvr>
                                        <p:cTn id="18" dur="100" fill="hold">
                                          <p:stCondLst>
                                            <p:cond delay="0"/>
                                          </p:stCondLst>
                                        </p:cTn>
                                        <p:tgtEl>
                                          <p:spTgt spid="13"/>
                                        </p:tgtEl>
                                        <p:attrNameLst>
                                          <p:attrName>r</p:attrName>
                                        </p:attrNameLst>
                                      </p:cBhvr>
                                    </p:animRot>
                                    <p:animRot by="-240000">
                                      <p:cBhvr>
                                        <p:cTn id="19" dur="200" fill="hold">
                                          <p:stCondLst>
                                            <p:cond delay="200"/>
                                          </p:stCondLst>
                                        </p:cTn>
                                        <p:tgtEl>
                                          <p:spTgt spid="13"/>
                                        </p:tgtEl>
                                        <p:attrNameLst>
                                          <p:attrName>r</p:attrName>
                                        </p:attrNameLst>
                                      </p:cBhvr>
                                    </p:animRot>
                                    <p:animRot by="240000">
                                      <p:cBhvr>
                                        <p:cTn id="20" dur="200" fill="hold">
                                          <p:stCondLst>
                                            <p:cond delay="400"/>
                                          </p:stCondLst>
                                        </p:cTn>
                                        <p:tgtEl>
                                          <p:spTgt spid="13"/>
                                        </p:tgtEl>
                                        <p:attrNameLst>
                                          <p:attrName>r</p:attrName>
                                        </p:attrNameLst>
                                      </p:cBhvr>
                                    </p:animRot>
                                    <p:animRot by="-240000">
                                      <p:cBhvr>
                                        <p:cTn id="21" dur="200" fill="hold">
                                          <p:stCondLst>
                                            <p:cond delay="600"/>
                                          </p:stCondLst>
                                        </p:cTn>
                                        <p:tgtEl>
                                          <p:spTgt spid="13"/>
                                        </p:tgtEl>
                                        <p:attrNameLst>
                                          <p:attrName>r</p:attrName>
                                        </p:attrNameLst>
                                      </p:cBhvr>
                                    </p:animRot>
                                    <p:animRot by="120000">
                                      <p:cBhvr>
                                        <p:cTn id="22" dur="200" fill="hold">
                                          <p:stCondLst>
                                            <p:cond delay="800"/>
                                          </p:stCondLst>
                                        </p:cTn>
                                        <p:tgtEl>
                                          <p:spTgt spid="13"/>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3" grpId="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p:cNvSpPr/>
          <p:nvPr/>
        </p:nvSpPr>
        <p:spPr>
          <a:xfrm>
            <a:off x="3780148" y="848412"/>
            <a:ext cx="4911365" cy="838986"/>
          </a:xfrm>
          <a:prstGeom prst="roundRect">
            <a:avLst/>
          </a:prstGeom>
          <a:solidFill>
            <a:srgbClr val="396B67"/>
          </a:solidFill>
          <a:ln>
            <a:solidFill>
              <a:srgbClr val="396B6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endParaRPr>
          </a:p>
        </p:txBody>
      </p:sp>
      <p:sp>
        <p:nvSpPr>
          <p:cNvPr id="37" name="Google Shape;5317;p41"/>
          <p:cNvSpPr txBox="1">
            <a:spLocks/>
          </p:cNvSpPr>
          <p:nvPr/>
        </p:nvSpPr>
        <p:spPr>
          <a:xfrm>
            <a:off x="3001036" y="848411"/>
            <a:ext cx="6189928" cy="1409087"/>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1pPr>
            <a:lvl2pPr marR="0" lvl="1"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2pPr>
            <a:lvl3pPr marR="0" lvl="2"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3pPr>
            <a:lvl4pPr marR="0" lvl="3"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4pPr>
            <a:lvl5pPr marR="0" lvl="4"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5pPr>
            <a:lvl6pPr marR="0" lvl="5"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6pPr>
            <a:lvl7pPr marR="0" lvl="6"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7pPr>
            <a:lvl8pPr marR="0" lvl="7"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8pPr>
            <a:lvl9pPr marR="0" lvl="8"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9pPr>
          </a:lstStyle>
          <a:p>
            <a:pPr marL="0" marR="0" lvl="0" indent="0" algn="ctr" defTabSz="914400" rtl="0" eaLnBrk="1" fontAlgn="auto" latinLnBrk="0" hangingPunct="1">
              <a:lnSpc>
                <a:spcPct val="100000"/>
              </a:lnSpc>
              <a:spcBef>
                <a:spcPts val="0"/>
              </a:spcBef>
              <a:spcAft>
                <a:spcPts val="0"/>
              </a:spcAft>
              <a:buClr>
                <a:prstClr val="black"/>
              </a:buClr>
              <a:buSzPts val="2800"/>
              <a:buFont typeface="Gloria Hallelujah"/>
              <a:buNone/>
              <a:tabLst/>
              <a:defRPr/>
            </a:pPr>
            <a:r>
              <a:rPr kumimoji="0" lang="en-US" sz="4000" b="1" i="0" u="none" strike="noStrike" kern="1200" cap="none" spc="0" normalizeH="0" baseline="0" noProof="0" dirty="0" err="1">
                <a:ln>
                  <a:noFill/>
                </a:ln>
                <a:solidFill>
                  <a:srgbClr val="A7FF4A"/>
                </a:solidFill>
                <a:effectLst/>
                <a:uLnTx/>
                <a:uFillTx/>
                <a:latin typeface="Calibri" panose="020F0502020204030204" pitchFamily="34" charset="0"/>
                <a:cs typeface="Calibri" panose="020F0502020204030204" pitchFamily="34" charset="0"/>
                <a:sym typeface="Gloria Hallelujah"/>
              </a:rPr>
              <a:t>Đọc</a:t>
            </a:r>
            <a:r>
              <a:rPr kumimoji="0" lang="en-US" sz="4000" b="1" i="0" u="none" strike="noStrike" kern="1200" cap="none" spc="0" normalizeH="0" baseline="0" noProof="0" dirty="0">
                <a:ln>
                  <a:noFill/>
                </a:ln>
                <a:solidFill>
                  <a:srgbClr val="A7FF4A"/>
                </a:solidFill>
                <a:effectLst/>
                <a:uLnTx/>
                <a:uFillTx/>
                <a:latin typeface="Calibri" panose="020F0502020204030204" pitchFamily="34" charset="0"/>
                <a:cs typeface="Calibri" panose="020F0502020204030204" pitchFamily="34" charset="0"/>
                <a:sym typeface="Gloria Hallelujah"/>
              </a:rPr>
              <a:t> </a:t>
            </a:r>
            <a:r>
              <a:rPr kumimoji="0" lang="en-US" sz="4000" b="1" i="0" u="none" strike="noStrike" kern="1200" cap="none" spc="0" normalizeH="0" baseline="0" noProof="0" dirty="0" err="1">
                <a:ln>
                  <a:noFill/>
                </a:ln>
                <a:solidFill>
                  <a:srgbClr val="A7FF4A"/>
                </a:solidFill>
                <a:effectLst/>
                <a:uLnTx/>
                <a:uFillTx/>
                <a:latin typeface="Calibri" panose="020F0502020204030204" pitchFamily="34" charset="0"/>
                <a:cs typeface="Calibri" panose="020F0502020204030204" pitchFamily="34" charset="0"/>
                <a:sym typeface="Gloria Hallelujah"/>
              </a:rPr>
              <a:t>thầm</a:t>
            </a:r>
            <a:r>
              <a:rPr kumimoji="0" lang="en-US" sz="4000" b="1" i="0" u="none" strike="noStrike" kern="1200" cap="none" spc="0" normalizeH="0" baseline="0" noProof="0" dirty="0">
                <a:ln>
                  <a:noFill/>
                </a:ln>
                <a:solidFill>
                  <a:srgbClr val="A7FF4A"/>
                </a:solidFill>
                <a:effectLst/>
                <a:uLnTx/>
                <a:uFillTx/>
                <a:latin typeface="Calibri" panose="020F0502020204030204" pitchFamily="34" charset="0"/>
                <a:cs typeface="Calibri" panose="020F0502020204030204" pitchFamily="34" charset="0"/>
                <a:sym typeface="Gloria Hallelujah"/>
              </a:rPr>
              <a:t> </a:t>
            </a:r>
            <a:r>
              <a:rPr kumimoji="0" lang="en-US" sz="4000" b="1" i="0" u="none" strike="noStrike" kern="1200" cap="none" spc="0" normalizeH="0" baseline="0" noProof="0" dirty="0" err="1">
                <a:ln>
                  <a:noFill/>
                </a:ln>
                <a:solidFill>
                  <a:srgbClr val="A7FF4A"/>
                </a:solidFill>
                <a:effectLst/>
                <a:uLnTx/>
                <a:uFillTx/>
                <a:latin typeface="Calibri" panose="020F0502020204030204" pitchFamily="34" charset="0"/>
                <a:cs typeface="Calibri" panose="020F0502020204030204" pitchFamily="34" charset="0"/>
                <a:sym typeface="Gloria Hallelujah"/>
              </a:rPr>
              <a:t>đoạn</a:t>
            </a:r>
            <a:r>
              <a:rPr kumimoji="0" lang="en-US" sz="4000" b="1" i="0" u="none" strike="noStrike" kern="1200" cap="none" spc="0" normalizeH="0" baseline="0" noProof="0" dirty="0">
                <a:ln>
                  <a:noFill/>
                </a:ln>
                <a:solidFill>
                  <a:srgbClr val="A7FF4A"/>
                </a:solidFill>
                <a:effectLst/>
                <a:uLnTx/>
                <a:uFillTx/>
                <a:latin typeface="Calibri" panose="020F0502020204030204" pitchFamily="34" charset="0"/>
                <a:cs typeface="Calibri" panose="020F0502020204030204" pitchFamily="34" charset="0"/>
                <a:sym typeface="Gloria Hallelujah"/>
              </a:rPr>
              <a:t> </a:t>
            </a:r>
            <a:r>
              <a:rPr kumimoji="0" lang="en-US" sz="4000" b="1" i="0" u="none" strike="noStrike" kern="1200" cap="none" spc="0" normalizeH="0" baseline="0" noProof="0" dirty="0" err="1">
                <a:ln>
                  <a:noFill/>
                </a:ln>
                <a:solidFill>
                  <a:srgbClr val="A7FF4A"/>
                </a:solidFill>
                <a:effectLst/>
                <a:uLnTx/>
                <a:uFillTx/>
                <a:latin typeface="Calibri" panose="020F0502020204030204" pitchFamily="34" charset="0"/>
                <a:cs typeface="Calibri" panose="020F0502020204030204" pitchFamily="34" charset="0"/>
                <a:sym typeface="Gloria Hallelujah"/>
              </a:rPr>
              <a:t>văn</a:t>
            </a:r>
            <a:r>
              <a:rPr kumimoji="0" lang="en-US" sz="4000" b="1" i="0" u="none" strike="noStrike" kern="1200" cap="none" spc="0" normalizeH="0" baseline="0" noProof="0" dirty="0">
                <a:ln>
                  <a:noFill/>
                </a:ln>
                <a:solidFill>
                  <a:srgbClr val="A7FF4A"/>
                </a:solidFill>
                <a:effectLst/>
                <a:uLnTx/>
                <a:uFillTx/>
                <a:latin typeface="Calibri" panose="020F0502020204030204" pitchFamily="34" charset="0"/>
                <a:cs typeface="Calibri" panose="020F0502020204030204" pitchFamily="34" charset="0"/>
                <a:sym typeface="Gloria Hallelujah"/>
              </a:rPr>
              <a:t> </a:t>
            </a:r>
            <a:r>
              <a:rPr kumimoji="0" lang="en-US" sz="4000" b="1" i="0" u="none" strike="noStrike" kern="1200" cap="none" spc="0" normalizeH="0" baseline="0" noProof="0" dirty="0" err="1">
                <a:ln>
                  <a:noFill/>
                </a:ln>
                <a:solidFill>
                  <a:srgbClr val="A7FF4A"/>
                </a:solidFill>
                <a:effectLst/>
                <a:uLnTx/>
                <a:uFillTx/>
                <a:latin typeface="Calibri" panose="020F0502020204030204" pitchFamily="34" charset="0"/>
                <a:cs typeface="Calibri" panose="020F0502020204030204" pitchFamily="34" charset="0"/>
                <a:sym typeface="Gloria Hallelujah"/>
              </a:rPr>
              <a:t>và</a:t>
            </a:r>
            <a:r>
              <a:rPr kumimoji="0" lang="en-US" sz="4000" b="1" i="0" u="none" strike="noStrike" kern="1200" cap="none" spc="0" normalizeH="0" baseline="0" noProof="0" dirty="0">
                <a:ln>
                  <a:noFill/>
                </a:ln>
                <a:solidFill>
                  <a:srgbClr val="A7FF4A"/>
                </a:solidFill>
                <a:effectLst/>
                <a:uLnTx/>
                <a:uFillTx/>
                <a:latin typeface="Calibri" panose="020F0502020204030204" pitchFamily="34" charset="0"/>
                <a:cs typeface="Calibri" panose="020F0502020204030204" pitchFamily="34" charset="0"/>
                <a:sym typeface="Gloria Hallelujah"/>
              </a:rPr>
              <a:t> </a:t>
            </a:r>
            <a:r>
              <a:rPr kumimoji="0" lang="en-US" sz="4000" b="1" i="0" u="none" strike="noStrike" kern="1200" cap="none" spc="0" normalizeH="0" baseline="0" noProof="0" dirty="0" err="1">
                <a:ln>
                  <a:noFill/>
                </a:ln>
                <a:solidFill>
                  <a:srgbClr val="A7FF4A"/>
                </a:solidFill>
                <a:effectLst/>
                <a:uLnTx/>
                <a:uFillTx/>
                <a:latin typeface="Calibri" panose="020F0502020204030204" pitchFamily="34" charset="0"/>
                <a:cs typeface="Calibri" panose="020F0502020204030204" pitchFamily="34" charset="0"/>
                <a:sym typeface="Gloria Hallelujah"/>
              </a:rPr>
              <a:t>thực</a:t>
            </a:r>
            <a:r>
              <a:rPr kumimoji="0" lang="en-US" sz="4000" b="1" i="0" u="none" strike="noStrike" kern="1200" cap="none" spc="0" normalizeH="0" baseline="0" noProof="0" dirty="0">
                <a:ln>
                  <a:noFill/>
                </a:ln>
                <a:solidFill>
                  <a:srgbClr val="A7FF4A"/>
                </a:solidFill>
                <a:effectLst/>
                <a:uLnTx/>
                <a:uFillTx/>
                <a:latin typeface="Calibri" panose="020F0502020204030204" pitchFamily="34" charset="0"/>
                <a:cs typeface="Calibri" panose="020F0502020204030204" pitchFamily="34" charset="0"/>
                <a:sym typeface="Gloria Hallelujah"/>
              </a:rPr>
              <a:t> </a:t>
            </a:r>
            <a:r>
              <a:rPr kumimoji="0" lang="en-US" sz="4000" b="1" i="0" u="none" strike="noStrike" kern="1200" cap="none" spc="0" normalizeH="0" baseline="0" noProof="0" dirty="0" err="1">
                <a:ln>
                  <a:noFill/>
                </a:ln>
                <a:solidFill>
                  <a:srgbClr val="A7FF4A"/>
                </a:solidFill>
                <a:effectLst/>
                <a:uLnTx/>
                <a:uFillTx/>
                <a:latin typeface="Calibri" panose="020F0502020204030204" pitchFamily="34" charset="0"/>
                <a:cs typeface="Calibri" panose="020F0502020204030204" pitchFamily="34" charset="0"/>
                <a:sym typeface="Gloria Hallelujah"/>
              </a:rPr>
              <a:t>hiện</a:t>
            </a:r>
            <a:r>
              <a:rPr kumimoji="0" lang="en-US" sz="4000" b="1" i="0" u="none" strike="noStrike" kern="1200" cap="none" spc="0" normalizeH="0" baseline="0" noProof="0" dirty="0">
                <a:ln>
                  <a:noFill/>
                </a:ln>
                <a:solidFill>
                  <a:srgbClr val="A7FF4A"/>
                </a:solidFill>
                <a:effectLst/>
                <a:uLnTx/>
                <a:uFillTx/>
                <a:latin typeface="Calibri" panose="020F0502020204030204" pitchFamily="34" charset="0"/>
                <a:cs typeface="Calibri" panose="020F0502020204030204" pitchFamily="34" charset="0"/>
                <a:sym typeface="Gloria Hallelujah"/>
              </a:rPr>
              <a:t> </a:t>
            </a:r>
            <a:r>
              <a:rPr kumimoji="0" lang="en-US" sz="4000" b="1" i="0" u="none" strike="noStrike" kern="1200" cap="none" spc="0" normalizeH="0" baseline="0" noProof="0" dirty="0" err="1">
                <a:ln>
                  <a:noFill/>
                </a:ln>
                <a:solidFill>
                  <a:srgbClr val="A7FF4A"/>
                </a:solidFill>
                <a:effectLst/>
                <a:uLnTx/>
                <a:uFillTx/>
                <a:latin typeface="Calibri" panose="020F0502020204030204" pitchFamily="34" charset="0"/>
                <a:cs typeface="Calibri" panose="020F0502020204030204" pitchFamily="34" charset="0"/>
                <a:sym typeface="Gloria Hallelujah"/>
              </a:rPr>
              <a:t>các</a:t>
            </a:r>
            <a:r>
              <a:rPr kumimoji="0" lang="en-US" sz="4000" b="1" i="0" u="none" strike="noStrike" kern="1200" cap="none" spc="0" normalizeH="0" baseline="0" noProof="0" dirty="0">
                <a:ln>
                  <a:noFill/>
                </a:ln>
                <a:solidFill>
                  <a:srgbClr val="A7FF4A"/>
                </a:solidFill>
                <a:effectLst/>
                <a:uLnTx/>
                <a:uFillTx/>
                <a:latin typeface="Calibri" panose="020F0502020204030204" pitchFamily="34" charset="0"/>
                <a:cs typeface="Calibri" panose="020F0502020204030204" pitchFamily="34" charset="0"/>
                <a:sym typeface="Gloria Hallelujah"/>
              </a:rPr>
              <a:t> </a:t>
            </a:r>
            <a:r>
              <a:rPr kumimoji="0" lang="en-US" sz="4000" b="1" i="0" u="none" strike="noStrike" kern="1200" cap="none" spc="0" normalizeH="0" baseline="0" noProof="0" dirty="0" err="1">
                <a:ln>
                  <a:noFill/>
                </a:ln>
                <a:solidFill>
                  <a:srgbClr val="A7FF4A"/>
                </a:solidFill>
                <a:effectLst/>
                <a:uLnTx/>
                <a:uFillTx/>
                <a:latin typeface="Calibri" panose="020F0502020204030204" pitchFamily="34" charset="0"/>
                <a:cs typeface="Calibri" panose="020F0502020204030204" pitchFamily="34" charset="0"/>
                <a:sym typeface="Gloria Hallelujah"/>
              </a:rPr>
              <a:t>yêu</a:t>
            </a:r>
            <a:r>
              <a:rPr kumimoji="0" lang="en-US" sz="4000" b="1" i="0" u="none" strike="noStrike" kern="1200" cap="none" spc="0" normalizeH="0" baseline="0" noProof="0" dirty="0">
                <a:ln>
                  <a:noFill/>
                </a:ln>
                <a:solidFill>
                  <a:srgbClr val="A7FF4A"/>
                </a:solidFill>
                <a:effectLst/>
                <a:uLnTx/>
                <a:uFillTx/>
                <a:latin typeface="Calibri" panose="020F0502020204030204" pitchFamily="34" charset="0"/>
                <a:cs typeface="Calibri" panose="020F0502020204030204" pitchFamily="34" charset="0"/>
                <a:sym typeface="Gloria Hallelujah"/>
              </a:rPr>
              <a:t> </a:t>
            </a:r>
            <a:r>
              <a:rPr kumimoji="0" lang="en-US" sz="4000" b="1" i="0" u="none" strike="noStrike" kern="1200" cap="none" spc="0" normalizeH="0" baseline="0" noProof="0" dirty="0" err="1">
                <a:ln>
                  <a:noFill/>
                </a:ln>
                <a:solidFill>
                  <a:srgbClr val="A7FF4A"/>
                </a:solidFill>
                <a:effectLst/>
                <a:uLnTx/>
                <a:uFillTx/>
                <a:latin typeface="Calibri" panose="020F0502020204030204" pitchFamily="34" charset="0"/>
                <a:cs typeface="Calibri" panose="020F0502020204030204" pitchFamily="34" charset="0"/>
                <a:sym typeface="Gloria Hallelujah"/>
              </a:rPr>
              <a:t>cầu</a:t>
            </a:r>
            <a:endParaRPr kumimoji="0" lang="en-US" sz="4000" b="1" i="0" u="none" strike="noStrike" kern="1200" cap="none" spc="0" normalizeH="0" baseline="0" noProof="0" dirty="0">
              <a:ln>
                <a:noFill/>
              </a:ln>
              <a:solidFill>
                <a:srgbClr val="A7FF4A"/>
              </a:solidFill>
              <a:effectLst/>
              <a:uLnTx/>
              <a:uFillTx/>
              <a:latin typeface="Calibri" panose="020F0502020204030204" pitchFamily="34" charset="0"/>
              <a:cs typeface="Calibri" panose="020F0502020204030204" pitchFamily="34" charset="0"/>
              <a:sym typeface="Gloria Hallelujah"/>
            </a:endParaRPr>
          </a:p>
        </p:txBody>
      </p:sp>
      <p:sp>
        <p:nvSpPr>
          <p:cNvPr id="38" name="Google Shape;5317;p41"/>
          <p:cNvSpPr txBox="1">
            <a:spLocks/>
          </p:cNvSpPr>
          <p:nvPr/>
        </p:nvSpPr>
        <p:spPr>
          <a:xfrm>
            <a:off x="1163448" y="2723410"/>
            <a:ext cx="9848262" cy="61597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1pPr>
            <a:lvl2pPr marR="0" lvl="1"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2pPr>
            <a:lvl3pPr marR="0" lvl="2"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3pPr>
            <a:lvl4pPr marR="0" lvl="3"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4pPr>
            <a:lvl5pPr marR="0" lvl="4"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5pPr>
            <a:lvl6pPr marR="0" lvl="5"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6pPr>
            <a:lvl7pPr marR="0" lvl="6"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7pPr>
            <a:lvl8pPr marR="0" lvl="7"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8pPr>
            <a:lvl9pPr marR="0" lvl="8"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9pPr>
          </a:lstStyle>
          <a:p>
            <a:pPr marL="0" marR="0" lvl="0" indent="0" algn="l" defTabSz="914400" rtl="0" eaLnBrk="1" fontAlgn="auto" latinLnBrk="0" hangingPunct="1">
              <a:lnSpc>
                <a:spcPct val="100000"/>
              </a:lnSpc>
              <a:spcBef>
                <a:spcPts val="0"/>
              </a:spcBef>
              <a:spcAft>
                <a:spcPts val="0"/>
              </a:spcAft>
              <a:buClr>
                <a:prstClr val="black"/>
              </a:buClr>
              <a:buSzPts val="2800"/>
              <a:buFont typeface="Gloria Hallelujah"/>
              <a:buNone/>
              <a:tabLst/>
              <a:defRPr/>
            </a:pPr>
            <a:r>
              <a:rPr kumimoji="0" lang="vi-VN" sz="3600" b="0" i="0" u="none" strike="noStrike" kern="120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sym typeface="Gloria Hallelujah"/>
              </a:rPr>
              <a:t>1. Gạch chân dưới tiếng/từ khó đọc, dễ viết sai.</a:t>
            </a:r>
          </a:p>
        </p:txBody>
      </p:sp>
      <p:sp>
        <p:nvSpPr>
          <p:cNvPr id="39" name="Google Shape;5317;p41"/>
          <p:cNvSpPr txBox="1">
            <a:spLocks/>
          </p:cNvSpPr>
          <p:nvPr/>
        </p:nvSpPr>
        <p:spPr>
          <a:xfrm>
            <a:off x="1163448" y="3805293"/>
            <a:ext cx="9245147" cy="61597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1pPr>
            <a:lvl2pPr marR="0" lvl="1"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2pPr>
            <a:lvl3pPr marR="0" lvl="2"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3pPr>
            <a:lvl4pPr marR="0" lvl="3"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4pPr>
            <a:lvl5pPr marR="0" lvl="4"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5pPr>
            <a:lvl6pPr marR="0" lvl="5"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6pPr>
            <a:lvl7pPr marR="0" lvl="6"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7pPr>
            <a:lvl8pPr marR="0" lvl="7"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8pPr>
            <a:lvl9pPr marR="0" lvl="8"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9pPr>
          </a:lstStyle>
          <a:p>
            <a:pPr marL="0" marR="0" lvl="0" indent="0" algn="l" defTabSz="914400" rtl="0" eaLnBrk="1" fontAlgn="auto" latinLnBrk="0" hangingPunct="1">
              <a:lnSpc>
                <a:spcPct val="100000"/>
              </a:lnSpc>
              <a:spcBef>
                <a:spcPts val="0"/>
              </a:spcBef>
              <a:spcAft>
                <a:spcPts val="0"/>
              </a:spcAft>
              <a:buClr>
                <a:prstClr val="black"/>
              </a:buClr>
              <a:buSzPts val="2800"/>
              <a:buFont typeface="Gloria Hallelujah"/>
              <a:buNone/>
              <a:tabLst/>
              <a:defRPr/>
            </a:pPr>
            <a:r>
              <a:rPr kumimoji="0" lang="vi-VN" sz="3600" b="0" i="0" u="none" strike="noStrike" kern="120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sym typeface="Gloria Hallelujah"/>
              </a:rPr>
              <a:t>2. Em cần lưu ý điều gì khi trình bày bài viết.</a:t>
            </a:r>
          </a:p>
        </p:txBody>
      </p:sp>
      <p:pic>
        <p:nvPicPr>
          <p:cNvPr id="40" name="Picture 3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41651" y="5226746"/>
            <a:ext cx="1306026" cy="919597"/>
          </a:xfrm>
          <a:prstGeom prst="rect">
            <a:avLst/>
          </a:prstGeom>
        </p:spPr>
      </p:pic>
    </p:spTree>
    <p:extLst>
      <p:ext uri="{BB962C8B-B14F-4D97-AF65-F5344CB8AC3E}">
        <p14:creationId xmlns:p14="http://schemas.microsoft.com/office/powerpoint/2010/main" val="39649168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37"/>
                                        </p:tgtEl>
                                        <p:attrNameLst>
                                          <p:attrName>style.visibility</p:attrName>
                                        </p:attrNameLst>
                                      </p:cBhvr>
                                      <p:to>
                                        <p:strVal val="visible"/>
                                      </p:to>
                                    </p:set>
                                    <p:animEffect transition="in" filter="randombar(horizontal)">
                                      <p:cBhvr>
                                        <p:cTn id="7" dur="500"/>
                                        <p:tgtEl>
                                          <p:spTgt spid="37"/>
                                        </p:tgtEl>
                                      </p:cBhvr>
                                    </p:animEffect>
                                  </p:childTnLst>
                                </p:cTn>
                              </p:par>
                            </p:childTnLst>
                          </p:cTn>
                        </p:par>
                        <p:par>
                          <p:cTn id="8" fill="hold">
                            <p:stCondLst>
                              <p:cond delay="500"/>
                            </p:stCondLst>
                            <p:childTnLst>
                              <p:par>
                                <p:cTn id="9" presetID="14" presetClass="entr" presetSubtype="10" fill="hold" grpId="0" nodeType="afterEffect">
                                  <p:stCondLst>
                                    <p:cond delay="0"/>
                                  </p:stCondLst>
                                  <p:childTnLst>
                                    <p:set>
                                      <p:cBhvr>
                                        <p:cTn id="10" dur="1" fill="hold">
                                          <p:stCondLst>
                                            <p:cond delay="0"/>
                                          </p:stCondLst>
                                        </p:cTn>
                                        <p:tgtEl>
                                          <p:spTgt spid="38"/>
                                        </p:tgtEl>
                                        <p:attrNameLst>
                                          <p:attrName>style.visibility</p:attrName>
                                        </p:attrNameLst>
                                      </p:cBhvr>
                                      <p:to>
                                        <p:strVal val="visible"/>
                                      </p:to>
                                    </p:set>
                                    <p:animEffect transition="in" filter="randombar(horizontal)">
                                      <p:cBhvr>
                                        <p:cTn id="11" dur="500"/>
                                        <p:tgtEl>
                                          <p:spTgt spid="38"/>
                                        </p:tgtEl>
                                      </p:cBhvr>
                                    </p:animEffect>
                                  </p:childTnLst>
                                </p:cTn>
                              </p:par>
                            </p:childTnLst>
                          </p:cTn>
                        </p:par>
                        <p:par>
                          <p:cTn id="12" fill="hold">
                            <p:stCondLst>
                              <p:cond delay="1000"/>
                            </p:stCondLst>
                            <p:childTnLst>
                              <p:par>
                                <p:cTn id="13" presetID="14" presetClass="entr" presetSubtype="10" fill="hold" grpId="0" nodeType="afterEffect">
                                  <p:stCondLst>
                                    <p:cond delay="0"/>
                                  </p:stCondLst>
                                  <p:childTnLst>
                                    <p:set>
                                      <p:cBhvr>
                                        <p:cTn id="14" dur="1" fill="hold">
                                          <p:stCondLst>
                                            <p:cond delay="0"/>
                                          </p:stCondLst>
                                        </p:cTn>
                                        <p:tgtEl>
                                          <p:spTgt spid="39"/>
                                        </p:tgtEl>
                                        <p:attrNameLst>
                                          <p:attrName>style.visibility</p:attrName>
                                        </p:attrNameLst>
                                      </p:cBhvr>
                                      <p:to>
                                        <p:strVal val="visible"/>
                                      </p:to>
                                    </p:set>
                                    <p:animEffect transition="in" filter="randombar(horizontal)">
                                      <p:cBhvr>
                                        <p:cTn id="15" dur="500"/>
                                        <p:tgtEl>
                                          <p:spTgt spid="39"/>
                                        </p:tgtEl>
                                      </p:cBhvr>
                                    </p:animEffect>
                                  </p:childTnLst>
                                </p:cTn>
                              </p:par>
                            </p:childTnLst>
                          </p:cTn>
                        </p:par>
                        <p:par>
                          <p:cTn id="16" fill="hold">
                            <p:stCondLst>
                              <p:cond delay="1500"/>
                            </p:stCondLst>
                            <p:childTnLst>
                              <p:par>
                                <p:cTn id="17" presetID="14" presetClass="entr" presetSubtype="10" fill="hold" nodeType="afterEffect">
                                  <p:stCondLst>
                                    <p:cond delay="0"/>
                                  </p:stCondLst>
                                  <p:childTnLst>
                                    <p:set>
                                      <p:cBhvr>
                                        <p:cTn id="18" dur="1" fill="hold">
                                          <p:stCondLst>
                                            <p:cond delay="0"/>
                                          </p:stCondLst>
                                        </p:cTn>
                                        <p:tgtEl>
                                          <p:spTgt spid="40"/>
                                        </p:tgtEl>
                                        <p:attrNameLst>
                                          <p:attrName>style.visibility</p:attrName>
                                        </p:attrNameLst>
                                      </p:cBhvr>
                                      <p:to>
                                        <p:strVal val="visible"/>
                                      </p:to>
                                    </p:set>
                                    <p:animEffect transition="in" filter="randombar(horizontal)">
                                      <p:cBhvr>
                                        <p:cTn id="19" dur="5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p:bldP spid="38" grpId="0"/>
      <p:bldP spid="39"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矩形: 圆角 3">
            <a:extLst>
              <a:ext uri="{FF2B5EF4-FFF2-40B4-BE49-F238E27FC236}">
                <a16:creationId xmlns:a16="http://schemas.microsoft.com/office/drawing/2014/main" id="{39EDB4C4-69D8-41F7-8934-A5F3292B59DD}"/>
              </a:ext>
            </a:extLst>
          </p:cNvPr>
          <p:cNvSpPr/>
          <p:nvPr/>
        </p:nvSpPr>
        <p:spPr>
          <a:xfrm>
            <a:off x="95250" y="552450"/>
            <a:ext cx="11963400" cy="6153150"/>
          </a:xfrm>
          <a:prstGeom prst="roundRect">
            <a:avLst/>
          </a:prstGeom>
          <a:solidFill>
            <a:schemeClr val="bg1"/>
          </a:solidFill>
          <a:ln>
            <a:noFill/>
          </a:ln>
          <a:effectLst>
            <a:outerShdw blurRad="127000" algn="ctr" rotWithShape="0">
              <a:prstClr val="black">
                <a:alpha val="7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等线" panose="020F0502020204030204"/>
              <a:ea typeface="等线" panose="02010600030101010101" pitchFamily="2" charset="-122"/>
              <a:cs typeface="+mn-cs"/>
            </a:endParaRPr>
          </a:p>
        </p:txBody>
      </p:sp>
      <p:pic>
        <p:nvPicPr>
          <p:cNvPr id="13" name="Picture 12">
            <a:extLst>
              <a:ext uri="{FF2B5EF4-FFF2-40B4-BE49-F238E27FC236}">
                <a16:creationId xmlns:a16="http://schemas.microsoft.com/office/drawing/2014/main" id="{5E18BB88-9D42-4063-9912-19CD6107D161}"/>
              </a:ext>
            </a:extLst>
          </p:cNvPr>
          <p:cNvPicPr>
            <a:picLocks noChangeAspect="1"/>
          </p:cNvPicPr>
          <p:nvPr/>
        </p:nvPicPr>
        <p:blipFill>
          <a:blip r:embed="rId4">
            <a:duotone>
              <a:srgbClr val="70AD47">
                <a:shade val="45000"/>
                <a:satMod val="135000"/>
              </a:srgbClr>
              <a:prstClr val="white"/>
            </a:duotone>
          </a:blip>
          <a:stretch>
            <a:fillRect/>
          </a:stretch>
        </p:blipFill>
        <p:spPr>
          <a:xfrm>
            <a:off x="1975420" y="2967275"/>
            <a:ext cx="1152114" cy="537654"/>
          </a:xfrm>
          <a:prstGeom prst="rect">
            <a:avLst/>
          </a:prstGeom>
        </p:spPr>
      </p:pic>
      <p:sp>
        <p:nvSpPr>
          <p:cNvPr id="14" name="Rectangle 13">
            <a:extLst>
              <a:ext uri="{FF2B5EF4-FFF2-40B4-BE49-F238E27FC236}">
                <a16:creationId xmlns:a16="http://schemas.microsoft.com/office/drawing/2014/main" id="{3741C3E8-5881-4873-99E9-00BA30E60A54}"/>
              </a:ext>
            </a:extLst>
          </p:cNvPr>
          <p:cNvSpPr/>
          <p:nvPr/>
        </p:nvSpPr>
        <p:spPr>
          <a:xfrm>
            <a:off x="775666" y="3687972"/>
            <a:ext cx="2693783" cy="584775"/>
          </a:xfrm>
          <a:prstGeom prst="rect">
            <a:avLst/>
          </a:prstGeom>
        </p:spPr>
        <p:txBody>
          <a:bodyPr wrap="square">
            <a:spAutoFit/>
          </a:bodyPr>
          <a:lstStyle/>
          <a:p>
            <a:pPr algn="ctr" defTabSz="457200"/>
            <a:r>
              <a:rPr lang="en-US" sz="3200" b="1" dirty="0" err="1">
                <a:solidFill>
                  <a:schemeClr val="accent6">
                    <a:lumMod val="50000"/>
                  </a:schemeClr>
                </a:solidFill>
                <a:effectLst>
                  <a:outerShdw blurRad="38100" dist="38100" dir="2700000" algn="tl">
                    <a:srgbClr val="000000">
                      <a:alpha val="43137"/>
                    </a:srgbClr>
                  </a:outerShdw>
                </a:effectLst>
                <a:latin typeface="Calibri" panose="020F0502020204030204" pitchFamily="34" charset="0"/>
                <a:ea typeface="微软雅黑"/>
                <a:cs typeface="Calibri" panose="020F0502020204030204" pitchFamily="34" charset="0"/>
              </a:rPr>
              <a:t>Lùi</a:t>
            </a:r>
            <a:r>
              <a:rPr lang="en-US" sz="3200" b="1" dirty="0">
                <a:solidFill>
                  <a:schemeClr val="accent6">
                    <a:lumMod val="50000"/>
                  </a:schemeClr>
                </a:solidFill>
                <a:effectLst>
                  <a:outerShdw blurRad="38100" dist="38100" dir="2700000" algn="tl">
                    <a:srgbClr val="000000">
                      <a:alpha val="43137"/>
                    </a:srgbClr>
                  </a:outerShdw>
                </a:effectLst>
                <a:latin typeface="Calibri" panose="020F0502020204030204" pitchFamily="34" charset="0"/>
                <a:ea typeface="微软雅黑"/>
                <a:cs typeface="Calibri" panose="020F0502020204030204" pitchFamily="34" charset="0"/>
              </a:rPr>
              <a:t> </a:t>
            </a:r>
            <a:r>
              <a:rPr lang="en-US" sz="3200" b="1" dirty="0" err="1">
                <a:solidFill>
                  <a:schemeClr val="accent6">
                    <a:lumMod val="50000"/>
                  </a:schemeClr>
                </a:solidFill>
                <a:effectLst>
                  <a:outerShdw blurRad="38100" dist="38100" dir="2700000" algn="tl">
                    <a:srgbClr val="000000">
                      <a:alpha val="43137"/>
                    </a:srgbClr>
                  </a:outerShdw>
                </a:effectLst>
                <a:latin typeface="Calibri" panose="020F0502020204030204" pitchFamily="34" charset="0"/>
                <a:ea typeface="微软雅黑"/>
                <a:cs typeface="Calibri" panose="020F0502020204030204" pitchFamily="34" charset="0"/>
              </a:rPr>
              <a:t>vào</a:t>
            </a:r>
            <a:r>
              <a:rPr lang="en-US" sz="3200" b="1" dirty="0">
                <a:solidFill>
                  <a:schemeClr val="accent6">
                    <a:lumMod val="50000"/>
                  </a:schemeClr>
                </a:solidFill>
                <a:effectLst>
                  <a:outerShdw blurRad="38100" dist="38100" dir="2700000" algn="tl">
                    <a:srgbClr val="000000">
                      <a:alpha val="43137"/>
                    </a:srgbClr>
                  </a:outerShdw>
                </a:effectLst>
                <a:latin typeface="Calibri" panose="020F0502020204030204" pitchFamily="34" charset="0"/>
                <a:ea typeface="微软雅黑"/>
                <a:cs typeface="Calibri" panose="020F0502020204030204" pitchFamily="34" charset="0"/>
              </a:rPr>
              <a:t> 2 ô </a:t>
            </a:r>
            <a:r>
              <a:rPr lang="en-US" sz="3200" b="1" dirty="0" err="1">
                <a:solidFill>
                  <a:schemeClr val="accent6">
                    <a:lumMod val="50000"/>
                  </a:schemeClr>
                </a:solidFill>
                <a:effectLst>
                  <a:outerShdw blurRad="38100" dist="38100" dir="2700000" algn="tl">
                    <a:srgbClr val="000000">
                      <a:alpha val="43137"/>
                    </a:srgbClr>
                  </a:outerShdw>
                </a:effectLst>
                <a:latin typeface="Calibri" panose="020F0502020204030204" pitchFamily="34" charset="0"/>
                <a:ea typeface="微软雅黑"/>
                <a:cs typeface="Calibri" panose="020F0502020204030204" pitchFamily="34" charset="0"/>
              </a:rPr>
              <a:t>ly</a:t>
            </a:r>
            <a:r>
              <a:rPr lang="en-US" sz="3200" b="1" dirty="0">
                <a:solidFill>
                  <a:schemeClr val="accent6">
                    <a:lumMod val="50000"/>
                  </a:schemeClr>
                </a:solidFill>
                <a:effectLst>
                  <a:outerShdw blurRad="38100" dist="38100" dir="2700000" algn="tl">
                    <a:srgbClr val="000000">
                      <a:alpha val="43137"/>
                    </a:srgbClr>
                  </a:outerShdw>
                </a:effectLst>
                <a:latin typeface="Calibri" panose="020F0502020204030204" pitchFamily="34" charset="0"/>
                <a:ea typeface="微软雅黑"/>
                <a:cs typeface="Calibri" panose="020F0502020204030204" pitchFamily="34" charset="0"/>
              </a:rPr>
              <a:t> </a:t>
            </a:r>
          </a:p>
        </p:txBody>
      </p:sp>
      <p:pic>
        <p:nvPicPr>
          <p:cNvPr id="15" name="Picture 14">
            <a:extLst>
              <a:ext uri="{FF2B5EF4-FFF2-40B4-BE49-F238E27FC236}">
                <a16:creationId xmlns:a16="http://schemas.microsoft.com/office/drawing/2014/main" id="{791AE74C-DFD3-4C23-83CC-40519F5713CD}"/>
              </a:ext>
            </a:extLst>
          </p:cNvPr>
          <p:cNvPicPr>
            <a:picLocks noChangeAspect="1"/>
          </p:cNvPicPr>
          <p:nvPr/>
        </p:nvPicPr>
        <p:blipFill>
          <a:blip r:embed="rId5"/>
          <a:stretch>
            <a:fillRect/>
          </a:stretch>
        </p:blipFill>
        <p:spPr>
          <a:xfrm>
            <a:off x="3478106" y="2567093"/>
            <a:ext cx="5556648" cy="3775684"/>
          </a:xfrm>
          <a:prstGeom prst="rect">
            <a:avLst/>
          </a:prstGeom>
        </p:spPr>
      </p:pic>
      <p:pic>
        <p:nvPicPr>
          <p:cNvPr id="16" name="Picture 15">
            <a:extLst>
              <a:ext uri="{FF2B5EF4-FFF2-40B4-BE49-F238E27FC236}">
                <a16:creationId xmlns:a16="http://schemas.microsoft.com/office/drawing/2014/main" id="{91072F64-1AF3-4A1F-AA3A-85AD4328761E}"/>
              </a:ext>
            </a:extLst>
          </p:cNvPr>
          <p:cNvPicPr>
            <a:picLocks noChangeAspect="1"/>
          </p:cNvPicPr>
          <p:nvPr/>
        </p:nvPicPr>
        <p:blipFill>
          <a:blip r:embed="rId6">
            <a:duotone>
              <a:prstClr val="black"/>
              <a:schemeClr val="accent6">
                <a:tint val="45000"/>
                <a:satMod val="400000"/>
              </a:schemeClr>
            </a:duotone>
          </a:blip>
          <a:stretch>
            <a:fillRect/>
          </a:stretch>
        </p:blipFill>
        <p:spPr>
          <a:xfrm>
            <a:off x="3505582" y="3022034"/>
            <a:ext cx="475529" cy="428137"/>
          </a:xfrm>
          <a:prstGeom prst="rect">
            <a:avLst/>
          </a:prstGeom>
          <a:solidFill>
            <a:schemeClr val="accent6">
              <a:lumMod val="20000"/>
              <a:lumOff val="80000"/>
            </a:schemeClr>
          </a:solidFill>
        </p:spPr>
      </p:pic>
      <p:pic>
        <p:nvPicPr>
          <p:cNvPr id="17" name="Picture 16">
            <a:extLst>
              <a:ext uri="{FF2B5EF4-FFF2-40B4-BE49-F238E27FC236}">
                <a16:creationId xmlns:a16="http://schemas.microsoft.com/office/drawing/2014/main" id="{487FABE9-70BC-4E05-8901-0A0A085C3F83}"/>
              </a:ext>
            </a:extLst>
          </p:cNvPr>
          <p:cNvPicPr>
            <a:picLocks noChangeAspect="1"/>
          </p:cNvPicPr>
          <p:nvPr/>
        </p:nvPicPr>
        <p:blipFill>
          <a:blip r:embed="rId6">
            <a:duotone>
              <a:prstClr val="black"/>
              <a:schemeClr val="accent6">
                <a:tint val="45000"/>
                <a:satMod val="400000"/>
              </a:schemeClr>
            </a:duotone>
          </a:blip>
          <a:stretch>
            <a:fillRect/>
          </a:stretch>
        </p:blipFill>
        <p:spPr>
          <a:xfrm>
            <a:off x="3954929" y="3022033"/>
            <a:ext cx="475529" cy="428137"/>
          </a:xfrm>
          <a:prstGeom prst="rect">
            <a:avLst/>
          </a:prstGeom>
          <a:solidFill>
            <a:schemeClr val="accent4">
              <a:lumMod val="60000"/>
              <a:lumOff val="40000"/>
            </a:schemeClr>
          </a:solidFill>
        </p:spPr>
      </p:pic>
      <p:pic>
        <p:nvPicPr>
          <p:cNvPr id="2" name="Picture 1">
            <a:extLst>
              <a:ext uri="{FF2B5EF4-FFF2-40B4-BE49-F238E27FC236}">
                <a16:creationId xmlns:a16="http://schemas.microsoft.com/office/drawing/2014/main" id="{CE86DF9F-6083-48DB-B799-ABBF5A0A54C3}"/>
              </a:ext>
            </a:extLst>
          </p:cNvPr>
          <p:cNvPicPr>
            <a:picLocks noChangeAspect="1"/>
          </p:cNvPicPr>
          <p:nvPr/>
        </p:nvPicPr>
        <p:blipFill>
          <a:blip r:embed="rId7"/>
          <a:stretch>
            <a:fillRect/>
          </a:stretch>
        </p:blipFill>
        <p:spPr>
          <a:xfrm>
            <a:off x="1763269" y="374057"/>
            <a:ext cx="8760711" cy="1956986"/>
          </a:xfrm>
          <a:prstGeom prst="rect">
            <a:avLst/>
          </a:prstGeom>
        </p:spPr>
      </p:pic>
      <p:sp>
        <p:nvSpPr>
          <p:cNvPr id="3" name="TextBox 2">
            <a:extLst>
              <a:ext uri="{FF2B5EF4-FFF2-40B4-BE49-F238E27FC236}">
                <a16:creationId xmlns:a16="http://schemas.microsoft.com/office/drawing/2014/main" id="{6E09F98F-DA74-483D-B50C-9882CD094A9A}"/>
              </a:ext>
            </a:extLst>
          </p:cNvPr>
          <p:cNvSpPr txBox="1"/>
          <p:nvPr/>
        </p:nvSpPr>
        <p:spPr>
          <a:xfrm>
            <a:off x="4400549" y="3181350"/>
            <a:ext cx="4029075" cy="430887"/>
          </a:xfrm>
          <a:prstGeom prst="rect">
            <a:avLst/>
          </a:prstGeom>
          <a:noFill/>
        </p:spPr>
        <p:txBody>
          <a:bodyPr wrap="square" rtlCol="0">
            <a:spAutoFit/>
          </a:bodyPr>
          <a:lstStyle/>
          <a:p>
            <a:r>
              <a:rPr lang="en-US" sz="2200" b="1" dirty="0" err="1">
                <a:latin typeface="HP001 4 hàng" panose="020B0603050302020204" pitchFamily="34" charset="0"/>
              </a:rPr>
              <a:t>Bẵng</a:t>
            </a:r>
            <a:r>
              <a:rPr lang="en-US" sz="2200" b="1" dirty="0">
                <a:latin typeface="HP001 4 hàng" panose="020B0603050302020204" pitchFamily="34" charset="0"/>
              </a:rPr>
              <a:t> </a:t>
            </a:r>
            <a:r>
              <a:rPr lang="en-US" sz="2200" b="1" dirty="0" err="1">
                <a:latin typeface="HP001 4 hàng" panose="020B0603050302020204" pitchFamily="34" charset="0"/>
              </a:rPr>
              <a:t>đi</a:t>
            </a:r>
            <a:r>
              <a:rPr lang="en-US" sz="2200" b="1" dirty="0">
                <a:latin typeface="HP001 4 hàng" panose="020B0603050302020204" pitchFamily="34" charset="0"/>
              </a:rPr>
              <a:t> </a:t>
            </a:r>
            <a:r>
              <a:rPr lang="en-US" sz="2200" b="1" dirty="0" err="1">
                <a:latin typeface="HP001 4 hàng" panose="020B0603050302020204" pitchFamily="34" charset="0"/>
              </a:rPr>
              <a:t>một</a:t>
            </a:r>
            <a:r>
              <a:rPr lang="en-US" sz="2200" b="1" dirty="0">
                <a:latin typeface="HP001 4 hàng" panose="020B0603050302020204" pitchFamily="34" charset="0"/>
              </a:rPr>
              <a:t> </a:t>
            </a:r>
            <a:r>
              <a:rPr lang="en-US" sz="2200" b="1" dirty="0" err="1">
                <a:latin typeface="HP001 4 hàng" panose="020B0603050302020204" pitchFamily="34" charset="0"/>
              </a:rPr>
              <a:t>vài</a:t>
            </a:r>
            <a:r>
              <a:rPr lang="en-US" sz="2200" b="1" dirty="0">
                <a:latin typeface="HP001 4 hàng" panose="020B0603050302020204" pitchFamily="34" charset="0"/>
              </a:rPr>
              <a:t> </a:t>
            </a:r>
            <a:r>
              <a:rPr lang="en-US" sz="2200" b="1" dirty="0" err="1">
                <a:latin typeface="HP001 4 hàng" panose="020B0603050302020204" pitchFamily="34" charset="0"/>
              </a:rPr>
              <a:t>tuần</a:t>
            </a:r>
            <a:endParaRPr lang="en-US" sz="2200" b="1" dirty="0">
              <a:latin typeface="HP001 4 hàng" panose="020B0603050302020204" pitchFamily="34" charset="0"/>
            </a:endParaRPr>
          </a:p>
        </p:txBody>
      </p:sp>
    </p:spTree>
    <p:extLst>
      <p:ext uri="{BB962C8B-B14F-4D97-AF65-F5344CB8AC3E}">
        <p14:creationId xmlns:p14="http://schemas.microsoft.com/office/powerpoint/2010/main" val="330285261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up)">
                                      <p:cBhvr>
                                        <p:cTn id="7" dur="500"/>
                                        <p:tgtEl>
                                          <p:spTgt spid="13"/>
                                        </p:tgtEl>
                                      </p:cBhvr>
                                    </p:animEffect>
                                  </p:childTnLst>
                                </p:cTn>
                              </p:par>
                              <p:par>
                                <p:cTn id="8" presetID="22" presetClass="entr" presetSubtype="1" fill="hold" grpId="0"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wipe(up)">
                                      <p:cBhvr>
                                        <p:cTn id="10" dur="500"/>
                                        <p:tgtEl>
                                          <p:spTgt spid="14"/>
                                        </p:tgtEl>
                                      </p:cBhvr>
                                    </p:animEffect>
                                  </p:childTnLst>
                                </p:cTn>
                              </p:par>
                              <p:par>
                                <p:cTn id="11" presetID="22" presetClass="entr" presetSubtype="1" fill="hold" nodeType="withEffect">
                                  <p:stCondLst>
                                    <p:cond delay="0"/>
                                  </p:stCondLst>
                                  <p:childTnLst>
                                    <p:set>
                                      <p:cBhvr>
                                        <p:cTn id="12" dur="1" fill="hold">
                                          <p:stCondLst>
                                            <p:cond delay="0"/>
                                          </p:stCondLst>
                                        </p:cTn>
                                        <p:tgtEl>
                                          <p:spTgt spid="16"/>
                                        </p:tgtEl>
                                        <p:attrNameLst>
                                          <p:attrName>style.visibility</p:attrName>
                                        </p:attrNameLst>
                                      </p:cBhvr>
                                      <p:to>
                                        <p:strVal val="visible"/>
                                      </p:to>
                                    </p:set>
                                    <p:animEffect transition="in" filter="wipe(up)">
                                      <p:cBhvr>
                                        <p:cTn id="13" dur="500"/>
                                        <p:tgtEl>
                                          <p:spTgt spid="16"/>
                                        </p:tgtEl>
                                      </p:cBhvr>
                                    </p:animEffect>
                                  </p:childTnLst>
                                </p:cTn>
                              </p:par>
                              <p:par>
                                <p:cTn id="14" presetID="22" presetClass="entr" presetSubtype="1" fill="hold" nodeType="withEffect">
                                  <p:stCondLst>
                                    <p:cond delay="0"/>
                                  </p:stCondLst>
                                  <p:childTnLst>
                                    <p:set>
                                      <p:cBhvr>
                                        <p:cTn id="15" dur="1" fill="hold">
                                          <p:stCondLst>
                                            <p:cond delay="0"/>
                                          </p:stCondLst>
                                        </p:cTn>
                                        <p:tgtEl>
                                          <p:spTgt spid="17"/>
                                        </p:tgtEl>
                                        <p:attrNameLst>
                                          <p:attrName>style.visibility</p:attrName>
                                        </p:attrNameLst>
                                      </p:cBhvr>
                                      <p:to>
                                        <p:strVal val="visible"/>
                                      </p:to>
                                    </p:set>
                                    <p:animEffect transition="in" filter="wipe(up)">
                                      <p:cBhvr>
                                        <p:cTn id="16" dur="500"/>
                                        <p:tgtEl>
                                          <p:spTgt spid="17"/>
                                        </p:tgtEl>
                                      </p:cBhvr>
                                    </p:animEffect>
                                  </p:childTnLst>
                                </p:cTn>
                              </p:par>
                              <p:par>
                                <p:cTn id="17" presetID="22" presetClass="entr" presetSubtype="1" fill="hold" nodeType="with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wipe(up)">
                                      <p:cBhvr>
                                        <p:cTn id="19" dur="500"/>
                                        <p:tgtEl>
                                          <p:spTgt spid="15"/>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3"/>
                                        </p:tgtEl>
                                        <p:attrNameLst>
                                          <p:attrName>style.visibility</p:attrName>
                                        </p:attrNameLst>
                                      </p:cBhvr>
                                      <p:to>
                                        <p:strVal val="visible"/>
                                      </p:to>
                                    </p:set>
                                    <p:animEffect transition="in" filter="barn(inVertical)">
                                      <p:cBhvr>
                                        <p:cTn id="2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3"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矩形: 圆角 3">
            <a:extLst>
              <a:ext uri="{FF2B5EF4-FFF2-40B4-BE49-F238E27FC236}">
                <a16:creationId xmlns:a16="http://schemas.microsoft.com/office/drawing/2014/main" id="{39EDB4C4-69D8-41F7-8934-A5F3292B59DD}"/>
              </a:ext>
            </a:extLst>
          </p:cNvPr>
          <p:cNvSpPr/>
          <p:nvPr/>
        </p:nvSpPr>
        <p:spPr>
          <a:xfrm>
            <a:off x="95250" y="552450"/>
            <a:ext cx="11963400" cy="6153150"/>
          </a:xfrm>
          <a:prstGeom prst="roundRect">
            <a:avLst/>
          </a:prstGeom>
          <a:solidFill>
            <a:schemeClr val="bg1"/>
          </a:solidFill>
          <a:ln>
            <a:noFill/>
          </a:ln>
          <a:effectLst>
            <a:outerShdw blurRad="127000" algn="ctr" rotWithShape="0">
              <a:prstClr val="black">
                <a:alpha val="7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8" name="Rectangle: Rounded Corners 7">
            <a:extLst>
              <a:ext uri="{FF2B5EF4-FFF2-40B4-BE49-F238E27FC236}">
                <a16:creationId xmlns:a16="http://schemas.microsoft.com/office/drawing/2014/main" id="{19CCA3D1-E0FD-48D6-91A2-E58884340565}"/>
              </a:ext>
            </a:extLst>
          </p:cNvPr>
          <p:cNvSpPr/>
          <p:nvPr/>
        </p:nvSpPr>
        <p:spPr>
          <a:xfrm>
            <a:off x="294968" y="-596676"/>
            <a:ext cx="11602064" cy="6607277"/>
          </a:xfrm>
          <a:prstGeom prst="roundRect">
            <a:avLst/>
          </a:prstGeom>
          <a:solidFill>
            <a:schemeClr val="bg1">
              <a:alpha val="7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8" name="Picture 17">
            <a:extLst>
              <a:ext uri="{FF2B5EF4-FFF2-40B4-BE49-F238E27FC236}">
                <a16:creationId xmlns:a16="http://schemas.microsoft.com/office/drawing/2014/main" id="{02E2B9F3-3BEE-44A3-82F5-F0CEC24F0D77}"/>
              </a:ext>
            </a:extLst>
          </p:cNvPr>
          <p:cNvPicPr>
            <a:picLocks noChangeAspect="1"/>
          </p:cNvPicPr>
          <p:nvPr/>
        </p:nvPicPr>
        <p:blipFill>
          <a:blip r:embed="rId4"/>
          <a:stretch>
            <a:fillRect/>
          </a:stretch>
        </p:blipFill>
        <p:spPr>
          <a:xfrm>
            <a:off x="378494" y="1489991"/>
            <a:ext cx="4148492" cy="2433942"/>
          </a:xfrm>
          <a:prstGeom prst="rect">
            <a:avLst/>
          </a:prstGeom>
          <a:effectLst>
            <a:glow rad="127000">
              <a:srgbClr val="F79646">
                <a:lumMod val="20000"/>
                <a:lumOff val="80000"/>
              </a:srgbClr>
            </a:glow>
          </a:effectLst>
        </p:spPr>
      </p:pic>
      <p:pic>
        <p:nvPicPr>
          <p:cNvPr id="19" name="Picture 12">
            <a:extLst>
              <a:ext uri="{FF2B5EF4-FFF2-40B4-BE49-F238E27FC236}">
                <a16:creationId xmlns:a16="http://schemas.microsoft.com/office/drawing/2014/main" id="{539A0D85-C82E-4CD2-9F3E-6CBA302B80CE}"/>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6014805" y="1206201"/>
            <a:ext cx="5078675" cy="1228116"/>
          </a:xfrm>
          <a:prstGeom prst="rect">
            <a:avLst/>
          </a:prstGeom>
        </p:spPr>
      </p:pic>
      <p:pic>
        <p:nvPicPr>
          <p:cNvPr id="20" name="Picture 12">
            <a:extLst>
              <a:ext uri="{FF2B5EF4-FFF2-40B4-BE49-F238E27FC236}">
                <a16:creationId xmlns:a16="http://schemas.microsoft.com/office/drawing/2014/main" id="{019B1B3E-5EA5-4EED-B9C7-9453E9C8F267}"/>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5100894" y="3033300"/>
            <a:ext cx="5078675" cy="1228116"/>
          </a:xfrm>
          <a:prstGeom prst="rect">
            <a:avLst/>
          </a:prstGeom>
        </p:spPr>
      </p:pic>
      <p:pic>
        <p:nvPicPr>
          <p:cNvPr id="21" name="Picture 12">
            <a:extLst>
              <a:ext uri="{FF2B5EF4-FFF2-40B4-BE49-F238E27FC236}">
                <a16:creationId xmlns:a16="http://schemas.microsoft.com/office/drawing/2014/main" id="{0857DF07-4FB6-467B-B4F9-209E12CF1A90}"/>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2875118" y="4626598"/>
            <a:ext cx="5078675" cy="1228116"/>
          </a:xfrm>
          <a:prstGeom prst="rect">
            <a:avLst/>
          </a:prstGeom>
        </p:spPr>
      </p:pic>
      <p:sp>
        <p:nvSpPr>
          <p:cNvPr id="22" name="TextBox 21">
            <a:extLst>
              <a:ext uri="{FF2B5EF4-FFF2-40B4-BE49-F238E27FC236}">
                <a16:creationId xmlns:a16="http://schemas.microsoft.com/office/drawing/2014/main" id="{A5A85FCC-9AAA-4D03-BF1A-235A7AFA7739}"/>
              </a:ext>
            </a:extLst>
          </p:cNvPr>
          <p:cNvSpPr txBox="1"/>
          <p:nvPr/>
        </p:nvSpPr>
        <p:spPr>
          <a:xfrm>
            <a:off x="6542036" y="1158539"/>
            <a:ext cx="4390488" cy="1323439"/>
          </a:xfrm>
          <a:prstGeom prst="rect">
            <a:avLst/>
          </a:prstGeom>
          <a:noFill/>
        </p:spPr>
        <p:txBody>
          <a:bodyPr wrap="square">
            <a:spAutoFit/>
          </a:bodyPr>
          <a:lstStyle/>
          <a:p>
            <a:pPr algn="ctr"/>
            <a:r>
              <a:rPr kumimoji="0" lang="en-US" sz="4000" b="1" i="0" u="none" strike="noStrike" kern="0" cap="none" spc="0" normalizeH="0" baseline="0" noProof="0" dirty="0" err="1">
                <a:ln>
                  <a:noFill/>
                </a:ln>
                <a:solidFill>
                  <a:schemeClr val="accent6">
                    <a:lumMod val="50000"/>
                  </a:schemeClr>
                </a:solidFill>
                <a:effectLst/>
                <a:uLnTx/>
                <a:uFillTx/>
                <a:latin typeface="Calibri" panose="020F0502020204030204" pitchFamily="34" charset="0"/>
                <a:ea typeface="+mn-ea"/>
                <a:cs typeface="Calibri" panose="020F0502020204030204" pitchFamily="34" charset="0"/>
                <a:sym typeface="Arial"/>
              </a:rPr>
              <a:t>Thẳng</a:t>
            </a:r>
            <a:r>
              <a:rPr kumimoji="0" lang="en-US" sz="4000" b="1" i="0" u="none" strike="noStrike" kern="0" cap="none" spc="0" normalizeH="0" baseline="0" noProof="0" dirty="0">
                <a:ln>
                  <a:noFill/>
                </a:ln>
                <a:solidFill>
                  <a:schemeClr val="accent6">
                    <a:lumMod val="50000"/>
                  </a:schemeClr>
                </a:solidFill>
                <a:effectLst/>
                <a:uLnTx/>
                <a:uFillTx/>
                <a:latin typeface="Calibri" panose="020F0502020204030204" pitchFamily="34" charset="0"/>
                <a:ea typeface="+mn-ea"/>
                <a:cs typeface="Calibri" panose="020F0502020204030204" pitchFamily="34" charset="0"/>
                <a:sym typeface="Arial"/>
              </a:rPr>
              <a:t> </a:t>
            </a:r>
            <a:r>
              <a:rPr kumimoji="0" lang="en-US" sz="4000" b="1" i="0" u="none" strike="noStrike" kern="0" cap="none" spc="0" normalizeH="0" baseline="0" noProof="0" dirty="0" err="1">
                <a:ln>
                  <a:noFill/>
                </a:ln>
                <a:solidFill>
                  <a:schemeClr val="accent6">
                    <a:lumMod val="50000"/>
                  </a:schemeClr>
                </a:solidFill>
                <a:effectLst/>
                <a:uLnTx/>
                <a:uFillTx/>
                <a:latin typeface="Calibri" panose="020F0502020204030204" pitchFamily="34" charset="0"/>
                <a:ea typeface="+mn-ea"/>
                <a:cs typeface="Calibri" panose="020F0502020204030204" pitchFamily="34" charset="0"/>
                <a:sym typeface="Arial"/>
              </a:rPr>
              <a:t>lưng</a:t>
            </a:r>
            <a:r>
              <a:rPr kumimoji="0" lang="en-US" sz="4000" b="1" i="0" u="none" strike="noStrike" kern="0" cap="none" spc="0" normalizeH="0" baseline="0" noProof="0" dirty="0">
                <a:ln>
                  <a:noFill/>
                </a:ln>
                <a:solidFill>
                  <a:schemeClr val="accent6">
                    <a:lumMod val="50000"/>
                  </a:schemeClr>
                </a:solidFill>
                <a:effectLst/>
                <a:uLnTx/>
                <a:uFillTx/>
                <a:latin typeface="Calibri" panose="020F0502020204030204" pitchFamily="34" charset="0"/>
                <a:ea typeface="+mn-ea"/>
                <a:cs typeface="Calibri" panose="020F0502020204030204" pitchFamily="34" charset="0"/>
                <a:sym typeface="Arial"/>
              </a:rPr>
              <a:t>, </a:t>
            </a:r>
            <a:r>
              <a:rPr kumimoji="0" lang="en-US" sz="4000" b="1" i="0" u="none" strike="noStrike" kern="0" cap="none" spc="0" normalizeH="0" baseline="0" noProof="0" dirty="0" err="1">
                <a:ln>
                  <a:noFill/>
                </a:ln>
                <a:solidFill>
                  <a:schemeClr val="accent6">
                    <a:lumMod val="50000"/>
                  </a:schemeClr>
                </a:solidFill>
                <a:effectLst/>
                <a:uLnTx/>
                <a:uFillTx/>
                <a:latin typeface="Calibri" panose="020F0502020204030204" pitchFamily="34" charset="0"/>
                <a:ea typeface="+mn-ea"/>
                <a:cs typeface="Calibri" panose="020F0502020204030204" pitchFamily="34" charset="0"/>
                <a:sym typeface="Arial"/>
              </a:rPr>
              <a:t>chân</a:t>
            </a:r>
            <a:r>
              <a:rPr kumimoji="0" lang="en-US" sz="4000" b="1" i="0" u="none" strike="noStrike" kern="0" cap="none" spc="0" normalizeH="0" baseline="0" noProof="0" dirty="0">
                <a:ln>
                  <a:noFill/>
                </a:ln>
                <a:solidFill>
                  <a:schemeClr val="accent6">
                    <a:lumMod val="50000"/>
                  </a:schemeClr>
                </a:solidFill>
                <a:effectLst/>
                <a:uLnTx/>
                <a:uFillTx/>
                <a:latin typeface="Calibri" panose="020F0502020204030204" pitchFamily="34" charset="0"/>
                <a:ea typeface="+mn-ea"/>
                <a:cs typeface="Calibri" panose="020F0502020204030204" pitchFamily="34" charset="0"/>
                <a:sym typeface="Arial"/>
              </a:rPr>
              <a:t> </a:t>
            </a:r>
            <a:r>
              <a:rPr kumimoji="0" lang="en-US" sz="4000" b="1" i="0" u="none" strike="noStrike" kern="0" cap="none" spc="0" normalizeH="0" baseline="0" noProof="0" dirty="0" err="1">
                <a:ln>
                  <a:noFill/>
                </a:ln>
                <a:solidFill>
                  <a:schemeClr val="accent6">
                    <a:lumMod val="50000"/>
                  </a:schemeClr>
                </a:solidFill>
                <a:effectLst/>
                <a:uLnTx/>
                <a:uFillTx/>
                <a:latin typeface="Calibri" panose="020F0502020204030204" pitchFamily="34" charset="0"/>
                <a:ea typeface="+mn-ea"/>
                <a:cs typeface="Calibri" panose="020F0502020204030204" pitchFamily="34" charset="0"/>
                <a:sym typeface="Arial"/>
              </a:rPr>
              <a:t>đặt</a:t>
            </a:r>
            <a:r>
              <a:rPr kumimoji="0" lang="en-US" sz="4000" b="1" i="0" u="none" strike="noStrike" kern="0" cap="none" spc="0" normalizeH="0" baseline="0" noProof="0" dirty="0">
                <a:ln>
                  <a:noFill/>
                </a:ln>
                <a:solidFill>
                  <a:schemeClr val="accent6">
                    <a:lumMod val="50000"/>
                  </a:schemeClr>
                </a:solidFill>
                <a:effectLst/>
                <a:uLnTx/>
                <a:uFillTx/>
                <a:latin typeface="Calibri" panose="020F0502020204030204" pitchFamily="34" charset="0"/>
                <a:ea typeface="+mn-ea"/>
                <a:cs typeface="Calibri" panose="020F0502020204030204" pitchFamily="34" charset="0"/>
                <a:sym typeface="Arial"/>
              </a:rPr>
              <a:t> </a:t>
            </a:r>
            <a:r>
              <a:rPr kumimoji="0" lang="en-US" sz="4000" b="1" i="0" u="none" strike="noStrike" kern="0" cap="none" spc="0" normalizeH="0" baseline="0" noProof="0" dirty="0" err="1">
                <a:ln>
                  <a:noFill/>
                </a:ln>
                <a:solidFill>
                  <a:schemeClr val="accent6">
                    <a:lumMod val="50000"/>
                  </a:schemeClr>
                </a:solidFill>
                <a:effectLst/>
                <a:uLnTx/>
                <a:uFillTx/>
                <a:latin typeface="Calibri" panose="020F0502020204030204" pitchFamily="34" charset="0"/>
                <a:ea typeface="+mn-ea"/>
                <a:cs typeface="Calibri" panose="020F0502020204030204" pitchFamily="34" charset="0"/>
                <a:sym typeface="Arial"/>
              </a:rPr>
              <a:t>đúng</a:t>
            </a:r>
            <a:r>
              <a:rPr kumimoji="0" lang="en-US" sz="4000" b="1" i="0" u="none" strike="noStrike" kern="0" cap="none" spc="0" normalizeH="0" baseline="0" noProof="0" dirty="0">
                <a:ln>
                  <a:noFill/>
                </a:ln>
                <a:solidFill>
                  <a:schemeClr val="accent6">
                    <a:lumMod val="50000"/>
                  </a:schemeClr>
                </a:solidFill>
                <a:effectLst/>
                <a:uLnTx/>
                <a:uFillTx/>
                <a:latin typeface="Calibri" panose="020F0502020204030204" pitchFamily="34" charset="0"/>
                <a:ea typeface="+mn-ea"/>
                <a:cs typeface="Calibri" panose="020F0502020204030204" pitchFamily="34" charset="0"/>
                <a:sym typeface="Arial"/>
              </a:rPr>
              <a:t> </a:t>
            </a:r>
            <a:r>
              <a:rPr kumimoji="0" lang="en-US" sz="4000" b="1" i="0" u="none" strike="noStrike" kern="0" cap="none" spc="0" normalizeH="0" baseline="0" noProof="0" dirty="0" err="1">
                <a:ln>
                  <a:noFill/>
                </a:ln>
                <a:solidFill>
                  <a:schemeClr val="accent6">
                    <a:lumMod val="50000"/>
                  </a:schemeClr>
                </a:solidFill>
                <a:effectLst/>
                <a:uLnTx/>
                <a:uFillTx/>
                <a:latin typeface="Calibri" panose="020F0502020204030204" pitchFamily="34" charset="0"/>
                <a:ea typeface="+mn-ea"/>
                <a:cs typeface="Calibri" panose="020F0502020204030204" pitchFamily="34" charset="0"/>
                <a:sym typeface="Arial"/>
              </a:rPr>
              <a:t>vị</a:t>
            </a:r>
            <a:r>
              <a:rPr kumimoji="0" lang="en-US" sz="4000" b="1" i="0" u="none" strike="noStrike" kern="0" cap="none" spc="0" normalizeH="0" baseline="0" noProof="0" dirty="0">
                <a:ln>
                  <a:noFill/>
                </a:ln>
                <a:solidFill>
                  <a:schemeClr val="accent6">
                    <a:lumMod val="50000"/>
                  </a:schemeClr>
                </a:solidFill>
                <a:effectLst/>
                <a:uLnTx/>
                <a:uFillTx/>
                <a:latin typeface="Calibri" panose="020F0502020204030204" pitchFamily="34" charset="0"/>
                <a:ea typeface="+mn-ea"/>
                <a:cs typeface="Calibri" panose="020F0502020204030204" pitchFamily="34" charset="0"/>
                <a:sym typeface="Arial"/>
              </a:rPr>
              <a:t> </a:t>
            </a:r>
            <a:r>
              <a:rPr kumimoji="0" lang="en-US" sz="4000" b="1" i="0" u="none" strike="noStrike" kern="0" cap="none" spc="0" normalizeH="0" baseline="0" noProof="0" dirty="0" err="1">
                <a:ln>
                  <a:noFill/>
                </a:ln>
                <a:solidFill>
                  <a:schemeClr val="accent6">
                    <a:lumMod val="50000"/>
                  </a:schemeClr>
                </a:solidFill>
                <a:effectLst/>
                <a:uLnTx/>
                <a:uFillTx/>
                <a:latin typeface="Calibri" panose="020F0502020204030204" pitchFamily="34" charset="0"/>
                <a:ea typeface="+mn-ea"/>
                <a:cs typeface="Calibri" panose="020F0502020204030204" pitchFamily="34" charset="0"/>
                <a:sym typeface="Arial"/>
              </a:rPr>
              <a:t>trí</a:t>
            </a:r>
            <a:endParaRPr lang="en-US" sz="2800" dirty="0">
              <a:solidFill>
                <a:schemeClr val="accent6">
                  <a:lumMod val="50000"/>
                </a:schemeClr>
              </a:solidFill>
            </a:endParaRPr>
          </a:p>
        </p:txBody>
      </p:sp>
      <p:pic>
        <p:nvPicPr>
          <p:cNvPr id="23" name="Picture 7">
            <a:extLst>
              <a:ext uri="{FF2B5EF4-FFF2-40B4-BE49-F238E27FC236}">
                <a16:creationId xmlns:a16="http://schemas.microsoft.com/office/drawing/2014/main" id="{3221A12F-6B55-4E77-A867-8DBC35949C47}"/>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rot="619699">
            <a:off x="5620888" y="1663462"/>
            <a:ext cx="950223" cy="1264155"/>
          </a:xfrm>
          <a:prstGeom prst="rect">
            <a:avLst/>
          </a:prstGeom>
          <a:effectLst>
            <a:glow rad="139700">
              <a:schemeClr val="accent2">
                <a:lumMod val="40000"/>
                <a:lumOff val="60000"/>
                <a:alpha val="40000"/>
              </a:schemeClr>
            </a:glow>
          </a:effectLst>
        </p:spPr>
      </p:pic>
      <p:pic>
        <p:nvPicPr>
          <p:cNvPr id="25" name="Picture 6">
            <a:extLst>
              <a:ext uri="{FF2B5EF4-FFF2-40B4-BE49-F238E27FC236}">
                <a16:creationId xmlns:a16="http://schemas.microsoft.com/office/drawing/2014/main" id="{709614EB-F7C2-4343-B4EA-CA7B622CFE47}"/>
              </a:ext>
            </a:extLst>
          </p:cNvPr>
          <p:cNvPicPr>
            <a:picLocks noChangeAspect="1"/>
          </p:cNvPicPr>
          <p:nvPr/>
        </p:nvPicPr>
        <p:blipFill>
          <a:blip r:embed="rId9"/>
          <a:srcRect/>
          <a:stretch>
            <a:fillRect/>
          </a:stretch>
        </p:blipFill>
        <p:spPr>
          <a:xfrm>
            <a:off x="4835942" y="3672976"/>
            <a:ext cx="806163" cy="1176880"/>
          </a:xfrm>
          <a:prstGeom prst="rect">
            <a:avLst/>
          </a:prstGeom>
          <a:effectLst>
            <a:glow rad="139700">
              <a:schemeClr val="accent2">
                <a:lumMod val="40000"/>
                <a:lumOff val="60000"/>
                <a:alpha val="40000"/>
              </a:schemeClr>
            </a:glow>
          </a:effectLst>
        </p:spPr>
      </p:pic>
      <p:sp>
        <p:nvSpPr>
          <p:cNvPr id="26" name="TextBox 25">
            <a:extLst>
              <a:ext uri="{FF2B5EF4-FFF2-40B4-BE49-F238E27FC236}">
                <a16:creationId xmlns:a16="http://schemas.microsoft.com/office/drawing/2014/main" id="{F9383A29-1F27-4581-92F0-5E9638CEF836}"/>
              </a:ext>
            </a:extLst>
          </p:cNvPr>
          <p:cNvSpPr txBox="1"/>
          <p:nvPr/>
        </p:nvSpPr>
        <p:spPr>
          <a:xfrm>
            <a:off x="5584355" y="3050342"/>
            <a:ext cx="4399754" cy="120032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srgbClr val="4472C4">
                    <a:lumMod val="75000"/>
                  </a:srgbClr>
                </a:solidFill>
                <a:effectLst/>
                <a:uLnTx/>
                <a:uFillTx/>
                <a:latin typeface="Calibri" panose="020F0502020204030204" pitchFamily="34" charset="0"/>
                <a:ea typeface="微软雅黑"/>
                <a:cs typeface="Calibri" panose="020F0502020204030204" pitchFamily="34" charset="0"/>
              </a:rPr>
              <a:t>Khoảng</a:t>
            </a:r>
            <a:r>
              <a:rPr kumimoji="0" lang="en-US" sz="3600" b="1" i="0" u="none" strike="noStrike" kern="1200" cap="none" spc="0" normalizeH="0" baseline="0" noProof="0" dirty="0">
                <a:ln>
                  <a:noFill/>
                </a:ln>
                <a:solidFill>
                  <a:srgbClr val="4472C4">
                    <a:lumMod val="75000"/>
                  </a:srgbClr>
                </a:solidFill>
                <a:effectLst/>
                <a:uLnTx/>
                <a:uFillTx/>
                <a:latin typeface="Calibri" panose="020F0502020204030204" pitchFamily="34" charset="0"/>
                <a:ea typeface="微软雅黑"/>
                <a:cs typeface="Calibri" panose="020F0502020204030204" pitchFamily="34" charset="0"/>
              </a:rPr>
              <a:t> </a:t>
            </a:r>
            <a:r>
              <a:rPr kumimoji="0" lang="en-US" sz="3600" b="1" i="0" u="none" strike="noStrike" kern="1200" cap="none" spc="0" normalizeH="0" baseline="0" noProof="0" dirty="0" err="1">
                <a:ln>
                  <a:noFill/>
                </a:ln>
                <a:solidFill>
                  <a:srgbClr val="4472C4">
                    <a:lumMod val="75000"/>
                  </a:srgbClr>
                </a:solidFill>
                <a:effectLst/>
                <a:uLnTx/>
                <a:uFillTx/>
                <a:latin typeface="Calibri" panose="020F0502020204030204" pitchFamily="34" charset="0"/>
                <a:ea typeface="微软雅黑"/>
                <a:cs typeface="Calibri" panose="020F0502020204030204" pitchFamily="34" charset="0"/>
              </a:rPr>
              <a:t>cách</a:t>
            </a:r>
            <a:r>
              <a:rPr kumimoji="0" lang="en-US" sz="3600" b="1" i="0" u="none" strike="noStrike" kern="1200" cap="none" spc="0" normalizeH="0" baseline="0" noProof="0" dirty="0">
                <a:ln>
                  <a:noFill/>
                </a:ln>
                <a:solidFill>
                  <a:srgbClr val="4472C4">
                    <a:lumMod val="75000"/>
                  </a:srgbClr>
                </a:solidFill>
                <a:effectLst/>
                <a:uLnTx/>
                <a:uFillTx/>
                <a:latin typeface="Calibri" panose="020F0502020204030204" pitchFamily="34" charset="0"/>
                <a:ea typeface="微软雅黑"/>
                <a:cs typeface="Calibri" panose="020F0502020204030204" pitchFamily="34" charset="0"/>
              </a:rPr>
              <a:t> </a:t>
            </a:r>
            <a:r>
              <a:rPr kumimoji="0" lang="en-US" sz="3600" b="1" i="0" u="none" strike="noStrike" kern="1200" cap="none" spc="0" normalizeH="0" baseline="0" noProof="0" dirty="0" err="1">
                <a:ln>
                  <a:noFill/>
                </a:ln>
                <a:solidFill>
                  <a:srgbClr val="4472C4">
                    <a:lumMod val="75000"/>
                  </a:srgbClr>
                </a:solidFill>
                <a:effectLst/>
                <a:uLnTx/>
                <a:uFillTx/>
                <a:latin typeface="Calibri" panose="020F0502020204030204" pitchFamily="34" charset="0"/>
                <a:ea typeface="微软雅黑"/>
                <a:cs typeface="Calibri" panose="020F0502020204030204" pitchFamily="34" charset="0"/>
              </a:rPr>
              <a:t>từ</a:t>
            </a:r>
            <a:r>
              <a:rPr kumimoji="0" lang="en-US" sz="3600" b="1" i="0" u="none" strike="noStrike" kern="1200" cap="none" spc="0" normalizeH="0" baseline="0" noProof="0" dirty="0">
                <a:ln>
                  <a:noFill/>
                </a:ln>
                <a:solidFill>
                  <a:srgbClr val="4472C4">
                    <a:lumMod val="75000"/>
                  </a:srgbClr>
                </a:solidFill>
                <a:effectLst/>
                <a:uLnTx/>
                <a:uFillTx/>
                <a:latin typeface="Calibri" panose="020F0502020204030204" pitchFamily="34" charset="0"/>
                <a:ea typeface="微软雅黑"/>
                <a:cs typeface="Calibri" panose="020F0502020204030204" pitchFamily="34" charset="0"/>
              </a:rPr>
              <a:t> </a:t>
            </a:r>
            <a:r>
              <a:rPr kumimoji="0" lang="en-US" sz="3600" b="1" i="0" u="none" strike="noStrike" kern="1200" cap="none" spc="0" normalizeH="0" baseline="0" noProof="0" dirty="0" err="1">
                <a:ln>
                  <a:noFill/>
                </a:ln>
                <a:solidFill>
                  <a:srgbClr val="4472C4">
                    <a:lumMod val="75000"/>
                  </a:srgbClr>
                </a:solidFill>
                <a:effectLst/>
                <a:uLnTx/>
                <a:uFillTx/>
                <a:latin typeface="Calibri" panose="020F0502020204030204" pitchFamily="34" charset="0"/>
                <a:ea typeface="微软雅黑"/>
                <a:cs typeface="Calibri" panose="020F0502020204030204" pitchFamily="34" charset="0"/>
              </a:rPr>
              <a:t>mắt</a:t>
            </a:r>
            <a:r>
              <a:rPr kumimoji="0" lang="en-US" sz="3600" b="1" i="0" u="none" strike="noStrike" kern="1200" cap="none" spc="0" normalizeH="0" baseline="0" noProof="0" dirty="0">
                <a:ln>
                  <a:noFill/>
                </a:ln>
                <a:solidFill>
                  <a:srgbClr val="4472C4">
                    <a:lumMod val="75000"/>
                  </a:srgbClr>
                </a:solidFill>
                <a:effectLst/>
                <a:uLnTx/>
                <a:uFillTx/>
                <a:latin typeface="Calibri" panose="020F0502020204030204" pitchFamily="34" charset="0"/>
                <a:ea typeface="微软雅黑"/>
                <a:cs typeface="Calibri" panose="020F0502020204030204" pitchFamily="34" charset="0"/>
              </a:rPr>
              <a:t> </a:t>
            </a:r>
            <a:r>
              <a:rPr kumimoji="0" lang="en-US" sz="3600" b="1" i="0" u="none" strike="noStrike" kern="1200" cap="none" spc="0" normalizeH="0" baseline="0" noProof="0" dirty="0" err="1">
                <a:ln>
                  <a:noFill/>
                </a:ln>
                <a:solidFill>
                  <a:srgbClr val="4472C4">
                    <a:lumMod val="75000"/>
                  </a:srgbClr>
                </a:solidFill>
                <a:effectLst/>
                <a:uLnTx/>
                <a:uFillTx/>
                <a:latin typeface="Calibri" panose="020F0502020204030204" pitchFamily="34" charset="0"/>
                <a:ea typeface="微软雅黑"/>
                <a:cs typeface="Calibri" panose="020F0502020204030204" pitchFamily="34" charset="0"/>
              </a:rPr>
              <a:t>đến</a:t>
            </a:r>
            <a:r>
              <a:rPr kumimoji="0" lang="en-US" sz="3600" b="1" i="0" u="none" strike="noStrike" kern="1200" cap="none" spc="0" normalizeH="0" baseline="0" noProof="0" dirty="0">
                <a:ln>
                  <a:noFill/>
                </a:ln>
                <a:solidFill>
                  <a:srgbClr val="4472C4">
                    <a:lumMod val="75000"/>
                  </a:srgbClr>
                </a:solidFill>
                <a:effectLst/>
                <a:uLnTx/>
                <a:uFillTx/>
                <a:latin typeface="Calibri" panose="020F0502020204030204" pitchFamily="34" charset="0"/>
                <a:ea typeface="微软雅黑"/>
                <a:cs typeface="Calibri" panose="020F0502020204030204" pitchFamily="34" charset="0"/>
              </a:rPr>
              <a:t> </a:t>
            </a:r>
            <a:r>
              <a:rPr kumimoji="0" lang="en-US" sz="3600" b="1" i="0" u="none" strike="noStrike" kern="1200" cap="none" spc="0" normalizeH="0" baseline="0" noProof="0" dirty="0" err="1">
                <a:ln>
                  <a:noFill/>
                </a:ln>
                <a:solidFill>
                  <a:srgbClr val="4472C4">
                    <a:lumMod val="75000"/>
                  </a:srgbClr>
                </a:solidFill>
                <a:effectLst/>
                <a:uLnTx/>
                <a:uFillTx/>
                <a:latin typeface="Calibri" panose="020F0502020204030204" pitchFamily="34" charset="0"/>
                <a:ea typeface="微软雅黑"/>
                <a:cs typeface="Calibri" panose="020F0502020204030204" pitchFamily="34" charset="0"/>
              </a:rPr>
              <a:t>vở</a:t>
            </a:r>
            <a:r>
              <a:rPr kumimoji="0" lang="en-US" sz="3600" b="1" i="0" u="none" strike="noStrike" kern="1200" cap="none" spc="0" normalizeH="0" baseline="0" noProof="0" dirty="0">
                <a:ln>
                  <a:noFill/>
                </a:ln>
                <a:solidFill>
                  <a:srgbClr val="4472C4">
                    <a:lumMod val="75000"/>
                  </a:srgbClr>
                </a:solidFill>
                <a:effectLst/>
                <a:uLnTx/>
                <a:uFillTx/>
                <a:latin typeface="Calibri" panose="020F0502020204030204" pitchFamily="34" charset="0"/>
                <a:ea typeface="微软雅黑"/>
                <a:cs typeface="Calibri" panose="020F0502020204030204" pitchFamily="34" charset="0"/>
              </a:rPr>
              <a:t> 25 – </a:t>
            </a:r>
            <a:r>
              <a:rPr kumimoji="0" lang="en-US" sz="3600" b="1" i="0" u="none" strike="noStrike" kern="1200" cap="none" spc="0" normalizeH="0" baseline="0" noProof="0" dirty="0" err="1">
                <a:ln>
                  <a:noFill/>
                </a:ln>
                <a:solidFill>
                  <a:srgbClr val="4472C4">
                    <a:lumMod val="75000"/>
                  </a:srgbClr>
                </a:solidFill>
                <a:effectLst/>
                <a:uLnTx/>
                <a:uFillTx/>
                <a:latin typeface="Calibri" panose="020F0502020204030204" pitchFamily="34" charset="0"/>
                <a:ea typeface="微软雅黑"/>
                <a:cs typeface="Calibri" panose="020F0502020204030204" pitchFamily="34" charset="0"/>
              </a:rPr>
              <a:t>30cm</a:t>
            </a:r>
            <a:endParaRPr kumimoji="0" lang="en-US" sz="3600" b="1" i="0" u="none" strike="noStrike" kern="1200" cap="none" spc="0" normalizeH="0" baseline="0" noProof="0" dirty="0">
              <a:ln>
                <a:noFill/>
              </a:ln>
              <a:solidFill>
                <a:srgbClr val="4472C4">
                  <a:lumMod val="75000"/>
                </a:srgbClr>
              </a:solidFill>
              <a:effectLst/>
              <a:uLnTx/>
              <a:uFillTx/>
              <a:latin typeface="Calibri" panose="020F0502020204030204" pitchFamily="34" charset="0"/>
              <a:ea typeface="微软雅黑"/>
              <a:cs typeface="Calibri" panose="020F0502020204030204" pitchFamily="34" charset="0"/>
            </a:endParaRPr>
          </a:p>
        </p:txBody>
      </p:sp>
      <p:pic>
        <p:nvPicPr>
          <p:cNvPr id="27" name="Picture 7">
            <a:extLst>
              <a:ext uri="{FF2B5EF4-FFF2-40B4-BE49-F238E27FC236}">
                <a16:creationId xmlns:a16="http://schemas.microsoft.com/office/drawing/2014/main" id="{4B5A0C07-5E21-4686-AA4F-5B4C5C739749}"/>
              </a:ext>
            </a:extLst>
          </p:cNvPr>
          <p:cNvPicPr>
            <a:picLocks noChangeAspect="1"/>
          </p:cNvPicPr>
          <p:nvPr/>
        </p:nvPicPr>
        <p:blipFill>
          <a:blip r:embed="rId10"/>
          <a:srcRect/>
          <a:stretch>
            <a:fillRect/>
          </a:stretch>
        </p:blipFill>
        <p:spPr>
          <a:xfrm>
            <a:off x="2485987" y="5106451"/>
            <a:ext cx="631658" cy="1496525"/>
          </a:xfrm>
          <a:prstGeom prst="rect">
            <a:avLst/>
          </a:prstGeom>
          <a:effectLst>
            <a:glow rad="139700">
              <a:schemeClr val="accent2">
                <a:lumMod val="40000"/>
                <a:lumOff val="60000"/>
                <a:alpha val="40000"/>
              </a:schemeClr>
            </a:glow>
          </a:effectLst>
        </p:spPr>
      </p:pic>
      <p:sp>
        <p:nvSpPr>
          <p:cNvPr id="28" name="TextBox 27">
            <a:extLst>
              <a:ext uri="{FF2B5EF4-FFF2-40B4-BE49-F238E27FC236}">
                <a16:creationId xmlns:a16="http://schemas.microsoft.com/office/drawing/2014/main" id="{8504FB23-FF3D-497E-93B4-AFB2380DB395}"/>
              </a:ext>
            </a:extLst>
          </p:cNvPr>
          <p:cNvSpPr txBox="1"/>
          <p:nvPr/>
        </p:nvSpPr>
        <p:spPr>
          <a:xfrm>
            <a:off x="3174233" y="4674382"/>
            <a:ext cx="4659902" cy="1200329"/>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0070C0"/>
                </a:solidFill>
                <a:effectLst/>
                <a:uLnTx/>
                <a:uFillTx/>
                <a:latin typeface="Calibri" panose="020F0502020204030204" pitchFamily="34" charset="0"/>
                <a:ea typeface="微软雅黑"/>
                <a:cs typeface="Calibri" panose="020F0502020204030204" pitchFamily="34" charset="0"/>
              </a:rPr>
              <a:t>1 </a:t>
            </a:r>
            <a:r>
              <a:rPr kumimoji="0" lang="en-US" sz="3600" b="1" i="0" u="none" strike="noStrike" kern="1200" cap="none" spc="0" normalizeH="0" baseline="0" noProof="0" dirty="0" err="1">
                <a:ln>
                  <a:noFill/>
                </a:ln>
                <a:solidFill>
                  <a:srgbClr val="0070C0"/>
                </a:solidFill>
                <a:effectLst/>
                <a:uLnTx/>
                <a:uFillTx/>
                <a:latin typeface="Calibri" panose="020F0502020204030204" pitchFamily="34" charset="0"/>
                <a:ea typeface="微软雅黑"/>
                <a:cs typeface="Calibri" panose="020F0502020204030204" pitchFamily="34" charset="0"/>
              </a:rPr>
              <a:t>tay</a:t>
            </a:r>
            <a:r>
              <a:rPr kumimoji="0" lang="en-US" sz="3600" b="1" i="0" u="none" strike="noStrike" kern="1200" cap="none" spc="0" normalizeH="0" baseline="0" noProof="0" dirty="0">
                <a:ln>
                  <a:noFill/>
                </a:ln>
                <a:solidFill>
                  <a:srgbClr val="0070C0"/>
                </a:solidFill>
                <a:effectLst/>
                <a:uLnTx/>
                <a:uFillTx/>
                <a:latin typeface="Calibri" panose="020F0502020204030204" pitchFamily="34" charset="0"/>
                <a:ea typeface="微软雅黑"/>
                <a:cs typeface="Calibri" panose="020F0502020204030204" pitchFamily="34" charset="0"/>
              </a:rPr>
              <a:t> </a:t>
            </a:r>
            <a:r>
              <a:rPr kumimoji="0" lang="en-US" sz="3600" b="1" i="0" u="none" strike="noStrike" kern="1200" cap="none" spc="0" normalizeH="0" baseline="0" noProof="0" dirty="0" err="1">
                <a:ln>
                  <a:noFill/>
                </a:ln>
                <a:solidFill>
                  <a:srgbClr val="0070C0"/>
                </a:solidFill>
                <a:effectLst/>
                <a:uLnTx/>
                <a:uFillTx/>
                <a:latin typeface="Calibri" panose="020F0502020204030204" pitchFamily="34" charset="0"/>
                <a:ea typeface="微软雅黑"/>
                <a:cs typeface="Calibri" panose="020F0502020204030204" pitchFamily="34" charset="0"/>
              </a:rPr>
              <a:t>cầm</a:t>
            </a:r>
            <a:r>
              <a:rPr kumimoji="0" lang="en-US" sz="3600" b="1" i="0" u="none" strike="noStrike" kern="1200" cap="none" spc="0" normalizeH="0" baseline="0" noProof="0" dirty="0">
                <a:ln>
                  <a:noFill/>
                </a:ln>
                <a:solidFill>
                  <a:srgbClr val="0070C0"/>
                </a:solidFill>
                <a:effectLst/>
                <a:uLnTx/>
                <a:uFillTx/>
                <a:latin typeface="Calibri" panose="020F0502020204030204" pitchFamily="34" charset="0"/>
                <a:ea typeface="微软雅黑"/>
                <a:cs typeface="Calibri" panose="020F0502020204030204" pitchFamily="34" charset="0"/>
              </a:rPr>
              <a:t> </a:t>
            </a:r>
            <a:r>
              <a:rPr kumimoji="0" lang="en-US" sz="3600" b="1" i="0" u="none" strike="noStrike" kern="1200" cap="none" spc="0" normalizeH="0" baseline="0" noProof="0" dirty="0" err="1">
                <a:ln>
                  <a:noFill/>
                </a:ln>
                <a:solidFill>
                  <a:srgbClr val="0070C0"/>
                </a:solidFill>
                <a:effectLst/>
                <a:uLnTx/>
                <a:uFillTx/>
                <a:latin typeface="Calibri" panose="020F0502020204030204" pitchFamily="34" charset="0"/>
                <a:ea typeface="微软雅黑"/>
                <a:cs typeface="Calibri" panose="020F0502020204030204" pitchFamily="34" charset="0"/>
              </a:rPr>
              <a:t>viết</a:t>
            </a:r>
            <a:r>
              <a:rPr kumimoji="0" lang="en-US" sz="3600" b="1" i="0" u="none" strike="noStrike" kern="1200" cap="none" spc="0" normalizeH="0" baseline="0" noProof="0" dirty="0">
                <a:ln>
                  <a:noFill/>
                </a:ln>
                <a:solidFill>
                  <a:srgbClr val="0070C0"/>
                </a:solidFill>
                <a:effectLst/>
                <a:uLnTx/>
                <a:uFillTx/>
                <a:latin typeface="Calibri" panose="020F0502020204030204" pitchFamily="34" charset="0"/>
                <a:ea typeface="微软雅黑"/>
                <a:cs typeface="Calibri" panose="020F0502020204030204" pitchFamily="34" charset="0"/>
              </a:rPr>
              <a:t>, 1 </a:t>
            </a:r>
            <a:r>
              <a:rPr kumimoji="0" lang="en-US" sz="3600" b="1" i="0" u="none" strike="noStrike" kern="1200" cap="none" spc="0" normalizeH="0" baseline="0" noProof="0" dirty="0" err="1">
                <a:ln>
                  <a:noFill/>
                </a:ln>
                <a:solidFill>
                  <a:srgbClr val="0070C0"/>
                </a:solidFill>
                <a:effectLst/>
                <a:uLnTx/>
                <a:uFillTx/>
                <a:latin typeface="Calibri" panose="020F0502020204030204" pitchFamily="34" charset="0"/>
                <a:ea typeface="微软雅黑"/>
                <a:cs typeface="Calibri" panose="020F0502020204030204" pitchFamily="34" charset="0"/>
              </a:rPr>
              <a:t>tay</a:t>
            </a:r>
            <a:r>
              <a:rPr kumimoji="0" lang="en-US" sz="3600" b="1" i="0" u="none" strike="noStrike" kern="1200" cap="none" spc="0" normalizeH="0" baseline="0" noProof="0" dirty="0">
                <a:ln>
                  <a:noFill/>
                </a:ln>
                <a:solidFill>
                  <a:srgbClr val="0070C0"/>
                </a:solidFill>
                <a:effectLst/>
                <a:uLnTx/>
                <a:uFillTx/>
                <a:latin typeface="Calibri" panose="020F0502020204030204" pitchFamily="34" charset="0"/>
                <a:ea typeface="微软雅黑"/>
                <a:cs typeface="Calibri" panose="020F0502020204030204" pitchFamily="34" charset="0"/>
              </a:rPr>
              <a:t> </a:t>
            </a:r>
            <a:r>
              <a:rPr kumimoji="0" lang="en-US" sz="3600" b="1" i="0" u="none" strike="noStrike" kern="1200" cap="none" spc="0" normalizeH="0" baseline="0" noProof="0" dirty="0" err="1">
                <a:ln>
                  <a:noFill/>
                </a:ln>
                <a:solidFill>
                  <a:srgbClr val="0070C0"/>
                </a:solidFill>
                <a:effectLst/>
                <a:uLnTx/>
                <a:uFillTx/>
                <a:latin typeface="Calibri" panose="020F0502020204030204" pitchFamily="34" charset="0"/>
                <a:ea typeface="微软雅黑"/>
                <a:cs typeface="Calibri" panose="020F0502020204030204" pitchFamily="34" charset="0"/>
              </a:rPr>
              <a:t>giữ</a:t>
            </a:r>
            <a:r>
              <a:rPr kumimoji="0" lang="en-US" sz="3600" b="1" i="0" u="none" strike="noStrike" kern="1200" cap="none" spc="0" normalizeH="0" baseline="0" noProof="0" dirty="0">
                <a:ln>
                  <a:noFill/>
                </a:ln>
                <a:solidFill>
                  <a:srgbClr val="0070C0"/>
                </a:solidFill>
                <a:effectLst/>
                <a:uLnTx/>
                <a:uFillTx/>
                <a:latin typeface="Calibri" panose="020F0502020204030204" pitchFamily="34" charset="0"/>
                <a:ea typeface="微软雅黑"/>
                <a:cs typeface="Calibri" panose="020F0502020204030204" pitchFamily="34" charset="0"/>
              </a:rPr>
              <a:t> </a:t>
            </a:r>
            <a:r>
              <a:rPr kumimoji="0" lang="en-US" sz="3600" b="1" i="0" u="none" strike="noStrike" kern="1200" cap="none" spc="0" normalizeH="0" baseline="0" noProof="0" dirty="0" err="1">
                <a:ln>
                  <a:noFill/>
                </a:ln>
                <a:solidFill>
                  <a:srgbClr val="0070C0"/>
                </a:solidFill>
                <a:effectLst/>
                <a:uLnTx/>
                <a:uFillTx/>
                <a:latin typeface="Calibri" panose="020F0502020204030204" pitchFamily="34" charset="0"/>
                <a:ea typeface="微软雅黑"/>
                <a:cs typeface="Calibri" panose="020F0502020204030204" pitchFamily="34" charset="0"/>
              </a:rPr>
              <a:t>trang</a:t>
            </a:r>
            <a:r>
              <a:rPr kumimoji="0" lang="en-US" sz="3600" b="1" i="0" u="none" strike="noStrike" kern="1200" cap="none" spc="0" normalizeH="0" baseline="0" noProof="0" dirty="0">
                <a:ln>
                  <a:noFill/>
                </a:ln>
                <a:solidFill>
                  <a:srgbClr val="0070C0"/>
                </a:solidFill>
                <a:effectLst/>
                <a:uLnTx/>
                <a:uFillTx/>
                <a:latin typeface="Calibri" panose="020F0502020204030204" pitchFamily="34" charset="0"/>
                <a:ea typeface="微软雅黑"/>
                <a:cs typeface="Calibri" panose="020F0502020204030204" pitchFamily="34" charset="0"/>
              </a:rPr>
              <a:t> </a:t>
            </a:r>
            <a:r>
              <a:rPr kumimoji="0" lang="en-US" sz="3600" b="1" i="0" u="none" strike="noStrike" kern="1200" cap="none" spc="0" normalizeH="0" baseline="0" noProof="0" dirty="0" err="1">
                <a:ln>
                  <a:noFill/>
                </a:ln>
                <a:solidFill>
                  <a:srgbClr val="0070C0"/>
                </a:solidFill>
                <a:effectLst/>
                <a:uLnTx/>
                <a:uFillTx/>
                <a:latin typeface="Calibri" panose="020F0502020204030204" pitchFamily="34" charset="0"/>
                <a:ea typeface="微软雅黑"/>
                <a:cs typeface="Calibri" panose="020F0502020204030204" pitchFamily="34" charset="0"/>
              </a:rPr>
              <a:t>vở</a:t>
            </a:r>
            <a:endParaRPr kumimoji="0" lang="en-US" sz="3600" b="1" i="0" u="none" strike="noStrike" kern="1200" cap="none" spc="0" normalizeH="0" baseline="0" noProof="0" dirty="0">
              <a:ln>
                <a:noFill/>
              </a:ln>
              <a:solidFill>
                <a:srgbClr val="0070C0"/>
              </a:solidFill>
              <a:effectLst/>
              <a:uLnTx/>
              <a:uFillTx/>
              <a:latin typeface="Calibri" panose="020F0502020204030204" pitchFamily="34" charset="0"/>
              <a:ea typeface="微软雅黑"/>
              <a:cs typeface="Calibri" panose="020F0502020204030204" pitchFamily="34" charset="0"/>
            </a:endParaRPr>
          </a:p>
        </p:txBody>
      </p:sp>
      <p:pic>
        <p:nvPicPr>
          <p:cNvPr id="2" name="Picture 1">
            <a:extLst>
              <a:ext uri="{FF2B5EF4-FFF2-40B4-BE49-F238E27FC236}">
                <a16:creationId xmlns:a16="http://schemas.microsoft.com/office/drawing/2014/main" id="{4E7AF92C-DC53-407D-9AC7-EBDD0D4B3001}"/>
              </a:ext>
            </a:extLst>
          </p:cNvPr>
          <p:cNvPicPr>
            <a:picLocks noChangeAspect="1"/>
          </p:cNvPicPr>
          <p:nvPr/>
        </p:nvPicPr>
        <p:blipFill>
          <a:blip r:embed="rId11"/>
          <a:stretch>
            <a:fillRect/>
          </a:stretch>
        </p:blipFill>
        <p:spPr>
          <a:xfrm>
            <a:off x="1647055" y="-202379"/>
            <a:ext cx="8974090" cy="1566808"/>
          </a:xfrm>
          <a:prstGeom prst="rect">
            <a:avLst/>
          </a:prstGeom>
        </p:spPr>
      </p:pic>
    </p:spTree>
    <p:extLst>
      <p:ext uri="{BB962C8B-B14F-4D97-AF65-F5344CB8AC3E}">
        <p14:creationId xmlns:p14="http://schemas.microsoft.com/office/powerpoint/2010/main" val="312148251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23"/>
                                        </p:tgtEl>
                                        <p:attrNameLst>
                                          <p:attrName>style.visibility</p:attrName>
                                        </p:attrNameLst>
                                      </p:cBhvr>
                                      <p:to>
                                        <p:strVal val="visible"/>
                                      </p:to>
                                    </p:set>
                                    <p:animEffect transition="in" filter="wipe(down)">
                                      <p:cBhvr>
                                        <p:cTn id="12" dur="500"/>
                                        <p:tgtEl>
                                          <p:spTgt spid="2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22"/>
                                        </p:tgtEl>
                                        <p:attrNameLst>
                                          <p:attrName>style.visibility</p:attrName>
                                        </p:attrNameLst>
                                      </p:cBhvr>
                                      <p:to>
                                        <p:strVal val="visible"/>
                                      </p:to>
                                    </p:set>
                                    <p:animEffect transition="in" filter="wipe(down)">
                                      <p:cBhvr>
                                        <p:cTn id="17" dur="500"/>
                                        <p:tgtEl>
                                          <p:spTgt spid="22"/>
                                        </p:tgtEl>
                                      </p:cBhvr>
                                    </p:animEffect>
                                  </p:childTnLst>
                                </p:cTn>
                              </p:par>
                              <p:par>
                                <p:cTn id="18" presetID="22" presetClass="entr" presetSubtype="4" fill="hold" nodeType="withEffect">
                                  <p:stCondLst>
                                    <p:cond delay="0"/>
                                  </p:stCondLst>
                                  <p:childTnLst>
                                    <p:set>
                                      <p:cBhvr>
                                        <p:cTn id="19" dur="1" fill="hold">
                                          <p:stCondLst>
                                            <p:cond delay="0"/>
                                          </p:stCondLst>
                                        </p:cTn>
                                        <p:tgtEl>
                                          <p:spTgt spid="19"/>
                                        </p:tgtEl>
                                        <p:attrNameLst>
                                          <p:attrName>style.visibility</p:attrName>
                                        </p:attrNameLst>
                                      </p:cBhvr>
                                      <p:to>
                                        <p:strVal val="visible"/>
                                      </p:to>
                                    </p:set>
                                    <p:animEffect transition="in" filter="wipe(down)">
                                      <p:cBhvr>
                                        <p:cTn id="20" dur="500"/>
                                        <p:tgtEl>
                                          <p:spTgt spid="19"/>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nodeType="clickEffect">
                                  <p:stCondLst>
                                    <p:cond delay="0"/>
                                  </p:stCondLst>
                                  <p:childTnLst>
                                    <p:set>
                                      <p:cBhvr>
                                        <p:cTn id="24" dur="1" fill="hold">
                                          <p:stCondLst>
                                            <p:cond delay="0"/>
                                          </p:stCondLst>
                                        </p:cTn>
                                        <p:tgtEl>
                                          <p:spTgt spid="25"/>
                                        </p:tgtEl>
                                        <p:attrNameLst>
                                          <p:attrName>style.visibility</p:attrName>
                                        </p:attrNameLst>
                                      </p:cBhvr>
                                      <p:to>
                                        <p:strVal val="visible"/>
                                      </p:to>
                                    </p:set>
                                    <p:animEffect transition="in" filter="wipe(down)">
                                      <p:cBhvr>
                                        <p:cTn id="25" dur="500"/>
                                        <p:tgtEl>
                                          <p:spTgt spid="25"/>
                                        </p:tgtEl>
                                      </p:cBhvr>
                                    </p:animEffect>
                                  </p:childTnLst>
                                </p:cTn>
                              </p:par>
                              <p:par>
                                <p:cTn id="26" presetID="22" presetClass="entr" presetSubtype="4" fill="hold" grpId="0" nodeType="withEffect">
                                  <p:stCondLst>
                                    <p:cond delay="0"/>
                                  </p:stCondLst>
                                  <p:childTnLst>
                                    <p:set>
                                      <p:cBhvr>
                                        <p:cTn id="27" dur="1" fill="hold">
                                          <p:stCondLst>
                                            <p:cond delay="0"/>
                                          </p:stCondLst>
                                        </p:cTn>
                                        <p:tgtEl>
                                          <p:spTgt spid="26"/>
                                        </p:tgtEl>
                                        <p:attrNameLst>
                                          <p:attrName>style.visibility</p:attrName>
                                        </p:attrNameLst>
                                      </p:cBhvr>
                                      <p:to>
                                        <p:strVal val="visible"/>
                                      </p:to>
                                    </p:set>
                                    <p:animEffect transition="in" filter="wipe(down)">
                                      <p:cBhvr>
                                        <p:cTn id="28" dur="500"/>
                                        <p:tgtEl>
                                          <p:spTgt spid="26"/>
                                        </p:tgtEl>
                                      </p:cBhvr>
                                    </p:animEffect>
                                  </p:childTnLst>
                                </p:cTn>
                              </p:par>
                              <p:par>
                                <p:cTn id="29" presetID="22" presetClass="entr" presetSubtype="4" fill="hold" nodeType="withEffect">
                                  <p:stCondLst>
                                    <p:cond delay="0"/>
                                  </p:stCondLst>
                                  <p:childTnLst>
                                    <p:set>
                                      <p:cBhvr>
                                        <p:cTn id="30" dur="1" fill="hold">
                                          <p:stCondLst>
                                            <p:cond delay="0"/>
                                          </p:stCondLst>
                                        </p:cTn>
                                        <p:tgtEl>
                                          <p:spTgt spid="20"/>
                                        </p:tgtEl>
                                        <p:attrNameLst>
                                          <p:attrName>style.visibility</p:attrName>
                                        </p:attrNameLst>
                                      </p:cBhvr>
                                      <p:to>
                                        <p:strVal val="visible"/>
                                      </p:to>
                                    </p:set>
                                    <p:animEffect transition="in" filter="wipe(down)">
                                      <p:cBhvr>
                                        <p:cTn id="31" dur="500"/>
                                        <p:tgtEl>
                                          <p:spTgt spid="20"/>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4" fill="hold" nodeType="clickEffect">
                                  <p:stCondLst>
                                    <p:cond delay="0"/>
                                  </p:stCondLst>
                                  <p:childTnLst>
                                    <p:set>
                                      <p:cBhvr>
                                        <p:cTn id="35" dur="1" fill="hold">
                                          <p:stCondLst>
                                            <p:cond delay="0"/>
                                          </p:stCondLst>
                                        </p:cTn>
                                        <p:tgtEl>
                                          <p:spTgt spid="27"/>
                                        </p:tgtEl>
                                        <p:attrNameLst>
                                          <p:attrName>style.visibility</p:attrName>
                                        </p:attrNameLst>
                                      </p:cBhvr>
                                      <p:to>
                                        <p:strVal val="visible"/>
                                      </p:to>
                                    </p:set>
                                    <p:animEffect transition="in" filter="wipe(down)">
                                      <p:cBhvr>
                                        <p:cTn id="36" dur="500"/>
                                        <p:tgtEl>
                                          <p:spTgt spid="27"/>
                                        </p:tgtEl>
                                      </p:cBhvr>
                                    </p:animEffect>
                                  </p:childTnLst>
                                </p:cTn>
                              </p:par>
                              <p:par>
                                <p:cTn id="37" presetID="22" presetClass="entr" presetSubtype="4" fill="hold" grpId="0" nodeType="withEffect">
                                  <p:stCondLst>
                                    <p:cond delay="0"/>
                                  </p:stCondLst>
                                  <p:childTnLst>
                                    <p:set>
                                      <p:cBhvr>
                                        <p:cTn id="38" dur="1" fill="hold">
                                          <p:stCondLst>
                                            <p:cond delay="0"/>
                                          </p:stCondLst>
                                        </p:cTn>
                                        <p:tgtEl>
                                          <p:spTgt spid="28"/>
                                        </p:tgtEl>
                                        <p:attrNameLst>
                                          <p:attrName>style.visibility</p:attrName>
                                        </p:attrNameLst>
                                      </p:cBhvr>
                                      <p:to>
                                        <p:strVal val="visible"/>
                                      </p:to>
                                    </p:set>
                                    <p:animEffect transition="in" filter="wipe(down)">
                                      <p:cBhvr>
                                        <p:cTn id="39" dur="500"/>
                                        <p:tgtEl>
                                          <p:spTgt spid="28"/>
                                        </p:tgtEl>
                                      </p:cBhvr>
                                    </p:animEffect>
                                  </p:childTnLst>
                                </p:cTn>
                              </p:par>
                              <p:par>
                                <p:cTn id="40" presetID="22" presetClass="entr" presetSubtype="4" fill="hold" nodeType="withEffect">
                                  <p:stCondLst>
                                    <p:cond delay="0"/>
                                  </p:stCondLst>
                                  <p:childTnLst>
                                    <p:set>
                                      <p:cBhvr>
                                        <p:cTn id="41" dur="1" fill="hold">
                                          <p:stCondLst>
                                            <p:cond delay="0"/>
                                          </p:stCondLst>
                                        </p:cTn>
                                        <p:tgtEl>
                                          <p:spTgt spid="21"/>
                                        </p:tgtEl>
                                        <p:attrNameLst>
                                          <p:attrName>style.visibility</p:attrName>
                                        </p:attrNameLst>
                                      </p:cBhvr>
                                      <p:to>
                                        <p:strVal val="visible"/>
                                      </p:to>
                                    </p:set>
                                    <p:animEffect transition="in" filter="wipe(down)">
                                      <p:cBhvr>
                                        <p:cTn id="42"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26" grpId="0"/>
      <p:bldP spid="28"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4" name="矩形: 圆角 3">
            <a:extLst>
              <a:ext uri="{FF2B5EF4-FFF2-40B4-BE49-F238E27FC236}">
                <a16:creationId xmlns:a16="http://schemas.microsoft.com/office/drawing/2014/main" id="{39EDB4C4-69D8-41F7-8934-A5F3292B59DD}"/>
              </a:ext>
            </a:extLst>
          </p:cNvPr>
          <p:cNvSpPr/>
          <p:nvPr/>
        </p:nvSpPr>
        <p:spPr>
          <a:xfrm>
            <a:off x="95250" y="552450"/>
            <a:ext cx="11963400" cy="6153150"/>
          </a:xfrm>
          <a:prstGeom prst="roundRect">
            <a:avLst/>
          </a:prstGeom>
          <a:solidFill>
            <a:schemeClr val="bg1"/>
          </a:solidFill>
          <a:ln>
            <a:noFill/>
          </a:ln>
          <a:effectLst>
            <a:outerShdw blurRad="127000" algn="ctr" rotWithShape="0">
              <a:prstClr val="black">
                <a:alpha val="7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pic>
        <p:nvPicPr>
          <p:cNvPr id="21" name="Picture 3">
            <a:extLst>
              <a:ext uri="{FF2B5EF4-FFF2-40B4-BE49-F238E27FC236}">
                <a16:creationId xmlns:a16="http://schemas.microsoft.com/office/drawing/2014/main" id="{F9FADAAB-7C2D-4C33-912B-19A33376BAF6}"/>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746894" y="542925"/>
            <a:ext cx="8271654" cy="5869325"/>
          </a:xfrm>
          <a:prstGeom prst="rect">
            <a:avLst/>
          </a:prstGeom>
        </p:spPr>
      </p:pic>
      <p:pic>
        <p:nvPicPr>
          <p:cNvPr id="22" name="Picture 23">
            <a:extLst>
              <a:ext uri="{FF2B5EF4-FFF2-40B4-BE49-F238E27FC236}">
                <a16:creationId xmlns:a16="http://schemas.microsoft.com/office/drawing/2014/main" id="{21E061FD-14C8-412B-84CD-86A44126A1F6}"/>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200021" y="4334552"/>
            <a:ext cx="2245130" cy="2267809"/>
          </a:xfrm>
          <a:prstGeom prst="rect">
            <a:avLst/>
          </a:prstGeom>
        </p:spPr>
      </p:pic>
      <p:pic>
        <p:nvPicPr>
          <p:cNvPr id="23" name="Picture 24">
            <a:extLst>
              <a:ext uri="{FF2B5EF4-FFF2-40B4-BE49-F238E27FC236}">
                <a16:creationId xmlns:a16="http://schemas.microsoft.com/office/drawing/2014/main" id="{9CB49F8A-633D-4F2A-8092-DBF5AB454FCE}"/>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0" y="-542804"/>
            <a:ext cx="1084190" cy="658399"/>
          </a:xfrm>
          <a:prstGeom prst="rect">
            <a:avLst/>
          </a:prstGeom>
        </p:spPr>
      </p:pic>
      <p:pic>
        <p:nvPicPr>
          <p:cNvPr id="25" name="Picture 17">
            <a:extLst>
              <a:ext uri="{FF2B5EF4-FFF2-40B4-BE49-F238E27FC236}">
                <a16:creationId xmlns:a16="http://schemas.microsoft.com/office/drawing/2014/main" id="{245DE0E6-1F74-4F83-9B1D-B32E598E3323}"/>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a:off x="9018548" y="0"/>
            <a:ext cx="2284470" cy="1133668"/>
          </a:xfrm>
          <a:prstGeom prst="rect">
            <a:avLst/>
          </a:prstGeom>
        </p:spPr>
      </p:pic>
      <p:pic>
        <p:nvPicPr>
          <p:cNvPr id="28" name="Picture 2">
            <a:extLst>
              <a:ext uri="{FF2B5EF4-FFF2-40B4-BE49-F238E27FC236}">
                <a16:creationId xmlns:a16="http://schemas.microsoft.com/office/drawing/2014/main" id="{B940098F-7611-4975-B59D-1676AFD96CA0}"/>
              </a:ext>
            </a:extLst>
          </p:cNvPr>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a:off x="5511442" y="1729607"/>
            <a:ext cx="547370" cy="518633"/>
          </a:xfrm>
          <a:prstGeom prst="rect">
            <a:avLst/>
          </a:prstGeom>
          <a:effectLst>
            <a:glow rad="63500">
              <a:schemeClr val="accent4">
                <a:satMod val="175000"/>
                <a:alpha val="40000"/>
              </a:schemeClr>
            </a:glow>
          </a:effectLst>
        </p:spPr>
      </p:pic>
      <p:sp>
        <p:nvSpPr>
          <p:cNvPr id="29" name="Rectangle 28">
            <a:extLst>
              <a:ext uri="{FF2B5EF4-FFF2-40B4-BE49-F238E27FC236}">
                <a16:creationId xmlns:a16="http://schemas.microsoft.com/office/drawing/2014/main" id="{84922FE0-4E9A-41CA-A0B9-A29A6CADDB15}"/>
              </a:ext>
            </a:extLst>
          </p:cNvPr>
          <p:cNvSpPr/>
          <p:nvPr/>
        </p:nvSpPr>
        <p:spPr>
          <a:xfrm>
            <a:off x="1164543" y="1729607"/>
            <a:ext cx="3881191" cy="584775"/>
          </a:xfrm>
          <a:prstGeom prst="rect">
            <a:avLst/>
          </a:prstGeom>
          <a:noFill/>
          <a:ln w="28575">
            <a:noFill/>
            <a:prstDash val="dash"/>
          </a:ln>
        </p:spPr>
        <p:txBody>
          <a:bodyPr wrap="none">
            <a:spAutoFit/>
          </a:bodyPr>
          <a:lstStyle/>
          <a:p>
            <a:pPr>
              <a:defRPr/>
            </a:pPr>
            <a:r>
              <a:rPr lang="fi-FI" sz="3200" b="1" kern="0" dirty="0">
                <a:solidFill>
                  <a:srgbClr val="E53238">
                    <a:lumMod val="75000"/>
                  </a:srgbClr>
                </a:solidFill>
                <a:latin typeface="Source Han Sans Regular"/>
                <a:ea typeface="微软雅黑"/>
                <a:cs typeface="Calibri" panose="020F0502020204030204" pitchFamily="34" charset="0"/>
              </a:rPr>
              <a:t>1. Sai không quá 5 lỗi </a:t>
            </a:r>
          </a:p>
        </p:txBody>
      </p:sp>
      <p:sp>
        <p:nvSpPr>
          <p:cNvPr id="30" name="Rectangle 29">
            <a:extLst>
              <a:ext uri="{FF2B5EF4-FFF2-40B4-BE49-F238E27FC236}">
                <a16:creationId xmlns:a16="http://schemas.microsoft.com/office/drawing/2014/main" id="{9125CCDD-9C9D-4331-9AC5-D262A26C38F2}"/>
              </a:ext>
            </a:extLst>
          </p:cNvPr>
          <p:cNvSpPr/>
          <p:nvPr/>
        </p:nvSpPr>
        <p:spPr>
          <a:xfrm>
            <a:off x="1164543" y="2631769"/>
            <a:ext cx="5048562" cy="584775"/>
          </a:xfrm>
          <a:prstGeom prst="rect">
            <a:avLst/>
          </a:prstGeom>
          <a:noFill/>
          <a:ln w="28575">
            <a:noFill/>
            <a:prstDash val="dash"/>
          </a:ln>
        </p:spPr>
        <p:txBody>
          <a:bodyPr wrap="none">
            <a:spAutoFit/>
          </a:bodyPr>
          <a:lstStyle/>
          <a:p>
            <a:r>
              <a:rPr lang="en-US" sz="3200" b="1" dirty="0">
                <a:solidFill>
                  <a:srgbClr val="0064D2">
                    <a:lumMod val="75000"/>
                  </a:srgbClr>
                </a:solidFill>
                <a:latin typeface="Source Han Sans Regular"/>
                <a:ea typeface="微软雅黑"/>
                <a:cs typeface="Calibri" panose="020F0502020204030204" pitchFamily="34" charset="0"/>
              </a:rPr>
              <a:t>2. </a:t>
            </a:r>
            <a:r>
              <a:rPr lang="en-US" sz="3200" b="1" dirty="0" err="1">
                <a:solidFill>
                  <a:srgbClr val="0064D2">
                    <a:lumMod val="75000"/>
                  </a:srgbClr>
                </a:solidFill>
                <a:latin typeface="Source Han Sans Regular"/>
                <a:ea typeface="微软雅黑"/>
                <a:cs typeface="Calibri" panose="020F0502020204030204" pitchFamily="34" charset="0"/>
              </a:rPr>
              <a:t>Chữ</a:t>
            </a:r>
            <a:r>
              <a:rPr lang="en-US" sz="3200" b="1" dirty="0">
                <a:solidFill>
                  <a:srgbClr val="0064D2">
                    <a:lumMod val="75000"/>
                  </a:srgbClr>
                </a:solidFill>
                <a:latin typeface="Source Han Sans Regular"/>
                <a:ea typeface="微软雅黑"/>
                <a:cs typeface="Calibri" panose="020F0502020204030204" pitchFamily="34" charset="0"/>
              </a:rPr>
              <a:t> </a:t>
            </a:r>
            <a:r>
              <a:rPr lang="en-US" sz="3200" b="1" dirty="0" err="1">
                <a:solidFill>
                  <a:srgbClr val="0064D2">
                    <a:lumMod val="75000"/>
                  </a:srgbClr>
                </a:solidFill>
                <a:latin typeface="Source Han Sans Regular"/>
                <a:ea typeface="微软雅黑"/>
                <a:cs typeface="Calibri" panose="020F0502020204030204" pitchFamily="34" charset="0"/>
              </a:rPr>
              <a:t>viết</a:t>
            </a:r>
            <a:r>
              <a:rPr lang="en-US" sz="3200" b="1" dirty="0">
                <a:solidFill>
                  <a:srgbClr val="0064D2">
                    <a:lumMod val="75000"/>
                  </a:srgbClr>
                </a:solidFill>
                <a:latin typeface="Source Han Sans Regular"/>
                <a:ea typeface="微软雅黑"/>
                <a:cs typeface="Calibri" panose="020F0502020204030204" pitchFamily="34" charset="0"/>
              </a:rPr>
              <a:t> </a:t>
            </a:r>
            <a:r>
              <a:rPr lang="en-US" sz="3200" b="1" dirty="0" err="1">
                <a:solidFill>
                  <a:srgbClr val="0064D2">
                    <a:lumMod val="75000"/>
                  </a:srgbClr>
                </a:solidFill>
                <a:latin typeface="Source Han Sans Regular"/>
                <a:ea typeface="微软雅黑"/>
                <a:cs typeface="Calibri" panose="020F0502020204030204" pitchFamily="34" charset="0"/>
              </a:rPr>
              <a:t>rõ</a:t>
            </a:r>
            <a:r>
              <a:rPr lang="en-US" sz="3200" b="1" dirty="0">
                <a:solidFill>
                  <a:srgbClr val="0064D2">
                    <a:lumMod val="75000"/>
                  </a:srgbClr>
                </a:solidFill>
                <a:latin typeface="Source Han Sans Regular"/>
                <a:ea typeface="微软雅黑"/>
                <a:cs typeface="Calibri" panose="020F0502020204030204" pitchFamily="34" charset="0"/>
              </a:rPr>
              <a:t> </a:t>
            </a:r>
            <a:r>
              <a:rPr lang="en-US" sz="3200" b="1" dirty="0" err="1">
                <a:solidFill>
                  <a:srgbClr val="0064D2">
                    <a:lumMod val="75000"/>
                  </a:srgbClr>
                </a:solidFill>
                <a:latin typeface="Source Han Sans Regular"/>
                <a:ea typeface="微软雅黑"/>
                <a:cs typeface="Calibri" panose="020F0502020204030204" pitchFamily="34" charset="0"/>
              </a:rPr>
              <a:t>ràng</a:t>
            </a:r>
            <a:r>
              <a:rPr lang="en-US" sz="3200" b="1" dirty="0">
                <a:solidFill>
                  <a:srgbClr val="0064D2">
                    <a:lumMod val="75000"/>
                  </a:srgbClr>
                </a:solidFill>
                <a:latin typeface="Source Han Sans Regular"/>
                <a:ea typeface="微软雅黑"/>
                <a:cs typeface="Calibri" panose="020F0502020204030204" pitchFamily="34" charset="0"/>
              </a:rPr>
              <a:t>, </a:t>
            </a:r>
            <a:r>
              <a:rPr lang="en-US" sz="3200" b="1" dirty="0" err="1">
                <a:solidFill>
                  <a:srgbClr val="0064D2">
                    <a:lumMod val="75000"/>
                  </a:srgbClr>
                </a:solidFill>
                <a:latin typeface="Source Han Sans Regular"/>
                <a:ea typeface="微软雅黑"/>
                <a:cs typeface="Calibri" panose="020F0502020204030204" pitchFamily="34" charset="0"/>
              </a:rPr>
              <a:t>sạch</a:t>
            </a:r>
            <a:r>
              <a:rPr lang="en-US" sz="3200" b="1" dirty="0">
                <a:solidFill>
                  <a:srgbClr val="0064D2">
                    <a:lumMod val="75000"/>
                  </a:srgbClr>
                </a:solidFill>
                <a:latin typeface="Source Han Sans Regular"/>
                <a:ea typeface="微软雅黑"/>
                <a:cs typeface="Calibri" panose="020F0502020204030204" pitchFamily="34" charset="0"/>
              </a:rPr>
              <a:t> </a:t>
            </a:r>
            <a:r>
              <a:rPr lang="en-US" sz="3200" b="1" dirty="0" err="1">
                <a:solidFill>
                  <a:srgbClr val="0064D2">
                    <a:lumMod val="75000"/>
                  </a:srgbClr>
                </a:solidFill>
                <a:latin typeface="Source Han Sans Regular"/>
                <a:ea typeface="微软雅黑"/>
                <a:cs typeface="Calibri" panose="020F0502020204030204" pitchFamily="34" charset="0"/>
              </a:rPr>
              <a:t>đẹp</a:t>
            </a:r>
            <a:endParaRPr lang="en-US" sz="3200" b="1" dirty="0">
              <a:solidFill>
                <a:srgbClr val="0064D2">
                  <a:lumMod val="75000"/>
                </a:srgbClr>
              </a:solidFill>
              <a:latin typeface="Source Han Sans Regular"/>
              <a:ea typeface="微软雅黑"/>
              <a:cs typeface="Calibri" panose="020F0502020204030204" pitchFamily="34" charset="0"/>
            </a:endParaRPr>
          </a:p>
        </p:txBody>
      </p:sp>
      <p:sp>
        <p:nvSpPr>
          <p:cNvPr id="31" name="Rectangle 30">
            <a:extLst>
              <a:ext uri="{FF2B5EF4-FFF2-40B4-BE49-F238E27FC236}">
                <a16:creationId xmlns:a16="http://schemas.microsoft.com/office/drawing/2014/main" id="{2AFF19A8-94AC-4BF7-BE23-F31EF9AB08B7}"/>
              </a:ext>
            </a:extLst>
          </p:cNvPr>
          <p:cNvSpPr/>
          <p:nvPr/>
        </p:nvSpPr>
        <p:spPr>
          <a:xfrm>
            <a:off x="1164543" y="3603262"/>
            <a:ext cx="4870629" cy="584775"/>
          </a:xfrm>
          <a:prstGeom prst="rect">
            <a:avLst/>
          </a:prstGeom>
          <a:noFill/>
          <a:ln w="28575">
            <a:noFill/>
            <a:prstDash val="dash"/>
          </a:ln>
        </p:spPr>
        <p:txBody>
          <a:bodyPr wrap="none">
            <a:spAutoFit/>
          </a:bodyPr>
          <a:lstStyle/>
          <a:p>
            <a:pPr>
              <a:defRPr/>
            </a:pPr>
            <a:r>
              <a:rPr lang="en-US" sz="3200" b="1" kern="0" dirty="0">
                <a:solidFill>
                  <a:srgbClr val="00B050"/>
                </a:solidFill>
                <a:latin typeface="Source Han Sans Regular"/>
                <a:ea typeface="微软雅黑"/>
                <a:cs typeface="Calibri" panose="020F0502020204030204" pitchFamily="34" charset="0"/>
              </a:rPr>
              <a:t>3. </a:t>
            </a:r>
            <a:r>
              <a:rPr lang="en-US" sz="3200" b="1" kern="0" dirty="0" err="1">
                <a:solidFill>
                  <a:srgbClr val="00B050"/>
                </a:solidFill>
                <a:latin typeface="Source Han Sans Regular"/>
                <a:ea typeface="微软雅黑"/>
                <a:cs typeface="Calibri" panose="020F0502020204030204" pitchFamily="34" charset="0"/>
              </a:rPr>
              <a:t>Trình</a:t>
            </a:r>
            <a:r>
              <a:rPr lang="en-US" sz="3200" b="1" kern="0" dirty="0">
                <a:solidFill>
                  <a:srgbClr val="00B050"/>
                </a:solidFill>
                <a:latin typeface="Source Han Sans Regular"/>
                <a:ea typeface="微软雅黑"/>
                <a:cs typeface="Calibri" panose="020F0502020204030204" pitchFamily="34" charset="0"/>
              </a:rPr>
              <a:t> </a:t>
            </a:r>
            <a:r>
              <a:rPr lang="en-US" sz="3200" b="1" kern="0" dirty="0" err="1">
                <a:solidFill>
                  <a:srgbClr val="00B050"/>
                </a:solidFill>
                <a:latin typeface="Source Han Sans Regular"/>
                <a:ea typeface="微软雅黑"/>
                <a:cs typeface="Calibri" panose="020F0502020204030204" pitchFamily="34" charset="0"/>
              </a:rPr>
              <a:t>bày</a:t>
            </a:r>
            <a:r>
              <a:rPr lang="en-US" sz="3200" b="1" kern="0" dirty="0">
                <a:solidFill>
                  <a:srgbClr val="00B050"/>
                </a:solidFill>
                <a:latin typeface="Source Han Sans Regular"/>
                <a:ea typeface="微软雅黑"/>
                <a:cs typeface="Calibri" panose="020F0502020204030204" pitchFamily="34" charset="0"/>
              </a:rPr>
              <a:t> </a:t>
            </a:r>
            <a:r>
              <a:rPr lang="en-US" sz="3200" b="1" kern="0" dirty="0" err="1">
                <a:solidFill>
                  <a:srgbClr val="00B050"/>
                </a:solidFill>
                <a:latin typeface="Source Han Sans Regular"/>
                <a:ea typeface="微软雅黑"/>
                <a:cs typeface="Calibri" panose="020F0502020204030204" pitchFamily="34" charset="0"/>
              </a:rPr>
              <a:t>đúng</a:t>
            </a:r>
            <a:r>
              <a:rPr lang="en-US" sz="3200" b="1" kern="0" dirty="0">
                <a:solidFill>
                  <a:srgbClr val="00B050"/>
                </a:solidFill>
                <a:latin typeface="Source Han Sans Regular"/>
                <a:ea typeface="微软雅黑"/>
                <a:cs typeface="Calibri" panose="020F0502020204030204" pitchFamily="34" charset="0"/>
              </a:rPr>
              <a:t> </a:t>
            </a:r>
            <a:r>
              <a:rPr lang="en-US" sz="3200" b="1" kern="0" dirty="0" err="1">
                <a:solidFill>
                  <a:srgbClr val="00B050"/>
                </a:solidFill>
                <a:latin typeface="Source Han Sans Regular"/>
                <a:ea typeface="微软雅黑"/>
                <a:cs typeface="Calibri" panose="020F0502020204030204" pitchFamily="34" charset="0"/>
              </a:rPr>
              <a:t>hình</a:t>
            </a:r>
            <a:r>
              <a:rPr lang="en-US" sz="3200" b="1" kern="0" dirty="0">
                <a:solidFill>
                  <a:srgbClr val="00B050"/>
                </a:solidFill>
                <a:latin typeface="Source Han Sans Regular"/>
                <a:ea typeface="微软雅黑"/>
                <a:cs typeface="Calibri" panose="020F0502020204030204" pitchFamily="34" charset="0"/>
              </a:rPr>
              <a:t> </a:t>
            </a:r>
            <a:r>
              <a:rPr lang="en-US" sz="3200" b="1" kern="0" dirty="0" err="1">
                <a:solidFill>
                  <a:srgbClr val="00B050"/>
                </a:solidFill>
                <a:latin typeface="Source Han Sans Regular"/>
                <a:ea typeface="微软雅黑"/>
                <a:cs typeface="Calibri" panose="020F0502020204030204" pitchFamily="34" charset="0"/>
              </a:rPr>
              <a:t>thức</a:t>
            </a:r>
            <a:endParaRPr lang="en-US" sz="3200" b="1" kern="0" dirty="0">
              <a:solidFill>
                <a:srgbClr val="00B050"/>
              </a:solidFill>
              <a:latin typeface="Source Han Sans Regular"/>
              <a:ea typeface="微软雅黑"/>
              <a:cs typeface="Calibri" panose="020F0502020204030204" pitchFamily="34" charset="0"/>
            </a:endParaRPr>
          </a:p>
        </p:txBody>
      </p:sp>
      <p:pic>
        <p:nvPicPr>
          <p:cNvPr id="32" name="Picture 2">
            <a:extLst>
              <a:ext uri="{FF2B5EF4-FFF2-40B4-BE49-F238E27FC236}">
                <a16:creationId xmlns:a16="http://schemas.microsoft.com/office/drawing/2014/main" id="{623448C6-EC9B-4D9C-9FF3-66F1BA5BA320}"/>
              </a:ext>
            </a:extLst>
          </p:cNvPr>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a:off x="6990286" y="2697911"/>
            <a:ext cx="547370" cy="518633"/>
          </a:xfrm>
          <a:prstGeom prst="rect">
            <a:avLst/>
          </a:prstGeom>
          <a:effectLst>
            <a:glow rad="63500">
              <a:schemeClr val="accent4">
                <a:satMod val="175000"/>
                <a:alpha val="40000"/>
              </a:schemeClr>
            </a:glow>
          </a:effectLst>
        </p:spPr>
      </p:pic>
      <p:pic>
        <p:nvPicPr>
          <p:cNvPr id="33" name="Picture 2">
            <a:extLst>
              <a:ext uri="{FF2B5EF4-FFF2-40B4-BE49-F238E27FC236}">
                <a16:creationId xmlns:a16="http://schemas.microsoft.com/office/drawing/2014/main" id="{6CEE349D-8A61-49EC-8963-625AFE545EF9}"/>
              </a:ext>
            </a:extLst>
          </p:cNvPr>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a:off x="7836523" y="2695667"/>
            <a:ext cx="547370" cy="518633"/>
          </a:xfrm>
          <a:prstGeom prst="rect">
            <a:avLst/>
          </a:prstGeom>
          <a:effectLst>
            <a:glow rad="63500">
              <a:schemeClr val="accent4">
                <a:satMod val="175000"/>
                <a:alpha val="40000"/>
              </a:schemeClr>
            </a:glow>
          </a:effectLst>
        </p:spPr>
      </p:pic>
      <p:pic>
        <p:nvPicPr>
          <p:cNvPr id="34" name="Picture 2">
            <a:extLst>
              <a:ext uri="{FF2B5EF4-FFF2-40B4-BE49-F238E27FC236}">
                <a16:creationId xmlns:a16="http://schemas.microsoft.com/office/drawing/2014/main" id="{60DC4415-BE3A-4F9B-94B7-846EE0FFFDBB}"/>
              </a:ext>
            </a:extLst>
          </p:cNvPr>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a:off x="8275248" y="3587468"/>
            <a:ext cx="547370" cy="518633"/>
          </a:xfrm>
          <a:prstGeom prst="rect">
            <a:avLst/>
          </a:prstGeom>
          <a:effectLst>
            <a:glow rad="63500">
              <a:schemeClr val="accent4">
                <a:satMod val="175000"/>
                <a:alpha val="40000"/>
              </a:schemeClr>
            </a:glow>
          </a:effectLst>
        </p:spPr>
      </p:pic>
      <p:pic>
        <p:nvPicPr>
          <p:cNvPr id="35" name="Picture 2">
            <a:extLst>
              <a:ext uri="{FF2B5EF4-FFF2-40B4-BE49-F238E27FC236}">
                <a16:creationId xmlns:a16="http://schemas.microsoft.com/office/drawing/2014/main" id="{D05D6382-7425-4D7C-8327-5D5061F0C929}"/>
              </a:ext>
            </a:extLst>
          </p:cNvPr>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a:off x="7457336" y="3587469"/>
            <a:ext cx="547370" cy="518633"/>
          </a:xfrm>
          <a:prstGeom prst="rect">
            <a:avLst/>
          </a:prstGeom>
          <a:effectLst>
            <a:glow rad="63500">
              <a:schemeClr val="accent4">
                <a:satMod val="175000"/>
                <a:alpha val="40000"/>
              </a:schemeClr>
            </a:glow>
          </a:effectLst>
        </p:spPr>
      </p:pic>
      <p:pic>
        <p:nvPicPr>
          <p:cNvPr id="36" name="Picture 2">
            <a:extLst>
              <a:ext uri="{FF2B5EF4-FFF2-40B4-BE49-F238E27FC236}">
                <a16:creationId xmlns:a16="http://schemas.microsoft.com/office/drawing/2014/main" id="{42938802-B622-46D6-8895-25DEDDFA12AE}"/>
              </a:ext>
            </a:extLst>
          </p:cNvPr>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a:off x="6680791" y="3593500"/>
            <a:ext cx="547370" cy="518633"/>
          </a:xfrm>
          <a:prstGeom prst="rect">
            <a:avLst/>
          </a:prstGeom>
          <a:effectLst>
            <a:glow rad="63500">
              <a:schemeClr val="accent4">
                <a:satMod val="175000"/>
                <a:alpha val="40000"/>
              </a:schemeClr>
            </a:glow>
          </a:effectLst>
        </p:spPr>
      </p:pic>
      <p:pic>
        <p:nvPicPr>
          <p:cNvPr id="2" name="Picture 1">
            <a:extLst>
              <a:ext uri="{FF2B5EF4-FFF2-40B4-BE49-F238E27FC236}">
                <a16:creationId xmlns:a16="http://schemas.microsoft.com/office/drawing/2014/main" id="{22A85356-4D52-48C4-BCFF-BD06D0770E7D}"/>
              </a:ext>
            </a:extLst>
          </p:cNvPr>
          <p:cNvPicPr>
            <a:picLocks noChangeAspect="1"/>
          </p:cNvPicPr>
          <p:nvPr/>
        </p:nvPicPr>
        <p:blipFill>
          <a:blip r:embed="rId15"/>
          <a:stretch>
            <a:fillRect/>
          </a:stretch>
        </p:blipFill>
        <p:spPr>
          <a:xfrm>
            <a:off x="2099431" y="595066"/>
            <a:ext cx="5992887" cy="1286367"/>
          </a:xfrm>
          <a:prstGeom prst="rect">
            <a:avLst/>
          </a:prstGeom>
        </p:spPr>
      </p:pic>
    </p:spTree>
    <p:extLst>
      <p:ext uri="{BB962C8B-B14F-4D97-AF65-F5344CB8AC3E}">
        <p14:creationId xmlns:p14="http://schemas.microsoft.com/office/powerpoint/2010/main" val="280347663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wipe(up)">
                                      <p:cBhvr>
                                        <p:cTn id="7" dur="500"/>
                                        <p:tgtEl>
                                          <p:spTgt spid="29"/>
                                        </p:tgtEl>
                                      </p:cBhvr>
                                    </p:animEffect>
                                  </p:childTnLst>
                                </p:cTn>
                              </p:par>
                              <p:par>
                                <p:cTn id="8" presetID="22" presetClass="entr" presetSubtype="1" fill="hold" nodeType="withEffect">
                                  <p:stCondLst>
                                    <p:cond delay="0"/>
                                  </p:stCondLst>
                                  <p:childTnLst>
                                    <p:set>
                                      <p:cBhvr>
                                        <p:cTn id="9" dur="1" fill="hold">
                                          <p:stCondLst>
                                            <p:cond delay="0"/>
                                          </p:stCondLst>
                                        </p:cTn>
                                        <p:tgtEl>
                                          <p:spTgt spid="28"/>
                                        </p:tgtEl>
                                        <p:attrNameLst>
                                          <p:attrName>style.visibility</p:attrName>
                                        </p:attrNameLst>
                                      </p:cBhvr>
                                      <p:to>
                                        <p:strVal val="visible"/>
                                      </p:to>
                                    </p:set>
                                    <p:animEffect transition="in" filter="wipe(up)">
                                      <p:cBhvr>
                                        <p:cTn id="10" dur="500"/>
                                        <p:tgtEl>
                                          <p:spTgt spid="28"/>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1" fill="hold" grpId="0" nodeType="clickEffect">
                                  <p:stCondLst>
                                    <p:cond delay="0"/>
                                  </p:stCondLst>
                                  <p:childTnLst>
                                    <p:set>
                                      <p:cBhvr>
                                        <p:cTn id="14" dur="1" fill="hold">
                                          <p:stCondLst>
                                            <p:cond delay="0"/>
                                          </p:stCondLst>
                                        </p:cTn>
                                        <p:tgtEl>
                                          <p:spTgt spid="30"/>
                                        </p:tgtEl>
                                        <p:attrNameLst>
                                          <p:attrName>style.visibility</p:attrName>
                                        </p:attrNameLst>
                                      </p:cBhvr>
                                      <p:to>
                                        <p:strVal val="visible"/>
                                      </p:to>
                                    </p:set>
                                    <p:animEffect transition="in" filter="wipe(up)">
                                      <p:cBhvr>
                                        <p:cTn id="15" dur="500"/>
                                        <p:tgtEl>
                                          <p:spTgt spid="30"/>
                                        </p:tgtEl>
                                      </p:cBhvr>
                                    </p:animEffect>
                                  </p:childTnLst>
                                </p:cTn>
                              </p:par>
                              <p:par>
                                <p:cTn id="16" presetID="22" presetClass="entr" presetSubtype="1" fill="hold" nodeType="withEffect">
                                  <p:stCondLst>
                                    <p:cond delay="0"/>
                                  </p:stCondLst>
                                  <p:childTnLst>
                                    <p:set>
                                      <p:cBhvr>
                                        <p:cTn id="17" dur="1" fill="hold">
                                          <p:stCondLst>
                                            <p:cond delay="0"/>
                                          </p:stCondLst>
                                        </p:cTn>
                                        <p:tgtEl>
                                          <p:spTgt spid="32"/>
                                        </p:tgtEl>
                                        <p:attrNameLst>
                                          <p:attrName>style.visibility</p:attrName>
                                        </p:attrNameLst>
                                      </p:cBhvr>
                                      <p:to>
                                        <p:strVal val="visible"/>
                                      </p:to>
                                    </p:set>
                                    <p:animEffect transition="in" filter="wipe(up)">
                                      <p:cBhvr>
                                        <p:cTn id="18" dur="500"/>
                                        <p:tgtEl>
                                          <p:spTgt spid="32"/>
                                        </p:tgtEl>
                                      </p:cBhvr>
                                    </p:animEffect>
                                  </p:childTnLst>
                                </p:cTn>
                              </p:par>
                              <p:par>
                                <p:cTn id="19" presetID="22" presetClass="entr" presetSubtype="1" fill="hold" nodeType="withEffect">
                                  <p:stCondLst>
                                    <p:cond delay="0"/>
                                  </p:stCondLst>
                                  <p:childTnLst>
                                    <p:set>
                                      <p:cBhvr>
                                        <p:cTn id="20" dur="1" fill="hold">
                                          <p:stCondLst>
                                            <p:cond delay="0"/>
                                          </p:stCondLst>
                                        </p:cTn>
                                        <p:tgtEl>
                                          <p:spTgt spid="33"/>
                                        </p:tgtEl>
                                        <p:attrNameLst>
                                          <p:attrName>style.visibility</p:attrName>
                                        </p:attrNameLst>
                                      </p:cBhvr>
                                      <p:to>
                                        <p:strVal val="visible"/>
                                      </p:to>
                                    </p:set>
                                    <p:animEffect transition="in" filter="wipe(up)">
                                      <p:cBhvr>
                                        <p:cTn id="21" dur="500"/>
                                        <p:tgtEl>
                                          <p:spTgt spid="33"/>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1" fill="hold" grpId="0" nodeType="clickEffect">
                                  <p:stCondLst>
                                    <p:cond delay="0"/>
                                  </p:stCondLst>
                                  <p:childTnLst>
                                    <p:set>
                                      <p:cBhvr>
                                        <p:cTn id="25" dur="1" fill="hold">
                                          <p:stCondLst>
                                            <p:cond delay="0"/>
                                          </p:stCondLst>
                                        </p:cTn>
                                        <p:tgtEl>
                                          <p:spTgt spid="31"/>
                                        </p:tgtEl>
                                        <p:attrNameLst>
                                          <p:attrName>style.visibility</p:attrName>
                                        </p:attrNameLst>
                                      </p:cBhvr>
                                      <p:to>
                                        <p:strVal val="visible"/>
                                      </p:to>
                                    </p:set>
                                    <p:animEffect transition="in" filter="wipe(up)">
                                      <p:cBhvr>
                                        <p:cTn id="26" dur="500"/>
                                        <p:tgtEl>
                                          <p:spTgt spid="31"/>
                                        </p:tgtEl>
                                      </p:cBhvr>
                                    </p:animEffect>
                                  </p:childTnLst>
                                </p:cTn>
                              </p:par>
                              <p:par>
                                <p:cTn id="27" presetID="22" presetClass="entr" presetSubtype="1" fill="hold" nodeType="withEffect">
                                  <p:stCondLst>
                                    <p:cond delay="0"/>
                                  </p:stCondLst>
                                  <p:childTnLst>
                                    <p:set>
                                      <p:cBhvr>
                                        <p:cTn id="28" dur="1" fill="hold">
                                          <p:stCondLst>
                                            <p:cond delay="0"/>
                                          </p:stCondLst>
                                        </p:cTn>
                                        <p:tgtEl>
                                          <p:spTgt spid="36"/>
                                        </p:tgtEl>
                                        <p:attrNameLst>
                                          <p:attrName>style.visibility</p:attrName>
                                        </p:attrNameLst>
                                      </p:cBhvr>
                                      <p:to>
                                        <p:strVal val="visible"/>
                                      </p:to>
                                    </p:set>
                                    <p:animEffect transition="in" filter="wipe(up)">
                                      <p:cBhvr>
                                        <p:cTn id="29" dur="500"/>
                                        <p:tgtEl>
                                          <p:spTgt spid="36"/>
                                        </p:tgtEl>
                                      </p:cBhvr>
                                    </p:animEffect>
                                  </p:childTnLst>
                                </p:cTn>
                              </p:par>
                              <p:par>
                                <p:cTn id="30" presetID="22" presetClass="entr" presetSubtype="1" fill="hold" nodeType="withEffect">
                                  <p:stCondLst>
                                    <p:cond delay="0"/>
                                  </p:stCondLst>
                                  <p:childTnLst>
                                    <p:set>
                                      <p:cBhvr>
                                        <p:cTn id="31" dur="1" fill="hold">
                                          <p:stCondLst>
                                            <p:cond delay="0"/>
                                          </p:stCondLst>
                                        </p:cTn>
                                        <p:tgtEl>
                                          <p:spTgt spid="35"/>
                                        </p:tgtEl>
                                        <p:attrNameLst>
                                          <p:attrName>style.visibility</p:attrName>
                                        </p:attrNameLst>
                                      </p:cBhvr>
                                      <p:to>
                                        <p:strVal val="visible"/>
                                      </p:to>
                                    </p:set>
                                    <p:animEffect transition="in" filter="wipe(up)">
                                      <p:cBhvr>
                                        <p:cTn id="32" dur="500"/>
                                        <p:tgtEl>
                                          <p:spTgt spid="35"/>
                                        </p:tgtEl>
                                      </p:cBhvr>
                                    </p:animEffect>
                                  </p:childTnLst>
                                </p:cTn>
                              </p:par>
                              <p:par>
                                <p:cTn id="33" presetID="22" presetClass="entr" presetSubtype="1" fill="hold" nodeType="withEffect">
                                  <p:stCondLst>
                                    <p:cond delay="0"/>
                                  </p:stCondLst>
                                  <p:childTnLst>
                                    <p:set>
                                      <p:cBhvr>
                                        <p:cTn id="34" dur="1" fill="hold">
                                          <p:stCondLst>
                                            <p:cond delay="0"/>
                                          </p:stCondLst>
                                        </p:cTn>
                                        <p:tgtEl>
                                          <p:spTgt spid="34"/>
                                        </p:tgtEl>
                                        <p:attrNameLst>
                                          <p:attrName>style.visibility</p:attrName>
                                        </p:attrNameLst>
                                      </p:cBhvr>
                                      <p:to>
                                        <p:strVal val="visible"/>
                                      </p:to>
                                    </p:set>
                                    <p:animEffect transition="in" filter="wipe(up)">
                                      <p:cBhvr>
                                        <p:cTn id="35"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P spid="30" grpId="0"/>
      <p:bldP spid="31" grpId="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0" name="图片 42">
            <a:extLst>
              <a:ext uri="{FF2B5EF4-FFF2-40B4-BE49-F238E27FC236}">
                <a16:creationId xmlns:a16="http://schemas.microsoft.com/office/drawing/2014/main" id="{544468FE-C19B-43B7-A184-F9BB086A618D}"/>
              </a:ext>
            </a:extLst>
          </p:cNvPr>
          <p:cNvPicPr>
            <a:picLocks noChangeAspect="1"/>
          </p:cNvPicPr>
          <p:nvPr/>
        </p:nvPicPr>
        <p:blipFill>
          <a:blip r:embed="rId3"/>
          <a:stretch>
            <a:fillRect/>
          </a:stretch>
        </p:blipFill>
        <p:spPr>
          <a:xfrm>
            <a:off x="209550" y="-342900"/>
            <a:ext cx="11982450" cy="7524750"/>
          </a:xfrm>
          <a:prstGeom prst="rect">
            <a:avLst/>
          </a:prstGeom>
          <a:effectLst>
            <a:outerShdw blurRad="25400" dist="25400" dir="2700000" algn="tl" rotWithShape="0">
              <a:prstClr val="black">
                <a:alpha val="40000"/>
              </a:prstClr>
            </a:outerShdw>
          </a:effectLst>
        </p:spPr>
      </p:pic>
      <p:pic>
        <p:nvPicPr>
          <p:cNvPr id="4" name="Picture 3">
            <a:extLst>
              <a:ext uri="{FF2B5EF4-FFF2-40B4-BE49-F238E27FC236}">
                <a16:creationId xmlns:a16="http://schemas.microsoft.com/office/drawing/2014/main" id="{750EB9F9-5F6B-42C1-B10B-2DEC3BBCE5FA}"/>
              </a:ext>
            </a:extLst>
          </p:cNvPr>
          <p:cNvPicPr>
            <a:picLocks noChangeAspect="1"/>
          </p:cNvPicPr>
          <p:nvPr/>
        </p:nvPicPr>
        <p:blipFill>
          <a:blip r:embed="rId4"/>
          <a:stretch>
            <a:fillRect/>
          </a:stretch>
        </p:blipFill>
        <p:spPr>
          <a:xfrm>
            <a:off x="1975874" y="3303581"/>
            <a:ext cx="8602202" cy="1603387"/>
          </a:xfrm>
          <a:prstGeom prst="rect">
            <a:avLst/>
          </a:prstGeom>
        </p:spPr>
      </p:pic>
    </p:spTree>
    <p:extLst>
      <p:ext uri="{BB962C8B-B14F-4D97-AF65-F5344CB8AC3E}">
        <p14:creationId xmlns:p14="http://schemas.microsoft.com/office/powerpoint/2010/main" val="5716369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B4EB1CF3-7F06-47E7-A4E9-33E37D2AAD44}"/>
              </a:ext>
            </a:extLst>
          </p:cNvPr>
          <p:cNvSpPr/>
          <p:nvPr/>
        </p:nvSpPr>
        <p:spPr>
          <a:xfrm>
            <a:off x="308113" y="1048323"/>
            <a:ext cx="11608904" cy="5401226"/>
          </a:xfrm>
          <a:custGeom>
            <a:avLst/>
            <a:gdLst>
              <a:gd name="connsiteX0" fmla="*/ 0 w 11608904"/>
              <a:gd name="connsiteY0" fmla="*/ 0 h 5401226"/>
              <a:gd name="connsiteX1" fmla="*/ 915055 w 11608904"/>
              <a:gd name="connsiteY1" fmla="*/ 0 h 5401226"/>
              <a:gd name="connsiteX2" fmla="*/ 1365753 w 11608904"/>
              <a:gd name="connsiteY2" fmla="*/ 0 h 5401226"/>
              <a:gd name="connsiteX3" fmla="*/ 1700363 w 11608904"/>
              <a:gd name="connsiteY3" fmla="*/ 0 h 5401226"/>
              <a:gd name="connsiteX4" fmla="*/ 2499329 w 11608904"/>
              <a:gd name="connsiteY4" fmla="*/ 0 h 5401226"/>
              <a:gd name="connsiteX5" fmla="*/ 3066116 w 11608904"/>
              <a:gd name="connsiteY5" fmla="*/ 0 h 5401226"/>
              <a:gd name="connsiteX6" fmla="*/ 3516815 w 11608904"/>
              <a:gd name="connsiteY6" fmla="*/ 0 h 5401226"/>
              <a:gd name="connsiteX7" fmla="*/ 4199692 w 11608904"/>
              <a:gd name="connsiteY7" fmla="*/ 0 h 5401226"/>
              <a:gd name="connsiteX8" fmla="*/ 4998657 w 11608904"/>
              <a:gd name="connsiteY8" fmla="*/ 0 h 5401226"/>
              <a:gd name="connsiteX9" fmla="*/ 5449356 w 11608904"/>
              <a:gd name="connsiteY9" fmla="*/ 0 h 5401226"/>
              <a:gd name="connsiteX10" fmla="*/ 5783966 w 11608904"/>
              <a:gd name="connsiteY10" fmla="*/ 0 h 5401226"/>
              <a:gd name="connsiteX11" fmla="*/ 6699020 w 11608904"/>
              <a:gd name="connsiteY11" fmla="*/ 0 h 5401226"/>
              <a:gd name="connsiteX12" fmla="*/ 7381897 w 11608904"/>
              <a:gd name="connsiteY12" fmla="*/ 0 h 5401226"/>
              <a:gd name="connsiteX13" fmla="*/ 8064774 w 11608904"/>
              <a:gd name="connsiteY13" fmla="*/ 0 h 5401226"/>
              <a:gd name="connsiteX14" fmla="*/ 8631562 w 11608904"/>
              <a:gd name="connsiteY14" fmla="*/ 0 h 5401226"/>
              <a:gd name="connsiteX15" fmla="*/ 8966171 w 11608904"/>
              <a:gd name="connsiteY15" fmla="*/ 0 h 5401226"/>
              <a:gd name="connsiteX16" fmla="*/ 9765137 w 11608904"/>
              <a:gd name="connsiteY16" fmla="*/ 0 h 5401226"/>
              <a:gd name="connsiteX17" fmla="*/ 10215836 w 11608904"/>
              <a:gd name="connsiteY17" fmla="*/ 0 h 5401226"/>
              <a:gd name="connsiteX18" fmla="*/ 10666534 w 11608904"/>
              <a:gd name="connsiteY18" fmla="*/ 0 h 5401226"/>
              <a:gd name="connsiteX19" fmla="*/ 11608904 w 11608904"/>
              <a:gd name="connsiteY19" fmla="*/ 0 h 5401226"/>
              <a:gd name="connsiteX20" fmla="*/ 11608904 w 11608904"/>
              <a:gd name="connsiteY20" fmla="*/ 621141 h 5401226"/>
              <a:gd name="connsiteX21" fmla="*/ 11608904 w 11608904"/>
              <a:gd name="connsiteY21" fmla="*/ 1134257 h 5401226"/>
              <a:gd name="connsiteX22" fmla="*/ 11608904 w 11608904"/>
              <a:gd name="connsiteY22" fmla="*/ 1809411 h 5401226"/>
              <a:gd name="connsiteX23" fmla="*/ 11608904 w 11608904"/>
              <a:gd name="connsiteY23" fmla="*/ 2322527 h 5401226"/>
              <a:gd name="connsiteX24" fmla="*/ 11608904 w 11608904"/>
              <a:gd name="connsiteY24" fmla="*/ 3105705 h 5401226"/>
              <a:gd name="connsiteX25" fmla="*/ 11608904 w 11608904"/>
              <a:gd name="connsiteY25" fmla="*/ 3618821 h 5401226"/>
              <a:gd name="connsiteX26" fmla="*/ 11608904 w 11608904"/>
              <a:gd name="connsiteY26" fmla="*/ 4401999 h 5401226"/>
              <a:gd name="connsiteX27" fmla="*/ 11608904 w 11608904"/>
              <a:gd name="connsiteY27" fmla="*/ 5401226 h 5401226"/>
              <a:gd name="connsiteX28" fmla="*/ 11042116 w 11608904"/>
              <a:gd name="connsiteY28" fmla="*/ 5401226 h 5401226"/>
              <a:gd name="connsiteX29" fmla="*/ 10127062 w 11608904"/>
              <a:gd name="connsiteY29" fmla="*/ 5401226 h 5401226"/>
              <a:gd name="connsiteX30" fmla="*/ 9560274 w 11608904"/>
              <a:gd name="connsiteY30" fmla="*/ 5401226 h 5401226"/>
              <a:gd name="connsiteX31" fmla="*/ 9109575 w 11608904"/>
              <a:gd name="connsiteY31" fmla="*/ 5401226 h 5401226"/>
              <a:gd name="connsiteX32" fmla="*/ 8774966 w 11608904"/>
              <a:gd name="connsiteY32" fmla="*/ 5401226 h 5401226"/>
              <a:gd name="connsiteX33" fmla="*/ 7859911 w 11608904"/>
              <a:gd name="connsiteY33" fmla="*/ 5401226 h 5401226"/>
              <a:gd name="connsiteX34" fmla="*/ 7060945 w 11608904"/>
              <a:gd name="connsiteY34" fmla="*/ 5401226 h 5401226"/>
              <a:gd name="connsiteX35" fmla="*/ 6494157 w 11608904"/>
              <a:gd name="connsiteY35" fmla="*/ 5401226 h 5401226"/>
              <a:gd name="connsiteX36" fmla="*/ 5811281 w 11608904"/>
              <a:gd name="connsiteY36" fmla="*/ 5401226 h 5401226"/>
              <a:gd name="connsiteX37" fmla="*/ 5360582 w 11608904"/>
              <a:gd name="connsiteY37" fmla="*/ 5401226 h 5401226"/>
              <a:gd name="connsiteX38" fmla="*/ 4445527 w 11608904"/>
              <a:gd name="connsiteY38" fmla="*/ 5401226 h 5401226"/>
              <a:gd name="connsiteX39" fmla="*/ 3646562 w 11608904"/>
              <a:gd name="connsiteY39" fmla="*/ 5401226 h 5401226"/>
              <a:gd name="connsiteX40" fmla="*/ 2963685 w 11608904"/>
              <a:gd name="connsiteY40" fmla="*/ 5401226 h 5401226"/>
              <a:gd name="connsiteX41" fmla="*/ 2280808 w 11608904"/>
              <a:gd name="connsiteY41" fmla="*/ 5401226 h 5401226"/>
              <a:gd name="connsiteX42" fmla="*/ 1830110 w 11608904"/>
              <a:gd name="connsiteY42" fmla="*/ 5401226 h 5401226"/>
              <a:gd name="connsiteX43" fmla="*/ 1379411 w 11608904"/>
              <a:gd name="connsiteY43" fmla="*/ 5401226 h 5401226"/>
              <a:gd name="connsiteX44" fmla="*/ 0 w 11608904"/>
              <a:gd name="connsiteY44" fmla="*/ 5401226 h 5401226"/>
              <a:gd name="connsiteX45" fmla="*/ 0 w 11608904"/>
              <a:gd name="connsiteY45" fmla="*/ 4672060 h 5401226"/>
              <a:gd name="connsiteX46" fmla="*/ 0 w 11608904"/>
              <a:gd name="connsiteY46" fmla="*/ 4104932 h 5401226"/>
              <a:gd name="connsiteX47" fmla="*/ 0 w 11608904"/>
              <a:gd name="connsiteY47" fmla="*/ 3375766 h 5401226"/>
              <a:gd name="connsiteX48" fmla="*/ 0 w 11608904"/>
              <a:gd name="connsiteY48" fmla="*/ 2700613 h 5401226"/>
              <a:gd name="connsiteX49" fmla="*/ 0 w 11608904"/>
              <a:gd name="connsiteY49" fmla="*/ 2025460 h 5401226"/>
              <a:gd name="connsiteX50" fmla="*/ 0 w 11608904"/>
              <a:gd name="connsiteY50" fmla="*/ 1296294 h 5401226"/>
              <a:gd name="connsiteX51" fmla="*/ 0 w 11608904"/>
              <a:gd name="connsiteY51" fmla="*/ 783178 h 5401226"/>
              <a:gd name="connsiteX52" fmla="*/ 0 w 11608904"/>
              <a:gd name="connsiteY52" fmla="*/ 0 h 54012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11608904" h="5401226" fill="none" extrusionOk="0">
                <a:moveTo>
                  <a:pt x="0" y="0"/>
                </a:moveTo>
                <a:cubicBezTo>
                  <a:pt x="302376" y="-21136"/>
                  <a:pt x="684210" y="15553"/>
                  <a:pt x="915055" y="0"/>
                </a:cubicBezTo>
                <a:cubicBezTo>
                  <a:pt x="1145901" y="-15553"/>
                  <a:pt x="1169775" y="-9622"/>
                  <a:pt x="1365753" y="0"/>
                </a:cubicBezTo>
                <a:cubicBezTo>
                  <a:pt x="1561731" y="9622"/>
                  <a:pt x="1554169" y="15863"/>
                  <a:pt x="1700363" y="0"/>
                </a:cubicBezTo>
                <a:cubicBezTo>
                  <a:pt x="1846557" y="-15863"/>
                  <a:pt x="2210431" y="14739"/>
                  <a:pt x="2499329" y="0"/>
                </a:cubicBezTo>
                <a:cubicBezTo>
                  <a:pt x="2788227" y="-14739"/>
                  <a:pt x="2919196" y="-19358"/>
                  <a:pt x="3066116" y="0"/>
                </a:cubicBezTo>
                <a:cubicBezTo>
                  <a:pt x="3213036" y="19358"/>
                  <a:pt x="3332975" y="8439"/>
                  <a:pt x="3516815" y="0"/>
                </a:cubicBezTo>
                <a:cubicBezTo>
                  <a:pt x="3700655" y="-8439"/>
                  <a:pt x="4055239" y="-19370"/>
                  <a:pt x="4199692" y="0"/>
                </a:cubicBezTo>
                <a:cubicBezTo>
                  <a:pt x="4344145" y="19370"/>
                  <a:pt x="4665265" y="12178"/>
                  <a:pt x="4998657" y="0"/>
                </a:cubicBezTo>
                <a:cubicBezTo>
                  <a:pt x="5332050" y="-12178"/>
                  <a:pt x="5291530" y="19676"/>
                  <a:pt x="5449356" y="0"/>
                </a:cubicBezTo>
                <a:cubicBezTo>
                  <a:pt x="5607182" y="-19676"/>
                  <a:pt x="5620394" y="11783"/>
                  <a:pt x="5783966" y="0"/>
                </a:cubicBezTo>
                <a:cubicBezTo>
                  <a:pt x="5947538" y="-11783"/>
                  <a:pt x="6497424" y="43914"/>
                  <a:pt x="6699020" y="0"/>
                </a:cubicBezTo>
                <a:cubicBezTo>
                  <a:pt x="6900616" y="-43914"/>
                  <a:pt x="7229510" y="-305"/>
                  <a:pt x="7381897" y="0"/>
                </a:cubicBezTo>
                <a:cubicBezTo>
                  <a:pt x="7534284" y="305"/>
                  <a:pt x="7766997" y="-30270"/>
                  <a:pt x="8064774" y="0"/>
                </a:cubicBezTo>
                <a:cubicBezTo>
                  <a:pt x="8362551" y="30270"/>
                  <a:pt x="8477066" y="4575"/>
                  <a:pt x="8631562" y="0"/>
                </a:cubicBezTo>
                <a:cubicBezTo>
                  <a:pt x="8786058" y="-4575"/>
                  <a:pt x="8842385" y="-6708"/>
                  <a:pt x="8966171" y="0"/>
                </a:cubicBezTo>
                <a:cubicBezTo>
                  <a:pt x="9089957" y="6708"/>
                  <a:pt x="9456292" y="-9166"/>
                  <a:pt x="9765137" y="0"/>
                </a:cubicBezTo>
                <a:cubicBezTo>
                  <a:pt x="10073982" y="9166"/>
                  <a:pt x="10037170" y="-4686"/>
                  <a:pt x="10215836" y="0"/>
                </a:cubicBezTo>
                <a:cubicBezTo>
                  <a:pt x="10394502" y="4686"/>
                  <a:pt x="10570123" y="-4101"/>
                  <a:pt x="10666534" y="0"/>
                </a:cubicBezTo>
                <a:cubicBezTo>
                  <a:pt x="10762945" y="4101"/>
                  <a:pt x="11340018" y="15713"/>
                  <a:pt x="11608904" y="0"/>
                </a:cubicBezTo>
                <a:cubicBezTo>
                  <a:pt x="11628611" y="239512"/>
                  <a:pt x="11630561" y="413808"/>
                  <a:pt x="11608904" y="621141"/>
                </a:cubicBezTo>
                <a:cubicBezTo>
                  <a:pt x="11587247" y="828474"/>
                  <a:pt x="11610676" y="1024458"/>
                  <a:pt x="11608904" y="1134257"/>
                </a:cubicBezTo>
                <a:cubicBezTo>
                  <a:pt x="11607132" y="1244056"/>
                  <a:pt x="11608891" y="1587845"/>
                  <a:pt x="11608904" y="1809411"/>
                </a:cubicBezTo>
                <a:cubicBezTo>
                  <a:pt x="11608917" y="2030977"/>
                  <a:pt x="11595748" y="2087652"/>
                  <a:pt x="11608904" y="2322527"/>
                </a:cubicBezTo>
                <a:cubicBezTo>
                  <a:pt x="11622060" y="2557402"/>
                  <a:pt x="11627055" y="2821799"/>
                  <a:pt x="11608904" y="3105705"/>
                </a:cubicBezTo>
                <a:cubicBezTo>
                  <a:pt x="11590753" y="3389611"/>
                  <a:pt x="11601882" y="3394741"/>
                  <a:pt x="11608904" y="3618821"/>
                </a:cubicBezTo>
                <a:cubicBezTo>
                  <a:pt x="11615926" y="3842901"/>
                  <a:pt x="11626526" y="4132225"/>
                  <a:pt x="11608904" y="4401999"/>
                </a:cubicBezTo>
                <a:cubicBezTo>
                  <a:pt x="11591282" y="4671773"/>
                  <a:pt x="11639118" y="4961066"/>
                  <a:pt x="11608904" y="5401226"/>
                </a:cubicBezTo>
                <a:cubicBezTo>
                  <a:pt x="11458043" y="5405402"/>
                  <a:pt x="11267954" y="5396330"/>
                  <a:pt x="11042116" y="5401226"/>
                </a:cubicBezTo>
                <a:cubicBezTo>
                  <a:pt x="10816278" y="5406122"/>
                  <a:pt x="10562075" y="5389112"/>
                  <a:pt x="10127062" y="5401226"/>
                </a:cubicBezTo>
                <a:cubicBezTo>
                  <a:pt x="9692049" y="5413340"/>
                  <a:pt x="9705698" y="5387312"/>
                  <a:pt x="9560274" y="5401226"/>
                </a:cubicBezTo>
                <a:cubicBezTo>
                  <a:pt x="9414850" y="5415140"/>
                  <a:pt x="9325322" y="5390207"/>
                  <a:pt x="9109575" y="5401226"/>
                </a:cubicBezTo>
                <a:cubicBezTo>
                  <a:pt x="8893828" y="5412245"/>
                  <a:pt x="8936693" y="5416384"/>
                  <a:pt x="8774966" y="5401226"/>
                </a:cubicBezTo>
                <a:cubicBezTo>
                  <a:pt x="8613239" y="5386068"/>
                  <a:pt x="8317415" y="5416498"/>
                  <a:pt x="7859911" y="5401226"/>
                </a:cubicBezTo>
                <a:cubicBezTo>
                  <a:pt x="7402408" y="5385954"/>
                  <a:pt x="7334261" y="5413331"/>
                  <a:pt x="7060945" y="5401226"/>
                </a:cubicBezTo>
                <a:cubicBezTo>
                  <a:pt x="6787629" y="5389121"/>
                  <a:pt x="6685931" y="5409069"/>
                  <a:pt x="6494157" y="5401226"/>
                </a:cubicBezTo>
                <a:cubicBezTo>
                  <a:pt x="6302383" y="5393383"/>
                  <a:pt x="5997734" y="5395235"/>
                  <a:pt x="5811281" y="5401226"/>
                </a:cubicBezTo>
                <a:cubicBezTo>
                  <a:pt x="5624828" y="5407217"/>
                  <a:pt x="5470539" y="5403149"/>
                  <a:pt x="5360582" y="5401226"/>
                </a:cubicBezTo>
                <a:cubicBezTo>
                  <a:pt x="5250625" y="5399303"/>
                  <a:pt x="4767270" y="5432315"/>
                  <a:pt x="4445527" y="5401226"/>
                </a:cubicBezTo>
                <a:cubicBezTo>
                  <a:pt x="4123784" y="5370137"/>
                  <a:pt x="3844528" y="5422490"/>
                  <a:pt x="3646562" y="5401226"/>
                </a:cubicBezTo>
                <a:cubicBezTo>
                  <a:pt x="3448597" y="5379962"/>
                  <a:pt x="3285328" y="5387876"/>
                  <a:pt x="2963685" y="5401226"/>
                </a:cubicBezTo>
                <a:cubicBezTo>
                  <a:pt x="2642042" y="5414576"/>
                  <a:pt x="2445716" y="5432517"/>
                  <a:pt x="2280808" y="5401226"/>
                </a:cubicBezTo>
                <a:cubicBezTo>
                  <a:pt x="2115900" y="5369935"/>
                  <a:pt x="1943330" y="5399266"/>
                  <a:pt x="1830110" y="5401226"/>
                </a:cubicBezTo>
                <a:cubicBezTo>
                  <a:pt x="1716890" y="5403186"/>
                  <a:pt x="1496576" y="5380295"/>
                  <a:pt x="1379411" y="5401226"/>
                </a:cubicBezTo>
                <a:cubicBezTo>
                  <a:pt x="1262246" y="5422157"/>
                  <a:pt x="519273" y="5457068"/>
                  <a:pt x="0" y="5401226"/>
                </a:cubicBezTo>
                <a:cubicBezTo>
                  <a:pt x="-14848" y="5231925"/>
                  <a:pt x="-13888" y="4885366"/>
                  <a:pt x="0" y="4672060"/>
                </a:cubicBezTo>
                <a:cubicBezTo>
                  <a:pt x="13888" y="4458754"/>
                  <a:pt x="-26468" y="4284994"/>
                  <a:pt x="0" y="4104932"/>
                </a:cubicBezTo>
                <a:cubicBezTo>
                  <a:pt x="26468" y="3924870"/>
                  <a:pt x="34393" y="3560303"/>
                  <a:pt x="0" y="3375766"/>
                </a:cubicBezTo>
                <a:cubicBezTo>
                  <a:pt x="-34393" y="3191229"/>
                  <a:pt x="17284" y="2945706"/>
                  <a:pt x="0" y="2700613"/>
                </a:cubicBezTo>
                <a:cubicBezTo>
                  <a:pt x="-17284" y="2455520"/>
                  <a:pt x="-29590" y="2208432"/>
                  <a:pt x="0" y="2025460"/>
                </a:cubicBezTo>
                <a:cubicBezTo>
                  <a:pt x="29590" y="1842488"/>
                  <a:pt x="31646" y="1563261"/>
                  <a:pt x="0" y="1296294"/>
                </a:cubicBezTo>
                <a:cubicBezTo>
                  <a:pt x="-31646" y="1029327"/>
                  <a:pt x="-13744" y="971729"/>
                  <a:pt x="0" y="783178"/>
                </a:cubicBezTo>
                <a:cubicBezTo>
                  <a:pt x="13744" y="594627"/>
                  <a:pt x="-33091" y="379298"/>
                  <a:pt x="0" y="0"/>
                </a:cubicBezTo>
                <a:close/>
              </a:path>
              <a:path w="11608904" h="5401226" stroke="0" extrusionOk="0">
                <a:moveTo>
                  <a:pt x="0" y="0"/>
                </a:moveTo>
                <a:cubicBezTo>
                  <a:pt x="346669" y="-25788"/>
                  <a:pt x="568502" y="-17200"/>
                  <a:pt x="798966" y="0"/>
                </a:cubicBezTo>
                <a:cubicBezTo>
                  <a:pt x="1029430" y="17200"/>
                  <a:pt x="1141680" y="18988"/>
                  <a:pt x="1249664" y="0"/>
                </a:cubicBezTo>
                <a:cubicBezTo>
                  <a:pt x="1357648" y="-18988"/>
                  <a:pt x="1579050" y="14047"/>
                  <a:pt x="1816452" y="0"/>
                </a:cubicBezTo>
                <a:cubicBezTo>
                  <a:pt x="2053854" y="-14047"/>
                  <a:pt x="2428102" y="-40332"/>
                  <a:pt x="2731507" y="0"/>
                </a:cubicBezTo>
                <a:cubicBezTo>
                  <a:pt x="3034913" y="40332"/>
                  <a:pt x="3330245" y="15978"/>
                  <a:pt x="3530473" y="0"/>
                </a:cubicBezTo>
                <a:cubicBezTo>
                  <a:pt x="3730701" y="-15978"/>
                  <a:pt x="3847399" y="-1957"/>
                  <a:pt x="3981171" y="0"/>
                </a:cubicBezTo>
                <a:cubicBezTo>
                  <a:pt x="4114943" y="1957"/>
                  <a:pt x="4365002" y="-22213"/>
                  <a:pt x="4547959" y="0"/>
                </a:cubicBezTo>
                <a:cubicBezTo>
                  <a:pt x="4730916" y="22213"/>
                  <a:pt x="5029108" y="7461"/>
                  <a:pt x="5230836" y="0"/>
                </a:cubicBezTo>
                <a:cubicBezTo>
                  <a:pt x="5432564" y="-7461"/>
                  <a:pt x="5586392" y="5744"/>
                  <a:pt x="5681534" y="0"/>
                </a:cubicBezTo>
                <a:cubicBezTo>
                  <a:pt x="5776676" y="-5744"/>
                  <a:pt x="6211070" y="3823"/>
                  <a:pt x="6480500" y="0"/>
                </a:cubicBezTo>
                <a:cubicBezTo>
                  <a:pt x="6749930" y="-3823"/>
                  <a:pt x="6831595" y="22612"/>
                  <a:pt x="7163377" y="0"/>
                </a:cubicBezTo>
                <a:cubicBezTo>
                  <a:pt x="7495159" y="-22612"/>
                  <a:pt x="7578524" y="-648"/>
                  <a:pt x="7846253" y="0"/>
                </a:cubicBezTo>
                <a:cubicBezTo>
                  <a:pt x="8113982" y="648"/>
                  <a:pt x="8303426" y="-12300"/>
                  <a:pt x="8529130" y="0"/>
                </a:cubicBezTo>
                <a:cubicBezTo>
                  <a:pt x="8754834" y="12300"/>
                  <a:pt x="9022060" y="10107"/>
                  <a:pt x="9212007" y="0"/>
                </a:cubicBezTo>
                <a:cubicBezTo>
                  <a:pt x="9401954" y="-10107"/>
                  <a:pt x="9549564" y="17713"/>
                  <a:pt x="9778794" y="0"/>
                </a:cubicBezTo>
                <a:cubicBezTo>
                  <a:pt x="10008024" y="-17713"/>
                  <a:pt x="10360225" y="30732"/>
                  <a:pt x="10577760" y="0"/>
                </a:cubicBezTo>
                <a:cubicBezTo>
                  <a:pt x="10795295" y="-30732"/>
                  <a:pt x="11291938" y="13671"/>
                  <a:pt x="11608904" y="0"/>
                </a:cubicBezTo>
                <a:cubicBezTo>
                  <a:pt x="11624253" y="196433"/>
                  <a:pt x="11625542" y="374638"/>
                  <a:pt x="11608904" y="621141"/>
                </a:cubicBezTo>
                <a:cubicBezTo>
                  <a:pt x="11592266" y="867644"/>
                  <a:pt x="11620397" y="1027948"/>
                  <a:pt x="11608904" y="1350307"/>
                </a:cubicBezTo>
                <a:cubicBezTo>
                  <a:pt x="11597411" y="1672666"/>
                  <a:pt x="11628669" y="1727265"/>
                  <a:pt x="11608904" y="1917435"/>
                </a:cubicBezTo>
                <a:cubicBezTo>
                  <a:pt x="11589139" y="2107605"/>
                  <a:pt x="11615152" y="2391738"/>
                  <a:pt x="11608904" y="2700613"/>
                </a:cubicBezTo>
                <a:cubicBezTo>
                  <a:pt x="11602656" y="3009488"/>
                  <a:pt x="11630291" y="3022740"/>
                  <a:pt x="11608904" y="3267742"/>
                </a:cubicBezTo>
                <a:cubicBezTo>
                  <a:pt x="11587517" y="3512744"/>
                  <a:pt x="11592384" y="3784476"/>
                  <a:pt x="11608904" y="3942895"/>
                </a:cubicBezTo>
                <a:cubicBezTo>
                  <a:pt x="11625424" y="4101314"/>
                  <a:pt x="11585347" y="4421922"/>
                  <a:pt x="11608904" y="4618048"/>
                </a:cubicBezTo>
                <a:cubicBezTo>
                  <a:pt x="11632461" y="4814174"/>
                  <a:pt x="11615553" y="5115147"/>
                  <a:pt x="11608904" y="5401226"/>
                </a:cubicBezTo>
                <a:cubicBezTo>
                  <a:pt x="11486177" y="5399494"/>
                  <a:pt x="11357614" y="5389878"/>
                  <a:pt x="11274294" y="5401226"/>
                </a:cubicBezTo>
                <a:cubicBezTo>
                  <a:pt x="11190974" y="5412575"/>
                  <a:pt x="10787214" y="5379098"/>
                  <a:pt x="10359240" y="5401226"/>
                </a:cubicBezTo>
                <a:cubicBezTo>
                  <a:pt x="9931266" y="5423354"/>
                  <a:pt x="9923252" y="5409438"/>
                  <a:pt x="9676363" y="5401226"/>
                </a:cubicBezTo>
                <a:cubicBezTo>
                  <a:pt x="9429474" y="5393014"/>
                  <a:pt x="8972037" y="5363546"/>
                  <a:pt x="8761308" y="5401226"/>
                </a:cubicBezTo>
                <a:cubicBezTo>
                  <a:pt x="8550580" y="5438906"/>
                  <a:pt x="8297642" y="5359073"/>
                  <a:pt x="7846253" y="5401226"/>
                </a:cubicBezTo>
                <a:cubicBezTo>
                  <a:pt x="7394864" y="5443379"/>
                  <a:pt x="7512231" y="5410527"/>
                  <a:pt x="7395555" y="5401226"/>
                </a:cubicBezTo>
                <a:cubicBezTo>
                  <a:pt x="7278879" y="5391925"/>
                  <a:pt x="6956179" y="5404238"/>
                  <a:pt x="6596589" y="5401226"/>
                </a:cubicBezTo>
                <a:cubicBezTo>
                  <a:pt x="6236999" y="5398214"/>
                  <a:pt x="6259894" y="5406405"/>
                  <a:pt x="6029801" y="5401226"/>
                </a:cubicBezTo>
                <a:cubicBezTo>
                  <a:pt x="5799708" y="5396047"/>
                  <a:pt x="5356271" y="5431710"/>
                  <a:pt x="5114747" y="5401226"/>
                </a:cubicBezTo>
                <a:cubicBezTo>
                  <a:pt x="4873223" y="5370742"/>
                  <a:pt x="4704056" y="5423812"/>
                  <a:pt x="4431870" y="5401226"/>
                </a:cubicBezTo>
                <a:cubicBezTo>
                  <a:pt x="4159684" y="5378640"/>
                  <a:pt x="3913150" y="5384905"/>
                  <a:pt x="3516815" y="5401226"/>
                </a:cubicBezTo>
                <a:cubicBezTo>
                  <a:pt x="3120481" y="5417547"/>
                  <a:pt x="2955760" y="5407150"/>
                  <a:pt x="2717849" y="5401226"/>
                </a:cubicBezTo>
                <a:cubicBezTo>
                  <a:pt x="2479938" y="5395302"/>
                  <a:pt x="2240502" y="5427032"/>
                  <a:pt x="1802795" y="5401226"/>
                </a:cubicBezTo>
                <a:cubicBezTo>
                  <a:pt x="1365088" y="5375420"/>
                  <a:pt x="1605747" y="5414258"/>
                  <a:pt x="1468185" y="5401226"/>
                </a:cubicBezTo>
                <a:cubicBezTo>
                  <a:pt x="1330623" y="5388195"/>
                  <a:pt x="929850" y="5375157"/>
                  <a:pt x="669219" y="5401226"/>
                </a:cubicBezTo>
                <a:cubicBezTo>
                  <a:pt x="408588" y="5427295"/>
                  <a:pt x="319227" y="5421489"/>
                  <a:pt x="0" y="5401226"/>
                </a:cubicBezTo>
                <a:cubicBezTo>
                  <a:pt x="1350" y="5194051"/>
                  <a:pt x="20803" y="4977166"/>
                  <a:pt x="0" y="4726073"/>
                </a:cubicBezTo>
                <a:cubicBezTo>
                  <a:pt x="-20803" y="4474980"/>
                  <a:pt x="38094" y="4286008"/>
                  <a:pt x="0" y="3942895"/>
                </a:cubicBezTo>
                <a:cubicBezTo>
                  <a:pt x="-38094" y="3599782"/>
                  <a:pt x="23531" y="3553043"/>
                  <a:pt x="0" y="3267742"/>
                </a:cubicBezTo>
                <a:cubicBezTo>
                  <a:pt x="-23531" y="2982441"/>
                  <a:pt x="-10298" y="3010727"/>
                  <a:pt x="0" y="2754625"/>
                </a:cubicBezTo>
                <a:cubicBezTo>
                  <a:pt x="10298" y="2498523"/>
                  <a:pt x="6379" y="2391364"/>
                  <a:pt x="0" y="2241509"/>
                </a:cubicBezTo>
                <a:cubicBezTo>
                  <a:pt x="-6379" y="2091654"/>
                  <a:pt x="-22964" y="1965027"/>
                  <a:pt x="0" y="1728392"/>
                </a:cubicBezTo>
                <a:cubicBezTo>
                  <a:pt x="22964" y="1491757"/>
                  <a:pt x="23962" y="1327046"/>
                  <a:pt x="0" y="1107251"/>
                </a:cubicBezTo>
                <a:cubicBezTo>
                  <a:pt x="-23962" y="887456"/>
                  <a:pt x="53422" y="506943"/>
                  <a:pt x="0" y="0"/>
                </a:cubicBezTo>
                <a:close/>
              </a:path>
            </a:pathLst>
          </a:custGeom>
          <a:solidFill>
            <a:srgbClr val="FFFFFF">
              <a:alpha val="87059"/>
            </a:srgbClr>
          </a:solidFill>
          <a:ln w="38100">
            <a:solidFill>
              <a:schemeClr val="accent4">
                <a:lumMod val="60000"/>
                <a:lumOff val="40000"/>
              </a:schemeClr>
            </a:solidFill>
            <a:extLst>
              <a:ext uri="{C807C97D-BFC1-408E-A445-0C87EB9F89A2}">
                <ask:lineSketchStyleProps xmlns:ask="http://schemas.microsoft.com/office/drawing/2018/sketchyshapes" sd="4049487575">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字魂59号-创粗黑"/>
              <a:cs typeface="+mn-cs"/>
            </a:endParaRPr>
          </a:p>
        </p:txBody>
      </p:sp>
      <p:sp>
        <p:nvSpPr>
          <p:cNvPr id="17" name="Rectangle 16">
            <a:extLst>
              <a:ext uri="{FF2B5EF4-FFF2-40B4-BE49-F238E27FC236}">
                <a16:creationId xmlns:a16="http://schemas.microsoft.com/office/drawing/2014/main" id="{0CDCAC52-2741-4CCD-92A2-76CE15C23CC3}"/>
              </a:ext>
            </a:extLst>
          </p:cNvPr>
          <p:cNvSpPr/>
          <p:nvPr/>
        </p:nvSpPr>
        <p:spPr>
          <a:xfrm>
            <a:off x="1179803" y="328937"/>
            <a:ext cx="10922110" cy="1011105"/>
          </a:xfrm>
          <a:custGeom>
            <a:avLst/>
            <a:gdLst>
              <a:gd name="connsiteX0" fmla="*/ 0 w 10922110"/>
              <a:gd name="connsiteY0" fmla="*/ 0 h 1011105"/>
              <a:gd name="connsiteX1" fmla="*/ 573411 w 10922110"/>
              <a:gd name="connsiteY1" fmla="*/ 0 h 1011105"/>
              <a:gd name="connsiteX2" fmla="*/ 1474485 w 10922110"/>
              <a:gd name="connsiteY2" fmla="*/ 0 h 1011105"/>
              <a:gd name="connsiteX3" fmla="*/ 2157117 w 10922110"/>
              <a:gd name="connsiteY3" fmla="*/ 0 h 1011105"/>
              <a:gd name="connsiteX4" fmla="*/ 2512085 w 10922110"/>
              <a:gd name="connsiteY4" fmla="*/ 0 h 1011105"/>
              <a:gd name="connsiteX5" fmla="*/ 3303938 w 10922110"/>
              <a:gd name="connsiteY5" fmla="*/ 0 h 1011105"/>
              <a:gd name="connsiteX6" fmla="*/ 4095791 w 10922110"/>
              <a:gd name="connsiteY6" fmla="*/ 0 h 1011105"/>
              <a:gd name="connsiteX7" fmla="*/ 4450760 w 10922110"/>
              <a:gd name="connsiteY7" fmla="*/ 0 h 1011105"/>
              <a:gd name="connsiteX8" fmla="*/ 4805728 w 10922110"/>
              <a:gd name="connsiteY8" fmla="*/ 0 h 1011105"/>
              <a:gd name="connsiteX9" fmla="*/ 5488360 w 10922110"/>
              <a:gd name="connsiteY9" fmla="*/ 0 h 1011105"/>
              <a:gd name="connsiteX10" fmla="*/ 5843329 w 10922110"/>
              <a:gd name="connsiteY10" fmla="*/ 0 h 1011105"/>
              <a:gd name="connsiteX11" fmla="*/ 6635182 w 10922110"/>
              <a:gd name="connsiteY11" fmla="*/ 0 h 1011105"/>
              <a:gd name="connsiteX12" fmla="*/ 7427035 w 10922110"/>
              <a:gd name="connsiteY12" fmla="*/ 0 h 1011105"/>
              <a:gd name="connsiteX13" fmla="*/ 7782003 w 10922110"/>
              <a:gd name="connsiteY13" fmla="*/ 0 h 1011105"/>
              <a:gd name="connsiteX14" fmla="*/ 8136972 w 10922110"/>
              <a:gd name="connsiteY14" fmla="*/ 0 h 1011105"/>
              <a:gd name="connsiteX15" fmla="*/ 8601162 w 10922110"/>
              <a:gd name="connsiteY15" fmla="*/ 0 h 1011105"/>
              <a:gd name="connsiteX16" fmla="*/ 9393015 w 10922110"/>
              <a:gd name="connsiteY16" fmla="*/ 0 h 1011105"/>
              <a:gd name="connsiteX17" fmla="*/ 10184868 w 10922110"/>
              <a:gd name="connsiteY17" fmla="*/ 0 h 1011105"/>
              <a:gd name="connsiteX18" fmla="*/ 10922110 w 10922110"/>
              <a:gd name="connsiteY18" fmla="*/ 0 h 1011105"/>
              <a:gd name="connsiteX19" fmla="*/ 10922110 w 10922110"/>
              <a:gd name="connsiteY19" fmla="*/ 525775 h 1011105"/>
              <a:gd name="connsiteX20" fmla="*/ 10922110 w 10922110"/>
              <a:gd name="connsiteY20" fmla="*/ 1011105 h 1011105"/>
              <a:gd name="connsiteX21" fmla="*/ 10239478 w 10922110"/>
              <a:gd name="connsiteY21" fmla="*/ 1011105 h 1011105"/>
              <a:gd name="connsiteX22" fmla="*/ 9775288 w 10922110"/>
              <a:gd name="connsiteY22" fmla="*/ 1011105 h 1011105"/>
              <a:gd name="connsiteX23" fmla="*/ 9201878 w 10922110"/>
              <a:gd name="connsiteY23" fmla="*/ 1011105 h 1011105"/>
              <a:gd name="connsiteX24" fmla="*/ 8519246 w 10922110"/>
              <a:gd name="connsiteY24" fmla="*/ 1011105 h 1011105"/>
              <a:gd name="connsiteX25" fmla="*/ 7618172 w 10922110"/>
              <a:gd name="connsiteY25" fmla="*/ 1011105 h 1011105"/>
              <a:gd name="connsiteX26" fmla="*/ 6717098 w 10922110"/>
              <a:gd name="connsiteY26" fmla="*/ 1011105 h 1011105"/>
              <a:gd name="connsiteX27" fmla="*/ 6143687 w 10922110"/>
              <a:gd name="connsiteY27" fmla="*/ 1011105 h 1011105"/>
              <a:gd name="connsiteX28" fmla="*/ 5570276 w 10922110"/>
              <a:gd name="connsiteY28" fmla="*/ 1011105 h 1011105"/>
              <a:gd name="connsiteX29" fmla="*/ 5215308 w 10922110"/>
              <a:gd name="connsiteY29" fmla="*/ 1011105 h 1011105"/>
              <a:gd name="connsiteX30" fmla="*/ 4532676 w 10922110"/>
              <a:gd name="connsiteY30" fmla="*/ 1011105 h 1011105"/>
              <a:gd name="connsiteX31" fmla="*/ 4068486 w 10922110"/>
              <a:gd name="connsiteY31" fmla="*/ 1011105 h 1011105"/>
              <a:gd name="connsiteX32" fmla="*/ 3495075 w 10922110"/>
              <a:gd name="connsiteY32" fmla="*/ 1011105 h 1011105"/>
              <a:gd name="connsiteX33" fmla="*/ 2812443 w 10922110"/>
              <a:gd name="connsiteY33" fmla="*/ 1011105 h 1011105"/>
              <a:gd name="connsiteX34" fmla="*/ 2020590 w 10922110"/>
              <a:gd name="connsiteY34" fmla="*/ 1011105 h 1011105"/>
              <a:gd name="connsiteX35" fmla="*/ 1228737 w 10922110"/>
              <a:gd name="connsiteY35" fmla="*/ 1011105 h 1011105"/>
              <a:gd name="connsiteX36" fmla="*/ 0 w 10922110"/>
              <a:gd name="connsiteY36" fmla="*/ 1011105 h 1011105"/>
              <a:gd name="connsiteX37" fmla="*/ 0 w 10922110"/>
              <a:gd name="connsiteY37" fmla="*/ 515664 h 1011105"/>
              <a:gd name="connsiteX38" fmla="*/ 0 w 10922110"/>
              <a:gd name="connsiteY38" fmla="*/ 0 h 10111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0922110" h="1011105" fill="none" extrusionOk="0">
                <a:moveTo>
                  <a:pt x="0" y="0"/>
                </a:moveTo>
                <a:cubicBezTo>
                  <a:pt x="202191" y="-20265"/>
                  <a:pt x="428708" y="-46"/>
                  <a:pt x="573411" y="0"/>
                </a:cubicBezTo>
                <a:cubicBezTo>
                  <a:pt x="718114" y="46"/>
                  <a:pt x="1119037" y="-20746"/>
                  <a:pt x="1474485" y="0"/>
                </a:cubicBezTo>
                <a:cubicBezTo>
                  <a:pt x="1829933" y="20746"/>
                  <a:pt x="1925424" y="-537"/>
                  <a:pt x="2157117" y="0"/>
                </a:cubicBezTo>
                <a:cubicBezTo>
                  <a:pt x="2388810" y="537"/>
                  <a:pt x="2421893" y="-10300"/>
                  <a:pt x="2512085" y="0"/>
                </a:cubicBezTo>
                <a:cubicBezTo>
                  <a:pt x="2602277" y="10300"/>
                  <a:pt x="2961892" y="-4028"/>
                  <a:pt x="3303938" y="0"/>
                </a:cubicBezTo>
                <a:cubicBezTo>
                  <a:pt x="3645984" y="4028"/>
                  <a:pt x="3928854" y="15296"/>
                  <a:pt x="4095791" y="0"/>
                </a:cubicBezTo>
                <a:cubicBezTo>
                  <a:pt x="4262728" y="-15296"/>
                  <a:pt x="4310069" y="2655"/>
                  <a:pt x="4450760" y="0"/>
                </a:cubicBezTo>
                <a:cubicBezTo>
                  <a:pt x="4591451" y="-2655"/>
                  <a:pt x="4635602" y="15015"/>
                  <a:pt x="4805728" y="0"/>
                </a:cubicBezTo>
                <a:cubicBezTo>
                  <a:pt x="4975854" y="-15015"/>
                  <a:pt x="5302451" y="16521"/>
                  <a:pt x="5488360" y="0"/>
                </a:cubicBezTo>
                <a:cubicBezTo>
                  <a:pt x="5674269" y="-16521"/>
                  <a:pt x="5703269" y="12627"/>
                  <a:pt x="5843329" y="0"/>
                </a:cubicBezTo>
                <a:cubicBezTo>
                  <a:pt x="5983389" y="-12627"/>
                  <a:pt x="6379537" y="-25419"/>
                  <a:pt x="6635182" y="0"/>
                </a:cubicBezTo>
                <a:cubicBezTo>
                  <a:pt x="6890827" y="25419"/>
                  <a:pt x="7162723" y="15721"/>
                  <a:pt x="7427035" y="0"/>
                </a:cubicBezTo>
                <a:cubicBezTo>
                  <a:pt x="7691347" y="-15721"/>
                  <a:pt x="7702379" y="-926"/>
                  <a:pt x="7782003" y="0"/>
                </a:cubicBezTo>
                <a:cubicBezTo>
                  <a:pt x="7861627" y="926"/>
                  <a:pt x="8051098" y="-10580"/>
                  <a:pt x="8136972" y="0"/>
                </a:cubicBezTo>
                <a:cubicBezTo>
                  <a:pt x="8222846" y="10580"/>
                  <a:pt x="8478154" y="-11590"/>
                  <a:pt x="8601162" y="0"/>
                </a:cubicBezTo>
                <a:cubicBezTo>
                  <a:pt x="8724170" y="11590"/>
                  <a:pt x="9067464" y="38919"/>
                  <a:pt x="9393015" y="0"/>
                </a:cubicBezTo>
                <a:cubicBezTo>
                  <a:pt x="9718566" y="-38919"/>
                  <a:pt x="9894524" y="27748"/>
                  <a:pt x="10184868" y="0"/>
                </a:cubicBezTo>
                <a:cubicBezTo>
                  <a:pt x="10475212" y="-27748"/>
                  <a:pt x="10734148" y="26259"/>
                  <a:pt x="10922110" y="0"/>
                </a:cubicBezTo>
                <a:cubicBezTo>
                  <a:pt x="10907134" y="204547"/>
                  <a:pt x="10945488" y="306653"/>
                  <a:pt x="10922110" y="525775"/>
                </a:cubicBezTo>
                <a:cubicBezTo>
                  <a:pt x="10898732" y="744898"/>
                  <a:pt x="10940380" y="845930"/>
                  <a:pt x="10922110" y="1011105"/>
                </a:cubicBezTo>
                <a:cubicBezTo>
                  <a:pt x="10750914" y="1003117"/>
                  <a:pt x="10558318" y="1007559"/>
                  <a:pt x="10239478" y="1011105"/>
                </a:cubicBezTo>
                <a:cubicBezTo>
                  <a:pt x="9920638" y="1014651"/>
                  <a:pt x="9884395" y="1025224"/>
                  <a:pt x="9775288" y="1011105"/>
                </a:cubicBezTo>
                <a:cubicBezTo>
                  <a:pt x="9666181" y="996987"/>
                  <a:pt x="9463742" y="994535"/>
                  <a:pt x="9201878" y="1011105"/>
                </a:cubicBezTo>
                <a:cubicBezTo>
                  <a:pt x="8940014" y="1027676"/>
                  <a:pt x="8766152" y="1044176"/>
                  <a:pt x="8519246" y="1011105"/>
                </a:cubicBezTo>
                <a:cubicBezTo>
                  <a:pt x="8272340" y="978034"/>
                  <a:pt x="8010468" y="1003092"/>
                  <a:pt x="7618172" y="1011105"/>
                </a:cubicBezTo>
                <a:cubicBezTo>
                  <a:pt x="7225876" y="1019118"/>
                  <a:pt x="6908222" y="1012032"/>
                  <a:pt x="6717098" y="1011105"/>
                </a:cubicBezTo>
                <a:cubicBezTo>
                  <a:pt x="6525974" y="1010178"/>
                  <a:pt x="6423837" y="1036379"/>
                  <a:pt x="6143687" y="1011105"/>
                </a:cubicBezTo>
                <a:cubicBezTo>
                  <a:pt x="5863537" y="985831"/>
                  <a:pt x="5717857" y="983572"/>
                  <a:pt x="5570276" y="1011105"/>
                </a:cubicBezTo>
                <a:cubicBezTo>
                  <a:pt x="5422695" y="1038638"/>
                  <a:pt x="5301228" y="1009177"/>
                  <a:pt x="5215308" y="1011105"/>
                </a:cubicBezTo>
                <a:cubicBezTo>
                  <a:pt x="5129388" y="1013033"/>
                  <a:pt x="4837933" y="1016770"/>
                  <a:pt x="4532676" y="1011105"/>
                </a:cubicBezTo>
                <a:cubicBezTo>
                  <a:pt x="4227419" y="1005440"/>
                  <a:pt x="4226608" y="989114"/>
                  <a:pt x="4068486" y="1011105"/>
                </a:cubicBezTo>
                <a:cubicBezTo>
                  <a:pt x="3910364" y="1033097"/>
                  <a:pt x="3717482" y="1023272"/>
                  <a:pt x="3495075" y="1011105"/>
                </a:cubicBezTo>
                <a:cubicBezTo>
                  <a:pt x="3272668" y="998938"/>
                  <a:pt x="3050294" y="1019552"/>
                  <a:pt x="2812443" y="1011105"/>
                </a:cubicBezTo>
                <a:cubicBezTo>
                  <a:pt x="2574592" y="1002658"/>
                  <a:pt x="2314438" y="988740"/>
                  <a:pt x="2020590" y="1011105"/>
                </a:cubicBezTo>
                <a:cubicBezTo>
                  <a:pt x="1726742" y="1033470"/>
                  <a:pt x="1518624" y="984977"/>
                  <a:pt x="1228737" y="1011105"/>
                </a:cubicBezTo>
                <a:cubicBezTo>
                  <a:pt x="938850" y="1037233"/>
                  <a:pt x="507539" y="972999"/>
                  <a:pt x="0" y="1011105"/>
                </a:cubicBezTo>
                <a:cubicBezTo>
                  <a:pt x="11124" y="853001"/>
                  <a:pt x="-8955" y="735568"/>
                  <a:pt x="0" y="515664"/>
                </a:cubicBezTo>
                <a:cubicBezTo>
                  <a:pt x="8955" y="295760"/>
                  <a:pt x="11140" y="169592"/>
                  <a:pt x="0" y="0"/>
                </a:cubicBezTo>
                <a:close/>
              </a:path>
              <a:path w="10922110" h="1011105" stroke="0" extrusionOk="0">
                <a:moveTo>
                  <a:pt x="0" y="0"/>
                </a:moveTo>
                <a:cubicBezTo>
                  <a:pt x="418696" y="21688"/>
                  <a:pt x="544772" y="18059"/>
                  <a:pt x="901074" y="0"/>
                </a:cubicBezTo>
                <a:cubicBezTo>
                  <a:pt x="1257376" y="-18059"/>
                  <a:pt x="1317393" y="-16147"/>
                  <a:pt x="1474485" y="0"/>
                </a:cubicBezTo>
                <a:cubicBezTo>
                  <a:pt x="1631577" y="16147"/>
                  <a:pt x="1944770" y="-35328"/>
                  <a:pt x="2375559" y="0"/>
                </a:cubicBezTo>
                <a:cubicBezTo>
                  <a:pt x="2806348" y="35328"/>
                  <a:pt x="2679932" y="-18877"/>
                  <a:pt x="2839749" y="0"/>
                </a:cubicBezTo>
                <a:cubicBezTo>
                  <a:pt x="2999566" y="18877"/>
                  <a:pt x="3072609" y="8372"/>
                  <a:pt x="3303938" y="0"/>
                </a:cubicBezTo>
                <a:cubicBezTo>
                  <a:pt x="3535267" y="-8372"/>
                  <a:pt x="3763482" y="-23727"/>
                  <a:pt x="3986570" y="0"/>
                </a:cubicBezTo>
                <a:cubicBezTo>
                  <a:pt x="4209658" y="23727"/>
                  <a:pt x="4209733" y="-5026"/>
                  <a:pt x="4341539" y="0"/>
                </a:cubicBezTo>
                <a:cubicBezTo>
                  <a:pt x="4473345" y="5026"/>
                  <a:pt x="4800413" y="-24196"/>
                  <a:pt x="5024171" y="0"/>
                </a:cubicBezTo>
                <a:cubicBezTo>
                  <a:pt x="5247929" y="24196"/>
                  <a:pt x="5468095" y="-31951"/>
                  <a:pt x="5706802" y="0"/>
                </a:cubicBezTo>
                <a:cubicBezTo>
                  <a:pt x="5945509" y="31951"/>
                  <a:pt x="6105031" y="6484"/>
                  <a:pt x="6280213" y="0"/>
                </a:cubicBezTo>
                <a:cubicBezTo>
                  <a:pt x="6455395" y="-6484"/>
                  <a:pt x="6669189" y="31875"/>
                  <a:pt x="6962845" y="0"/>
                </a:cubicBezTo>
                <a:cubicBezTo>
                  <a:pt x="7256501" y="-31875"/>
                  <a:pt x="7288211" y="3392"/>
                  <a:pt x="7536256" y="0"/>
                </a:cubicBezTo>
                <a:cubicBezTo>
                  <a:pt x="7784301" y="-3392"/>
                  <a:pt x="7787034" y="-23059"/>
                  <a:pt x="8000446" y="0"/>
                </a:cubicBezTo>
                <a:cubicBezTo>
                  <a:pt x="8213858" y="23059"/>
                  <a:pt x="8571825" y="4180"/>
                  <a:pt x="8792299" y="0"/>
                </a:cubicBezTo>
                <a:cubicBezTo>
                  <a:pt x="9012773" y="-4180"/>
                  <a:pt x="9260564" y="-32217"/>
                  <a:pt x="9584152" y="0"/>
                </a:cubicBezTo>
                <a:cubicBezTo>
                  <a:pt x="9907740" y="32217"/>
                  <a:pt x="10036139" y="12790"/>
                  <a:pt x="10266783" y="0"/>
                </a:cubicBezTo>
                <a:cubicBezTo>
                  <a:pt x="10497427" y="-12790"/>
                  <a:pt x="10600209" y="26667"/>
                  <a:pt x="10922110" y="0"/>
                </a:cubicBezTo>
                <a:cubicBezTo>
                  <a:pt x="10914952" y="143445"/>
                  <a:pt x="10912222" y="391409"/>
                  <a:pt x="10922110" y="515664"/>
                </a:cubicBezTo>
                <a:cubicBezTo>
                  <a:pt x="10931998" y="639919"/>
                  <a:pt x="10943803" y="771800"/>
                  <a:pt x="10922110" y="1011105"/>
                </a:cubicBezTo>
                <a:cubicBezTo>
                  <a:pt x="10706062" y="1010582"/>
                  <a:pt x="10578215" y="1003180"/>
                  <a:pt x="10348699" y="1011105"/>
                </a:cubicBezTo>
                <a:cubicBezTo>
                  <a:pt x="10119183" y="1019030"/>
                  <a:pt x="10018389" y="990338"/>
                  <a:pt x="9775288" y="1011105"/>
                </a:cubicBezTo>
                <a:cubicBezTo>
                  <a:pt x="9532187" y="1031872"/>
                  <a:pt x="9427893" y="1033126"/>
                  <a:pt x="9311099" y="1011105"/>
                </a:cubicBezTo>
                <a:cubicBezTo>
                  <a:pt x="9194305" y="989084"/>
                  <a:pt x="9013995" y="1010250"/>
                  <a:pt x="8737688" y="1011105"/>
                </a:cubicBezTo>
                <a:cubicBezTo>
                  <a:pt x="8461381" y="1011960"/>
                  <a:pt x="8358880" y="988485"/>
                  <a:pt x="8055056" y="1011105"/>
                </a:cubicBezTo>
                <a:cubicBezTo>
                  <a:pt x="7751232" y="1033725"/>
                  <a:pt x="7398666" y="968561"/>
                  <a:pt x="7153982" y="1011105"/>
                </a:cubicBezTo>
                <a:cubicBezTo>
                  <a:pt x="6909298" y="1053649"/>
                  <a:pt x="6791733" y="998011"/>
                  <a:pt x="6580571" y="1011105"/>
                </a:cubicBezTo>
                <a:cubicBezTo>
                  <a:pt x="6369409" y="1024199"/>
                  <a:pt x="6282779" y="1017565"/>
                  <a:pt x="6116382" y="1011105"/>
                </a:cubicBezTo>
                <a:cubicBezTo>
                  <a:pt x="5949985" y="1004645"/>
                  <a:pt x="5705178" y="1048504"/>
                  <a:pt x="5324529" y="1011105"/>
                </a:cubicBezTo>
                <a:cubicBezTo>
                  <a:pt x="4943880" y="973706"/>
                  <a:pt x="4926404" y="1045635"/>
                  <a:pt x="4532676" y="1011105"/>
                </a:cubicBezTo>
                <a:cubicBezTo>
                  <a:pt x="4138948" y="976575"/>
                  <a:pt x="4100527" y="1035126"/>
                  <a:pt x="3740823" y="1011105"/>
                </a:cubicBezTo>
                <a:cubicBezTo>
                  <a:pt x="3381119" y="987084"/>
                  <a:pt x="3313660" y="997152"/>
                  <a:pt x="2948970" y="1011105"/>
                </a:cubicBezTo>
                <a:cubicBezTo>
                  <a:pt x="2584280" y="1025058"/>
                  <a:pt x="2500658" y="1029997"/>
                  <a:pt x="2157117" y="1011105"/>
                </a:cubicBezTo>
                <a:cubicBezTo>
                  <a:pt x="1813576" y="992213"/>
                  <a:pt x="1747283" y="1018820"/>
                  <a:pt x="1583706" y="1011105"/>
                </a:cubicBezTo>
                <a:cubicBezTo>
                  <a:pt x="1420129" y="1003390"/>
                  <a:pt x="1228800" y="981076"/>
                  <a:pt x="901074" y="1011105"/>
                </a:cubicBezTo>
                <a:cubicBezTo>
                  <a:pt x="573348" y="1041134"/>
                  <a:pt x="402309" y="978325"/>
                  <a:pt x="0" y="1011105"/>
                </a:cubicBezTo>
                <a:cubicBezTo>
                  <a:pt x="-12053" y="779501"/>
                  <a:pt x="-8478" y="675884"/>
                  <a:pt x="0" y="525775"/>
                </a:cubicBezTo>
                <a:cubicBezTo>
                  <a:pt x="8478" y="375666"/>
                  <a:pt x="-24816" y="177510"/>
                  <a:pt x="0" y="0"/>
                </a:cubicBezTo>
                <a:close/>
              </a:path>
            </a:pathLst>
          </a:custGeom>
          <a:solidFill>
            <a:srgbClr val="F9F9C5">
              <a:alpha val="94902"/>
            </a:srgbClr>
          </a:solidFill>
          <a:ln w="28575">
            <a:solidFill>
              <a:schemeClr val="accent4">
                <a:lumMod val="60000"/>
                <a:lumOff val="40000"/>
              </a:schemeClr>
            </a:solidFill>
            <a:extLst>
              <a:ext uri="{C807C97D-BFC1-408E-A445-0C87EB9F89A2}">
                <ask:lineSketchStyleProps xmlns:ask="http://schemas.microsoft.com/office/drawing/2018/sketchyshapes" sd="330632433">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defRPr/>
            </a:pPr>
            <a:r>
              <a:rPr lang="vi-VN" sz="4400" b="1" dirty="0">
                <a:solidFill>
                  <a:prstClr val="black"/>
                </a:solidFill>
                <a:latin typeface="Calibri" panose="020F0502020204030204" pitchFamily="34" charset="0"/>
                <a:cs typeface="Calibri" panose="020F0502020204030204" pitchFamily="34" charset="0"/>
              </a:rPr>
              <a:t>a. Chọn iu hoặc ưu thay vào cho</a:t>
            </a:r>
            <a:r>
              <a:rPr lang="en-US" sz="4400" b="1" dirty="0">
                <a:solidFill>
                  <a:prstClr val="black"/>
                </a:solidFill>
                <a:latin typeface="Calibri" panose="020F0502020204030204" pitchFamily="34" charset="0"/>
                <a:cs typeface="Calibri" panose="020F0502020204030204" pitchFamily="34" charset="0"/>
              </a:rPr>
              <a:t> </a:t>
            </a:r>
            <a:r>
              <a:rPr lang="en-US" sz="4400" b="1" dirty="0" err="1">
                <a:solidFill>
                  <a:prstClr val="black"/>
                </a:solidFill>
                <a:latin typeface="Calibri" panose="020F0502020204030204" pitchFamily="34" charset="0"/>
                <a:cs typeface="Calibri" panose="020F0502020204030204" pitchFamily="34" charset="0"/>
              </a:rPr>
              <a:t>mỗi</a:t>
            </a:r>
            <a:endParaRPr lang="vi-VN" sz="4400" b="1" dirty="0">
              <a:solidFill>
                <a:prstClr val="black"/>
              </a:solidFill>
              <a:latin typeface="Calibri" panose="020F0502020204030204" pitchFamily="34" charset="0"/>
              <a:cs typeface="Calibri" panose="020F0502020204030204" pitchFamily="34" charset="0"/>
            </a:endParaRPr>
          </a:p>
        </p:txBody>
      </p:sp>
      <p:pic>
        <p:nvPicPr>
          <p:cNvPr id="18" name="Picture 6" descr="Ghim trên Cartoons">
            <a:extLst>
              <a:ext uri="{FF2B5EF4-FFF2-40B4-BE49-F238E27FC236}">
                <a16:creationId xmlns:a16="http://schemas.microsoft.com/office/drawing/2014/main" id="{FCC1194C-959A-4B10-8E24-95874F71429B}"/>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811992" y="614701"/>
            <a:ext cx="597488" cy="514624"/>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9B35F31C-BA1F-4371-87DC-3D5DAF51CAFB}"/>
              </a:ext>
            </a:extLst>
          </p:cNvPr>
          <p:cNvSpPr txBox="1"/>
          <p:nvPr/>
        </p:nvSpPr>
        <p:spPr>
          <a:xfrm>
            <a:off x="1228725" y="1762125"/>
            <a:ext cx="8705850" cy="3690241"/>
          </a:xfrm>
          <a:prstGeom prst="rect">
            <a:avLst/>
          </a:prstGeom>
          <a:noFill/>
        </p:spPr>
        <p:txBody>
          <a:bodyPr wrap="square" rtlCol="0">
            <a:spAutoFit/>
          </a:bodyPr>
          <a:lstStyle/>
          <a:p>
            <a:pPr>
              <a:lnSpc>
                <a:spcPct val="150000"/>
              </a:lnSpc>
            </a:pPr>
            <a:r>
              <a:rPr lang="vi-VN" sz="4000" dirty="0">
                <a:latin typeface="Calibri" panose="020F0502020204030204" pitchFamily="34" charset="0"/>
                <a:cs typeface="Calibri" panose="020F0502020204030204" pitchFamily="34" charset="0"/>
              </a:rPr>
              <a:t>- Gió hiu hiu thổi.</a:t>
            </a:r>
          </a:p>
          <a:p>
            <a:pPr>
              <a:lnSpc>
                <a:spcPct val="150000"/>
              </a:lnSpc>
            </a:pPr>
            <a:r>
              <a:rPr lang="vi-VN" sz="4000" dirty="0">
                <a:latin typeface="Calibri" panose="020F0502020204030204" pitchFamily="34" charset="0"/>
                <a:cs typeface="Calibri" panose="020F0502020204030204" pitchFamily="34" charset="0"/>
              </a:rPr>
              <a:t>- Chúng em lưu luyến chia tay cô giáo.</a:t>
            </a:r>
          </a:p>
          <a:p>
            <a:pPr>
              <a:lnSpc>
                <a:spcPct val="150000"/>
              </a:lnSpc>
            </a:pPr>
            <a:r>
              <a:rPr lang="vi-VN" sz="4000" dirty="0">
                <a:latin typeface="Calibri" panose="020F0502020204030204" pitchFamily="34" charset="0"/>
                <a:cs typeface="Calibri" panose="020F0502020204030204" pitchFamily="34" charset="0"/>
              </a:rPr>
              <a:t>- Lửa cháy liu riu.</a:t>
            </a:r>
          </a:p>
          <a:p>
            <a:pPr>
              <a:lnSpc>
                <a:spcPct val="150000"/>
              </a:lnSpc>
            </a:pPr>
            <a:r>
              <a:rPr lang="vi-VN" sz="4000" dirty="0">
                <a:latin typeface="Calibri" panose="020F0502020204030204" pitchFamily="34" charset="0"/>
                <a:cs typeface="Calibri" panose="020F0502020204030204" pitchFamily="34" charset="0"/>
              </a:rPr>
              <a:t>- Ông em có bộ sưu tập tem thư.</a:t>
            </a:r>
          </a:p>
        </p:txBody>
      </p:sp>
      <p:pic>
        <p:nvPicPr>
          <p:cNvPr id="61" name="Picture 6" descr="Ghim trên Cartoons">
            <a:extLst>
              <a:ext uri="{FF2B5EF4-FFF2-40B4-BE49-F238E27FC236}">
                <a16:creationId xmlns:a16="http://schemas.microsoft.com/office/drawing/2014/main" id="{39766EDC-29CB-43BB-BE64-0C0FF06F5655}"/>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21232147">
            <a:off x="2601567" y="2148226"/>
            <a:ext cx="597488" cy="514624"/>
          </a:xfrm>
          <a:prstGeom prst="rect">
            <a:avLst/>
          </a:prstGeom>
          <a:noFill/>
          <a:extLst>
            <a:ext uri="{909E8E84-426E-40DD-AFC4-6F175D3DCCD1}">
              <a14:hiddenFill xmlns:a14="http://schemas.microsoft.com/office/drawing/2010/main">
                <a:solidFill>
                  <a:srgbClr val="FFFFFF"/>
                </a:solidFill>
              </a14:hiddenFill>
            </a:ext>
          </a:extLst>
        </p:spPr>
      </p:pic>
      <p:pic>
        <p:nvPicPr>
          <p:cNvPr id="62" name="Picture 6" descr="Ghim trên Cartoons">
            <a:extLst>
              <a:ext uri="{FF2B5EF4-FFF2-40B4-BE49-F238E27FC236}">
                <a16:creationId xmlns:a16="http://schemas.microsoft.com/office/drawing/2014/main" id="{7605D6FD-E4CB-4CE3-B38B-7FFDD44579C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21263282">
            <a:off x="3392143" y="2091076"/>
            <a:ext cx="597488" cy="514624"/>
          </a:xfrm>
          <a:prstGeom prst="rect">
            <a:avLst/>
          </a:prstGeom>
          <a:noFill/>
          <a:extLst>
            <a:ext uri="{909E8E84-426E-40DD-AFC4-6F175D3DCCD1}">
              <a14:hiddenFill xmlns:a14="http://schemas.microsoft.com/office/drawing/2010/main">
                <a:solidFill>
                  <a:srgbClr val="FFFFFF"/>
                </a:solidFill>
              </a14:hiddenFill>
            </a:ext>
          </a:extLst>
        </p:spPr>
      </p:pic>
      <p:pic>
        <p:nvPicPr>
          <p:cNvPr id="63" name="Picture 6" descr="Ghim trên Cartoons">
            <a:extLst>
              <a:ext uri="{FF2B5EF4-FFF2-40B4-BE49-F238E27FC236}">
                <a16:creationId xmlns:a16="http://schemas.microsoft.com/office/drawing/2014/main" id="{4D37FAE0-A215-4C9F-8A35-5495932D708F}"/>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20277586">
            <a:off x="3895725" y="3024525"/>
            <a:ext cx="628650" cy="514624"/>
          </a:xfrm>
          <a:prstGeom prst="rect">
            <a:avLst/>
          </a:prstGeom>
          <a:noFill/>
          <a:extLst>
            <a:ext uri="{909E8E84-426E-40DD-AFC4-6F175D3DCCD1}">
              <a14:hiddenFill xmlns:a14="http://schemas.microsoft.com/office/drawing/2010/main">
                <a:solidFill>
                  <a:srgbClr val="FFFFFF"/>
                </a:solidFill>
              </a14:hiddenFill>
            </a:ext>
          </a:extLst>
        </p:spPr>
      </p:pic>
      <p:pic>
        <p:nvPicPr>
          <p:cNvPr id="64" name="Picture 6" descr="Ghim trên Cartoons">
            <a:extLst>
              <a:ext uri="{FF2B5EF4-FFF2-40B4-BE49-F238E27FC236}">
                <a16:creationId xmlns:a16="http://schemas.microsoft.com/office/drawing/2014/main" id="{C5CD327B-9F13-4A69-BEC5-606CD90D3CFB}"/>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276725" y="3977026"/>
            <a:ext cx="628650" cy="514624"/>
          </a:xfrm>
          <a:prstGeom prst="rect">
            <a:avLst/>
          </a:prstGeom>
          <a:noFill/>
          <a:extLst>
            <a:ext uri="{909E8E84-426E-40DD-AFC4-6F175D3DCCD1}">
              <a14:hiddenFill xmlns:a14="http://schemas.microsoft.com/office/drawing/2010/main">
                <a:solidFill>
                  <a:srgbClr val="FFFFFF"/>
                </a:solidFill>
              </a14:hiddenFill>
            </a:ext>
          </a:extLst>
        </p:spPr>
      </p:pic>
      <p:pic>
        <p:nvPicPr>
          <p:cNvPr id="65" name="Picture 6" descr="Ghim trên Cartoons">
            <a:extLst>
              <a:ext uri="{FF2B5EF4-FFF2-40B4-BE49-F238E27FC236}">
                <a16:creationId xmlns:a16="http://schemas.microsoft.com/office/drawing/2014/main" id="{5C5C4E1D-F6DA-4F6C-9F6D-E13D644CCC52}"/>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24399" y="4862851"/>
            <a:ext cx="695325" cy="5146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968214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7"/>
                                        </p:tgtEl>
                                        <p:attrNameLst>
                                          <p:attrName>style.visibility</p:attrName>
                                        </p:attrNameLst>
                                      </p:cBhvr>
                                      <p:to>
                                        <p:strVal val="visible"/>
                                      </p:to>
                                    </p:set>
                                    <p:animEffect transition="in" filter="fade">
                                      <p:cBhvr>
                                        <p:cTn id="10" dur="500"/>
                                        <p:tgtEl>
                                          <p:spTgt spid="17"/>
                                        </p:tgtEl>
                                      </p:cBhvr>
                                    </p:animEffect>
                                  </p:childTnLst>
                                </p:cTn>
                              </p:par>
                              <p:par>
                                <p:cTn id="11" presetID="10" presetClass="entr" presetSubtype="0" fill="hold" nodeType="withEffect">
                                  <p:stCondLst>
                                    <p:cond delay="0"/>
                                  </p:stCondLst>
                                  <p:childTnLst>
                                    <p:set>
                                      <p:cBhvr>
                                        <p:cTn id="12" dur="1" fill="hold">
                                          <p:stCondLst>
                                            <p:cond delay="0"/>
                                          </p:stCondLst>
                                        </p:cTn>
                                        <p:tgtEl>
                                          <p:spTgt spid="18"/>
                                        </p:tgtEl>
                                        <p:attrNameLst>
                                          <p:attrName>style.visibility</p:attrName>
                                        </p:attrNameLst>
                                      </p:cBhvr>
                                      <p:to>
                                        <p:strVal val="visible"/>
                                      </p:to>
                                    </p:set>
                                    <p:animEffect transition="in" filter="fade">
                                      <p:cBhvr>
                                        <p:cTn id="13" dur="500"/>
                                        <p:tgtEl>
                                          <p:spTgt spid="18"/>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
                                        </p:tgtEl>
                                        <p:attrNameLst>
                                          <p:attrName>style.visibility</p:attrName>
                                        </p:attrNameLst>
                                      </p:cBhvr>
                                      <p:to>
                                        <p:strVal val="visible"/>
                                      </p:to>
                                    </p:set>
                                    <p:animEffect transition="in" filter="fade">
                                      <p:cBhvr>
                                        <p:cTn id="16" dur="500"/>
                                        <p:tgtEl>
                                          <p:spTgt spid="2"/>
                                        </p:tgtEl>
                                      </p:cBhvr>
                                    </p:animEffect>
                                  </p:childTnLst>
                                </p:cTn>
                              </p:par>
                              <p:par>
                                <p:cTn id="17" presetID="10" presetClass="entr" presetSubtype="0" fill="hold" nodeType="withEffect">
                                  <p:stCondLst>
                                    <p:cond delay="0"/>
                                  </p:stCondLst>
                                  <p:childTnLst>
                                    <p:set>
                                      <p:cBhvr>
                                        <p:cTn id="18" dur="1" fill="hold">
                                          <p:stCondLst>
                                            <p:cond delay="0"/>
                                          </p:stCondLst>
                                        </p:cTn>
                                        <p:tgtEl>
                                          <p:spTgt spid="61"/>
                                        </p:tgtEl>
                                        <p:attrNameLst>
                                          <p:attrName>style.visibility</p:attrName>
                                        </p:attrNameLst>
                                      </p:cBhvr>
                                      <p:to>
                                        <p:strVal val="visible"/>
                                      </p:to>
                                    </p:set>
                                    <p:animEffect transition="in" filter="fade">
                                      <p:cBhvr>
                                        <p:cTn id="19" dur="500"/>
                                        <p:tgtEl>
                                          <p:spTgt spid="61"/>
                                        </p:tgtEl>
                                      </p:cBhvr>
                                    </p:animEffect>
                                  </p:childTnLst>
                                </p:cTn>
                              </p:par>
                              <p:par>
                                <p:cTn id="20" presetID="10" presetClass="entr" presetSubtype="0" fill="hold" nodeType="withEffect">
                                  <p:stCondLst>
                                    <p:cond delay="0"/>
                                  </p:stCondLst>
                                  <p:childTnLst>
                                    <p:set>
                                      <p:cBhvr>
                                        <p:cTn id="21" dur="1" fill="hold">
                                          <p:stCondLst>
                                            <p:cond delay="0"/>
                                          </p:stCondLst>
                                        </p:cTn>
                                        <p:tgtEl>
                                          <p:spTgt spid="62"/>
                                        </p:tgtEl>
                                        <p:attrNameLst>
                                          <p:attrName>style.visibility</p:attrName>
                                        </p:attrNameLst>
                                      </p:cBhvr>
                                      <p:to>
                                        <p:strVal val="visible"/>
                                      </p:to>
                                    </p:set>
                                    <p:animEffect transition="in" filter="fade">
                                      <p:cBhvr>
                                        <p:cTn id="22" dur="500"/>
                                        <p:tgtEl>
                                          <p:spTgt spid="62"/>
                                        </p:tgtEl>
                                      </p:cBhvr>
                                    </p:animEffect>
                                  </p:childTnLst>
                                </p:cTn>
                              </p:par>
                              <p:par>
                                <p:cTn id="23" presetID="10" presetClass="entr" presetSubtype="0" fill="hold" nodeType="withEffect">
                                  <p:stCondLst>
                                    <p:cond delay="0"/>
                                  </p:stCondLst>
                                  <p:childTnLst>
                                    <p:set>
                                      <p:cBhvr>
                                        <p:cTn id="24" dur="1" fill="hold">
                                          <p:stCondLst>
                                            <p:cond delay="0"/>
                                          </p:stCondLst>
                                        </p:cTn>
                                        <p:tgtEl>
                                          <p:spTgt spid="63"/>
                                        </p:tgtEl>
                                        <p:attrNameLst>
                                          <p:attrName>style.visibility</p:attrName>
                                        </p:attrNameLst>
                                      </p:cBhvr>
                                      <p:to>
                                        <p:strVal val="visible"/>
                                      </p:to>
                                    </p:set>
                                    <p:animEffect transition="in" filter="fade">
                                      <p:cBhvr>
                                        <p:cTn id="25" dur="500"/>
                                        <p:tgtEl>
                                          <p:spTgt spid="63"/>
                                        </p:tgtEl>
                                      </p:cBhvr>
                                    </p:animEffect>
                                  </p:childTnLst>
                                </p:cTn>
                              </p:par>
                              <p:par>
                                <p:cTn id="26" presetID="10" presetClass="entr" presetSubtype="0" fill="hold" nodeType="withEffect">
                                  <p:stCondLst>
                                    <p:cond delay="0"/>
                                  </p:stCondLst>
                                  <p:childTnLst>
                                    <p:set>
                                      <p:cBhvr>
                                        <p:cTn id="27" dur="1" fill="hold">
                                          <p:stCondLst>
                                            <p:cond delay="0"/>
                                          </p:stCondLst>
                                        </p:cTn>
                                        <p:tgtEl>
                                          <p:spTgt spid="64"/>
                                        </p:tgtEl>
                                        <p:attrNameLst>
                                          <p:attrName>style.visibility</p:attrName>
                                        </p:attrNameLst>
                                      </p:cBhvr>
                                      <p:to>
                                        <p:strVal val="visible"/>
                                      </p:to>
                                    </p:set>
                                    <p:animEffect transition="in" filter="fade">
                                      <p:cBhvr>
                                        <p:cTn id="28" dur="500"/>
                                        <p:tgtEl>
                                          <p:spTgt spid="64"/>
                                        </p:tgtEl>
                                      </p:cBhvr>
                                    </p:animEffect>
                                  </p:childTnLst>
                                </p:cTn>
                              </p:par>
                              <p:par>
                                <p:cTn id="29" presetID="10" presetClass="entr" presetSubtype="0" fill="hold" nodeType="withEffect">
                                  <p:stCondLst>
                                    <p:cond delay="0"/>
                                  </p:stCondLst>
                                  <p:childTnLst>
                                    <p:set>
                                      <p:cBhvr>
                                        <p:cTn id="30" dur="1" fill="hold">
                                          <p:stCondLst>
                                            <p:cond delay="0"/>
                                          </p:stCondLst>
                                        </p:cTn>
                                        <p:tgtEl>
                                          <p:spTgt spid="65"/>
                                        </p:tgtEl>
                                        <p:attrNameLst>
                                          <p:attrName>style.visibility</p:attrName>
                                        </p:attrNameLst>
                                      </p:cBhvr>
                                      <p:to>
                                        <p:strVal val="visible"/>
                                      </p:to>
                                    </p:set>
                                    <p:animEffect transition="in" filter="fade">
                                      <p:cBhvr>
                                        <p:cTn id="31" dur="500"/>
                                        <p:tgtEl>
                                          <p:spTgt spid="65"/>
                                        </p:tgtEl>
                                      </p:cBhvr>
                                    </p:animEffect>
                                  </p:childTnLst>
                                </p:cTn>
                              </p:par>
                            </p:childTnLst>
                          </p:cTn>
                        </p:par>
                      </p:childTnLst>
                    </p:cTn>
                  </p:par>
                  <p:par>
                    <p:cTn id="32" fill="hold">
                      <p:stCondLst>
                        <p:cond delay="indefinite"/>
                      </p:stCondLst>
                      <p:childTnLst>
                        <p:par>
                          <p:cTn id="33" fill="hold">
                            <p:stCondLst>
                              <p:cond delay="0"/>
                            </p:stCondLst>
                            <p:childTnLst>
                              <p:par>
                                <p:cTn id="34" presetID="21" presetClass="exit" presetSubtype="1" fill="hold" nodeType="clickEffect">
                                  <p:stCondLst>
                                    <p:cond delay="0"/>
                                  </p:stCondLst>
                                  <p:childTnLst>
                                    <p:animEffect transition="out" filter="wheel(1)">
                                      <p:cBhvr>
                                        <p:cTn id="35" dur="2000"/>
                                        <p:tgtEl>
                                          <p:spTgt spid="61"/>
                                        </p:tgtEl>
                                      </p:cBhvr>
                                    </p:animEffect>
                                    <p:set>
                                      <p:cBhvr>
                                        <p:cTn id="36" dur="1" fill="hold">
                                          <p:stCondLst>
                                            <p:cond delay="1999"/>
                                          </p:stCondLst>
                                        </p:cTn>
                                        <p:tgtEl>
                                          <p:spTgt spid="61"/>
                                        </p:tgtEl>
                                        <p:attrNameLst>
                                          <p:attrName>style.visibility</p:attrName>
                                        </p:attrNameLst>
                                      </p:cBhvr>
                                      <p:to>
                                        <p:strVal val="hidden"/>
                                      </p:to>
                                    </p:set>
                                  </p:childTnLst>
                                </p:cTn>
                              </p:par>
                            </p:childTnLst>
                          </p:cTn>
                        </p:par>
                      </p:childTnLst>
                    </p:cTn>
                  </p:par>
                  <p:par>
                    <p:cTn id="37" fill="hold">
                      <p:stCondLst>
                        <p:cond delay="indefinite"/>
                      </p:stCondLst>
                      <p:childTnLst>
                        <p:par>
                          <p:cTn id="38" fill="hold">
                            <p:stCondLst>
                              <p:cond delay="0"/>
                            </p:stCondLst>
                            <p:childTnLst>
                              <p:par>
                                <p:cTn id="39" presetID="21" presetClass="exit" presetSubtype="1" fill="hold" nodeType="clickEffect">
                                  <p:stCondLst>
                                    <p:cond delay="0"/>
                                  </p:stCondLst>
                                  <p:childTnLst>
                                    <p:animEffect transition="out" filter="wheel(1)">
                                      <p:cBhvr>
                                        <p:cTn id="40" dur="2000"/>
                                        <p:tgtEl>
                                          <p:spTgt spid="62"/>
                                        </p:tgtEl>
                                      </p:cBhvr>
                                    </p:animEffect>
                                    <p:set>
                                      <p:cBhvr>
                                        <p:cTn id="41" dur="1" fill="hold">
                                          <p:stCondLst>
                                            <p:cond delay="1999"/>
                                          </p:stCondLst>
                                        </p:cTn>
                                        <p:tgtEl>
                                          <p:spTgt spid="62"/>
                                        </p:tgtEl>
                                        <p:attrNameLst>
                                          <p:attrName>style.visibility</p:attrName>
                                        </p:attrNameLst>
                                      </p:cBhvr>
                                      <p:to>
                                        <p:strVal val="hidden"/>
                                      </p:to>
                                    </p:set>
                                  </p:childTnLst>
                                </p:cTn>
                              </p:par>
                            </p:childTnLst>
                          </p:cTn>
                        </p:par>
                      </p:childTnLst>
                    </p:cTn>
                  </p:par>
                  <p:par>
                    <p:cTn id="42" fill="hold">
                      <p:stCondLst>
                        <p:cond delay="indefinite"/>
                      </p:stCondLst>
                      <p:childTnLst>
                        <p:par>
                          <p:cTn id="43" fill="hold">
                            <p:stCondLst>
                              <p:cond delay="0"/>
                            </p:stCondLst>
                            <p:childTnLst>
                              <p:par>
                                <p:cTn id="44" presetID="21" presetClass="exit" presetSubtype="1" fill="hold" nodeType="clickEffect">
                                  <p:stCondLst>
                                    <p:cond delay="0"/>
                                  </p:stCondLst>
                                  <p:childTnLst>
                                    <p:animEffect transition="out" filter="wheel(1)">
                                      <p:cBhvr>
                                        <p:cTn id="45" dur="2000"/>
                                        <p:tgtEl>
                                          <p:spTgt spid="63"/>
                                        </p:tgtEl>
                                      </p:cBhvr>
                                    </p:animEffect>
                                    <p:set>
                                      <p:cBhvr>
                                        <p:cTn id="46" dur="1" fill="hold">
                                          <p:stCondLst>
                                            <p:cond delay="1999"/>
                                          </p:stCondLst>
                                        </p:cTn>
                                        <p:tgtEl>
                                          <p:spTgt spid="63"/>
                                        </p:tgtEl>
                                        <p:attrNameLst>
                                          <p:attrName>style.visibility</p:attrName>
                                        </p:attrNameLst>
                                      </p:cBhvr>
                                      <p:to>
                                        <p:strVal val="hidden"/>
                                      </p:to>
                                    </p:set>
                                  </p:childTnLst>
                                </p:cTn>
                              </p:par>
                            </p:childTnLst>
                          </p:cTn>
                        </p:par>
                      </p:childTnLst>
                    </p:cTn>
                  </p:par>
                  <p:par>
                    <p:cTn id="47" fill="hold">
                      <p:stCondLst>
                        <p:cond delay="indefinite"/>
                      </p:stCondLst>
                      <p:childTnLst>
                        <p:par>
                          <p:cTn id="48" fill="hold">
                            <p:stCondLst>
                              <p:cond delay="0"/>
                            </p:stCondLst>
                            <p:childTnLst>
                              <p:par>
                                <p:cTn id="49" presetID="21" presetClass="exit" presetSubtype="1" fill="hold" nodeType="clickEffect">
                                  <p:stCondLst>
                                    <p:cond delay="0"/>
                                  </p:stCondLst>
                                  <p:childTnLst>
                                    <p:animEffect transition="out" filter="wheel(1)">
                                      <p:cBhvr>
                                        <p:cTn id="50" dur="2000"/>
                                        <p:tgtEl>
                                          <p:spTgt spid="64"/>
                                        </p:tgtEl>
                                      </p:cBhvr>
                                    </p:animEffect>
                                    <p:set>
                                      <p:cBhvr>
                                        <p:cTn id="51" dur="1" fill="hold">
                                          <p:stCondLst>
                                            <p:cond delay="1999"/>
                                          </p:stCondLst>
                                        </p:cTn>
                                        <p:tgtEl>
                                          <p:spTgt spid="64"/>
                                        </p:tgtEl>
                                        <p:attrNameLst>
                                          <p:attrName>style.visibility</p:attrName>
                                        </p:attrNameLst>
                                      </p:cBhvr>
                                      <p:to>
                                        <p:strVal val="hidden"/>
                                      </p:to>
                                    </p:set>
                                  </p:childTnLst>
                                </p:cTn>
                              </p:par>
                            </p:childTnLst>
                          </p:cTn>
                        </p:par>
                      </p:childTnLst>
                    </p:cTn>
                  </p:par>
                  <p:par>
                    <p:cTn id="52" fill="hold">
                      <p:stCondLst>
                        <p:cond delay="indefinite"/>
                      </p:stCondLst>
                      <p:childTnLst>
                        <p:par>
                          <p:cTn id="53" fill="hold">
                            <p:stCondLst>
                              <p:cond delay="0"/>
                            </p:stCondLst>
                            <p:childTnLst>
                              <p:par>
                                <p:cTn id="54" presetID="21" presetClass="exit" presetSubtype="1" fill="hold" nodeType="clickEffect">
                                  <p:stCondLst>
                                    <p:cond delay="0"/>
                                  </p:stCondLst>
                                  <p:childTnLst>
                                    <p:animEffect transition="out" filter="wheel(1)">
                                      <p:cBhvr>
                                        <p:cTn id="55" dur="2000"/>
                                        <p:tgtEl>
                                          <p:spTgt spid="65"/>
                                        </p:tgtEl>
                                      </p:cBhvr>
                                    </p:animEffect>
                                    <p:set>
                                      <p:cBhvr>
                                        <p:cTn id="56" dur="1" fill="hold">
                                          <p:stCondLst>
                                            <p:cond delay="1999"/>
                                          </p:stCondLst>
                                        </p:cTn>
                                        <p:tgtEl>
                                          <p:spTgt spid="6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7" grpId="0" animBg="1"/>
      <p:bldP spid="2" grpId="0"/>
    </p:bld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sp>
        <p:nvSpPr>
          <p:cNvPr id="4" name="矩形: 圆角 3">
            <a:extLst>
              <a:ext uri="{FF2B5EF4-FFF2-40B4-BE49-F238E27FC236}">
                <a16:creationId xmlns:a16="http://schemas.microsoft.com/office/drawing/2014/main" id="{39EDB4C4-69D8-41F7-8934-A5F3292B59DD}"/>
              </a:ext>
            </a:extLst>
          </p:cNvPr>
          <p:cNvSpPr/>
          <p:nvPr/>
        </p:nvSpPr>
        <p:spPr>
          <a:xfrm>
            <a:off x="114298" y="1104900"/>
            <a:ext cx="11963400" cy="5447241"/>
          </a:xfrm>
          <a:prstGeom prst="roundRect">
            <a:avLst/>
          </a:prstGeom>
          <a:solidFill>
            <a:schemeClr val="bg1"/>
          </a:solidFill>
          <a:ln>
            <a:noFill/>
          </a:ln>
          <a:effectLst>
            <a:outerShdw blurRad="127000" algn="ctr" rotWithShape="0">
              <a:prstClr val="black">
                <a:alpha val="7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grpSp>
        <p:nvGrpSpPr>
          <p:cNvPr id="15" name="Group 14"/>
          <p:cNvGrpSpPr/>
          <p:nvPr/>
        </p:nvGrpSpPr>
        <p:grpSpPr>
          <a:xfrm>
            <a:off x="806367" y="75841"/>
            <a:ext cx="10579261" cy="876659"/>
            <a:chOff x="806367" y="75841"/>
            <a:chExt cx="10579261" cy="1401652"/>
          </a:xfrm>
        </p:grpSpPr>
        <p:sp>
          <p:nvSpPr>
            <p:cNvPr id="14" name="Rounded Rectangle 13"/>
            <p:cNvSpPr/>
            <p:nvPr/>
          </p:nvSpPr>
          <p:spPr>
            <a:xfrm>
              <a:off x="806367" y="75841"/>
              <a:ext cx="10579261" cy="1401652"/>
            </a:xfrm>
            <a:custGeom>
              <a:avLst/>
              <a:gdLst>
                <a:gd name="connsiteX0" fmla="*/ 0 w 10579261"/>
                <a:gd name="connsiteY0" fmla="*/ 231684 h 1390077"/>
                <a:gd name="connsiteX1" fmla="*/ 231684 w 10579261"/>
                <a:gd name="connsiteY1" fmla="*/ 0 h 1390077"/>
                <a:gd name="connsiteX2" fmla="*/ 10347577 w 10579261"/>
                <a:gd name="connsiteY2" fmla="*/ 0 h 1390077"/>
                <a:gd name="connsiteX3" fmla="*/ 10579261 w 10579261"/>
                <a:gd name="connsiteY3" fmla="*/ 231684 h 1390077"/>
                <a:gd name="connsiteX4" fmla="*/ 10579261 w 10579261"/>
                <a:gd name="connsiteY4" fmla="*/ 1158393 h 1390077"/>
                <a:gd name="connsiteX5" fmla="*/ 10347577 w 10579261"/>
                <a:gd name="connsiteY5" fmla="*/ 1390077 h 1390077"/>
                <a:gd name="connsiteX6" fmla="*/ 231684 w 10579261"/>
                <a:gd name="connsiteY6" fmla="*/ 1390077 h 1390077"/>
                <a:gd name="connsiteX7" fmla="*/ 0 w 10579261"/>
                <a:gd name="connsiteY7" fmla="*/ 1158393 h 1390077"/>
                <a:gd name="connsiteX8" fmla="*/ 0 w 10579261"/>
                <a:gd name="connsiteY8" fmla="*/ 231684 h 1390077"/>
                <a:gd name="connsiteX0" fmla="*/ 0 w 10579261"/>
                <a:gd name="connsiteY0" fmla="*/ 231684 h 1390077"/>
                <a:gd name="connsiteX1" fmla="*/ 868291 w 10579261"/>
                <a:gd name="connsiteY1" fmla="*/ 0 h 1390077"/>
                <a:gd name="connsiteX2" fmla="*/ 10347577 w 10579261"/>
                <a:gd name="connsiteY2" fmla="*/ 0 h 1390077"/>
                <a:gd name="connsiteX3" fmla="*/ 10579261 w 10579261"/>
                <a:gd name="connsiteY3" fmla="*/ 231684 h 1390077"/>
                <a:gd name="connsiteX4" fmla="*/ 10579261 w 10579261"/>
                <a:gd name="connsiteY4" fmla="*/ 1158393 h 1390077"/>
                <a:gd name="connsiteX5" fmla="*/ 10347577 w 10579261"/>
                <a:gd name="connsiteY5" fmla="*/ 1390077 h 1390077"/>
                <a:gd name="connsiteX6" fmla="*/ 231684 w 10579261"/>
                <a:gd name="connsiteY6" fmla="*/ 1390077 h 1390077"/>
                <a:gd name="connsiteX7" fmla="*/ 0 w 10579261"/>
                <a:gd name="connsiteY7" fmla="*/ 1158393 h 1390077"/>
                <a:gd name="connsiteX8" fmla="*/ 0 w 10579261"/>
                <a:gd name="connsiteY8" fmla="*/ 231684 h 1390077"/>
                <a:gd name="connsiteX0" fmla="*/ 671332 w 10579261"/>
                <a:gd name="connsiteY0" fmla="*/ 324282 h 1390077"/>
                <a:gd name="connsiteX1" fmla="*/ 868291 w 10579261"/>
                <a:gd name="connsiteY1" fmla="*/ 0 h 1390077"/>
                <a:gd name="connsiteX2" fmla="*/ 10347577 w 10579261"/>
                <a:gd name="connsiteY2" fmla="*/ 0 h 1390077"/>
                <a:gd name="connsiteX3" fmla="*/ 10579261 w 10579261"/>
                <a:gd name="connsiteY3" fmla="*/ 231684 h 1390077"/>
                <a:gd name="connsiteX4" fmla="*/ 10579261 w 10579261"/>
                <a:gd name="connsiteY4" fmla="*/ 1158393 h 1390077"/>
                <a:gd name="connsiteX5" fmla="*/ 10347577 w 10579261"/>
                <a:gd name="connsiteY5" fmla="*/ 1390077 h 1390077"/>
                <a:gd name="connsiteX6" fmla="*/ 231684 w 10579261"/>
                <a:gd name="connsiteY6" fmla="*/ 1390077 h 1390077"/>
                <a:gd name="connsiteX7" fmla="*/ 0 w 10579261"/>
                <a:gd name="connsiteY7" fmla="*/ 1158393 h 1390077"/>
                <a:gd name="connsiteX8" fmla="*/ 671332 w 10579261"/>
                <a:gd name="connsiteY8" fmla="*/ 324282 h 1390077"/>
                <a:gd name="connsiteX0" fmla="*/ 671332 w 10579261"/>
                <a:gd name="connsiteY0" fmla="*/ 324282 h 1390077"/>
                <a:gd name="connsiteX1" fmla="*/ 868291 w 10579261"/>
                <a:gd name="connsiteY1" fmla="*/ 0 h 1390077"/>
                <a:gd name="connsiteX2" fmla="*/ 10347577 w 10579261"/>
                <a:gd name="connsiteY2" fmla="*/ 0 h 1390077"/>
                <a:gd name="connsiteX3" fmla="*/ 10579261 w 10579261"/>
                <a:gd name="connsiteY3" fmla="*/ 231684 h 1390077"/>
                <a:gd name="connsiteX4" fmla="*/ 10579261 w 10579261"/>
                <a:gd name="connsiteY4" fmla="*/ 1158393 h 1390077"/>
                <a:gd name="connsiteX5" fmla="*/ 10347577 w 10579261"/>
                <a:gd name="connsiteY5" fmla="*/ 1390077 h 1390077"/>
                <a:gd name="connsiteX6" fmla="*/ 231684 w 10579261"/>
                <a:gd name="connsiteY6" fmla="*/ 1390077 h 1390077"/>
                <a:gd name="connsiteX7" fmla="*/ 0 w 10579261"/>
                <a:gd name="connsiteY7" fmla="*/ 1158393 h 1390077"/>
                <a:gd name="connsiteX8" fmla="*/ 671332 w 10579261"/>
                <a:gd name="connsiteY8" fmla="*/ 324282 h 1390077"/>
                <a:gd name="connsiteX0" fmla="*/ 671332 w 10579261"/>
                <a:gd name="connsiteY0" fmla="*/ 335857 h 1401652"/>
                <a:gd name="connsiteX1" fmla="*/ 868291 w 10579261"/>
                <a:gd name="connsiteY1" fmla="*/ 11575 h 1401652"/>
                <a:gd name="connsiteX2" fmla="*/ 9676245 w 10579261"/>
                <a:gd name="connsiteY2" fmla="*/ 0 h 1401652"/>
                <a:gd name="connsiteX3" fmla="*/ 10579261 w 10579261"/>
                <a:gd name="connsiteY3" fmla="*/ 243259 h 1401652"/>
                <a:gd name="connsiteX4" fmla="*/ 10579261 w 10579261"/>
                <a:gd name="connsiteY4" fmla="*/ 1169968 h 1401652"/>
                <a:gd name="connsiteX5" fmla="*/ 10347577 w 10579261"/>
                <a:gd name="connsiteY5" fmla="*/ 1401652 h 1401652"/>
                <a:gd name="connsiteX6" fmla="*/ 231684 w 10579261"/>
                <a:gd name="connsiteY6" fmla="*/ 1401652 h 1401652"/>
                <a:gd name="connsiteX7" fmla="*/ 0 w 10579261"/>
                <a:gd name="connsiteY7" fmla="*/ 1169968 h 1401652"/>
                <a:gd name="connsiteX8" fmla="*/ 671332 w 10579261"/>
                <a:gd name="connsiteY8" fmla="*/ 335857 h 1401652"/>
                <a:gd name="connsiteX0" fmla="*/ 671332 w 10579261"/>
                <a:gd name="connsiteY0" fmla="*/ 335857 h 1401652"/>
                <a:gd name="connsiteX1" fmla="*/ 868291 w 10579261"/>
                <a:gd name="connsiteY1" fmla="*/ 11575 h 1401652"/>
                <a:gd name="connsiteX2" fmla="*/ 9676245 w 10579261"/>
                <a:gd name="connsiteY2" fmla="*/ 0 h 1401652"/>
                <a:gd name="connsiteX3" fmla="*/ 10289894 w 10579261"/>
                <a:gd name="connsiteY3" fmla="*/ 301133 h 1401652"/>
                <a:gd name="connsiteX4" fmla="*/ 10579261 w 10579261"/>
                <a:gd name="connsiteY4" fmla="*/ 1169968 h 1401652"/>
                <a:gd name="connsiteX5" fmla="*/ 10347577 w 10579261"/>
                <a:gd name="connsiteY5" fmla="*/ 1401652 h 1401652"/>
                <a:gd name="connsiteX6" fmla="*/ 231684 w 10579261"/>
                <a:gd name="connsiteY6" fmla="*/ 1401652 h 1401652"/>
                <a:gd name="connsiteX7" fmla="*/ 0 w 10579261"/>
                <a:gd name="connsiteY7" fmla="*/ 1169968 h 1401652"/>
                <a:gd name="connsiteX8" fmla="*/ 671332 w 10579261"/>
                <a:gd name="connsiteY8" fmla="*/ 335857 h 1401652"/>
                <a:gd name="connsiteX0" fmla="*/ 671332 w 10579261"/>
                <a:gd name="connsiteY0" fmla="*/ 335857 h 1401652"/>
                <a:gd name="connsiteX1" fmla="*/ 868291 w 10579261"/>
                <a:gd name="connsiteY1" fmla="*/ 11575 h 1401652"/>
                <a:gd name="connsiteX2" fmla="*/ 9676245 w 10579261"/>
                <a:gd name="connsiteY2" fmla="*/ 0 h 1401652"/>
                <a:gd name="connsiteX3" fmla="*/ 10289894 w 10579261"/>
                <a:gd name="connsiteY3" fmla="*/ 301133 h 1401652"/>
                <a:gd name="connsiteX4" fmla="*/ 10579261 w 10579261"/>
                <a:gd name="connsiteY4" fmla="*/ 1169968 h 1401652"/>
                <a:gd name="connsiteX5" fmla="*/ 10347577 w 10579261"/>
                <a:gd name="connsiteY5" fmla="*/ 1401652 h 1401652"/>
                <a:gd name="connsiteX6" fmla="*/ 231684 w 10579261"/>
                <a:gd name="connsiteY6" fmla="*/ 1401652 h 1401652"/>
                <a:gd name="connsiteX7" fmla="*/ 0 w 10579261"/>
                <a:gd name="connsiteY7" fmla="*/ 1169968 h 1401652"/>
                <a:gd name="connsiteX8" fmla="*/ 671332 w 10579261"/>
                <a:gd name="connsiteY8" fmla="*/ 335857 h 14016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579261" h="1401652">
                  <a:moveTo>
                    <a:pt x="671332" y="335857"/>
                  </a:moveTo>
                  <a:cubicBezTo>
                    <a:pt x="671332" y="207901"/>
                    <a:pt x="740335" y="11575"/>
                    <a:pt x="868291" y="11575"/>
                  </a:cubicBezTo>
                  <a:lnTo>
                    <a:pt x="9676245" y="0"/>
                  </a:lnTo>
                  <a:cubicBezTo>
                    <a:pt x="9804201" y="0"/>
                    <a:pt x="10289894" y="173177"/>
                    <a:pt x="10289894" y="301133"/>
                  </a:cubicBezTo>
                  <a:cubicBezTo>
                    <a:pt x="10722016" y="428699"/>
                    <a:pt x="10482805" y="880356"/>
                    <a:pt x="10579261" y="1169968"/>
                  </a:cubicBezTo>
                  <a:cubicBezTo>
                    <a:pt x="10579261" y="1297924"/>
                    <a:pt x="10475533" y="1401652"/>
                    <a:pt x="10347577" y="1401652"/>
                  </a:cubicBezTo>
                  <a:lnTo>
                    <a:pt x="231684" y="1401652"/>
                  </a:lnTo>
                  <a:cubicBezTo>
                    <a:pt x="103728" y="1401652"/>
                    <a:pt x="0" y="1297924"/>
                    <a:pt x="0" y="1169968"/>
                  </a:cubicBezTo>
                  <a:cubicBezTo>
                    <a:pt x="223777" y="891931"/>
                    <a:pt x="-327948" y="417124"/>
                    <a:pt x="671332" y="335857"/>
                  </a:cubicBezTo>
                  <a:close/>
                </a:path>
              </a:pathLst>
            </a:custGeom>
            <a:solidFill>
              <a:schemeClr val="bg1"/>
            </a:solidFill>
            <a:ln w="381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7" name="Rectangle 6"/>
            <p:cNvSpPr/>
            <p:nvPr/>
          </p:nvSpPr>
          <p:spPr>
            <a:xfrm>
              <a:off x="1432869" y="245415"/>
              <a:ext cx="9855106" cy="646331"/>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3600" b="1" i="0" u="none" strike="noStrike" kern="1200" cap="none" spc="0" normalizeH="0" baseline="0" noProof="0" dirty="0">
                  <a:ln>
                    <a:noFill/>
                  </a:ln>
                  <a:solidFill>
                    <a:srgbClr val="333F50"/>
                  </a:solidFill>
                  <a:effectLst/>
                  <a:uLnTx/>
                  <a:uFillTx/>
                  <a:latin typeface="Cambria" panose="02040503050406030204" pitchFamily="18" charset="0"/>
                  <a:ea typeface="Cambria" panose="02040503050406030204" pitchFamily="18" charset="0"/>
                  <a:cs typeface="+mn-cs"/>
                </a:rPr>
                <a:t>b. Chọn tiếng phù hợp thay cho ô vuông.</a:t>
              </a:r>
            </a:p>
          </p:txBody>
        </p:sp>
      </p:grpSp>
      <p:pic>
        <p:nvPicPr>
          <p:cNvPr id="18" name="Picture 17">
            <a:extLst>
              <a:ext uri="{FF2B5EF4-FFF2-40B4-BE49-F238E27FC236}">
                <a16:creationId xmlns:a16="http://schemas.microsoft.com/office/drawing/2014/main" id="{BAEFA801-C49F-4993-AB09-FAA4BA2B2139}"/>
              </a:ext>
            </a:extLst>
          </p:cNvPr>
          <p:cNvPicPr>
            <a:picLocks noChangeAspect="1"/>
          </p:cNvPicPr>
          <p:nvPr/>
        </p:nvPicPr>
        <p:blipFill>
          <a:blip r:embed="rId6"/>
          <a:stretch>
            <a:fillRect/>
          </a:stretch>
        </p:blipFill>
        <p:spPr>
          <a:xfrm>
            <a:off x="490537" y="1628775"/>
            <a:ext cx="10560513" cy="3524250"/>
          </a:xfrm>
          <a:prstGeom prst="rect">
            <a:avLst/>
          </a:prstGeom>
        </p:spPr>
      </p:pic>
      <p:sp>
        <p:nvSpPr>
          <p:cNvPr id="19" name="Oval 18">
            <a:extLst>
              <a:ext uri="{FF2B5EF4-FFF2-40B4-BE49-F238E27FC236}">
                <a16:creationId xmlns:a16="http://schemas.microsoft.com/office/drawing/2014/main" id="{BEE6558C-8DF1-4732-9A37-47B9E0FD611D}"/>
              </a:ext>
            </a:extLst>
          </p:cNvPr>
          <p:cNvSpPr/>
          <p:nvPr/>
        </p:nvSpPr>
        <p:spPr>
          <a:xfrm>
            <a:off x="1781175" y="1619250"/>
            <a:ext cx="1343025" cy="1209675"/>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a:extLst>
              <a:ext uri="{FF2B5EF4-FFF2-40B4-BE49-F238E27FC236}">
                <a16:creationId xmlns:a16="http://schemas.microsoft.com/office/drawing/2014/main" id="{65F07708-7438-4ABD-8C4F-04011C719A14}"/>
              </a:ext>
            </a:extLst>
          </p:cNvPr>
          <p:cNvSpPr/>
          <p:nvPr/>
        </p:nvSpPr>
        <p:spPr>
          <a:xfrm>
            <a:off x="1743075" y="2962275"/>
            <a:ext cx="1343025" cy="108585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a:extLst>
              <a:ext uri="{FF2B5EF4-FFF2-40B4-BE49-F238E27FC236}">
                <a16:creationId xmlns:a16="http://schemas.microsoft.com/office/drawing/2014/main" id="{E953E265-D671-4754-8A4E-F3C83A2F2669}"/>
              </a:ext>
            </a:extLst>
          </p:cNvPr>
          <p:cNvSpPr/>
          <p:nvPr/>
        </p:nvSpPr>
        <p:spPr>
          <a:xfrm>
            <a:off x="1714500" y="4143375"/>
            <a:ext cx="1343025" cy="923925"/>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a:extLst>
              <a:ext uri="{FF2B5EF4-FFF2-40B4-BE49-F238E27FC236}">
                <a16:creationId xmlns:a16="http://schemas.microsoft.com/office/drawing/2014/main" id="{89107399-1A32-4826-9DD4-1834CDF3A64D}"/>
              </a:ext>
            </a:extLst>
          </p:cNvPr>
          <p:cNvSpPr/>
          <p:nvPr/>
        </p:nvSpPr>
        <p:spPr>
          <a:xfrm>
            <a:off x="7391400" y="1800225"/>
            <a:ext cx="1343025" cy="923925"/>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 24">
            <a:extLst>
              <a:ext uri="{FF2B5EF4-FFF2-40B4-BE49-F238E27FC236}">
                <a16:creationId xmlns:a16="http://schemas.microsoft.com/office/drawing/2014/main" id="{90ACD296-8319-43D5-802F-D228826977BA}"/>
              </a:ext>
            </a:extLst>
          </p:cNvPr>
          <p:cNvSpPr/>
          <p:nvPr/>
        </p:nvSpPr>
        <p:spPr>
          <a:xfrm>
            <a:off x="7372350" y="3000375"/>
            <a:ext cx="1343025" cy="923925"/>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Oval 25">
            <a:extLst>
              <a:ext uri="{FF2B5EF4-FFF2-40B4-BE49-F238E27FC236}">
                <a16:creationId xmlns:a16="http://schemas.microsoft.com/office/drawing/2014/main" id="{33BF0DB8-9D00-4CE3-BEF6-37837EDBEFBC}"/>
              </a:ext>
            </a:extLst>
          </p:cNvPr>
          <p:cNvSpPr/>
          <p:nvPr/>
        </p:nvSpPr>
        <p:spPr>
          <a:xfrm>
            <a:off x="7372350" y="4095750"/>
            <a:ext cx="1343025" cy="923925"/>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7801727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arn(inVertical)">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fade">
                                      <p:cBhvr>
                                        <p:cTn id="12" dur="500"/>
                                        <p:tgtEl>
                                          <p:spTgt spid="18"/>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wipe(down)">
                                      <p:cBhvr>
                                        <p:cTn id="17" dur="500"/>
                                        <p:tgtEl>
                                          <p:spTgt spid="19"/>
                                        </p:tgtEl>
                                      </p:cBhvr>
                                    </p:animEffect>
                                  </p:childTnLst>
                                  <p:subTnLst>
                                    <p:audio>
                                      <p:cMediaNode>
                                        <p:cTn display="0" masterRel="sameClick">
                                          <p:stCondLst>
                                            <p:cond evt="begin" delay="0">
                                              <p:tn val="15"/>
                                            </p:cond>
                                          </p:stCondLst>
                                          <p:endCondLst>
                                            <p:cond evt="onStopAudio" delay="0">
                                              <p:tgtEl>
                                                <p:sldTgt/>
                                              </p:tgtEl>
                                            </p:cond>
                                          </p:endCondLst>
                                        </p:cTn>
                                        <p:tgtEl>
                                          <p:sndTgt r:embed="rId4" name="applause.wav"/>
                                        </p:tgtEl>
                                      </p:cMediaNode>
                                    </p:audio>
                                  </p:sub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21"/>
                                        </p:tgtEl>
                                        <p:attrNameLst>
                                          <p:attrName>style.visibility</p:attrName>
                                        </p:attrNameLst>
                                      </p:cBhvr>
                                      <p:to>
                                        <p:strVal val="visible"/>
                                      </p:to>
                                    </p:set>
                                    <p:animEffect transition="in" filter="wipe(down)">
                                      <p:cBhvr>
                                        <p:cTn id="22" dur="500"/>
                                        <p:tgtEl>
                                          <p:spTgt spid="21"/>
                                        </p:tgtEl>
                                      </p:cBhvr>
                                    </p:animEffect>
                                  </p:childTnLst>
                                  <p:subTnLst>
                                    <p:audio>
                                      <p:cMediaNode>
                                        <p:cTn display="0" masterRel="sameClick">
                                          <p:stCondLst>
                                            <p:cond evt="begin" delay="0">
                                              <p:tn val="20"/>
                                            </p:cond>
                                          </p:stCondLst>
                                          <p:endCondLst>
                                            <p:cond evt="onStopAudio" delay="0">
                                              <p:tgtEl>
                                                <p:sldTgt/>
                                              </p:tgtEl>
                                            </p:cond>
                                          </p:endCondLst>
                                        </p:cTn>
                                        <p:tgtEl>
                                          <p:sndTgt r:embed="rId4" name="applause.wav"/>
                                        </p:tgtEl>
                                      </p:cMediaNode>
                                    </p:audio>
                                  </p:sub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22"/>
                                        </p:tgtEl>
                                        <p:attrNameLst>
                                          <p:attrName>style.visibility</p:attrName>
                                        </p:attrNameLst>
                                      </p:cBhvr>
                                      <p:to>
                                        <p:strVal val="visible"/>
                                      </p:to>
                                    </p:set>
                                    <p:animEffect transition="in" filter="wipe(down)">
                                      <p:cBhvr>
                                        <p:cTn id="27" dur="500"/>
                                        <p:tgtEl>
                                          <p:spTgt spid="22"/>
                                        </p:tgtEl>
                                      </p:cBhvr>
                                    </p:animEffect>
                                  </p:childTnLst>
                                  <p:subTnLst>
                                    <p:audio>
                                      <p:cMediaNode>
                                        <p:cTn display="0" masterRel="sameClick">
                                          <p:stCondLst>
                                            <p:cond evt="begin" delay="0">
                                              <p:tn val="25"/>
                                            </p:cond>
                                          </p:stCondLst>
                                          <p:endCondLst>
                                            <p:cond evt="onStopAudio" delay="0">
                                              <p:tgtEl>
                                                <p:sldTgt/>
                                              </p:tgtEl>
                                            </p:cond>
                                          </p:endCondLst>
                                        </p:cTn>
                                        <p:tgtEl>
                                          <p:sndTgt r:embed="rId4" name="applause.wav"/>
                                        </p:tgtEl>
                                      </p:cMediaNode>
                                    </p:audio>
                                  </p:sub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24"/>
                                        </p:tgtEl>
                                        <p:attrNameLst>
                                          <p:attrName>style.visibility</p:attrName>
                                        </p:attrNameLst>
                                      </p:cBhvr>
                                      <p:to>
                                        <p:strVal val="visible"/>
                                      </p:to>
                                    </p:set>
                                    <p:animEffect transition="in" filter="wipe(down)">
                                      <p:cBhvr>
                                        <p:cTn id="32" dur="500"/>
                                        <p:tgtEl>
                                          <p:spTgt spid="24"/>
                                        </p:tgtEl>
                                      </p:cBhvr>
                                    </p:animEffect>
                                  </p:childTnLst>
                                  <p:subTnLst>
                                    <p:audio>
                                      <p:cMediaNode>
                                        <p:cTn display="0" masterRel="sameClick">
                                          <p:stCondLst>
                                            <p:cond evt="begin" delay="0">
                                              <p:tn val="30"/>
                                            </p:cond>
                                          </p:stCondLst>
                                          <p:endCondLst>
                                            <p:cond evt="onStopAudio" delay="0">
                                              <p:tgtEl>
                                                <p:sldTgt/>
                                              </p:tgtEl>
                                            </p:cond>
                                          </p:endCondLst>
                                        </p:cTn>
                                        <p:tgtEl>
                                          <p:sndTgt r:embed="rId4" name="applause.wav"/>
                                        </p:tgtEl>
                                      </p:cMediaNode>
                                    </p:audio>
                                  </p:sub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25"/>
                                        </p:tgtEl>
                                        <p:attrNameLst>
                                          <p:attrName>style.visibility</p:attrName>
                                        </p:attrNameLst>
                                      </p:cBhvr>
                                      <p:to>
                                        <p:strVal val="visible"/>
                                      </p:to>
                                    </p:set>
                                    <p:animEffect transition="in" filter="wipe(down)">
                                      <p:cBhvr>
                                        <p:cTn id="37" dur="500"/>
                                        <p:tgtEl>
                                          <p:spTgt spid="25"/>
                                        </p:tgtEl>
                                      </p:cBhvr>
                                    </p:animEffect>
                                  </p:childTnLst>
                                  <p:subTnLst>
                                    <p:audio>
                                      <p:cMediaNode>
                                        <p:cTn display="0" masterRel="sameClick">
                                          <p:stCondLst>
                                            <p:cond evt="begin" delay="0">
                                              <p:tn val="35"/>
                                            </p:cond>
                                          </p:stCondLst>
                                          <p:endCondLst>
                                            <p:cond evt="onStopAudio" delay="0">
                                              <p:tgtEl>
                                                <p:sldTgt/>
                                              </p:tgtEl>
                                            </p:cond>
                                          </p:endCondLst>
                                        </p:cTn>
                                        <p:tgtEl>
                                          <p:sndTgt r:embed="rId4" name="applause.wav"/>
                                        </p:tgtEl>
                                      </p:cMediaNode>
                                    </p:audio>
                                  </p:sub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26"/>
                                        </p:tgtEl>
                                        <p:attrNameLst>
                                          <p:attrName>style.visibility</p:attrName>
                                        </p:attrNameLst>
                                      </p:cBhvr>
                                      <p:to>
                                        <p:strVal val="visible"/>
                                      </p:to>
                                    </p:set>
                                    <p:animEffect transition="in" filter="wipe(down)">
                                      <p:cBhvr>
                                        <p:cTn id="42" dur="500"/>
                                        <p:tgtEl>
                                          <p:spTgt spid="26"/>
                                        </p:tgtEl>
                                      </p:cBhvr>
                                    </p:animEffect>
                                  </p:childTnLst>
                                  <p:subTnLst>
                                    <p:audio>
                                      <p:cMediaNode>
                                        <p:cTn display="0" masterRel="sameClick">
                                          <p:stCondLst>
                                            <p:cond evt="begin" delay="0">
                                              <p:tn val="40"/>
                                            </p:cond>
                                          </p:stCondLst>
                                          <p:endCondLst>
                                            <p:cond evt="onStopAudio" delay="0">
                                              <p:tgtEl>
                                                <p:sldTgt/>
                                              </p:tgtEl>
                                            </p:cond>
                                          </p:endCondLst>
                                        </p:cTn>
                                        <p:tgtEl>
                                          <p:sndTgt r:embed="rId4"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1" grpId="0" animBg="1"/>
      <p:bldP spid="22" grpId="0" animBg="1"/>
      <p:bldP spid="24" grpId="0" animBg="1"/>
      <p:bldP spid="25" grpId="0" animBg="1"/>
      <p:bldP spid="26"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Lưu đồ: Điểm Kết Thúc 1">
            <a:extLst>
              <a:ext uri="{FF2B5EF4-FFF2-40B4-BE49-F238E27FC236}">
                <a16:creationId xmlns:a16="http://schemas.microsoft.com/office/drawing/2014/main" id="{1AC53912-BCC4-43DF-9301-E2F53A862E3C}"/>
              </a:ext>
            </a:extLst>
          </p:cNvPr>
          <p:cNvSpPr/>
          <p:nvPr/>
        </p:nvSpPr>
        <p:spPr>
          <a:xfrm>
            <a:off x="1766538" y="744516"/>
            <a:ext cx="8562302" cy="1855415"/>
          </a:xfrm>
          <a:prstGeom prst="flowChartTerminator">
            <a:avLst/>
          </a:prstGeom>
          <a:ln>
            <a:solidFill>
              <a:schemeClr val="accent2"/>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vi-VN" sz="4400" b="1" dirty="0">
                <a:solidFill>
                  <a:srgbClr val="FF0000"/>
                </a:solidFill>
                <a:latin typeface="Calibri" panose="020F0502020204030204" pitchFamily="34" charset="0"/>
                <a:cs typeface="Calibri" panose="020F0502020204030204" pitchFamily="34" charset="0"/>
              </a:rPr>
              <a:t>Đặt 2 câu với từ ngữ tìm được ở bài tập 2</a:t>
            </a:r>
            <a:endParaRPr lang="en-US" sz="4400" b="1" dirty="0">
              <a:solidFill>
                <a:srgbClr val="FF0000"/>
              </a:solidFill>
              <a:latin typeface="Calibri" panose="020F0502020204030204" pitchFamily="34" charset="0"/>
              <a:cs typeface="Calibri" panose="020F0502020204030204" pitchFamily="34" charset="0"/>
            </a:endParaRPr>
          </a:p>
        </p:txBody>
      </p:sp>
      <p:pic>
        <p:nvPicPr>
          <p:cNvPr id="5" name="Picture 2" descr="Cartoon Happy Kids Reading Book: Vector có sẵn (miễn phí bản quyền) 1560276260 | Shutterstock">
            <a:extLst>
              <a:ext uri="{FF2B5EF4-FFF2-40B4-BE49-F238E27FC236}">
                <a16:creationId xmlns:a16="http://schemas.microsoft.com/office/drawing/2014/main" id="{59CEDB54-99DB-4195-AAE1-DAE8A46C1CDD}"/>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5000" b="90000" l="9664" r="89916">
                        <a14:foregroundMark x1="55042" y1="27857" x2="59244" y2="29643"/>
                        <a14:foregroundMark x1="36975" y1="23929" x2="38655" y2="24286"/>
                        <a14:foregroundMark x1="41597" y1="23214" x2="42017" y2="26786"/>
                        <a14:foregroundMark x1="44958" y1="35000" x2="50000" y2="41786"/>
                        <a14:foregroundMark x1="60924" y1="5000" x2="84034" y2="23214"/>
                        <a14:foregroundMark x1="27731" y1="86429" x2="27731" y2="86429"/>
                        <a14:foregroundMark x1="19748" y1="86429" x2="33613" y2="84643"/>
                        <a14:foregroundMark x1="44538" y1="83929" x2="61765" y2="87500"/>
                      </a14:backgroundRemoval>
                    </a14:imgEffect>
                  </a14:imgLayer>
                </a14:imgProps>
              </a:ext>
              <a:ext uri="{28A0092B-C50C-407E-A947-70E740481C1C}">
                <a14:useLocalDpi xmlns:a14="http://schemas.microsoft.com/office/drawing/2010/main" val="0"/>
              </a:ext>
            </a:extLst>
          </a:blip>
          <a:srcRect/>
          <a:stretch>
            <a:fillRect/>
          </a:stretch>
        </p:blipFill>
        <p:spPr bwMode="auto">
          <a:xfrm>
            <a:off x="3956140" y="2617739"/>
            <a:ext cx="3397160" cy="39966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152434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6" name="图片 3">
            <a:extLst>
              <a:ext uri="{FF2B5EF4-FFF2-40B4-BE49-F238E27FC236}">
                <a16:creationId xmlns:a16="http://schemas.microsoft.com/office/drawing/2014/main" id="{5C3E83F4-23AA-4148-A695-C9C88172E91F}"/>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6609" b="10876"/>
          <a:stretch/>
        </p:blipFill>
        <p:spPr>
          <a:xfrm>
            <a:off x="-344905" y="37088"/>
            <a:ext cx="12536905" cy="6572250"/>
          </a:xfrm>
          <a:prstGeom prst="rect">
            <a:avLst/>
          </a:prstGeom>
          <a:effectLst>
            <a:outerShdw blurRad="25400" algn="ctr" rotWithShape="0">
              <a:prstClr val="black">
                <a:alpha val="70000"/>
              </a:prstClr>
            </a:outerShdw>
          </a:effectLst>
        </p:spPr>
      </p:pic>
      <p:sp>
        <p:nvSpPr>
          <p:cNvPr id="2" name="TextBox 1"/>
          <p:cNvSpPr txBox="1"/>
          <p:nvPr/>
        </p:nvSpPr>
        <p:spPr>
          <a:xfrm>
            <a:off x="2153645" y="2878417"/>
            <a:ext cx="7905750" cy="2554545"/>
          </a:xfrm>
          <a:prstGeom prst="rect">
            <a:avLst/>
          </a:prstGeom>
          <a:noFill/>
        </p:spPr>
        <p:txBody>
          <a:bodyPr wrap="square" rtlCol="0">
            <a:spAutoFit/>
          </a:bodyPr>
          <a:lstStyle/>
          <a:p>
            <a:pPr lvl="0"/>
            <a:r>
              <a:rPr lang="en-US" sz="4000" b="1" dirty="0">
                <a:solidFill>
                  <a:srgbClr val="336753"/>
                </a:solidFill>
                <a:latin typeface="Cambria" panose="02040503050406030204" pitchFamily="18" charset="0"/>
                <a:ea typeface="Cambria" panose="02040503050406030204" pitchFamily="18" charset="0"/>
              </a:rPr>
              <a:t>M:</a:t>
            </a:r>
          </a:p>
          <a:p>
            <a:pPr lvl="0"/>
            <a:r>
              <a:rPr lang="vi-VN" sz="4000" b="1" dirty="0">
                <a:solidFill>
                  <a:srgbClr val="336753"/>
                </a:solidFill>
                <a:latin typeface="Cambria" panose="02040503050406030204" pitchFamily="18" charset="0"/>
                <a:ea typeface="Cambria" panose="02040503050406030204" pitchFamily="18" charset="0"/>
              </a:rPr>
              <a:t>- Em đã được </a:t>
            </a:r>
            <a:r>
              <a:rPr lang="vi-VN" sz="4000" b="1" dirty="0">
                <a:solidFill>
                  <a:srgbClr val="FF0000"/>
                </a:solidFill>
                <a:latin typeface="Cambria" panose="02040503050406030204" pitchFamily="18" charset="0"/>
                <a:ea typeface="Cambria" panose="02040503050406030204" pitchFamily="18" charset="0"/>
              </a:rPr>
              <a:t>tiêm phòng </a:t>
            </a:r>
            <a:r>
              <a:rPr lang="vi-VN" sz="4000" b="1" dirty="0">
                <a:solidFill>
                  <a:srgbClr val="336753"/>
                </a:solidFill>
                <a:latin typeface="Cambria" panose="02040503050406030204" pitchFamily="18" charset="0"/>
                <a:ea typeface="Cambria" panose="02040503050406030204" pitchFamily="18" charset="0"/>
              </a:rPr>
              <a:t>bệnh sởi.</a:t>
            </a:r>
          </a:p>
          <a:p>
            <a:pPr lvl="0"/>
            <a:r>
              <a:rPr lang="vi-VN" sz="4000" b="1" dirty="0">
                <a:solidFill>
                  <a:srgbClr val="336753"/>
                </a:solidFill>
                <a:latin typeface="Cambria" panose="02040503050406030204" pitchFamily="18" charset="0"/>
                <a:ea typeface="Cambria" panose="02040503050406030204" pitchFamily="18" charset="0"/>
              </a:rPr>
              <a:t>- Mặt trăng hình </a:t>
            </a:r>
            <a:r>
              <a:rPr lang="vi-VN" sz="4000" b="1" dirty="0">
                <a:solidFill>
                  <a:srgbClr val="FF0000"/>
                </a:solidFill>
                <a:latin typeface="Cambria" panose="02040503050406030204" pitchFamily="18" charset="0"/>
                <a:ea typeface="Cambria" panose="02040503050406030204" pitchFamily="18" charset="0"/>
              </a:rPr>
              <a:t>lưỡi liềm</a:t>
            </a:r>
            <a:r>
              <a:rPr lang="vi-VN" sz="4000" b="1" dirty="0">
                <a:solidFill>
                  <a:srgbClr val="336753"/>
                </a:solidFill>
                <a:latin typeface="Cambria" panose="02040503050406030204" pitchFamily="18" charset="0"/>
                <a:ea typeface="Cambria" panose="02040503050406030204" pitchFamily="18" charset="0"/>
              </a:rPr>
              <a:t>.</a:t>
            </a:r>
          </a:p>
        </p:txBody>
      </p:sp>
    </p:spTree>
    <p:extLst>
      <p:ext uri="{BB962C8B-B14F-4D97-AF65-F5344CB8AC3E}">
        <p14:creationId xmlns:p14="http://schemas.microsoft.com/office/powerpoint/2010/main" val="26135440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par>
                                <p:cTn id="9" presetID="16" presetClass="entr" presetSubtype="21" fill="hold" grpId="0" nodeType="with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barn(inVertical)">
                                      <p:cBhvr>
                                        <p:cTn id="11"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0" name="图片 42">
            <a:extLst>
              <a:ext uri="{FF2B5EF4-FFF2-40B4-BE49-F238E27FC236}">
                <a16:creationId xmlns:a16="http://schemas.microsoft.com/office/drawing/2014/main" id="{544468FE-C19B-43B7-A184-F9BB086A618D}"/>
              </a:ext>
            </a:extLst>
          </p:cNvPr>
          <p:cNvPicPr>
            <a:picLocks noChangeAspect="1"/>
          </p:cNvPicPr>
          <p:nvPr/>
        </p:nvPicPr>
        <p:blipFill>
          <a:blip r:embed="rId3"/>
          <a:stretch>
            <a:fillRect/>
          </a:stretch>
        </p:blipFill>
        <p:spPr>
          <a:xfrm>
            <a:off x="1018082" y="-177608"/>
            <a:ext cx="10155837" cy="6947428"/>
          </a:xfrm>
          <a:prstGeom prst="rect">
            <a:avLst/>
          </a:prstGeom>
          <a:effectLst>
            <a:outerShdw blurRad="25400" dist="25400" dir="2700000" algn="tl" rotWithShape="0">
              <a:prstClr val="black">
                <a:alpha val="40000"/>
              </a:prstClr>
            </a:outerShdw>
          </a:effectLst>
        </p:spPr>
      </p:pic>
      <p:pic>
        <p:nvPicPr>
          <p:cNvPr id="2" name="Picture 1"/>
          <p:cNvPicPr>
            <a:picLocks noChangeAspect="1"/>
          </p:cNvPicPr>
          <p:nvPr/>
        </p:nvPicPr>
        <p:blipFill>
          <a:blip r:embed="rId4"/>
          <a:stretch>
            <a:fillRect/>
          </a:stretch>
        </p:blipFill>
        <p:spPr>
          <a:xfrm>
            <a:off x="1018082" y="2399996"/>
            <a:ext cx="10540898" cy="3340898"/>
          </a:xfrm>
          <a:prstGeom prst="rect">
            <a:avLst/>
          </a:prstGeom>
        </p:spPr>
      </p:pic>
    </p:spTree>
    <p:extLst>
      <p:ext uri="{BB962C8B-B14F-4D97-AF65-F5344CB8AC3E}">
        <p14:creationId xmlns:p14="http://schemas.microsoft.com/office/powerpoint/2010/main" val="9380621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6" name="图片 3">
            <a:extLst>
              <a:ext uri="{FF2B5EF4-FFF2-40B4-BE49-F238E27FC236}">
                <a16:creationId xmlns:a16="http://schemas.microsoft.com/office/drawing/2014/main" id="{5C3E83F4-23AA-4148-A695-C9C88172E91F}"/>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6609" b="10876"/>
          <a:stretch/>
        </p:blipFill>
        <p:spPr>
          <a:xfrm>
            <a:off x="-344905" y="37088"/>
            <a:ext cx="12536905" cy="6572250"/>
          </a:xfrm>
          <a:prstGeom prst="rect">
            <a:avLst/>
          </a:prstGeom>
          <a:effectLst>
            <a:outerShdw blurRad="25400" algn="ctr" rotWithShape="0">
              <a:prstClr val="black">
                <a:alpha val="70000"/>
              </a:prstClr>
            </a:outerShdw>
          </a:effectLst>
        </p:spPr>
      </p:pic>
      <p:sp>
        <p:nvSpPr>
          <p:cNvPr id="2" name="TextBox 1"/>
          <p:cNvSpPr txBox="1"/>
          <p:nvPr/>
        </p:nvSpPr>
        <p:spPr>
          <a:xfrm>
            <a:off x="2201270" y="3459442"/>
            <a:ext cx="7905750" cy="2554545"/>
          </a:xfrm>
          <a:prstGeom prst="rect">
            <a:avLst/>
          </a:prstGeom>
          <a:noFill/>
        </p:spPr>
        <p:txBody>
          <a:bodyPr wrap="square" rtlCol="0">
            <a:spAutoFit/>
          </a:bodyPr>
          <a:lstStyle/>
          <a:p>
            <a:pPr marL="571500" marR="0" lvl="0" indent="-571500" algn="l" defTabSz="914400" rtl="0" eaLnBrk="1" fontAlgn="auto" latinLnBrk="0" hangingPunct="1">
              <a:lnSpc>
                <a:spcPct val="100000"/>
              </a:lnSpc>
              <a:spcBef>
                <a:spcPts val="0"/>
              </a:spcBef>
              <a:spcAft>
                <a:spcPts val="0"/>
              </a:spcAft>
              <a:buClrTx/>
              <a:buSzTx/>
              <a:buFontTx/>
              <a:buChar char="-"/>
              <a:tabLst/>
              <a:defRPr/>
            </a:pPr>
            <a:r>
              <a:rPr kumimoji="0" lang="en-GB" sz="4000" b="1" i="0" u="none" strike="noStrike" kern="1200" cap="none" spc="0" normalizeH="0" baseline="0" noProof="0" dirty="0" err="1">
                <a:ln>
                  <a:noFill/>
                </a:ln>
                <a:solidFill>
                  <a:srgbClr val="336753"/>
                </a:solidFill>
                <a:effectLst/>
                <a:uLnTx/>
                <a:uFillTx/>
                <a:latin typeface="Cambria" panose="02040503050406030204" pitchFamily="18" charset="0"/>
                <a:ea typeface="Cambria" panose="02040503050406030204" pitchFamily="18" charset="0"/>
                <a:cs typeface="+mn-cs"/>
              </a:rPr>
              <a:t>Xem</a:t>
            </a:r>
            <a:r>
              <a:rPr kumimoji="0" lang="en-GB" sz="4000" b="1" i="0" u="none" strike="noStrike" kern="1200" cap="none" spc="0" normalizeH="0" baseline="0" noProof="0" dirty="0">
                <a:ln>
                  <a:noFill/>
                </a:ln>
                <a:solidFill>
                  <a:srgbClr val="336753"/>
                </a:solidFill>
                <a:effectLst/>
                <a:uLnTx/>
                <a:uFillTx/>
                <a:latin typeface="Cambria" panose="02040503050406030204" pitchFamily="18" charset="0"/>
                <a:ea typeface="Cambria" panose="02040503050406030204" pitchFamily="18" charset="0"/>
                <a:cs typeface="+mn-cs"/>
              </a:rPr>
              <a:t> </a:t>
            </a:r>
            <a:r>
              <a:rPr kumimoji="0" lang="en-GB" sz="4000" b="1" i="0" u="none" strike="noStrike" kern="1200" cap="none" spc="0" normalizeH="0" baseline="0" noProof="0" dirty="0" err="1">
                <a:ln>
                  <a:noFill/>
                </a:ln>
                <a:solidFill>
                  <a:srgbClr val="336753"/>
                </a:solidFill>
                <a:effectLst/>
                <a:uLnTx/>
                <a:uFillTx/>
                <a:latin typeface="Cambria" panose="02040503050406030204" pitchFamily="18" charset="0"/>
                <a:ea typeface="Cambria" panose="02040503050406030204" pitchFamily="18" charset="0"/>
                <a:cs typeface="+mn-cs"/>
              </a:rPr>
              <a:t>lại</a:t>
            </a:r>
            <a:r>
              <a:rPr kumimoji="0" lang="en-GB" sz="4000" b="1" i="0" u="none" strike="noStrike" kern="1200" cap="none" spc="0" normalizeH="0" baseline="0" noProof="0" dirty="0">
                <a:ln>
                  <a:noFill/>
                </a:ln>
                <a:solidFill>
                  <a:srgbClr val="336753"/>
                </a:solidFill>
                <a:effectLst/>
                <a:uLnTx/>
                <a:uFillTx/>
                <a:latin typeface="Cambria" panose="02040503050406030204" pitchFamily="18" charset="0"/>
                <a:ea typeface="Cambria" panose="02040503050406030204" pitchFamily="18" charset="0"/>
                <a:cs typeface="+mn-cs"/>
              </a:rPr>
              <a:t> </a:t>
            </a:r>
            <a:r>
              <a:rPr kumimoji="0" lang="en-GB" sz="4000" b="1" i="0" u="none" strike="noStrike" kern="1200" cap="none" spc="0" normalizeH="0" baseline="0" noProof="0" dirty="0" err="1">
                <a:ln>
                  <a:noFill/>
                </a:ln>
                <a:solidFill>
                  <a:srgbClr val="336753"/>
                </a:solidFill>
                <a:effectLst/>
                <a:uLnTx/>
                <a:uFillTx/>
                <a:latin typeface="Cambria" panose="02040503050406030204" pitchFamily="18" charset="0"/>
                <a:ea typeface="Cambria" panose="02040503050406030204" pitchFamily="18" charset="0"/>
                <a:cs typeface="+mn-cs"/>
              </a:rPr>
              <a:t>nội</a:t>
            </a:r>
            <a:r>
              <a:rPr kumimoji="0" lang="en-GB" sz="4000" b="1" i="0" u="none" strike="noStrike" kern="1200" cap="none" spc="0" normalizeH="0" baseline="0" noProof="0" dirty="0">
                <a:ln>
                  <a:noFill/>
                </a:ln>
                <a:solidFill>
                  <a:srgbClr val="336753"/>
                </a:solidFill>
                <a:effectLst/>
                <a:uLnTx/>
                <a:uFillTx/>
                <a:latin typeface="Cambria" panose="02040503050406030204" pitchFamily="18" charset="0"/>
                <a:ea typeface="Cambria" panose="02040503050406030204" pitchFamily="18" charset="0"/>
                <a:cs typeface="+mn-cs"/>
              </a:rPr>
              <a:t> dung </a:t>
            </a:r>
            <a:r>
              <a:rPr kumimoji="0" lang="en-GB" sz="4000" b="1" i="0" u="none" strike="noStrike" kern="1200" cap="none" spc="0" normalizeH="0" baseline="0" noProof="0" dirty="0" err="1">
                <a:ln>
                  <a:noFill/>
                </a:ln>
                <a:solidFill>
                  <a:srgbClr val="336753"/>
                </a:solidFill>
                <a:effectLst/>
                <a:uLnTx/>
                <a:uFillTx/>
                <a:latin typeface="Cambria" panose="02040503050406030204" pitchFamily="18" charset="0"/>
                <a:ea typeface="Cambria" panose="02040503050406030204" pitchFamily="18" charset="0"/>
                <a:cs typeface="+mn-cs"/>
              </a:rPr>
              <a:t>được</a:t>
            </a:r>
            <a:r>
              <a:rPr kumimoji="0" lang="en-GB" sz="4000" b="1" i="0" u="none" strike="noStrike" kern="1200" cap="none" spc="0" normalizeH="0" baseline="0" noProof="0" dirty="0">
                <a:ln>
                  <a:noFill/>
                </a:ln>
                <a:solidFill>
                  <a:srgbClr val="336753"/>
                </a:solidFill>
                <a:effectLst/>
                <a:uLnTx/>
                <a:uFillTx/>
                <a:latin typeface="Cambria" panose="02040503050406030204" pitchFamily="18" charset="0"/>
                <a:ea typeface="Cambria" panose="02040503050406030204" pitchFamily="18" charset="0"/>
                <a:cs typeface="+mn-cs"/>
              </a:rPr>
              <a:t> </a:t>
            </a:r>
            <a:r>
              <a:rPr kumimoji="0" lang="en-GB" sz="4000" b="1" i="0" u="none" strike="noStrike" kern="1200" cap="none" spc="0" normalizeH="0" baseline="0" noProof="0" dirty="0" err="1">
                <a:ln>
                  <a:noFill/>
                </a:ln>
                <a:solidFill>
                  <a:srgbClr val="336753"/>
                </a:solidFill>
                <a:effectLst/>
                <a:uLnTx/>
                <a:uFillTx/>
                <a:latin typeface="Cambria" panose="02040503050406030204" pitchFamily="18" charset="0"/>
                <a:ea typeface="Cambria" panose="02040503050406030204" pitchFamily="18" charset="0"/>
                <a:cs typeface="+mn-cs"/>
              </a:rPr>
              <a:t>ôn</a:t>
            </a:r>
            <a:r>
              <a:rPr kumimoji="0" lang="en-GB" sz="4000" b="1" i="0" u="none" strike="noStrike" kern="1200" cap="none" spc="0" normalizeH="0" baseline="0" noProof="0" dirty="0">
                <a:ln>
                  <a:noFill/>
                </a:ln>
                <a:solidFill>
                  <a:srgbClr val="336753"/>
                </a:solidFill>
                <a:effectLst/>
                <a:uLnTx/>
                <a:uFillTx/>
                <a:latin typeface="Cambria" panose="02040503050406030204" pitchFamily="18" charset="0"/>
                <a:ea typeface="Cambria" panose="02040503050406030204" pitchFamily="18" charset="0"/>
                <a:cs typeface="+mn-cs"/>
              </a:rPr>
              <a:t> </a:t>
            </a:r>
            <a:r>
              <a:rPr kumimoji="0" lang="en-GB" sz="4000" b="1" i="0" u="none" strike="noStrike" kern="1200" cap="none" spc="0" normalizeH="0" baseline="0" noProof="0" dirty="0" err="1">
                <a:ln>
                  <a:noFill/>
                </a:ln>
                <a:solidFill>
                  <a:srgbClr val="336753"/>
                </a:solidFill>
                <a:effectLst/>
                <a:uLnTx/>
                <a:uFillTx/>
                <a:latin typeface="Cambria" panose="02040503050406030204" pitchFamily="18" charset="0"/>
                <a:ea typeface="Cambria" panose="02040503050406030204" pitchFamily="18" charset="0"/>
                <a:cs typeface="+mn-cs"/>
              </a:rPr>
              <a:t>tập</a:t>
            </a:r>
            <a:r>
              <a:rPr kumimoji="0" lang="en-GB" sz="4000" b="1" i="0" u="none" strike="noStrike" kern="1200" cap="none" spc="0" normalizeH="0" baseline="0" noProof="0" dirty="0">
                <a:ln>
                  <a:noFill/>
                </a:ln>
                <a:solidFill>
                  <a:srgbClr val="336753"/>
                </a:solidFill>
                <a:effectLst/>
                <a:uLnTx/>
                <a:uFillTx/>
                <a:latin typeface="Cambria" panose="02040503050406030204" pitchFamily="18" charset="0"/>
                <a:ea typeface="Cambria" panose="02040503050406030204" pitchFamily="18" charset="0"/>
                <a:cs typeface="+mn-cs"/>
              </a:rPr>
              <a:t> </a:t>
            </a:r>
            <a:r>
              <a:rPr kumimoji="0" lang="en-GB" sz="4000" b="1" i="0" u="none" strike="noStrike" kern="1200" cap="none" spc="0" normalizeH="0" baseline="0" noProof="0" dirty="0" err="1">
                <a:ln>
                  <a:noFill/>
                </a:ln>
                <a:solidFill>
                  <a:srgbClr val="336753"/>
                </a:solidFill>
                <a:effectLst/>
                <a:uLnTx/>
                <a:uFillTx/>
                <a:latin typeface="Cambria" panose="02040503050406030204" pitchFamily="18" charset="0"/>
                <a:ea typeface="Cambria" panose="02040503050406030204" pitchFamily="18" charset="0"/>
                <a:cs typeface="+mn-cs"/>
              </a:rPr>
              <a:t>trong</a:t>
            </a:r>
            <a:r>
              <a:rPr kumimoji="0" lang="en-GB" sz="4000" b="1" i="0" u="none" strike="noStrike" kern="1200" cap="none" spc="0" normalizeH="0" baseline="0" noProof="0" dirty="0">
                <a:ln>
                  <a:noFill/>
                </a:ln>
                <a:solidFill>
                  <a:srgbClr val="336753"/>
                </a:solidFill>
                <a:effectLst/>
                <a:uLnTx/>
                <a:uFillTx/>
                <a:latin typeface="Cambria" panose="02040503050406030204" pitchFamily="18" charset="0"/>
                <a:ea typeface="Cambria" panose="02040503050406030204" pitchFamily="18" charset="0"/>
                <a:cs typeface="+mn-cs"/>
              </a:rPr>
              <a:t> </a:t>
            </a:r>
            <a:r>
              <a:rPr kumimoji="0" lang="en-GB" sz="4000" b="1" i="0" u="none" strike="noStrike" kern="1200" cap="none" spc="0" normalizeH="0" baseline="0" noProof="0" dirty="0" err="1">
                <a:ln>
                  <a:noFill/>
                </a:ln>
                <a:solidFill>
                  <a:srgbClr val="336753"/>
                </a:solidFill>
                <a:effectLst/>
                <a:uLnTx/>
                <a:uFillTx/>
                <a:latin typeface="Cambria" panose="02040503050406030204" pitchFamily="18" charset="0"/>
                <a:ea typeface="Cambria" panose="02040503050406030204" pitchFamily="18" charset="0"/>
                <a:cs typeface="+mn-cs"/>
              </a:rPr>
              <a:t>tiết</a:t>
            </a:r>
            <a:r>
              <a:rPr kumimoji="0" lang="en-GB" sz="4000" b="1" i="0" u="none" strike="noStrike" kern="1200" cap="none" spc="0" normalizeH="0" baseline="0" noProof="0" dirty="0">
                <a:ln>
                  <a:noFill/>
                </a:ln>
                <a:solidFill>
                  <a:srgbClr val="336753"/>
                </a:solidFill>
                <a:effectLst/>
                <a:uLnTx/>
                <a:uFillTx/>
                <a:latin typeface="Cambria" panose="02040503050406030204" pitchFamily="18" charset="0"/>
                <a:ea typeface="Cambria" panose="02040503050406030204" pitchFamily="18" charset="0"/>
                <a:cs typeface="+mn-cs"/>
              </a:rPr>
              <a:t> </a:t>
            </a:r>
            <a:r>
              <a:rPr kumimoji="0" lang="en-GB" sz="4000" b="1" i="0" u="none" strike="noStrike" kern="1200" cap="none" spc="0" normalizeH="0" baseline="0" noProof="0" dirty="0" err="1">
                <a:ln>
                  <a:noFill/>
                </a:ln>
                <a:solidFill>
                  <a:srgbClr val="336753"/>
                </a:solidFill>
                <a:effectLst/>
                <a:uLnTx/>
                <a:uFillTx/>
                <a:latin typeface="Cambria" panose="02040503050406030204" pitchFamily="18" charset="0"/>
                <a:ea typeface="Cambria" panose="02040503050406030204" pitchFamily="18" charset="0"/>
                <a:cs typeface="+mn-cs"/>
              </a:rPr>
              <a:t>học</a:t>
            </a:r>
            <a:r>
              <a:rPr kumimoji="0" lang="en-GB" sz="4000" b="1" i="0" u="none" strike="noStrike" kern="1200" cap="none" spc="0" normalizeH="0" baseline="0" noProof="0" dirty="0">
                <a:ln>
                  <a:noFill/>
                </a:ln>
                <a:solidFill>
                  <a:srgbClr val="336753"/>
                </a:solidFill>
                <a:effectLst/>
                <a:uLnTx/>
                <a:uFillTx/>
                <a:latin typeface="Cambria" panose="02040503050406030204" pitchFamily="18" charset="0"/>
                <a:ea typeface="Cambria" panose="02040503050406030204" pitchFamily="18" charset="0"/>
                <a:cs typeface="+mn-cs"/>
              </a:rPr>
              <a:t>.</a:t>
            </a:r>
          </a:p>
          <a:p>
            <a:pPr marL="571500" marR="0" lvl="0" indent="-571500" algn="l" defTabSz="914400" rtl="0" eaLnBrk="1" fontAlgn="auto" latinLnBrk="0" hangingPunct="1">
              <a:lnSpc>
                <a:spcPct val="100000"/>
              </a:lnSpc>
              <a:spcBef>
                <a:spcPts val="0"/>
              </a:spcBef>
              <a:spcAft>
                <a:spcPts val="0"/>
              </a:spcAft>
              <a:buClrTx/>
              <a:buSzTx/>
              <a:buFontTx/>
              <a:buChar char="-"/>
              <a:tabLst/>
              <a:defRPr/>
            </a:pPr>
            <a:r>
              <a:rPr kumimoji="0" lang="en-GB" sz="4000" b="1" i="0" u="none" strike="noStrike" kern="1200" cap="none" spc="0" normalizeH="0" baseline="0" noProof="0" dirty="0" err="1">
                <a:ln>
                  <a:noFill/>
                </a:ln>
                <a:solidFill>
                  <a:srgbClr val="336753"/>
                </a:solidFill>
                <a:effectLst/>
                <a:uLnTx/>
                <a:uFillTx/>
                <a:latin typeface="Cambria" panose="02040503050406030204" pitchFamily="18" charset="0"/>
                <a:ea typeface="Cambria" panose="02040503050406030204" pitchFamily="18" charset="0"/>
                <a:cs typeface="+mn-cs"/>
              </a:rPr>
              <a:t>Luyện</a:t>
            </a:r>
            <a:r>
              <a:rPr kumimoji="0" lang="en-GB" sz="4000" b="1" i="0" u="none" strike="noStrike" kern="1200" cap="none" spc="0" normalizeH="0" baseline="0" noProof="0" dirty="0">
                <a:ln>
                  <a:noFill/>
                </a:ln>
                <a:solidFill>
                  <a:srgbClr val="336753"/>
                </a:solidFill>
                <a:effectLst/>
                <a:uLnTx/>
                <a:uFillTx/>
                <a:latin typeface="Cambria" panose="02040503050406030204" pitchFamily="18" charset="0"/>
                <a:ea typeface="Cambria" panose="02040503050406030204" pitchFamily="18" charset="0"/>
                <a:cs typeface="+mn-cs"/>
              </a:rPr>
              <a:t> </a:t>
            </a:r>
            <a:r>
              <a:rPr kumimoji="0" lang="en-GB" sz="4000" b="1" i="0" u="none" strike="noStrike" kern="1200" cap="none" spc="0" normalizeH="0" baseline="0" noProof="0" dirty="0" err="1">
                <a:ln>
                  <a:noFill/>
                </a:ln>
                <a:solidFill>
                  <a:srgbClr val="336753"/>
                </a:solidFill>
                <a:effectLst/>
                <a:uLnTx/>
                <a:uFillTx/>
                <a:latin typeface="Cambria" panose="02040503050406030204" pitchFamily="18" charset="0"/>
                <a:ea typeface="Cambria" panose="02040503050406030204" pitchFamily="18" charset="0"/>
                <a:cs typeface="+mn-cs"/>
              </a:rPr>
              <a:t>đọc</a:t>
            </a:r>
            <a:r>
              <a:rPr kumimoji="0" lang="en-GB" sz="4000" b="1" i="0" u="none" strike="noStrike" kern="1200" cap="none" spc="0" normalizeH="0" baseline="0" noProof="0" dirty="0">
                <a:ln>
                  <a:noFill/>
                </a:ln>
                <a:solidFill>
                  <a:srgbClr val="336753"/>
                </a:solidFill>
                <a:effectLst/>
                <a:uLnTx/>
                <a:uFillTx/>
                <a:latin typeface="Cambria" panose="02040503050406030204" pitchFamily="18" charset="0"/>
                <a:ea typeface="Cambria" panose="02040503050406030204" pitchFamily="18" charset="0"/>
                <a:cs typeface="+mn-cs"/>
              </a:rPr>
              <a:t> </a:t>
            </a:r>
            <a:r>
              <a:rPr kumimoji="0" lang="en-GB" sz="4000" b="1" i="0" u="none" strike="noStrike" kern="1200" cap="none" spc="0" normalizeH="0" baseline="0" noProof="0" dirty="0" err="1">
                <a:ln>
                  <a:noFill/>
                </a:ln>
                <a:solidFill>
                  <a:srgbClr val="336753"/>
                </a:solidFill>
                <a:effectLst/>
                <a:uLnTx/>
                <a:uFillTx/>
                <a:latin typeface="Cambria" panose="02040503050406030204" pitchFamily="18" charset="0"/>
                <a:ea typeface="Cambria" panose="02040503050406030204" pitchFamily="18" charset="0"/>
                <a:cs typeface="+mn-cs"/>
              </a:rPr>
              <a:t>lại</a:t>
            </a:r>
            <a:r>
              <a:rPr kumimoji="0" lang="en-GB" sz="4000" b="1" i="0" u="none" strike="noStrike" kern="1200" cap="none" spc="0" normalizeH="0" baseline="0" noProof="0" dirty="0">
                <a:ln>
                  <a:noFill/>
                </a:ln>
                <a:solidFill>
                  <a:srgbClr val="336753"/>
                </a:solidFill>
                <a:effectLst/>
                <a:uLnTx/>
                <a:uFillTx/>
                <a:latin typeface="Cambria" panose="02040503050406030204" pitchFamily="18" charset="0"/>
                <a:ea typeface="Cambria" panose="02040503050406030204" pitchFamily="18" charset="0"/>
                <a:cs typeface="+mn-cs"/>
              </a:rPr>
              <a:t> </a:t>
            </a:r>
            <a:r>
              <a:rPr kumimoji="0" lang="en-GB" sz="4000" b="1" i="0" u="none" strike="noStrike" kern="1200" cap="none" spc="0" normalizeH="0" baseline="0" noProof="0" dirty="0" err="1">
                <a:ln>
                  <a:noFill/>
                </a:ln>
                <a:solidFill>
                  <a:srgbClr val="336753"/>
                </a:solidFill>
                <a:effectLst/>
                <a:uLnTx/>
                <a:uFillTx/>
                <a:latin typeface="Cambria" panose="02040503050406030204" pitchFamily="18" charset="0"/>
                <a:ea typeface="Cambria" panose="02040503050406030204" pitchFamily="18" charset="0"/>
                <a:cs typeface="+mn-cs"/>
              </a:rPr>
              <a:t>các</a:t>
            </a:r>
            <a:r>
              <a:rPr kumimoji="0" lang="en-GB" sz="4000" b="1" i="0" u="none" strike="noStrike" kern="1200" cap="none" spc="0" normalizeH="0" baseline="0" noProof="0" dirty="0">
                <a:ln>
                  <a:noFill/>
                </a:ln>
                <a:solidFill>
                  <a:srgbClr val="336753"/>
                </a:solidFill>
                <a:effectLst/>
                <a:uLnTx/>
                <a:uFillTx/>
                <a:latin typeface="Cambria" panose="02040503050406030204" pitchFamily="18" charset="0"/>
                <a:ea typeface="Cambria" panose="02040503050406030204" pitchFamily="18" charset="0"/>
                <a:cs typeface="+mn-cs"/>
              </a:rPr>
              <a:t> </a:t>
            </a:r>
            <a:r>
              <a:rPr kumimoji="0" lang="en-GB" sz="4000" b="1" i="0" u="none" strike="noStrike" kern="1200" cap="none" spc="0" normalizeH="0" baseline="0" noProof="0" dirty="0" err="1">
                <a:ln>
                  <a:noFill/>
                </a:ln>
                <a:solidFill>
                  <a:srgbClr val="336753"/>
                </a:solidFill>
                <a:effectLst/>
                <a:uLnTx/>
                <a:uFillTx/>
                <a:latin typeface="Cambria" panose="02040503050406030204" pitchFamily="18" charset="0"/>
                <a:ea typeface="Cambria" panose="02040503050406030204" pitchFamily="18" charset="0"/>
                <a:cs typeface="+mn-cs"/>
              </a:rPr>
              <a:t>bài</a:t>
            </a:r>
            <a:r>
              <a:rPr kumimoji="0" lang="en-GB" sz="4000" b="1" i="0" u="none" strike="noStrike" kern="1200" cap="none" spc="0" normalizeH="0" baseline="0" noProof="0" dirty="0">
                <a:ln>
                  <a:noFill/>
                </a:ln>
                <a:solidFill>
                  <a:srgbClr val="336753"/>
                </a:solidFill>
                <a:effectLst/>
                <a:uLnTx/>
                <a:uFillTx/>
                <a:latin typeface="Cambria" panose="02040503050406030204" pitchFamily="18" charset="0"/>
                <a:ea typeface="Cambria" panose="02040503050406030204" pitchFamily="18" charset="0"/>
                <a:cs typeface="+mn-cs"/>
              </a:rPr>
              <a:t> </a:t>
            </a:r>
            <a:r>
              <a:rPr kumimoji="0" lang="en-GB" sz="4000" b="1" i="0" u="none" strike="noStrike" kern="1200" cap="none" spc="0" normalizeH="0" baseline="0" noProof="0" dirty="0" err="1">
                <a:ln>
                  <a:noFill/>
                </a:ln>
                <a:solidFill>
                  <a:srgbClr val="336753"/>
                </a:solidFill>
                <a:effectLst/>
                <a:uLnTx/>
                <a:uFillTx/>
                <a:latin typeface="Cambria" panose="02040503050406030204" pitchFamily="18" charset="0"/>
                <a:ea typeface="Cambria" panose="02040503050406030204" pitchFamily="18" charset="0"/>
                <a:cs typeface="+mn-cs"/>
              </a:rPr>
              <a:t>đọc</a:t>
            </a:r>
            <a:endParaRPr kumimoji="0" lang="en-GB" sz="4000" b="1" i="0" u="none" strike="noStrike" kern="1200" cap="none" spc="0" normalizeH="0" baseline="0" noProof="0" dirty="0">
              <a:ln>
                <a:noFill/>
              </a:ln>
              <a:solidFill>
                <a:srgbClr val="336753"/>
              </a:solidFill>
              <a:effectLst/>
              <a:uLnTx/>
              <a:uFillTx/>
              <a:latin typeface="Cambria" panose="02040503050406030204" pitchFamily="18" charset="0"/>
              <a:ea typeface="Cambria" panose="02040503050406030204" pitchFamily="18" charset="0"/>
              <a:cs typeface="+mn-cs"/>
            </a:endParaRPr>
          </a:p>
          <a:p>
            <a:pPr marL="571500" marR="0" lvl="0" indent="-571500" algn="l" defTabSz="914400" rtl="0" eaLnBrk="1" fontAlgn="auto" latinLnBrk="0" hangingPunct="1">
              <a:lnSpc>
                <a:spcPct val="100000"/>
              </a:lnSpc>
              <a:spcBef>
                <a:spcPts val="0"/>
              </a:spcBef>
              <a:spcAft>
                <a:spcPts val="0"/>
              </a:spcAft>
              <a:buClrTx/>
              <a:buSzTx/>
              <a:buFontTx/>
              <a:buChar char="-"/>
              <a:tabLst/>
              <a:defRPr/>
            </a:pPr>
            <a:r>
              <a:rPr kumimoji="0" lang="en-GB" sz="4000" b="1" i="0" u="none" strike="noStrike" kern="1200" cap="none" spc="0" normalizeH="0" baseline="0" noProof="0" dirty="0" err="1">
                <a:ln>
                  <a:noFill/>
                </a:ln>
                <a:solidFill>
                  <a:srgbClr val="336753"/>
                </a:solidFill>
                <a:effectLst/>
                <a:uLnTx/>
                <a:uFillTx/>
                <a:latin typeface="Cambria" panose="02040503050406030204" pitchFamily="18" charset="0"/>
                <a:ea typeface="Cambria" panose="02040503050406030204" pitchFamily="18" charset="0"/>
                <a:cs typeface="+mn-cs"/>
              </a:rPr>
              <a:t>Chuẩn</a:t>
            </a:r>
            <a:r>
              <a:rPr kumimoji="0" lang="en-GB" sz="4000" b="1" i="0" u="none" strike="noStrike" kern="1200" cap="none" spc="0" normalizeH="0" baseline="0" noProof="0" dirty="0">
                <a:ln>
                  <a:noFill/>
                </a:ln>
                <a:solidFill>
                  <a:srgbClr val="336753"/>
                </a:solidFill>
                <a:effectLst/>
                <a:uLnTx/>
                <a:uFillTx/>
                <a:latin typeface="Cambria" panose="02040503050406030204" pitchFamily="18" charset="0"/>
                <a:ea typeface="Cambria" panose="02040503050406030204" pitchFamily="18" charset="0"/>
                <a:cs typeface="+mn-cs"/>
              </a:rPr>
              <a:t> </a:t>
            </a:r>
            <a:r>
              <a:rPr kumimoji="0" lang="en-GB" sz="4000" b="1" i="0" u="none" strike="noStrike" kern="1200" cap="none" spc="0" normalizeH="0" baseline="0" noProof="0" dirty="0" err="1">
                <a:ln>
                  <a:noFill/>
                </a:ln>
                <a:solidFill>
                  <a:srgbClr val="336753"/>
                </a:solidFill>
                <a:effectLst/>
                <a:uLnTx/>
                <a:uFillTx/>
                <a:latin typeface="Cambria" panose="02040503050406030204" pitchFamily="18" charset="0"/>
                <a:ea typeface="Cambria" panose="02040503050406030204" pitchFamily="18" charset="0"/>
                <a:cs typeface="+mn-cs"/>
              </a:rPr>
              <a:t>bị</a:t>
            </a:r>
            <a:r>
              <a:rPr kumimoji="0" lang="en-GB" sz="4000" b="1" i="0" u="none" strike="noStrike" kern="1200" cap="none" spc="0" normalizeH="0" baseline="0" noProof="0" dirty="0">
                <a:ln>
                  <a:noFill/>
                </a:ln>
                <a:solidFill>
                  <a:srgbClr val="336753"/>
                </a:solidFill>
                <a:effectLst/>
                <a:uLnTx/>
                <a:uFillTx/>
                <a:latin typeface="Cambria" panose="02040503050406030204" pitchFamily="18" charset="0"/>
                <a:ea typeface="Cambria" panose="02040503050406030204" pitchFamily="18" charset="0"/>
                <a:cs typeface="+mn-cs"/>
              </a:rPr>
              <a:t> </a:t>
            </a:r>
            <a:r>
              <a:rPr kumimoji="0" lang="en-GB" sz="4000" b="1" i="0" u="none" strike="noStrike" kern="1200" cap="none" spc="0" normalizeH="0" baseline="0" noProof="0" dirty="0" err="1">
                <a:ln>
                  <a:noFill/>
                </a:ln>
                <a:solidFill>
                  <a:srgbClr val="336753"/>
                </a:solidFill>
                <a:effectLst/>
                <a:uLnTx/>
                <a:uFillTx/>
                <a:latin typeface="Cambria" panose="02040503050406030204" pitchFamily="18" charset="0"/>
                <a:ea typeface="Cambria" panose="02040503050406030204" pitchFamily="18" charset="0"/>
                <a:cs typeface="+mn-cs"/>
              </a:rPr>
              <a:t>tiết</a:t>
            </a:r>
            <a:r>
              <a:rPr kumimoji="0" lang="en-GB" sz="4000" b="1" i="0" u="none" strike="noStrike" kern="1200" cap="none" spc="0" normalizeH="0" baseline="0" noProof="0" dirty="0">
                <a:ln>
                  <a:noFill/>
                </a:ln>
                <a:solidFill>
                  <a:srgbClr val="336753"/>
                </a:solidFill>
                <a:effectLst/>
                <a:uLnTx/>
                <a:uFillTx/>
                <a:latin typeface="Cambria" panose="02040503050406030204" pitchFamily="18" charset="0"/>
                <a:ea typeface="Cambria" panose="02040503050406030204" pitchFamily="18" charset="0"/>
                <a:cs typeface="+mn-cs"/>
              </a:rPr>
              <a:t> </a:t>
            </a:r>
            <a:r>
              <a:rPr kumimoji="0" lang="en-GB" sz="4000" b="1" i="0" u="none" strike="noStrike" kern="1200" cap="none" spc="0" normalizeH="0" baseline="0" noProof="0" dirty="0" err="1">
                <a:ln>
                  <a:noFill/>
                </a:ln>
                <a:solidFill>
                  <a:srgbClr val="336753"/>
                </a:solidFill>
                <a:effectLst/>
                <a:uLnTx/>
                <a:uFillTx/>
                <a:latin typeface="Cambria" panose="02040503050406030204" pitchFamily="18" charset="0"/>
                <a:ea typeface="Cambria" panose="02040503050406030204" pitchFamily="18" charset="0"/>
                <a:cs typeface="+mn-cs"/>
              </a:rPr>
              <a:t>sau</a:t>
            </a:r>
            <a:endParaRPr kumimoji="0" lang="en-GB" sz="4000" b="0" i="0" u="none" strike="noStrike" kern="1200" cap="none" spc="0" normalizeH="0" baseline="0" noProof="0" dirty="0">
              <a:ln>
                <a:noFill/>
              </a:ln>
              <a:solidFill>
                <a:srgbClr val="336753"/>
              </a:solidFill>
              <a:effectLst/>
              <a:uLnTx/>
              <a:uFillTx/>
              <a:latin typeface="Cambria" panose="02040503050406030204" pitchFamily="18" charset="0"/>
              <a:ea typeface="Cambria" panose="02040503050406030204" pitchFamily="18" charset="0"/>
              <a:cs typeface="+mn-cs"/>
            </a:endParaRPr>
          </a:p>
        </p:txBody>
      </p:sp>
      <p:pic>
        <p:nvPicPr>
          <p:cNvPr id="4" name="Picture 3"/>
          <p:cNvPicPr>
            <a:picLocks noChangeAspect="1"/>
          </p:cNvPicPr>
          <p:nvPr/>
        </p:nvPicPr>
        <p:blipFill>
          <a:blip r:embed="rId4"/>
          <a:stretch>
            <a:fillRect/>
          </a:stretch>
        </p:blipFill>
        <p:spPr>
          <a:xfrm>
            <a:off x="1863694" y="2042185"/>
            <a:ext cx="7826217" cy="1417257"/>
          </a:xfrm>
          <a:prstGeom prst="rect">
            <a:avLst/>
          </a:prstGeom>
        </p:spPr>
      </p:pic>
    </p:spTree>
    <p:extLst>
      <p:ext uri="{BB962C8B-B14F-4D97-AF65-F5344CB8AC3E}">
        <p14:creationId xmlns:p14="http://schemas.microsoft.com/office/powerpoint/2010/main" val="12917199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barn(inVertical)">
                                      <p:cBhvr>
                                        <p:cTn id="13" dur="500"/>
                                        <p:tgtEl>
                                          <p:spTgt spid="4"/>
                                        </p:tgtEl>
                                      </p:cBhvr>
                                    </p:animEffect>
                                  </p:childTnLst>
                                </p:cTn>
                              </p:par>
                              <p:par>
                                <p:cTn id="14" presetID="16" presetClass="entr" presetSubtype="21" fill="hold" grpId="0" nodeType="withEffect">
                                  <p:stCondLst>
                                    <p:cond delay="0"/>
                                  </p:stCondLst>
                                  <p:childTnLst>
                                    <p:set>
                                      <p:cBhvr>
                                        <p:cTn id="15" dur="1" fill="hold">
                                          <p:stCondLst>
                                            <p:cond delay="0"/>
                                          </p:stCondLst>
                                        </p:cTn>
                                        <p:tgtEl>
                                          <p:spTgt spid="2"/>
                                        </p:tgtEl>
                                        <p:attrNameLst>
                                          <p:attrName>style.visibility</p:attrName>
                                        </p:attrNameLst>
                                      </p:cBhvr>
                                      <p:to>
                                        <p:strVal val="visible"/>
                                      </p:to>
                                    </p:set>
                                    <p:animEffect transition="in" filter="barn(inVertical)">
                                      <p:cBhvr>
                                        <p:cTn id="16"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6" name="Cloud 5">
            <a:extLst>
              <a:ext uri="{FF2B5EF4-FFF2-40B4-BE49-F238E27FC236}">
                <a16:creationId xmlns:a16="http://schemas.microsoft.com/office/drawing/2014/main" id="{A29573F3-780C-4C40-B0BD-121075EEF8C5}"/>
              </a:ext>
            </a:extLst>
          </p:cNvPr>
          <p:cNvSpPr/>
          <p:nvPr/>
        </p:nvSpPr>
        <p:spPr>
          <a:xfrm>
            <a:off x="5385506" y="600075"/>
            <a:ext cx="5958769" cy="2492693"/>
          </a:xfrm>
          <a:prstGeom prst="cloud">
            <a:avLst/>
          </a:prstGeom>
          <a:solidFill>
            <a:schemeClr val="bg1">
              <a:alpha val="61000"/>
            </a:schemeClr>
          </a:solidFill>
          <a:ln>
            <a:noFill/>
          </a:ln>
          <a:effectLst>
            <a:glow>
              <a:schemeClr val="accent1"/>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7" name="Hình ảnh 9" descr="Ảnh có chứa đồ chơi, búp bê, đồ họa véc-tơ&#10;&#10;Mô tả được tạo tự động">
            <a:extLst>
              <a:ext uri="{FF2B5EF4-FFF2-40B4-BE49-F238E27FC236}">
                <a16:creationId xmlns:a16="http://schemas.microsoft.com/office/drawing/2014/main" id="{06BE6BD2-5BCE-4CAE-B48E-505C019CEE55}"/>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28417" b="92806" l="9925" r="89992">
                        <a14:foregroundMark x1="65972" y1="32374" x2="65972" y2="32374"/>
                        <a14:foregroundMark x1="67973" y1="29406" x2="67973" y2="29406"/>
                        <a14:foregroundMark x1="26272" y1="37500" x2="26272" y2="37500"/>
                        <a14:foregroundMark x1="57548" y1="28597" x2="57548" y2="28597"/>
                        <a14:foregroundMark x1="67807" y1="28417" x2="67807" y2="28417"/>
                        <a14:foregroundMark x1="66222" y1="59353" x2="66222" y2="59353"/>
                        <a14:backgroundMark x1="25104" y1="57284" x2="25104" y2="57284"/>
                        <a14:backgroundMark x1="18098" y1="39928" x2="18098" y2="39928"/>
                        <a14:backgroundMark x1="18766" y1="37500" x2="18766" y2="37500"/>
                        <a14:backgroundMark x1="86155" y1="42626" x2="86155" y2="42626"/>
                        <a14:backgroundMark x1="86155" y1="37230" x2="86822" y2="60522"/>
                        <a14:backgroundMark x1="15346" y1="39658" x2="15346" y2="39658"/>
                        <a14:backgroundMark x1="45955" y1="52338" x2="45955" y2="52338"/>
                        <a14:backgroundMark x1="45955" y1="53687" x2="45955" y2="53687"/>
                        <a14:backgroundMark x1="23937" y1="57644" x2="23937" y2="57644"/>
                        <a14:backgroundMark x1="23770" y1="57464" x2="23770" y2="57464"/>
                        <a14:backgroundMark x1="23770" y1="57464" x2="23770" y2="57464"/>
                        <a14:backgroundMark x1="23770" y1="57464" x2="23770" y2="57464"/>
                        <a14:backgroundMark x1="22602" y1="54047" x2="24187" y2="62770"/>
                        <a14:backgroundMark x1="45204" y1="56385" x2="46372" y2="60432"/>
                      </a14:backgroundRemoval>
                    </a14:imgEffect>
                  </a14:imgLayer>
                </a14:imgProps>
              </a:ext>
              <a:ext uri="{28A0092B-C50C-407E-A947-70E740481C1C}">
                <a14:useLocalDpi xmlns:a14="http://schemas.microsoft.com/office/drawing/2010/main" val="0"/>
              </a:ext>
            </a:extLst>
          </a:blip>
          <a:srcRect t="26755"/>
          <a:stretch/>
        </p:blipFill>
        <p:spPr>
          <a:xfrm>
            <a:off x="2662674" y="3062649"/>
            <a:ext cx="5482343" cy="3724171"/>
          </a:xfrm>
          <a:prstGeom prst="rect">
            <a:avLst/>
          </a:prstGeom>
        </p:spPr>
      </p:pic>
      <p:pic>
        <p:nvPicPr>
          <p:cNvPr id="8" name="Picture 7">
            <a:extLst>
              <a:ext uri="{FF2B5EF4-FFF2-40B4-BE49-F238E27FC236}">
                <a16:creationId xmlns:a16="http://schemas.microsoft.com/office/drawing/2014/main" id="{CA8F408A-1F86-4977-A30A-E88084AD47B4}"/>
              </a:ext>
            </a:extLst>
          </p:cNvPr>
          <p:cNvPicPr>
            <a:picLocks noChangeAspect="1"/>
          </p:cNvPicPr>
          <p:nvPr/>
        </p:nvPicPr>
        <p:blipFill>
          <a:blip r:embed="rId6"/>
          <a:stretch>
            <a:fillRect/>
          </a:stretch>
        </p:blipFill>
        <p:spPr>
          <a:xfrm>
            <a:off x="6196008" y="754677"/>
            <a:ext cx="4505334" cy="1938696"/>
          </a:xfrm>
          <a:prstGeom prst="rect">
            <a:avLst/>
          </a:prstGeom>
        </p:spPr>
      </p:pic>
    </p:spTree>
    <p:extLst>
      <p:ext uri="{BB962C8B-B14F-4D97-AF65-F5344CB8AC3E}">
        <p14:creationId xmlns:p14="http://schemas.microsoft.com/office/powerpoint/2010/main" val="9293457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3" name="Karaoke - Lớp Chúng Ta Đoàn Kết -  Âm Nhạc Lớp 3 -- Lớp Nhạc doremi">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0" y="0"/>
            <a:ext cx="12192000" cy="6858000"/>
          </a:xfrm>
          <a:prstGeom prst="rect">
            <a:avLst/>
          </a:prstGeom>
        </p:spPr>
      </p:pic>
    </p:spTree>
    <p:extLst>
      <p:ext uri="{BB962C8B-B14F-4D97-AF65-F5344CB8AC3E}">
        <p14:creationId xmlns:p14="http://schemas.microsoft.com/office/powerpoint/2010/main" val="1130382825"/>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3"/>
                                        </p:tgtEl>
                                      </p:cBhvr>
                                    </p:cmd>
                                  </p:childTnLst>
                                </p:cTn>
                              </p:par>
                            </p:childTnLst>
                          </p:cTn>
                        </p:par>
                      </p:childTnLst>
                    </p:cTn>
                  </p:par>
                </p:childTnLst>
              </p:cTn>
              <p:nextCondLst>
                <p:cond evt="onClick" delay="0">
                  <p:tgtEl>
                    <p:spTgt spid="3"/>
                  </p:tgtEl>
                </p:cond>
              </p:nextCondLst>
            </p:seq>
            <p:video>
              <p:cMediaNode vol="80000">
                <p:cTn id="7" fill="hold" display="0">
                  <p:stCondLst>
                    <p:cond delay="indefinite"/>
                  </p:stCondLst>
                </p:cTn>
                <p:tgtEl>
                  <p:spTgt spid="3"/>
                </p:tgtEl>
              </p:cMediaNode>
            </p:vide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矩形: 圆角 3">
            <a:extLst>
              <a:ext uri="{FF2B5EF4-FFF2-40B4-BE49-F238E27FC236}">
                <a16:creationId xmlns:a16="http://schemas.microsoft.com/office/drawing/2014/main" id="{39EDB4C4-69D8-41F7-8934-A5F3292B59DD}"/>
              </a:ext>
            </a:extLst>
          </p:cNvPr>
          <p:cNvSpPr/>
          <p:nvPr/>
        </p:nvSpPr>
        <p:spPr>
          <a:xfrm>
            <a:off x="412652" y="715694"/>
            <a:ext cx="11366696" cy="5837506"/>
          </a:xfrm>
          <a:prstGeom prst="roundRect">
            <a:avLst/>
          </a:prstGeom>
          <a:solidFill>
            <a:schemeClr val="bg1"/>
          </a:solidFill>
          <a:ln>
            <a:noFill/>
          </a:ln>
          <a:effectLst>
            <a:outerShdw blurRad="127000" algn="ctr" rotWithShape="0">
              <a:prstClr val="black">
                <a:alpha val="7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grpSp>
        <p:nvGrpSpPr>
          <p:cNvPr id="5" name="Group 4"/>
          <p:cNvGrpSpPr/>
          <p:nvPr/>
        </p:nvGrpSpPr>
        <p:grpSpPr>
          <a:xfrm>
            <a:off x="3172519" y="304987"/>
            <a:ext cx="5768523" cy="1067932"/>
            <a:chOff x="3364138" y="66862"/>
            <a:chExt cx="5597073" cy="1067932"/>
          </a:xfrm>
        </p:grpSpPr>
        <p:sp>
          <p:nvSpPr>
            <p:cNvPr id="24" name="矩形: 圆角 23">
              <a:extLst>
                <a:ext uri="{FF2B5EF4-FFF2-40B4-BE49-F238E27FC236}">
                  <a16:creationId xmlns:a16="http://schemas.microsoft.com/office/drawing/2014/main" id="{BFCA5F1C-F9DE-424A-95B6-EA7F8FF66616}"/>
                </a:ext>
              </a:extLst>
            </p:cNvPr>
            <p:cNvSpPr/>
            <p:nvPr/>
          </p:nvSpPr>
          <p:spPr>
            <a:xfrm>
              <a:off x="3638550" y="169579"/>
              <a:ext cx="5048250" cy="954371"/>
            </a:xfrm>
            <a:prstGeom prst="roundRect">
              <a:avLst/>
            </a:prstGeom>
            <a:solidFill>
              <a:srgbClr val="A7D5C3"/>
            </a:solidFill>
            <a:ln>
              <a:noFill/>
            </a:ln>
            <a:effectLst>
              <a:outerShdw blurRad="12700" algn="ctr" rotWithShape="0">
                <a:prstClr val="black">
                  <a:alpha val="7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pic>
          <p:nvPicPr>
            <p:cNvPr id="3" name="Picture 2"/>
            <p:cNvPicPr>
              <a:picLocks noChangeAspect="1"/>
            </p:cNvPicPr>
            <p:nvPr/>
          </p:nvPicPr>
          <p:blipFill>
            <a:blip r:embed="rId4"/>
            <a:stretch>
              <a:fillRect/>
            </a:stretch>
          </p:blipFill>
          <p:spPr>
            <a:xfrm>
              <a:off x="3364138" y="66862"/>
              <a:ext cx="5597073" cy="1067932"/>
            </a:xfrm>
            <a:prstGeom prst="rect">
              <a:avLst/>
            </a:prstGeom>
          </p:spPr>
        </p:pic>
      </p:grpSp>
      <p:sp>
        <p:nvSpPr>
          <p:cNvPr id="6" name="Rectangle 5"/>
          <p:cNvSpPr/>
          <p:nvPr/>
        </p:nvSpPr>
        <p:spPr>
          <a:xfrm>
            <a:off x="588312" y="1658669"/>
            <a:ext cx="10917888" cy="2401683"/>
          </a:xfrm>
          <a:prstGeom prst="rect">
            <a:avLst/>
          </a:prstGeom>
        </p:spPr>
        <p:txBody>
          <a:bodyPr wrap="square">
            <a:spAutoFit/>
          </a:bodyPr>
          <a:lstStyle/>
          <a:p>
            <a:pPr lvl="0" indent="228600" algn="just">
              <a:lnSpc>
                <a:spcPct val="120000"/>
              </a:lnSpc>
            </a:pPr>
            <a:r>
              <a:rPr lang="vi-VN" sz="3200" b="1" dirty="0">
                <a:solidFill>
                  <a:srgbClr val="44546A">
                    <a:lumMod val="75000"/>
                  </a:srgbClr>
                </a:solidFill>
                <a:latin typeface="Cambria" panose="02040503050406030204" pitchFamily="18" charset="0"/>
                <a:ea typeface="Cambria" panose="02040503050406030204" pitchFamily="18" charset="0"/>
              </a:rPr>
              <a:t>- Viết đúng chính tả một đoạn trong bài “ Chuyện bên cửa sổ ” (theo hình thức nghe – viết ) trong khoảng 15 phút.</a:t>
            </a:r>
          </a:p>
          <a:p>
            <a:pPr lvl="0" indent="228600" algn="just">
              <a:lnSpc>
                <a:spcPct val="120000"/>
              </a:lnSpc>
            </a:pPr>
            <a:r>
              <a:rPr lang="vi-VN" sz="3200" b="1" dirty="0">
                <a:solidFill>
                  <a:srgbClr val="44546A">
                    <a:lumMod val="75000"/>
                  </a:srgbClr>
                </a:solidFill>
                <a:latin typeface="Cambria" panose="02040503050406030204" pitchFamily="18" charset="0"/>
                <a:ea typeface="Cambria" panose="02040503050406030204" pitchFamily="18" charset="0"/>
              </a:rPr>
              <a:t>- Viết đúng từ ngữ chứa vần ưu/iu hoặc vần im/iêm.</a:t>
            </a:r>
          </a:p>
        </p:txBody>
      </p:sp>
    </p:spTree>
    <p:extLst>
      <p:ext uri="{BB962C8B-B14F-4D97-AF65-F5344CB8AC3E}">
        <p14:creationId xmlns:p14="http://schemas.microsoft.com/office/powerpoint/2010/main" val="281562363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down)">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0" name="图片 42">
            <a:extLst>
              <a:ext uri="{FF2B5EF4-FFF2-40B4-BE49-F238E27FC236}">
                <a16:creationId xmlns:a16="http://schemas.microsoft.com/office/drawing/2014/main" id="{544468FE-C19B-43B7-A184-F9BB086A618D}"/>
              </a:ext>
            </a:extLst>
          </p:cNvPr>
          <p:cNvPicPr>
            <a:picLocks noChangeAspect="1"/>
          </p:cNvPicPr>
          <p:nvPr/>
        </p:nvPicPr>
        <p:blipFill>
          <a:blip r:embed="rId3"/>
          <a:stretch>
            <a:fillRect/>
          </a:stretch>
        </p:blipFill>
        <p:spPr>
          <a:xfrm>
            <a:off x="978146" y="-89428"/>
            <a:ext cx="10155837" cy="6947428"/>
          </a:xfrm>
          <a:prstGeom prst="rect">
            <a:avLst/>
          </a:prstGeom>
          <a:effectLst>
            <a:outerShdw blurRad="25400" dist="25400" dir="2700000" algn="tl" rotWithShape="0">
              <a:prstClr val="black">
                <a:alpha val="40000"/>
              </a:prstClr>
            </a:outerShdw>
          </a:effectLst>
        </p:spPr>
      </p:pic>
      <p:pic>
        <p:nvPicPr>
          <p:cNvPr id="5" name="Picture 4">
            <a:extLst>
              <a:ext uri="{FF2B5EF4-FFF2-40B4-BE49-F238E27FC236}">
                <a16:creationId xmlns:a16="http://schemas.microsoft.com/office/drawing/2014/main" id="{FA44D789-A543-40A8-A820-E55F3367C449}"/>
              </a:ext>
            </a:extLst>
          </p:cNvPr>
          <p:cNvPicPr>
            <a:picLocks noChangeAspect="1"/>
          </p:cNvPicPr>
          <p:nvPr/>
        </p:nvPicPr>
        <p:blipFill>
          <a:blip r:embed="rId4"/>
          <a:stretch>
            <a:fillRect/>
          </a:stretch>
        </p:blipFill>
        <p:spPr>
          <a:xfrm>
            <a:off x="2085592" y="3446850"/>
            <a:ext cx="8839966" cy="1316850"/>
          </a:xfrm>
          <a:prstGeom prst="rect">
            <a:avLst/>
          </a:prstGeom>
        </p:spPr>
      </p:pic>
    </p:spTree>
    <p:extLst>
      <p:ext uri="{BB962C8B-B14F-4D97-AF65-F5344CB8AC3E}">
        <p14:creationId xmlns:p14="http://schemas.microsoft.com/office/powerpoint/2010/main" val="16181881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矩形: 圆角 3">
            <a:extLst>
              <a:ext uri="{FF2B5EF4-FFF2-40B4-BE49-F238E27FC236}">
                <a16:creationId xmlns:a16="http://schemas.microsoft.com/office/drawing/2014/main" id="{39EDB4C4-69D8-41F7-8934-A5F3292B59DD}"/>
              </a:ext>
            </a:extLst>
          </p:cNvPr>
          <p:cNvSpPr/>
          <p:nvPr/>
        </p:nvSpPr>
        <p:spPr>
          <a:xfrm>
            <a:off x="95250" y="552450"/>
            <a:ext cx="11963400" cy="6153150"/>
          </a:xfrm>
          <a:prstGeom prst="roundRect">
            <a:avLst/>
          </a:prstGeom>
          <a:solidFill>
            <a:schemeClr val="bg1"/>
          </a:solidFill>
          <a:ln>
            <a:noFill/>
          </a:ln>
          <a:effectLst>
            <a:outerShdw blurRad="127000" algn="ctr" rotWithShape="0">
              <a:prstClr val="black">
                <a:alpha val="7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2" name="Rectangle 1"/>
          <p:cNvSpPr/>
          <p:nvPr/>
        </p:nvSpPr>
        <p:spPr>
          <a:xfrm>
            <a:off x="390526" y="1273021"/>
            <a:ext cx="11591924" cy="2554545"/>
          </a:xfrm>
          <a:prstGeom prst="rect">
            <a:avLst/>
          </a:prstGeom>
        </p:spPr>
        <p:txBody>
          <a:bodyPr wrap="square">
            <a:spAutoFit/>
          </a:bodyPr>
          <a:lstStyle/>
          <a:p>
            <a:pPr lvl="0" indent="361950" algn="just"/>
            <a:r>
              <a:rPr lang="vi-VN" sz="4000" dirty="0">
                <a:solidFill>
                  <a:srgbClr val="000000"/>
                </a:solidFill>
                <a:latin typeface="Cambria" panose="02040503050406030204" pitchFamily="18" charset="0"/>
                <a:ea typeface="Cambria" panose="02040503050406030204" pitchFamily="18" charset="0"/>
              </a:rPr>
              <a:t>Bẵng đi một vài tuần, chẳng may cậu bé bị ốm. Nhìn sang sân thượng nhà bên, cậu thấy có đàn chim sẻ léo nhéo đến là nhộn. Con bay, con nhảy, có con nằm lăn ra rũ cánh, rồi mổ đùa nhau… nom vui quá.</a:t>
            </a:r>
          </a:p>
        </p:txBody>
      </p:sp>
      <p:pic>
        <p:nvPicPr>
          <p:cNvPr id="3" name="Picture 2">
            <a:extLst>
              <a:ext uri="{FF2B5EF4-FFF2-40B4-BE49-F238E27FC236}">
                <a16:creationId xmlns:a16="http://schemas.microsoft.com/office/drawing/2014/main" id="{551F7072-9E9F-4252-BD1E-99F49D9F727A}"/>
              </a:ext>
            </a:extLst>
          </p:cNvPr>
          <p:cNvPicPr>
            <a:picLocks noChangeAspect="1"/>
          </p:cNvPicPr>
          <p:nvPr/>
        </p:nvPicPr>
        <p:blipFill>
          <a:blip r:embed="rId4"/>
          <a:stretch>
            <a:fillRect/>
          </a:stretch>
        </p:blipFill>
        <p:spPr>
          <a:xfrm>
            <a:off x="3799129" y="0"/>
            <a:ext cx="4669941" cy="1201016"/>
          </a:xfrm>
          <a:prstGeom prst="rect">
            <a:avLst/>
          </a:prstGeom>
        </p:spPr>
      </p:pic>
    </p:spTree>
    <p:extLst>
      <p:ext uri="{BB962C8B-B14F-4D97-AF65-F5344CB8AC3E}">
        <p14:creationId xmlns:p14="http://schemas.microsoft.com/office/powerpoint/2010/main" val="337707250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up)">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ách tạo nền bảng xanh trên Powerpoint - Cách tạo nền slide trong  Powerpoint - VnDoc.com">
            <a:extLst>
              <a:ext uri="{FF2B5EF4-FFF2-40B4-BE49-F238E27FC236}">
                <a16:creationId xmlns:a16="http://schemas.microsoft.com/office/drawing/2014/main" id="{EA6F740B-2DAE-42C0-8D11-2E6658332DA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12192001"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ABB1ACF6-457D-4A6B-8124-0F0826308099}"/>
              </a:ext>
            </a:extLst>
          </p:cNvPr>
          <p:cNvSpPr/>
          <p:nvPr/>
        </p:nvSpPr>
        <p:spPr>
          <a:xfrm>
            <a:off x="4370975" y="421863"/>
            <a:ext cx="3152338" cy="523220"/>
          </a:xfrm>
          <a:prstGeom prst="rect">
            <a:avLst/>
          </a:prstGeom>
        </p:spPr>
        <p:txBody>
          <a:bodyPr wrap="none">
            <a:spAutoFit/>
          </a:bodyPr>
          <a:lstStyle/>
          <a:p>
            <a:pPr marL="0" marR="0" lvl="0" indent="0" algn="ctr" defTabSz="914400" rtl="0" eaLnBrk="1" fontAlgn="auto" latinLnBrk="0" hangingPunct="1">
              <a:lnSpc>
                <a:spcPct val="100000"/>
              </a:lnSpc>
              <a:spcBef>
                <a:spcPts val="3000"/>
              </a:spcBef>
              <a:spcAft>
                <a:spcPts val="0"/>
              </a:spcAft>
              <a:buClrTx/>
              <a:buSzTx/>
              <a:buFontTx/>
              <a:buNone/>
              <a:tabLst/>
              <a:defRPr/>
            </a:pPr>
            <a:r>
              <a:rPr lang="en-US" sz="2800" b="1" dirty="0" err="1">
                <a:solidFill>
                  <a:srgbClr val="FFFF00"/>
                </a:solidFill>
                <a:latin typeface="HP001 4 hàng" panose="020B0603050302020204" pitchFamily="34" charset="0"/>
              </a:rPr>
              <a:t>Chuyện</a:t>
            </a:r>
            <a:r>
              <a:rPr lang="en-US" sz="2800" b="1" dirty="0">
                <a:solidFill>
                  <a:srgbClr val="FFFF00"/>
                </a:solidFill>
                <a:latin typeface="HP001 4 hàng" panose="020B0603050302020204" pitchFamily="34" charset="0"/>
              </a:rPr>
              <a:t> </a:t>
            </a:r>
            <a:r>
              <a:rPr lang="en-US" sz="2800" b="1" dirty="0" err="1">
                <a:solidFill>
                  <a:srgbClr val="FFFF00"/>
                </a:solidFill>
                <a:latin typeface="HP001 4 hàng" panose="020B0603050302020204" pitchFamily="34" charset="0"/>
              </a:rPr>
              <a:t>bên</a:t>
            </a:r>
            <a:r>
              <a:rPr lang="en-US" sz="2800" b="1" dirty="0">
                <a:solidFill>
                  <a:srgbClr val="FFFF00"/>
                </a:solidFill>
                <a:latin typeface="HP001 4 hàng" panose="020B0603050302020204" pitchFamily="34" charset="0"/>
              </a:rPr>
              <a:t> </a:t>
            </a:r>
            <a:r>
              <a:rPr lang="en-US" sz="2800" b="1" dirty="0" err="1">
                <a:solidFill>
                  <a:srgbClr val="FFFF00"/>
                </a:solidFill>
                <a:latin typeface="HP001 4 hàng" panose="020B0603050302020204" pitchFamily="34" charset="0"/>
              </a:rPr>
              <a:t>cửa</a:t>
            </a:r>
            <a:r>
              <a:rPr lang="en-US" sz="2800" b="1" dirty="0">
                <a:solidFill>
                  <a:srgbClr val="FFFF00"/>
                </a:solidFill>
                <a:latin typeface="HP001 4 hàng" panose="020B0603050302020204" pitchFamily="34" charset="0"/>
              </a:rPr>
              <a:t> </a:t>
            </a:r>
            <a:r>
              <a:rPr lang="en-US" sz="2800" b="1" dirty="0" err="1">
                <a:solidFill>
                  <a:srgbClr val="FFFF00"/>
                </a:solidFill>
                <a:latin typeface="HP001 4 hàng" panose="020B0603050302020204" pitchFamily="34" charset="0"/>
              </a:rPr>
              <a:t>sổ</a:t>
            </a:r>
            <a:endParaRPr kumimoji="0" lang="en-US" sz="2800" b="1" i="0" u="none" strike="noStrike" kern="1200" cap="none" spc="0" normalizeH="0" baseline="0" noProof="0" dirty="0">
              <a:ln>
                <a:noFill/>
              </a:ln>
              <a:solidFill>
                <a:srgbClr val="FFFF00"/>
              </a:solidFill>
              <a:effectLst/>
              <a:uLnTx/>
              <a:uFillTx/>
              <a:latin typeface="HP001 4 hàng" panose="020B0603050302020204" pitchFamily="34" charset="0"/>
              <a:ea typeface="+mn-ea"/>
              <a:cs typeface="+mn-cs"/>
            </a:endParaRPr>
          </a:p>
        </p:txBody>
      </p:sp>
      <p:sp>
        <p:nvSpPr>
          <p:cNvPr id="4" name="TextBox 3">
            <a:extLst>
              <a:ext uri="{FF2B5EF4-FFF2-40B4-BE49-F238E27FC236}">
                <a16:creationId xmlns:a16="http://schemas.microsoft.com/office/drawing/2014/main" id="{B731248C-7A5B-4CE7-BB7B-E62E8BCC47B5}"/>
              </a:ext>
            </a:extLst>
          </p:cNvPr>
          <p:cNvSpPr txBox="1"/>
          <p:nvPr/>
        </p:nvSpPr>
        <p:spPr>
          <a:xfrm>
            <a:off x="942975" y="1004435"/>
            <a:ext cx="10967706" cy="461665"/>
          </a:xfrm>
          <a:prstGeom prst="rect">
            <a:avLst/>
          </a:prstGeom>
          <a:noFill/>
        </p:spPr>
        <p:txBody>
          <a:bodyPr wrap="square" rtlCol="0">
            <a:spAutoFit/>
          </a:bodyPr>
          <a:lstStyle/>
          <a:p>
            <a:pPr lvl="0" indent="361950" algn="just">
              <a:spcAft>
                <a:spcPts val="500"/>
              </a:spcAft>
              <a:defRPr/>
            </a:pPr>
            <a:r>
              <a:rPr lang="vi-VN"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Bẵng đi một vài tuần, chẳng may cậu bé bị ốm. Nhìn sang sân thượng nhà</a:t>
            </a:r>
            <a:endParaRPr kumimoji="0" lang="vi-VN" sz="2400" b="1" i="0" u="none" strike="noStrike" kern="1200" cap="none" spc="0" normalizeH="0" baseline="0" noProof="0" dirty="0">
              <a:ln>
                <a:noFill/>
              </a:ln>
              <a:solidFill>
                <a:prstClr val="white"/>
              </a:solidFill>
              <a:effectLst/>
              <a:uLnTx/>
              <a:uFillTx/>
              <a:latin typeface="HP001 4 hàng" panose="020B0603050302020204" pitchFamily="34" charset="0"/>
              <a:ea typeface="Arial-Rounded" panose="020B0500000000000000" pitchFamily="34" charset="0"/>
              <a:cs typeface="Arial-Rounded" panose="020B0500000000000000" pitchFamily="34" charset="0"/>
            </a:endParaRPr>
          </a:p>
        </p:txBody>
      </p:sp>
      <p:sp>
        <p:nvSpPr>
          <p:cNvPr id="13" name="TextBox 12">
            <a:extLst>
              <a:ext uri="{FF2B5EF4-FFF2-40B4-BE49-F238E27FC236}">
                <a16:creationId xmlns:a16="http://schemas.microsoft.com/office/drawing/2014/main" id="{BF7F8065-5D56-439D-97C2-34D3D5ED1785}"/>
              </a:ext>
            </a:extLst>
          </p:cNvPr>
          <p:cNvSpPr txBox="1"/>
          <p:nvPr/>
        </p:nvSpPr>
        <p:spPr>
          <a:xfrm>
            <a:off x="-82182" y="1537180"/>
            <a:ext cx="12192001" cy="461665"/>
          </a:xfrm>
          <a:prstGeom prst="rect">
            <a:avLst/>
          </a:prstGeom>
          <a:noFill/>
        </p:spPr>
        <p:txBody>
          <a:bodyPr wrap="square" rtlCol="0">
            <a:spAutoFit/>
          </a:bodyPr>
          <a:lstStyle/>
          <a:p>
            <a:pPr lvl="0" indent="361950" algn="just">
              <a:spcAft>
                <a:spcPts val="500"/>
              </a:spcAft>
              <a:defRPr/>
            </a:pPr>
            <a:r>
              <a:rPr lang="vi-VN"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nhà bên, cậu thấy có đàn chim sẻ léo nhéo đến là nhộn.</a:t>
            </a:r>
            <a:r>
              <a:rPr lang="es-ES"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 Con </a:t>
            </a:r>
            <a:r>
              <a:rPr lang="es-ES" sz="2400" b="1" dirty="0" err="1">
                <a:solidFill>
                  <a:prstClr val="white"/>
                </a:solidFill>
                <a:latin typeface="HP001 4 hàng" panose="020B0603050302020204" pitchFamily="34" charset="0"/>
                <a:ea typeface="Arial-Rounded" panose="020B0500000000000000" pitchFamily="34" charset="0"/>
                <a:cs typeface="Arial-Rounded" panose="020B0500000000000000" pitchFamily="34" charset="0"/>
              </a:rPr>
              <a:t>bay</a:t>
            </a:r>
            <a:r>
              <a:rPr lang="es-ES"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 con </a:t>
            </a:r>
            <a:r>
              <a:rPr lang="es-ES" sz="2400" b="1" dirty="0" err="1">
                <a:solidFill>
                  <a:prstClr val="white"/>
                </a:solidFill>
                <a:latin typeface="HP001 4 hàng" panose="020B0603050302020204" pitchFamily="34" charset="0"/>
                <a:ea typeface="Arial-Rounded" panose="020B0500000000000000" pitchFamily="34" charset="0"/>
                <a:cs typeface="Arial-Rounded" panose="020B0500000000000000" pitchFamily="34" charset="0"/>
              </a:rPr>
              <a:t>nhảy</a:t>
            </a:r>
            <a:r>
              <a:rPr lang="es-ES"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 </a:t>
            </a:r>
            <a:r>
              <a:rPr lang="es-ES" sz="2400" b="1" dirty="0" err="1">
                <a:solidFill>
                  <a:prstClr val="white"/>
                </a:solidFill>
                <a:latin typeface="HP001 4 hàng" panose="020B0603050302020204" pitchFamily="34" charset="0"/>
                <a:ea typeface="Arial-Rounded" panose="020B0500000000000000" pitchFamily="34" charset="0"/>
                <a:cs typeface="Arial-Rounded" panose="020B0500000000000000" pitchFamily="34" charset="0"/>
              </a:rPr>
              <a:t>có</a:t>
            </a:r>
            <a:r>
              <a:rPr lang="es-ES"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 con </a:t>
            </a:r>
            <a:endParaRPr kumimoji="0" lang="vi-VN" sz="2400" b="1" i="0" u="none" strike="noStrike" kern="1200" cap="none" spc="0" normalizeH="0" baseline="0" noProof="0" dirty="0">
              <a:ln>
                <a:noFill/>
              </a:ln>
              <a:solidFill>
                <a:prstClr val="white"/>
              </a:solidFill>
              <a:effectLst/>
              <a:uLnTx/>
              <a:uFillTx/>
              <a:latin typeface="HP001 4 hàng" panose="020B0603050302020204" pitchFamily="34" charset="0"/>
              <a:ea typeface="Arial-Rounded" panose="020B0500000000000000" pitchFamily="34" charset="0"/>
              <a:cs typeface="Arial-Rounded" panose="020B0500000000000000" pitchFamily="34" charset="0"/>
            </a:endParaRPr>
          </a:p>
        </p:txBody>
      </p:sp>
      <p:sp>
        <p:nvSpPr>
          <p:cNvPr id="14" name="TextBox 13">
            <a:extLst>
              <a:ext uri="{FF2B5EF4-FFF2-40B4-BE49-F238E27FC236}">
                <a16:creationId xmlns:a16="http://schemas.microsoft.com/office/drawing/2014/main" id="{D3654BF0-CB13-41BC-B5CC-335A400E09BF}"/>
              </a:ext>
            </a:extLst>
          </p:cNvPr>
          <p:cNvSpPr txBox="1"/>
          <p:nvPr/>
        </p:nvSpPr>
        <p:spPr>
          <a:xfrm>
            <a:off x="-148858" y="2050875"/>
            <a:ext cx="12192001" cy="461665"/>
          </a:xfrm>
          <a:prstGeom prst="rect">
            <a:avLst/>
          </a:prstGeom>
          <a:noFill/>
        </p:spPr>
        <p:txBody>
          <a:bodyPr wrap="square" rtlCol="0">
            <a:spAutoFit/>
          </a:bodyPr>
          <a:lstStyle/>
          <a:p>
            <a:pPr lvl="0" indent="361950" algn="just">
              <a:spcAft>
                <a:spcPts val="500"/>
              </a:spcAft>
              <a:defRPr/>
            </a:pPr>
            <a:r>
              <a:rPr lang="en-US" sz="2400" b="1" dirty="0" err="1">
                <a:solidFill>
                  <a:prstClr val="white"/>
                </a:solidFill>
                <a:latin typeface="HP001 4 hàng" panose="020B0603050302020204" pitchFamily="34" charset="0"/>
                <a:ea typeface="Arial-Rounded" panose="020B0500000000000000" pitchFamily="34" charset="0"/>
                <a:cs typeface="Arial-Rounded" panose="020B0500000000000000" pitchFamily="34" charset="0"/>
              </a:rPr>
              <a:t>lăn</a:t>
            </a:r>
            <a:r>
              <a:rPr lang="en-US"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 </a:t>
            </a:r>
            <a:r>
              <a:rPr lang="el-GR"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ς</a:t>
            </a:r>
            <a:r>
              <a:rPr lang="en-US"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a </a:t>
            </a:r>
            <a:r>
              <a:rPr lang="el-GR"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ς</a:t>
            </a:r>
            <a:r>
              <a:rPr lang="en-US"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ũ </a:t>
            </a:r>
            <a:r>
              <a:rPr lang="en-US" sz="2400" b="1" dirty="0" err="1">
                <a:solidFill>
                  <a:prstClr val="white"/>
                </a:solidFill>
                <a:latin typeface="HP001 4 hàng" panose="020B0603050302020204" pitchFamily="34" charset="0"/>
                <a:ea typeface="Arial-Rounded" panose="020B0500000000000000" pitchFamily="34" charset="0"/>
                <a:cs typeface="Arial-Rounded" panose="020B0500000000000000" pitchFamily="34" charset="0"/>
              </a:rPr>
              <a:t>cánh</a:t>
            </a:r>
            <a:r>
              <a:rPr lang="en-US"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 </a:t>
            </a:r>
            <a:r>
              <a:rPr lang="el-GR"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ς</a:t>
            </a:r>
            <a:r>
              <a:rPr lang="en-US" sz="2400" b="1" dirty="0" err="1">
                <a:solidFill>
                  <a:prstClr val="white"/>
                </a:solidFill>
                <a:latin typeface="HP001 4 hàng" panose="020B0603050302020204" pitchFamily="34" charset="0"/>
                <a:ea typeface="Arial-Rounded" panose="020B0500000000000000" pitchFamily="34" charset="0"/>
                <a:cs typeface="Arial-Rounded" panose="020B0500000000000000" pitchFamily="34" charset="0"/>
              </a:rPr>
              <a:t>ồi</a:t>
            </a:r>
            <a:r>
              <a:rPr lang="en-US"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 </a:t>
            </a:r>
            <a:r>
              <a:rPr lang="en-US" sz="2400" b="1" dirty="0" err="1">
                <a:solidFill>
                  <a:prstClr val="white"/>
                </a:solidFill>
                <a:latin typeface="HP001 4 hàng" panose="020B0603050302020204" pitchFamily="34" charset="0"/>
                <a:ea typeface="Arial-Rounded" panose="020B0500000000000000" pitchFamily="34" charset="0"/>
                <a:cs typeface="Arial-Rounded" panose="020B0500000000000000" pitchFamily="34" charset="0"/>
              </a:rPr>
              <a:t>mổ</a:t>
            </a:r>
            <a:r>
              <a:rPr lang="en-US"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 </a:t>
            </a:r>
            <a:r>
              <a:rPr lang="en-US" sz="2400" b="1" dirty="0" err="1">
                <a:solidFill>
                  <a:prstClr val="white"/>
                </a:solidFill>
                <a:latin typeface="HP001 4 hàng" panose="020B0603050302020204" pitchFamily="34" charset="0"/>
                <a:ea typeface="Arial-Rounded" panose="020B0500000000000000" pitchFamily="34" charset="0"/>
                <a:cs typeface="Arial-Rounded" panose="020B0500000000000000" pitchFamily="34" charset="0"/>
              </a:rPr>
              <a:t>đùa</a:t>
            </a:r>
            <a:r>
              <a:rPr lang="en-US"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 </a:t>
            </a:r>
            <a:r>
              <a:rPr lang="en-US" sz="2400" b="1" dirty="0" err="1">
                <a:solidFill>
                  <a:prstClr val="white"/>
                </a:solidFill>
                <a:latin typeface="HP001 4 hàng" panose="020B0603050302020204" pitchFamily="34" charset="0"/>
                <a:ea typeface="Arial-Rounded" panose="020B0500000000000000" pitchFamily="34" charset="0"/>
                <a:cs typeface="Arial-Rounded" panose="020B0500000000000000" pitchFamily="34" charset="0"/>
              </a:rPr>
              <a:t>nhau</a:t>
            </a:r>
            <a:r>
              <a:rPr lang="en-US"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 nom </a:t>
            </a:r>
            <a:r>
              <a:rPr lang="en-US" sz="2400" b="1" dirty="0" err="1">
                <a:solidFill>
                  <a:prstClr val="white"/>
                </a:solidFill>
                <a:latin typeface="HP001 4 hàng" panose="020B0603050302020204" pitchFamily="34" charset="0"/>
                <a:ea typeface="Arial-Rounded" panose="020B0500000000000000" pitchFamily="34" charset="0"/>
                <a:cs typeface="Arial-Rounded" panose="020B0500000000000000" pitchFamily="34" charset="0"/>
              </a:rPr>
              <a:t>vui</a:t>
            </a:r>
            <a:r>
              <a:rPr lang="en-US"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 </a:t>
            </a:r>
            <a:r>
              <a:rPr lang="en-US" sz="2400" b="1" dirty="0" err="1">
                <a:solidFill>
                  <a:prstClr val="white"/>
                </a:solidFill>
                <a:latin typeface="HP001 4 hàng" panose="020B0603050302020204" pitchFamily="34" charset="0"/>
                <a:ea typeface="Arial-Rounded" panose="020B0500000000000000" pitchFamily="34" charset="0"/>
                <a:cs typeface="Arial-Rounded" panose="020B0500000000000000" pitchFamily="34" charset="0"/>
              </a:rPr>
              <a:t>quá</a:t>
            </a:r>
            <a:r>
              <a:rPr lang="en-US"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a:t>
            </a:r>
            <a:endParaRPr kumimoji="0" lang="vi-VN" sz="2400" b="1" i="0" u="none" strike="noStrike" kern="1200" cap="none" spc="0" normalizeH="0" baseline="0" noProof="0" dirty="0">
              <a:ln>
                <a:noFill/>
              </a:ln>
              <a:solidFill>
                <a:prstClr val="white"/>
              </a:solidFill>
              <a:effectLst/>
              <a:uLnTx/>
              <a:uFillTx/>
              <a:latin typeface="HP001 4 hàng" panose="020B0603050302020204"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15192731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wipe(down)">
                                      <p:cBhvr>
                                        <p:cTn id="10" dur="500"/>
                                        <p:tgtEl>
                                          <p:spTgt spid="4"/>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wipe(down)">
                                      <p:cBhvr>
                                        <p:cTn id="13" dur="500"/>
                                        <p:tgtEl>
                                          <p:spTgt spid="13"/>
                                        </p:tgtEl>
                                      </p:cBhvr>
                                    </p:animEffect>
                                  </p:childTnLst>
                                </p:cTn>
                              </p:par>
                              <p:par>
                                <p:cTn id="14" presetID="22" presetClass="entr" presetSubtype="4" fill="hold" grpId="0" nodeType="with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wipe(down)">
                                      <p:cBhvr>
                                        <p:cTn id="16"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13" grpId="0"/>
      <p:bldP spid="14"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6" name="图片 3">
            <a:extLst>
              <a:ext uri="{FF2B5EF4-FFF2-40B4-BE49-F238E27FC236}">
                <a16:creationId xmlns:a16="http://schemas.microsoft.com/office/drawing/2014/main" id="{5C3E83F4-23AA-4148-A695-C9C88172E91F}"/>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6609" b="10876"/>
          <a:stretch/>
        </p:blipFill>
        <p:spPr>
          <a:xfrm>
            <a:off x="-344905" y="0"/>
            <a:ext cx="12536905" cy="6572250"/>
          </a:xfrm>
          <a:prstGeom prst="rect">
            <a:avLst/>
          </a:prstGeom>
          <a:effectLst>
            <a:outerShdw blurRad="25400" algn="ctr" rotWithShape="0">
              <a:prstClr val="black">
                <a:alpha val="70000"/>
              </a:prstClr>
            </a:outerShdw>
          </a:effectLst>
        </p:spPr>
      </p:pic>
      <p:pic>
        <p:nvPicPr>
          <p:cNvPr id="12" name="Picture 35">
            <a:extLst>
              <a:ext uri="{FF2B5EF4-FFF2-40B4-BE49-F238E27FC236}">
                <a16:creationId xmlns:a16="http://schemas.microsoft.com/office/drawing/2014/main" id="{95013B11-78DC-4EDA-8D00-C4E42F721BD5}"/>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flipH="1">
            <a:off x="4064350" y="3383967"/>
            <a:ext cx="3784249" cy="2373241"/>
          </a:xfrm>
          <a:prstGeom prst="rect">
            <a:avLst/>
          </a:prstGeom>
        </p:spPr>
      </p:pic>
      <p:sp>
        <p:nvSpPr>
          <p:cNvPr id="13" name="TextBox 12">
            <a:extLst>
              <a:ext uri="{FF2B5EF4-FFF2-40B4-BE49-F238E27FC236}">
                <a16:creationId xmlns:a16="http://schemas.microsoft.com/office/drawing/2014/main" id="{41D3A81A-0CA1-41F2-9545-E85CE5FC6031}"/>
              </a:ext>
            </a:extLst>
          </p:cNvPr>
          <p:cNvSpPr txBox="1"/>
          <p:nvPr/>
        </p:nvSpPr>
        <p:spPr>
          <a:xfrm>
            <a:off x="4347363" y="3814016"/>
            <a:ext cx="3307316" cy="1015663"/>
          </a:xfrm>
          <a:prstGeom prst="rect">
            <a:avLst/>
          </a:prstGeom>
          <a:noFill/>
        </p:spPr>
        <p:txBody>
          <a:bodyPr wrap="none" rtlCol="0">
            <a:spAutoFit/>
          </a:bodyPr>
          <a:lstStyle/>
          <a:p>
            <a:r>
              <a:rPr lang="en-US" sz="60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buồn</a:t>
            </a:r>
            <a:r>
              <a:rPr lang="en-US" sz="60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60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quá</a:t>
            </a:r>
            <a:endParaRPr lang="en-US" sz="60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endParaRPr>
          </a:p>
        </p:txBody>
      </p:sp>
      <p:pic>
        <p:nvPicPr>
          <p:cNvPr id="4" name="Picture 3">
            <a:extLst>
              <a:ext uri="{FF2B5EF4-FFF2-40B4-BE49-F238E27FC236}">
                <a16:creationId xmlns:a16="http://schemas.microsoft.com/office/drawing/2014/main" id="{BCFD4674-CE87-4729-B5B3-3DAF7D5CF772}"/>
              </a:ext>
            </a:extLst>
          </p:cNvPr>
          <p:cNvPicPr>
            <a:picLocks noChangeAspect="1"/>
          </p:cNvPicPr>
          <p:nvPr/>
        </p:nvPicPr>
        <p:blipFill>
          <a:blip r:embed="rId6"/>
          <a:stretch>
            <a:fillRect/>
          </a:stretch>
        </p:blipFill>
        <p:spPr>
          <a:xfrm>
            <a:off x="2297502" y="1565320"/>
            <a:ext cx="7120745" cy="1786283"/>
          </a:xfrm>
          <a:prstGeom prst="rect">
            <a:avLst/>
          </a:prstGeom>
        </p:spPr>
      </p:pic>
    </p:spTree>
    <p:extLst>
      <p:ext uri="{BB962C8B-B14F-4D97-AF65-F5344CB8AC3E}">
        <p14:creationId xmlns:p14="http://schemas.microsoft.com/office/powerpoint/2010/main" val="39636900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500" fill="hold"/>
                                        <p:tgtEl>
                                          <p:spTgt spid="13"/>
                                        </p:tgtEl>
                                        <p:attrNameLst>
                                          <p:attrName>ppt_w</p:attrName>
                                        </p:attrNameLst>
                                      </p:cBhvr>
                                      <p:tavLst>
                                        <p:tav tm="0">
                                          <p:val>
                                            <p:fltVal val="0"/>
                                          </p:val>
                                        </p:tav>
                                        <p:tav tm="100000">
                                          <p:val>
                                            <p:strVal val="#ppt_w"/>
                                          </p:val>
                                        </p:tav>
                                      </p:tavLst>
                                    </p:anim>
                                    <p:anim calcmode="lin" valueType="num">
                                      <p:cBhvr>
                                        <p:cTn id="8" dur="500" fill="hold"/>
                                        <p:tgtEl>
                                          <p:spTgt spid="13"/>
                                        </p:tgtEl>
                                        <p:attrNameLst>
                                          <p:attrName>ppt_h</p:attrName>
                                        </p:attrNameLst>
                                      </p:cBhvr>
                                      <p:tavLst>
                                        <p:tav tm="0">
                                          <p:val>
                                            <p:fltVal val="0"/>
                                          </p:val>
                                        </p:tav>
                                        <p:tav tm="100000">
                                          <p:val>
                                            <p:strVal val="#ppt_h"/>
                                          </p:val>
                                        </p:tav>
                                      </p:tavLst>
                                    </p:anim>
                                    <p:animEffect transition="in" filter="fade">
                                      <p:cBhvr>
                                        <p:cTn id="9" dur="500"/>
                                        <p:tgtEl>
                                          <p:spTgt spid="13"/>
                                        </p:tgtEl>
                                      </p:cBhvr>
                                    </p:animEffect>
                                  </p:childTnLst>
                                </p:cTn>
                              </p:par>
                              <p:par>
                                <p:cTn id="10" presetID="53" presetClass="entr" presetSubtype="16" fill="hold" nodeType="withEffect">
                                  <p:stCondLst>
                                    <p:cond delay="0"/>
                                  </p:stCondLst>
                                  <p:childTnLst>
                                    <p:set>
                                      <p:cBhvr>
                                        <p:cTn id="11" dur="1" fill="hold">
                                          <p:stCondLst>
                                            <p:cond delay="0"/>
                                          </p:stCondLst>
                                        </p:cTn>
                                        <p:tgtEl>
                                          <p:spTgt spid="12"/>
                                        </p:tgtEl>
                                        <p:attrNameLst>
                                          <p:attrName>style.visibility</p:attrName>
                                        </p:attrNameLst>
                                      </p:cBhvr>
                                      <p:to>
                                        <p:strVal val="visible"/>
                                      </p:to>
                                    </p:set>
                                    <p:anim calcmode="lin" valueType="num">
                                      <p:cBhvr>
                                        <p:cTn id="12" dur="500" fill="hold"/>
                                        <p:tgtEl>
                                          <p:spTgt spid="12"/>
                                        </p:tgtEl>
                                        <p:attrNameLst>
                                          <p:attrName>ppt_w</p:attrName>
                                        </p:attrNameLst>
                                      </p:cBhvr>
                                      <p:tavLst>
                                        <p:tav tm="0">
                                          <p:val>
                                            <p:fltVal val="0"/>
                                          </p:val>
                                        </p:tav>
                                        <p:tav tm="100000">
                                          <p:val>
                                            <p:strVal val="#ppt_w"/>
                                          </p:val>
                                        </p:tav>
                                      </p:tavLst>
                                    </p:anim>
                                    <p:anim calcmode="lin" valueType="num">
                                      <p:cBhvr>
                                        <p:cTn id="13" dur="500" fill="hold"/>
                                        <p:tgtEl>
                                          <p:spTgt spid="12"/>
                                        </p:tgtEl>
                                        <p:attrNameLst>
                                          <p:attrName>ppt_h</p:attrName>
                                        </p:attrNameLst>
                                      </p:cBhvr>
                                      <p:tavLst>
                                        <p:tav tm="0">
                                          <p:val>
                                            <p:fltVal val="0"/>
                                          </p:val>
                                        </p:tav>
                                        <p:tav tm="100000">
                                          <p:val>
                                            <p:strVal val="#ppt_h"/>
                                          </p:val>
                                        </p:tav>
                                      </p:tavLst>
                                    </p:anim>
                                    <p:animEffect transition="in" filter="fade">
                                      <p:cBhvr>
                                        <p:cTn id="14" dur="500"/>
                                        <p:tgtEl>
                                          <p:spTgt spid="12"/>
                                        </p:tgtEl>
                                      </p:cBhvr>
                                    </p:animEffect>
                                  </p:childTnLst>
                                </p:cTn>
                              </p:par>
                            </p:childTnLst>
                          </p:cTn>
                        </p:par>
                      </p:childTnLst>
                    </p:cTn>
                  </p:par>
                  <p:par>
                    <p:cTn id="15" fill="hold">
                      <p:stCondLst>
                        <p:cond delay="indefinite"/>
                      </p:stCondLst>
                      <p:childTnLst>
                        <p:par>
                          <p:cTn id="16" fill="hold">
                            <p:stCondLst>
                              <p:cond delay="0"/>
                            </p:stCondLst>
                            <p:childTnLst>
                              <p:par>
                                <p:cTn id="17" presetID="32" presetClass="emph" presetSubtype="0" fill="hold" grpId="1" nodeType="clickEffect">
                                  <p:stCondLst>
                                    <p:cond delay="0"/>
                                  </p:stCondLst>
                                  <p:childTnLst>
                                    <p:animRot by="120000">
                                      <p:cBhvr>
                                        <p:cTn id="18" dur="100" fill="hold">
                                          <p:stCondLst>
                                            <p:cond delay="0"/>
                                          </p:stCondLst>
                                        </p:cTn>
                                        <p:tgtEl>
                                          <p:spTgt spid="13"/>
                                        </p:tgtEl>
                                        <p:attrNameLst>
                                          <p:attrName>r</p:attrName>
                                        </p:attrNameLst>
                                      </p:cBhvr>
                                    </p:animRot>
                                    <p:animRot by="-240000">
                                      <p:cBhvr>
                                        <p:cTn id="19" dur="200" fill="hold">
                                          <p:stCondLst>
                                            <p:cond delay="200"/>
                                          </p:stCondLst>
                                        </p:cTn>
                                        <p:tgtEl>
                                          <p:spTgt spid="13"/>
                                        </p:tgtEl>
                                        <p:attrNameLst>
                                          <p:attrName>r</p:attrName>
                                        </p:attrNameLst>
                                      </p:cBhvr>
                                    </p:animRot>
                                    <p:animRot by="240000">
                                      <p:cBhvr>
                                        <p:cTn id="20" dur="200" fill="hold">
                                          <p:stCondLst>
                                            <p:cond delay="400"/>
                                          </p:stCondLst>
                                        </p:cTn>
                                        <p:tgtEl>
                                          <p:spTgt spid="13"/>
                                        </p:tgtEl>
                                        <p:attrNameLst>
                                          <p:attrName>r</p:attrName>
                                        </p:attrNameLst>
                                      </p:cBhvr>
                                    </p:animRot>
                                    <p:animRot by="-240000">
                                      <p:cBhvr>
                                        <p:cTn id="21" dur="200" fill="hold">
                                          <p:stCondLst>
                                            <p:cond delay="600"/>
                                          </p:stCondLst>
                                        </p:cTn>
                                        <p:tgtEl>
                                          <p:spTgt spid="13"/>
                                        </p:tgtEl>
                                        <p:attrNameLst>
                                          <p:attrName>r</p:attrName>
                                        </p:attrNameLst>
                                      </p:cBhvr>
                                    </p:animRot>
                                    <p:animRot by="120000">
                                      <p:cBhvr>
                                        <p:cTn id="22" dur="200" fill="hold">
                                          <p:stCondLst>
                                            <p:cond delay="800"/>
                                          </p:stCondLst>
                                        </p:cTn>
                                        <p:tgtEl>
                                          <p:spTgt spid="13"/>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3" grpId="1"/>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6" name="图片 3">
            <a:extLst>
              <a:ext uri="{FF2B5EF4-FFF2-40B4-BE49-F238E27FC236}">
                <a16:creationId xmlns:a16="http://schemas.microsoft.com/office/drawing/2014/main" id="{5C3E83F4-23AA-4148-A695-C9C88172E91F}"/>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6609" b="10876"/>
          <a:stretch/>
        </p:blipFill>
        <p:spPr>
          <a:xfrm>
            <a:off x="-344905" y="0"/>
            <a:ext cx="12536905" cy="6572250"/>
          </a:xfrm>
          <a:prstGeom prst="rect">
            <a:avLst/>
          </a:prstGeom>
          <a:effectLst>
            <a:outerShdw blurRad="25400" algn="ctr" rotWithShape="0">
              <a:prstClr val="black">
                <a:alpha val="70000"/>
              </a:prstClr>
            </a:outerShdw>
          </a:effectLst>
        </p:spPr>
      </p:pic>
      <p:pic>
        <p:nvPicPr>
          <p:cNvPr id="12" name="Picture 35">
            <a:extLst>
              <a:ext uri="{FF2B5EF4-FFF2-40B4-BE49-F238E27FC236}">
                <a16:creationId xmlns:a16="http://schemas.microsoft.com/office/drawing/2014/main" id="{95013B11-78DC-4EDA-8D00-C4E42F721BD5}"/>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flipH="1">
            <a:off x="4064350" y="3383967"/>
            <a:ext cx="3784249" cy="2373241"/>
          </a:xfrm>
          <a:prstGeom prst="rect">
            <a:avLst/>
          </a:prstGeom>
        </p:spPr>
      </p:pic>
      <p:sp>
        <p:nvSpPr>
          <p:cNvPr id="13" name="TextBox 12">
            <a:extLst>
              <a:ext uri="{FF2B5EF4-FFF2-40B4-BE49-F238E27FC236}">
                <a16:creationId xmlns:a16="http://schemas.microsoft.com/office/drawing/2014/main" id="{41D3A81A-0CA1-41F2-9545-E85CE5FC6031}"/>
              </a:ext>
            </a:extLst>
          </p:cNvPr>
          <p:cNvSpPr txBox="1"/>
          <p:nvPr/>
        </p:nvSpPr>
        <p:spPr>
          <a:xfrm>
            <a:off x="4347363" y="3814016"/>
            <a:ext cx="2977097" cy="1015663"/>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léo</a:t>
            </a:r>
            <a:r>
              <a:rPr kumimoji="0" lang="en-US" sz="6000" b="1" i="0" u="none" strike="noStrike" kern="1200" cap="none" spc="0" normalizeH="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6000" b="1" i="0" u="none" strike="noStrike" kern="1200" cap="none" spc="0" normalizeH="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nhéo</a:t>
            </a:r>
            <a:endParaRPr kumimoji="0" lang="en-US" sz="60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4" name="Picture 3">
            <a:extLst>
              <a:ext uri="{FF2B5EF4-FFF2-40B4-BE49-F238E27FC236}">
                <a16:creationId xmlns:a16="http://schemas.microsoft.com/office/drawing/2014/main" id="{BCFD4674-CE87-4729-B5B3-3DAF7D5CF772}"/>
              </a:ext>
            </a:extLst>
          </p:cNvPr>
          <p:cNvPicPr>
            <a:picLocks noChangeAspect="1"/>
          </p:cNvPicPr>
          <p:nvPr/>
        </p:nvPicPr>
        <p:blipFill>
          <a:blip r:embed="rId6"/>
          <a:stretch>
            <a:fillRect/>
          </a:stretch>
        </p:blipFill>
        <p:spPr>
          <a:xfrm>
            <a:off x="2297502" y="1565320"/>
            <a:ext cx="7120745" cy="1786283"/>
          </a:xfrm>
          <a:prstGeom prst="rect">
            <a:avLst/>
          </a:prstGeom>
        </p:spPr>
      </p:pic>
    </p:spTree>
    <p:extLst>
      <p:ext uri="{BB962C8B-B14F-4D97-AF65-F5344CB8AC3E}">
        <p14:creationId xmlns:p14="http://schemas.microsoft.com/office/powerpoint/2010/main" val="20380424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500" fill="hold"/>
                                        <p:tgtEl>
                                          <p:spTgt spid="13"/>
                                        </p:tgtEl>
                                        <p:attrNameLst>
                                          <p:attrName>ppt_w</p:attrName>
                                        </p:attrNameLst>
                                      </p:cBhvr>
                                      <p:tavLst>
                                        <p:tav tm="0">
                                          <p:val>
                                            <p:fltVal val="0"/>
                                          </p:val>
                                        </p:tav>
                                        <p:tav tm="100000">
                                          <p:val>
                                            <p:strVal val="#ppt_w"/>
                                          </p:val>
                                        </p:tav>
                                      </p:tavLst>
                                    </p:anim>
                                    <p:anim calcmode="lin" valueType="num">
                                      <p:cBhvr>
                                        <p:cTn id="8" dur="500" fill="hold"/>
                                        <p:tgtEl>
                                          <p:spTgt spid="13"/>
                                        </p:tgtEl>
                                        <p:attrNameLst>
                                          <p:attrName>ppt_h</p:attrName>
                                        </p:attrNameLst>
                                      </p:cBhvr>
                                      <p:tavLst>
                                        <p:tav tm="0">
                                          <p:val>
                                            <p:fltVal val="0"/>
                                          </p:val>
                                        </p:tav>
                                        <p:tav tm="100000">
                                          <p:val>
                                            <p:strVal val="#ppt_h"/>
                                          </p:val>
                                        </p:tav>
                                      </p:tavLst>
                                    </p:anim>
                                    <p:animEffect transition="in" filter="fade">
                                      <p:cBhvr>
                                        <p:cTn id="9" dur="500"/>
                                        <p:tgtEl>
                                          <p:spTgt spid="13"/>
                                        </p:tgtEl>
                                      </p:cBhvr>
                                    </p:animEffect>
                                  </p:childTnLst>
                                </p:cTn>
                              </p:par>
                              <p:par>
                                <p:cTn id="10" presetID="53" presetClass="entr" presetSubtype="16" fill="hold" nodeType="withEffect">
                                  <p:stCondLst>
                                    <p:cond delay="0"/>
                                  </p:stCondLst>
                                  <p:childTnLst>
                                    <p:set>
                                      <p:cBhvr>
                                        <p:cTn id="11" dur="1" fill="hold">
                                          <p:stCondLst>
                                            <p:cond delay="0"/>
                                          </p:stCondLst>
                                        </p:cTn>
                                        <p:tgtEl>
                                          <p:spTgt spid="12"/>
                                        </p:tgtEl>
                                        <p:attrNameLst>
                                          <p:attrName>style.visibility</p:attrName>
                                        </p:attrNameLst>
                                      </p:cBhvr>
                                      <p:to>
                                        <p:strVal val="visible"/>
                                      </p:to>
                                    </p:set>
                                    <p:anim calcmode="lin" valueType="num">
                                      <p:cBhvr>
                                        <p:cTn id="12" dur="500" fill="hold"/>
                                        <p:tgtEl>
                                          <p:spTgt spid="12"/>
                                        </p:tgtEl>
                                        <p:attrNameLst>
                                          <p:attrName>ppt_w</p:attrName>
                                        </p:attrNameLst>
                                      </p:cBhvr>
                                      <p:tavLst>
                                        <p:tav tm="0">
                                          <p:val>
                                            <p:fltVal val="0"/>
                                          </p:val>
                                        </p:tav>
                                        <p:tav tm="100000">
                                          <p:val>
                                            <p:strVal val="#ppt_w"/>
                                          </p:val>
                                        </p:tav>
                                      </p:tavLst>
                                    </p:anim>
                                    <p:anim calcmode="lin" valueType="num">
                                      <p:cBhvr>
                                        <p:cTn id="13" dur="500" fill="hold"/>
                                        <p:tgtEl>
                                          <p:spTgt spid="12"/>
                                        </p:tgtEl>
                                        <p:attrNameLst>
                                          <p:attrName>ppt_h</p:attrName>
                                        </p:attrNameLst>
                                      </p:cBhvr>
                                      <p:tavLst>
                                        <p:tav tm="0">
                                          <p:val>
                                            <p:fltVal val="0"/>
                                          </p:val>
                                        </p:tav>
                                        <p:tav tm="100000">
                                          <p:val>
                                            <p:strVal val="#ppt_h"/>
                                          </p:val>
                                        </p:tav>
                                      </p:tavLst>
                                    </p:anim>
                                    <p:animEffect transition="in" filter="fade">
                                      <p:cBhvr>
                                        <p:cTn id="14" dur="500"/>
                                        <p:tgtEl>
                                          <p:spTgt spid="12"/>
                                        </p:tgtEl>
                                      </p:cBhvr>
                                    </p:animEffect>
                                  </p:childTnLst>
                                </p:cTn>
                              </p:par>
                            </p:childTnLst>
                          </p:cTn>
                        </p:par>
                      </p:childTnLst>
                    </p:cTn>
                  </p:par>
                  <p:par>
                    <p:cTn id="15" fill="hold">
                      <p:stCondLst>
                        <p:cond delay="indefinite"/>
                      </p:stCondLst>
                      <p:childTnLst>
                        <p:par>
                          <p:cTn id="16" fill="hold">
                            <p:stCondLst>
                              <p:cond delay="0"/>
                            </p:stCondLst>
                            <p:childTnLst>
                              <p:par>
                                <p:cTn id="17" presetID="32" presetClass="emph" presetSubtype="0" fill="hold" grpId="1" nodeType="clickEffect">
                                  <p:stCondLst>
                                    <p:cond delay="0"/>
                                  </p:stCondLst>
                                  <p:childTnLst>
                                    <p:animRot by="120000">
                                      <p:cBhvr>
                                        <p:cTn id="18" dur="100" fill="hold">
                                          <p:stCondLst>
                                            <p:cond delay="0"/>
                                          </p:stCondLst>
                                        </p:cTn>
                                        <p:tgtEl>
                                          <p:spTgt spid="13"/>
                                        </p:tgtEl>
                                        <p:attrNameLst>
                                          <p:attrName>r</p:attrName>
                                        </p:attrNameLst>
                                      </p:cBhvr>
                                    </p:animRot>
                                    <p:animRot by="-240000">
                                      <p:cBhvr>
                                        <p:cTn id="19" dur="200" fill="hold">
                                          <p:stCondLst>
                                            <p:cond delay="200"/>
                                          </p:stCondLst>
                                        </p:cTn>
                                        <p:tgtEl>
                                          <p:spTgt spid="13"/>
                                        </p:tgtEl>
                                        <p:attrNameLst>
                                          <p:attrName>r</p:attrName>
                                        </p:attrNameLst>
                                      </p:cBhvr>
                                    </p:animRot>
                                    <p:animRot by="240000">
                                      <p:cBhvr>
                                        <p:cTn id="20" dur="200" fill="hold">
                                          <p:stCondLst>
                                            <p:cond delay="400"/>
                                          </p:stCondLst>
                                        </p:cTn>
                                        <p:tgtEl>
                                          <p:spTgt spid="13"/>
                                        </p:tgtEl>
                                        <p:attrNameLst>
                                          <p:attrName>r</p:attrName>
                                        </p:attrNameLst>
                                      </p:cBhvr>
                                    </p:animRot>
                                    <p:animRot by="-240000">
                                      <p:cBhvr>
                                        <p:cTn id="21" dur="200" fill="hold">
                                          <p:stCondLst>
                                            <p:cond delay="600"/>
                                          </p:stCondLst>
                                        </p:cTn>
                                        <p:tgtEl>
                                          <p:spTgt spid="13"/>
                                        </p:tgtEl>
                                        <p:attrNameLst>
                                          <p:attrName>r</p:attrName>
                                        </p:attrNameLst>
                                      </p:cBhvr>
                                    </p:animRot>
                                    <p:animRot by="120000">
                                      <p:cBhvr>
                                        <p:cTn id="22" dur="200" fill="hold">
                                          <p:stCondLst>
                                            <p:cond delay="800"/>
                                          </p:stCondLst>
                                        </p:cTn>
                                        <p:tgtEl>
                                          <p:spTgt spid="13"/>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3" grpId="1"/>
    </p:bld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千图网海量PPT模板www.58pic.com​​">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千图网海量PPT模板www.58pic.com​​">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emplate/>
  <TotalTime>22</TotalTime>
  <Words>374</Words>
  <Application>Microsoft Office PowerPoint</Application>
  <PresentationFormat>Widescreen</PresentationFormat>
  <Paragraphs>38</Paragraphs>
  <Slides>21</Slides>
  <Notes>4</Notes>
  <HiddenSlides>0</HiddenSlides>
  <MMClips>1</MMClips>
  <ScaleCrop>false</ScaleCrop>
  <HeadingPairs>
    <vt:vector size="6" baseType="variant">
      <vt:variant>
        <vt:lpstr>Fonts Used</vt:lpstr>
      </vt:variant>
      <vt:variant>
        <vt:i4>11</vt:i4>
      </vt:variant>
      <vt:variant>
        <vt:lpstr>Theme</vt:lpstr>
      </vt:variant>
      <vt:variant>
        <vt:i4>3</vt:i4>
      </vt:variant>
      <vt:variant>
        <vt:lpstr>Slide Titles</vt:lpstr>
      </vt:variant>
      <vt:variant>
        <vt:i4>21</vt:i4>
      </vt:variant>
    </vt:vector>
  </HeadingPairs>
  <TitlesOfParts>
    <vt:vector size="35" baseType="lpstr">
      <vt:lpstr>等线</vt:lpstr>
      <vt:lpstr>等线 Light</vt:lpstr>
      <vt:lpstr>Gloria Hallelujah</vt:lpstr>
      <vt:lpstr>Source Han Sans Regular</vt:lpstr>
      <vt:lpstr>字魂59号-创粗黑</vt:lpstr>
      <vt:lpstr>字魂70号-灵悦黑体</vt:lpstr>
      <vt:lpstr>Arial</vt:lpstr>
      <vt:lpstr>Arial-Rounded</vt:lpstr>
      <vt:lpstr>Calibri</vt:lpstr>
      <vt:lpstr>Cambria</vt:lpstr>
      <vt:lpstr>HP001 4 hàng</vt:lpstr>
      <vt:lpstr>Office 主题​​</vt:lpstr>
      <vt:lpstr>1_千图网海量PPT模板www.58pic.com​​</vt:lpstr>
      <vt:lpstr>千图网海量PPT模板www.58pic.com​​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20</cp:revision>
  <dcterms:created xsi:type="dcterms:W3CDTF">2022-11-20T11:27:54Z</dcterms:created>
  <dcterms:modified xsi:type="dcterms:W3CDTF">2022-11-26T08:38:25Z</dcterms:modified>
</cp:coreProperties>
</file>