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88" r:id="rId4"/>
    <p:sldMasterId id="2147483690" r:id="rId5"/>
    <p:sldMasterId id="2147483700" r:id="rId6"/>
  </p:sldMasterIdLst>
  <p:notesMasterIdLst>
    <p:notesMasterId r:id="rId24"/>
  </p:notesMasterIdLst>
  <p:sldIdLst>
    <p:sldId id="274" r:id="rId7"/>
    <p:sldId id="794" r:id="rId8"/>
    <p:sldId id="711" r:id="rId9"/>
    <p:sldId id="2650" r:id="rId10"/>
    <p:sldId id="262" r:id="rId11"/>
    <p:sldId id="273" r:id="rId12"/>
    <p:sldId id="2639" r:id="rId13"/>
    <p:sldId id="2631" r:id="rId14"/>
    <p:sldId id="271" r:id="rId15"/>
    <p:sldId id="307" r:id="rId16"/>
    <p:sldId id="795" r:id="rId17"/>
    <p:sldId id="2645" r:id="rId18"/>
    <p:sldId id="454" r:id="rId19"/>
    <p:sldId id="2648" r:id="rId20"/>
    <p:sldId id="2651" r:id="rId21"/>
    <p:sldId id="2652" r:id="rId22"/>
    <p:sldId id="264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82F8F-AAA5-4D3D-83D0-6F9F0FB8B46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529A9-42F3-4D6E-8D43-C6FBF685D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4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66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547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068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297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417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29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21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8544E3-758D-49F0-9698-12DA18FF12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759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66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3101A6-0A9C-42E6-8997-D374A1E7E81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2733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768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241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EAE63-D6C4-437F-B8DA-DA689F991A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72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0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00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D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356870" y="181610"/>
            <a:ext cx="11478260" cy="6383655"/>
          </a:xfrm>
          <a:prstGeom prst="rect">
            <a:avLst/>
          </a:prstGeom>
          <a:noFill/>
          <a:ln w="28575">
            <a:solidFill>
              <a:srgbClr val="FC5E7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96"/>
          <p:cNvPicPr>
            <a:picLocks noChangeAspect="1"/>
          </p:cNvPicPr>
          <p:nvPr userDrawn="1"/>
        </p:nvPicPr>
        <p:blipFill>
          <a:blip r:embed="rId2"/>
          <a:srcRect r="76162" b="65888"/>
          <a:stretch>
            <a:fillRect/>
          </a:stretch>
        </p:blipFill>
        <p:spPr>
          <a:xfrm>
            <a:off x="-439420" y="0"/>
            <a:ext cx="2397760" cy="1715770"/>
          </a:xfrm>
          <a:prstGeom prst="rect">
            <a:avLst/>
          </a:prstGeom>
        </p:spPr>
      </p:pic>
      <p:pic>
        <p:nvPicPr>
          <p:cNvPr id="10" name="图片 9" descr="96"/>
          <p:cNvPicPr>
            <a:picLocks noChangeAspect="1"/>
          </p:cNvPicPr>
          <p:nvPr userDrawn="1"/>
        </p:nvPicPr>
        <p:blipFill>
          <a:blip r:embed="rId2"/>
          <a:srcRect l="91850" b="65888"/>
          <a:stretch>
            <a:fillRect/>
          </a:stretch>
        </p:blipFill>
        <p:spPr>
          <a:xfrm>
            <a:off x="11372215" y="0"/>
            <a:ext cx="819785" cy="1715770"/>
          </a:xfrm>
          <a:prstGeom prst="rect">
            <a:avLst/>
          </a:prstGeom>
        </p:spPr>
      </p:pic>
      <p:sp>
        <p:nvSpPr>
          <p:cNvPr id="16" name="矩形 15"/>
          <p:cNvSpPr/>
          <p:nvPr userDrawn="1"/>
        </p:nvSpPr>
        <p:spPr>
          <a:xfrm>
            <a:off x="0" y="6388735"/>
            <a:ext cx="12192000" cy="469265"/>
          </a:xfrm>
          <a:prstGeom prst="rect">
            <a:avLst/>
          </a:prstGeom>
          <a:solidFill>
            <a:srgbClr val="FC5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7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48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41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89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79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14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0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38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02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34491-828B-4127-8CE2-C6A7DED8B2FE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03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涂豆思 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DE22F3E-FE5B-4BE1-8498-19BF4FFE25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772" y="6426"/>
            <a:ext cx="2873398" cy="21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3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涂豆思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4CB7255-5AAA-49FD-BFCF-B95D04532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135825">
            <a:off x="1065798" y="-285399"/>
            <a:ext cx="1761935" cy="2710668"/>
          </a:xfrm>
          <a:custGeom>
            <a:avLst/>
            <a:gdLst>
              <a:gd name="connsiteX0" fmla="*/ 483251 w 1761935"/>
              <a:gd name="connsiteY0" fmla="*/ 0 h 2710668"/>
              <a:gd name="connsiteX1" fmla="*/ 1761935 w 1761935"/>
              <a:gd name="connsiteY1" fmla="*/ 580115 h 2710668"/>
              <a:gd name="connsiteX2" fmla="*/ 1761935 w 1761935"/>
              <a:gd name="connsiteY2" fmla="*/ 2710668 h 2710668"/>
              <a:gd name="connsiteX3" fmla="*/ 0 w 1761935"/>
              <a:gd name="connsiteY3" fmla="*/ 2710668 h 2710668"/>
              <a:gd name="connsiteX4" fmla="*/ 0 w 1761935"/>
              <a:gd name="connsiteY4" fmla="*/ 0 h 271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1935" h="2710668">
                <a:moveTo>
                  <a:pt x="483251" y="0"/>
                </a:moveTo>
                <a:lnTo>
                  <a:pt x="1761935" y="580115"/>
                </a:lnTo>
                <a:lnTo>
                  <a:pt x="1761935" y="2710668"/>
                </a:lnTo>
                <a:lnTo>
                  <a:pt x="0" y="271066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6FCD50D-D801-49B2-9FFC-5E3A2F0405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8"/>
          <a:stretch/>
        </p:blipFill>
        <p:spPr>
          <a:xfrm>
            <a:off x="0" y="-1"/>
            <a:ext cx="2035239" cy="269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4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过渡页 涂豆思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94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B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BC21A8-DB51-454D-959C-557F66ED5B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 t="6949" b="4108"/>
          <a:stretch/>
        </p:blipFill>
        <p:spPr>
          <a:xfrm rot="5400000">
            <a:off x="2914309" y="-2417249"/>
            <a:ext cx="6241461" cy="1182624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E83FDFC-421E-4CBC-B4F6-B5CF0A1DFAC3}"/>
              </a:ext>
            </a:extLst>
          </p:cNvPr>
          <p:cNvSpPr/>
          <p:nvPr userDrawn="1"/>
        </p:nvSpPr>
        <p:spPr>
          <a:xfrm>
            <a:off x="182880" y="369280"/>
            <a:ext cx="11826240" cy="6241461"/>
          </a:xfrm>
          <a:prstGeom prst="rect">
            <a:avLst/>
          </a:prstGeom>
          <a:noFill/>
          <a:ln w="41275"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0C1DF30-7A6C-48D9-AD92-1BB432661873}"/>
              </a:ext>
            </a:extLst>
          </p:cNvPr>
          <p:cNvSpPr/>
          <p:nvPr userDrawn="1"/>
        </p:nvSpPr>
        <p:spPr>
          <a:xfrm>
            <a:off x="355600" y="485422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11EABE6-CEB9-411E-A45E-78EA546BAD70}"/>
              </a:ext>
            </a:extLst>
          </p:cNvPr>
          <p:cNvSpPr/>
          <p:nvPr userDrawn="1"/>
        </p:nvSpPr>
        <p:spPr>
          <a:xfrm>
            <a:off x="355600" y="6348521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3862F49-E0F3-43C7-8C38-9103D727E358}"/>
              </a:ext>
            </a:extLst>
          </p:cNvPr>
          <p:cNvSpPr/>
          <p:nvPr userDrawn="1"/>
        </p:nvSpPr>
        <p:spPr>
          <a:xfrm>
            <a:off x="11702062" y="485422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ADA6A6C6-45EB-4728-950F-8DE128AFBC2F}"/>
              </a:ext>
            </a:extLst>
          </p:cNvPr>
          <p:cNvSpPr/>
          <p:nvPr userDrawn="1"/>
        </p:nvSpPr>
        <p:spPr>
          <a:xfrm>
            <a:off x="11702062" y="6322378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884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54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94" y="275082"/>
            <a:ext cx="10973012" cy="114264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494" y="1599707"/>
            <a:ext cx="10973012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831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18" y="4407656"/>
            <a:ext cx="10363516" cy="1360596"/>
          </a:xfrm>
          <a:prstGeom prst="rect">
            <a:avLst/>
          </a:prstGeo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18" y="2907402"/>
            <a:ext cx="10363516" cy="150025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6"/>
            </a:lvl1pPr>
            <a:lvl2pPr marL="609402" indent="0">
              <a:buNone/>
              <a:defRPr sz="2399"/>
            </a:lvl2pPr>
            <a:lvl3pPr marL="1218804" indent="0">
              <a:buNone/>
              <a:defRPr sz="2133"/>
            </a:lvl3pPr>
            <a:lvl4pPr marL="1828206" indent="0">
              <a:buNone/>
              <a:defRPr sz="1866"/>
            </a:lvl4pPr>
            <a:lvl5pPr marL="2437608" indent="0">
              <a:buNone/>
              <a:defRPr sz="1866"/>
            </a:lvl5pPr>
            <a:lvl6pPr marL="3047009" indent="0">
              <a:buNone/>
              <a:defRPr sz="1866"/>
            </a:lvl6pPr>
            <a:lvl7pPr marL="3656411" indent="0">
              <a:buNone/>
              <a:defRPr sz="1866"/>
            </a:lvl7pPr>
            <a:lvl8pPr marL="4265813" indent="0">
              <a:buNone/>
              <a:defRPr sz="1866"/>
            </a:lvl8pPr>
            <a:lvl9pPr marL="4875215" indent="0">
              <a:buNone/>
              <a:defRPr sz="1866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9301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08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94" y="275082"/>
            <a:ext cx="10973012" cy="114264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494" y="1599707"/>
            <a:ext cx="5383865" cy="4526153"/>
          </a:xfrm>
          <a:prstGeom prst="rect">
            <a:avLst/>
          </a:prstGeo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524" y="1599707"/>
            <a:ext cx="5385982" cy="4526153"/>
          </a:xfrm>
          <a:prstGeom prst="rect">
            <a:avLst/>
          </a:prstGeo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0277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94" y="275082"/>
            <a:ext cx="10973012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494" y="1534111"/>
            <a:ext cx="5385982" cy="64115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02" indent="0">
              <a:buNone/>
              <a:defRPr sz="2666" b="1"/>
            </a:lvl2pPr>
            <a:lvl3pPr marL="1218804" indent="0">
              <a:buNone/>
              <a:defRPr sz="2399" b="1"/>
            </a:lvl3pPr>
            <a:lvl4pPr marL="1828206" indent="0">
              <a:buNone/>
              <a:defRPr sz="2133" b="1"/>
            </a:lvl4pPr>
            <a:lvl5pPr marL="2437608" indent="0">
              <a:buNone/>
              <a:defRPr sz="2133" b="1"/>
            </a:lvl5pPr>
            <a:lvl6pPr marL="3047009" indent="0">
              <a:buNone/>
              <a:defRPr sz="2133" b="1"/>
            </a:lvl6pPr>
            <a:lvl7pPr marL="3656411" indent="0">
              <a:buNone/>
              <a:defRPr sz="2133" b="1"/>
            </a:lvl7pPr>
            <a:lvl8pPr marL="4265813" indent="0">
              <a:buNone/>
              <a:defRPr sz="2133" b="1"/>
            </a:lvl8pPr>
            <a:lvl9pPr marL="4875215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494" y="2175262"/>
            <a:ext cx="5385982" cy="395059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409" y="1534111"/>
            <a:ext cx="5388098" cy="64115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02" indent="0">
              <a:buNone/>
              <a:defRPr sz="2666" b="1"/>
            </a:lvl2pPr>
            <a:lvl3pPr marL="1218804" indent="0">
              <a:buNone/>
              <a:defRPr sz="2399" b="1"/>
            </a:lvl3pPr>
            <a:lvl4pPr marL="1828206" indent="0">
              <a:buNone/>
              <a:defRPr sz="2133" b="1"/>
            </a:lvl4pPr>
            <a:lvl5pPr marL="2437608" indent="0">
              <a:buNone/>
              <a:defRPr sz="2133" b="1"/>
            </a:lvl5pPr>
            <a:lvl6pPr marL="3047009" indent="0">
              <a:buNone/>
              <a:defRPr sz="2133" b="1"/>
            </a:lvl6pPr>
            <a:lvl7pPr marL="3656411" indent="0">
              <a:buNone/>
              <a:defRPr sz="2133" b="1"/>
            </a:lvl7pPr>
            <a:lvl8pPr marL="4265813" indent="0">
              <a:buNone/>
              <a:defRPr sz="2133" b="1"/>
            </a:lvl8pPr>
            <a:lvl9pPr marL="4875215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409" y="2175262"/>
            <a:ext cx="5388098" cy="395059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80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94" y="275082"/>
            <a:ext cx="10973012" cy="114264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0196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91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7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94" y="275082"/>
            <a:ext cx="10973012" cy="114264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94" y="1599707"/>
            <a:ext cx="10973012" cy="452615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6997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63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460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104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786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4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254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5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732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9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2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3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8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28F201-4C81-48F0-85F2-B97C98CE379C}" type="datetimeFigureOut">
              <a:rPr lang="en-US" smtClean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6E5308-4402-402C-B34C-50313F1E5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69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2C0BD46-1AD5-4308-B201-EC22EDE0AE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488" y="0"/>
            <a:ext cx="1333645" cy="13336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A392CA-3EDB-42CD-B7BE-0AA32C3AA91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858" y="259285"/>
            <a:ext cx="1333645" cy="13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7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84D730-198D-4170-AABD-2F153F7110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488" y="0"/>
            <a:ext cx="1333645" cy="13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4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E17E30-AB07-4ED2-9681-67496403E97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488" y="0"/>
            <a:ext cx="1333645" cy="13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1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17B4A8-FA1F-4B8C-BBD7-636AD8165A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488" y="0"/>
            <a:ext cx="1333645" cy="13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67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2pPr>
      <a:lvl3pPr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3pPr>
      <a:lvl4pPr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4pPr>
      <a:lvl5pPr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5pPr>
      <a:lvl6pPr marL="609402"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6pPr>
      <a:lvl7pPr marL="1218804"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7pPr>
      <a:lvl8pPr marL="1828206"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8pPr>
      <a:lvl9pPr marL="2437608" algn="ctr" defTabSz="1216688" rtl="0" fontAlgn="base">
        <a:spcBef>
          <a:spcPct val="0"/>
        </a:spcBef>
        <a:spcAft>
          <a:spcPct val="0"/>
        </a:spcAft>
        <a:defRPr sz="4265" b="1">
          <a:solidFill>
            <a:srgbClr val="FFFFFF"/>
          </a:solidFill>
          <a:latin typeface="Verdana" pitchFamily="34" charset="0"/>
        </a:defRPr>
      </a:lvl9pPr>
    </p:titleStyle>
    <p:bodyStyle>
      <a:lvl1pPr marL="457051" indent="-457051" algn="l" defTabSz="1216688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defRPr sz="3732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6688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732">
          <a:solidFill>
            <a:schemeClr val="tx1"/>
          </a:solidFill>
          <a:latin typeface="Arial" pitchFamily="34" charset="0"/>
        </a:defRPr>
      </a:lvl2pPr>
      <a:lvl3pPr marL="1523505" indent="-306818" algn="l" defTabSz="1216688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199">
          <a:solidFill>
            <a:schemeClr val="tx1"/>
          </a:solidFill>
          <a:latin typeface="Arial" pitchFamily="34" charset="0"/>
        </a:defRPr>
      </a:lvl3pPr>
      <a:lvl4pPr marL="2132907" indent="-304701" algn="l" defTabSz="1216688" rtl="0" fontAlgn="base">
        <a:spcBef>
          <a:spcPct val="20000"/>
        </a:spcBef>
        <a:spcAft>
          <a:spcPct val="0"/>
        </a:spcAft>
        <a:buChar char="–"/>
        <a:defRPr sz="2666">
          <a:solidFill>
            <a:schemeClr val="tx1"/>
          </a:solidFill>
          <a:latin typeface="Arial" pitchFamily="34" charset="0"/>
        </a:defRPr>
      </a:lvl4pPr>
      <a:lvl5pPr marL="2740193" indent="-302586" algn="l" defTabSz="1216688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Arial" pitchFamily="34" charset="0"/>
        </a:defRPr>
      </a:lvl5pPr>
      <a:lvl6pPr marL="3349595" indent="-302586" algn="l" defTabSz="1216688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Arial" pitchFamily="34" charset="0"/>
        </a:defRPr>
      </a:lvl6pPr>
      <a:lvl7pPr marL="3958997" indent="-302586" algn="l" defTabSz="1216688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Arial" pitchFamily="34" charset="0"/>
        </a:defRPr>
      </a:lvl7pPr>
      <a:lvl8pPr marL="4568399" indent="-302586" algn="l" defTabSz="1216688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Arial" pitchFamily="34" charset="0"/>
        </a:defRPr>
      </a:lvl8pPr>
      <a:lvl9pPr marL="5177801" indent="-302586" algn="l" defTabSz="1216688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Arial" pitchFamily="34" charset="0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428DE0-645C-4A12-9DAB-2AF5E07BB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180975"/>
            <a:ext cx="1342727" cy="13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8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62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4.wdp"/><Relationship Id="rId5" Type="http://schemas.openxmlformats.org/officeDocument/2006/relationships/image" Target="../media/image67.pn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4.gif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42.gif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4.gif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46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E6F951-5B74-4C2D-B3E6-2C4D00740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498" y="133483"/>
            <a:ext cx="982689" cy="982689"/>
          </a:xfrm>
          <a:prstGeom prst="rect">
            <a:avLst/>
          </a:prstGeom>
        </p:spPr>
      </p:pic>
      <p:sp>
        <p:nvSpPr>
          <p:cNvPr id="11" name="Google Shape;487;p33">
            <a:extLst>
              <a:ext uri="{FF2B5EF4-FFF2-40B4-BE49-F238E27FC236}">
                <a16:creationId xmlns:a16="http://schemas.microsoft.com/office/drawing/2014/main" id="{F8023BE7-9BB2-42B9-921D-247EBE3C39F2}"/>
              </a:ext>
            </a:extLst>
          </p:cNvPr>
          <p:cNvSpPr txBox="1">
            <a:spLocks/>
          </p:cNvSpPr>
          <p:nvPr/>
        </p:nvSpPr>
        <p:spPr>
          <a:xfrm>
            <a:off x="1114187" y="24302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2022</a:t>
            </a:r>
          </a:p>
        </p:txBody>
      </p:sp>
      <p:pic>
        <p:nvPicPr>
          <p:cNvPr id="4" name="Picture 3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BC27E769-F744-41E0-8B13-146ABDE46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351" y="3429000"/>
            <a:ext cx="3714294" cy="3714294"/>
          </a:xfrm>
          <a:prstGeom prst="rect">
            <a:avLst/>
          </a:prstGeom>
        </p:spPr>
      </p:pic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14EE3EF-18DD-4284-90BB-C344A948D9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43" y="3091991"/>
            <a:ext cx="3416933" cy="34169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CEBEE1-B3B9-47E2-891E-6BB98708A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200" y="1065071"/>
            <a:ext cx="6309907" cy="8596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7DFA35-E62D-4A81-A21B-A03DEA1C1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7269" y="1802575"/>
            <a:ext cx="7309738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3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Picture 2" descr="01副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" y="-1"/>
            <a:ext cx="1218823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4B3F6AA6-8BE4-46DC-956C-07CCC484504F}"/>
              </a:ext>
            </a:extLst>
          </p:cNvPr>
          <p:cNvGrpSpPr/>
          <p:nvPr/>
        </p:nvGrpSpPr>
        <p:grpSpPr>
          <a:xfrm>
            <a:off x="635825" y="234061"/>
            <a:ext cx="10367064" cy="6136245"/>
            <a:chOff x="838200" y="1027906"/>
            <a:chExt cx="7025640" cy="5085511"/>
          </a:xfrm>
        </p:grpSpPr>
        <p:sp>
          <p:nvSpPr>
            <p:cNvPr id="63" name="Rectangle: Rounded Corners 5">
              <a:extLst>
                <a:ext uri="{FF2B5EF4-FFF2-40B4-BE49-F238E27FC236}">
                  <a16:creationId xmlns:a16="http://schemas.microsoft.com/office/drawing/2014/main" id="{90B4328D-6DCA-4CB4-BE9B-B1E7A7AE2E0E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4" name="Rectangle: Rounded Corners 7">
              <a:extLst>
                <a:ext uri="{FF2B5EF4-FFF2-40B4-BE49-F238E27FC236}">
                  <a16:creationId xmlns:a16="http://schemas.microsoft.com/office/drawing/2014/main" id="{2CB9F0B3-5811-4719-831B-E338A3770B34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solidFill>
                <a:sysClr val="window" lastClr="FFFFFF">
                  <a:lumMod val="50000"/>
                </a:sysClr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5" name="Picture 64" descr="A close-up of a magnifying glass&#10;&#10;Description automatically generated">
            <a:extLst>
              <a:ext uri="{FF2B5EF4-FFF2-40B4-BE49-F238E27FC236}">
                <a16:creationId xmlns:a16="http://schemas.microsoft.com/office/drawing/2014/main" id="{F7BA26B1-2367-4F15-974F-CC7D1F4B2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399">
            <a:off x="9345855" y="3668870"/>
            <a:ext cx="3262597" cy="4954874"/>
          </a:xfrm>
          <a:prstGeom prst="rect">
            <a:avLst/>
          </a:prstGeom>
        </p:spPr>
      </p:pic>
      <p:pic>
        <p:nvPicPr>
          <p:cNvPr id="66" name="Picture 6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BD5C58A-2168-4F0B-8497-9ED76EE7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30" y="4466677"/>
            <a:ext cx="2183661" cy="1178290"/>
          </a:xfrm>
          <a:prstGeom prst="rect">
            <a:avLst/>
          </a:prstGeom>
        </p:spPr>
      </p:pic>
      <p:grpSp>
        <p:nvGrpSpPr>
          <p:cNvPr id="70" name="组合 44">
            <a:extLst>
              <a:ext uri="{FF2B5EF4-FFF2-40B4-BE49-F238E27FC236}">
                <a16:creationId xmlns:a16="http://schemas.microsoft.com/office/drawing/2014/main" id="{6779E066-FA86-4FC4-88F6-45CC3322BFC6}"/>
              </a:ext>
            </a:extLst>
          </p:cNvPr>
          <p:cNvGrpSpPr/>
          <p:nvPr/>
        </p:nvGrpSpPr>
        <p:grpSpPr>
          <a:xfrm>
            <a:off x="8867220" y="178346"/>
            <a:ext cx="2382970" cy="2013070"/>
            <a:chOff x="7921140" y="-47422"/>
            <a:chExt cx="4539237" cy="3834628"/>
          </a:xfrm>
        </p:grpSpPr>
        <p:pic>
          <p:nvPicPr>
            <p:cNvPr id="71" name="图片 40">
              <a:extLst>
                <a:ext uri="{FF2B5EF4-FFF2-40B4-BE49-F238E27FC236}">
                  <a16:creationId xmlns:a16="http://schemas.microsoft.com/office/drawing/2014/main" id="{AB5E23AE-A7CE-4CA5-A9A8-91C04BB19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72" name="图片 38">
              <a:extLst>
                <a:ext uri="{FF2B5EF4-FFF2-40B4-BE49-F238E27FC236}">
                  <a16:creationId xmlns:a16="http://schemas.microsoft.com/office/drawing/2014/main" id="{ADA1D19E-259E-404C-9161-8C8E235AEB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73" name="图片 41">
              <a:extLst>
                <a:ext uri="{FF2B5EF4-FFF2-40B4-BE49-F238E27FC236}">
                  <a16:creationId xmlns:a16="http://schemas.microsoft.com/office/drawing/2014/main" id="{945E2702-F699-4C9D-9926-457FFDDF5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74" name="图片 42">
              <a:extLst>
                <a:ext uri="{FF2B5EF4-FFF2-40B4-BE49-F238E27FC236}">
                  <a16:creationId xmlns:a16="http://schemas.microsoft.com/office/drawing/2014/main" id="{F8B1A8A8-4687-4F11-9B25-6ACD54E926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75" name="图片 43">
              <a:extLst>
                <a:ext uri="{FF2B5EF4-FFF2-40B4-BE49-F238E27FC236}">
                  <a16:creationId xmlns:a16="http://schemas.microsoft.com/office/drawing/2014/main" id="{5AAF4C3A-6C2C-4BCD-BCD8-D4597FC9D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pic>
        <p:nvPicPr>
          <p:cNvPr id="76" name="Picture 7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2AF21152-AD83-48C3-8F11-BC0DE82C9F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00" y="5981606"/>
            <a:ext cx="4265509" cy="1315955"/>
          </a:xfrm>
          <a:prstGeom prst="rect">
            <a:avLst/>
          </a:prstGeom>
        </p:spPr>
      </p:pic>
      <p:pic>
        <p:nvPicPr>
          <p:cNvPr id="77" name="Picture 76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AAAC101C-D0E0-467E-B5C9-ADFD8C52D6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05" y="5961088"/>
            <a:ext cx="4265509" cy="1315955"/>
          </a:xfrm>
          <a:prstGeom prst="rect">
            <a:avLst/>
          </a:prstGeom>
        </p:spPr>
      </p:pic>
      <p:pic>
        <p:nvPicPr>
          <p:cNvPr id="79" name="Picture 78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480AFF00-B9B4-4C20-979B-17F0020DB9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60" b="15636"/>
          <a:stretch/>
        </p:blipFill>
        <p:spPr>
          <a:xfrm>
            <a:off x="10258772" y="6019707"/>
            <a:ext cx="1247244" cy="1110198"/>
          </a:xfrm>
          <a:prstGeom prst="rect">
            <a:avLst/>
          </a:prstGeom>
        </p:spPr>
      </p:pic>
      <p:pic>
        <p:nvPicPr>
          <p:cNvPr id="81" name="Picture 80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FF83EEC1-08E0-4096-BA00-28AE934FB6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062" y="5830224"/>
            <a:ext cx="4265509" cy="1315955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E1CCFA9-EC3D-4057-8C78-764AC6AF12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3691" y="418197"/>
            <a:ext cx="560881" cy="560881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3087516-6C33-4F6B-AF7D-30919E44F2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0779" y="470424"/>
            <a:ext cx="560881" cy="560881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D23D5B94-0487-46A6-9767-09AC95EDB0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9663" y="296020"/>
            <a:ext cx="560881" cy="56088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E11D1E73-4E6C-4B70-9C6F-9AB164734A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52310" y="369946"/>
            <a:ext cx="560881" cy="560881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3653CFC-37C3-48E1-8B57-F19FF90394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7739" y="281149"/>
            <a:ext cx="560881" cy="560881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60834E61-F74F-477F-BFDB-F64125BAF0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37572" y="272388"/>
            <a:ext cx="560881" cy="560881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2F24E985-B5E6-49C2-A616-8DF31798A8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26220" y="304114"/>
            <a:ext cx="560881" cy="56088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52E69D4-FEF1-42C2-A76C-30F57989CA78}"/>
              </a:ext>
            </a:extLst>
          </p:cNvPr>
          <p:cNvSpPr/>
          <p:nvPr/>
        </p:nvSpPr>
        <p:spPr>
          <a:xfrm>
            <a:off x="2333918" y="2482336"/>
            <a:ext cx="73360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hãy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đánh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giá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phần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mình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bạn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779D59-78E5-4DA3-B920-C3168030C5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64447" y="1454536"/>
            <a:ext cx="665131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4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5" descr="4">
            <a:extLst>
              <a:ext uri="{FF2B5EF4-FFF2-40B4-BE49-F238E27FC236}">
                <a16:creationId xmlns:a16="http://schemas.microsoft.com/office/drawing/2014/main" id="{A7611805-3D8F-4D5B-B0D8-E1AAC7783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35"/>
            <a:ext cx="12192000" cy="6887210"/>
          </a:xfrm>
          <a:prstGeom prst="rect">
            <a:avLst/>
          </a:prstGeom>
        </p:spPr>
      </p:pic>
      <p:pic>
        <p:nvPicPr>
          <p:cNvPr id="22" name="Google Shape;106;p5">
            <a:extLst>
              <a:ext uri="{FF2B5EF4-FFF2-40B4-BE49-F238E27FC236}">
                <a16:creationId xmlns:a16="http://schemas.microsoft.com/office/drawing/2014/main" id="{24D9D96D-E22A-4005-A0C7-63506B7FC31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9016" y="1743833"/>
            <a:ext cx="9400766" cy="504562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001F107-57D5-4A11-A459-EF8636184214}"/>
              </a:ext>
            </a:extLst>
          </p:cNvPr>
          <p:cNvSpPr/>
          <p:nvPr/>
        </p:nvSpPr>
        <p:spPr>
          <a:xfrm>
            <a:off x="2382402" y="3304575"/>
            <a:ext cx="7310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Làm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tập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a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hoặc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21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F:\常用内页素材4\464副本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11" y="-1"/>
            <a:ext cx="1226441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5" descr="4">
            <a:extLst>
              <a:ext uri="{FF2B5EF4-FFF2-40B4-BE49-F238E27FC236}">
                <a16:creationId xmlns:a16="http://schemas.microsoft.com/office/drawing/2014/main" id="{9B664A0E-62C4-406B-80DC-E2A2BB60E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335"/>
            <a:ext cx="12192000" cy="6887210"/>
          </a:xfrm>
          <a:prstGeom prst="rect">
            <a:avLst/>
          </a:prstGeom>
        </p:spPr>
      </p:pic>
      <p:grpSp>
        <p:nvGrpSpPr>
          <p:cNvPr id="54" name="组合 31">
            <a:extLst>
              <a:ext uri="{FF2B5EF4-FFF2-40B4-BE49-F238E27FC236}">
                <a16:creationId xmlns:a16="http://schemas.microsoft.com/office/drawing/2014/main" id="{4E3D8C93-6A0A-4401-9D0B-5061DB4ED385}"/>
              </a:ext>
            </a:extLst>
          </p:cNvPr>
          <p:cNvGrpSpPr/>
          <p:nvPr/>
        </p:nvGrpSpPr>
        <p:grpSpPr>
          <a:xfrm>
            <a:off x="425245" y="228599"/>
            <a:ext cx="11341509" cy="6400800"/>
            <a:chOff x="1143796" y="12192"/>
            <a:chExt cx="2017160" cy="4419600"/>
          </a:xfrm>
        </p:grpSpPr>
        <p:sp>
          <p:nvSpPr>
            <p:cNvPr id="55" name="矩形 32">
              <a:extLst>
                <a:ext uri="{FF2B5EF4-FFF2-40B4-BE49-F238E27FC236}">
                  <a16:creationId xmlns:a16="http://schemas.microsoft.com/office/drawing/2014/main" id="{6714F962-FA82-4EBD-8644-CFAF85988E71}"/>
                </a:ext>
              </a:extLst>
            </p:cNvPr>
            <p:cNvSpPr/>
            <p:nvPr/>
          </p:nvSpPr>
          <p:spPr>
            <a:xfrm>
              <a:off x="1143796" y="12192"/>
              <a:ext cx="2017160" cy="4419600"/>
            </a:xfrm>
            <a:prstGeom prst="rect">
              <a:avLst/>
            </a:prstGeom>
            <a:solidFill>
              <a:sysClr val="window" lastClr="FFFFFF">
                <a:alpha val="9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7号-萌趣欢乐体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91" name="矩形 33">
              <a:extLst>
                <a:ext uri="{FF2B5EF4-FFF2-40B4-BE49-F238E27FC236}">
                  <a16:creationId xmlns:a16="http://schemas.microsoft.com/office/drawing/2014/main" id="{44381B94-F73B-48AC-B6C3-CDA99615E87E}"/>
                </a:ext>
              </a:extLst>
            </p:cNvPr>
            <p:cNvSpPr/>
            <p:nvPr/>
          </p:nvSpPr>
          <p:spPr>
            <a:xfrm>
              <a:off x="1195585" y="158648"/>
              <a:ext cx="1925647" cy="4135213"/>
            </a:xfrm>
            <a:prstGeom prst="rect">
              <a:avLst/>
            </a:prstGeom>
            <a:noFill/>
            <a:ln w="12700" cap="flat" cmpd="sng" algn="ctr">
              <a:solidFill>
                <a:srgbClr val="88CBB9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7号-萌趣欢乐体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D52A30E-F016-4450-9E47-8D7D9343BA8A}"/>
              </a:ext>
            </a:extLst>
          </p:cNvPr>
          <p:cNvSpPr/>
          <p:nvPr/>
        </p:nvSpPr>
        <p:spPr>
          <a:xfrm>
            <a:off x="1357892" y="415958"/>
            <a:ext cx="9544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a. Tìm từ ngữ chỉ sự vật, hoạt động có tiếng chứa iêu hoặc ươu.</a:t>
            </a:r>
          </a:p>
        </p:txBody>
      </p:sp>
      <p:sp>
        <p:nvSpPr>
          <p:cNvPr id="22" name="Rounded Rectangular Callout 2">
            <a:extLst>
              <a:ext uri="{FF2B5EF4-FFF2-40B4-BE49-F238E27FC236}">
                <a16:creationId xmlns:a16="http://schemas.microsoft.com/office/drawing/2014/main" id="{2A7F5553-3328-4C68-ACE4-2257D26E3341}"/>
              </a:ext>
            </a:extLst>
          </p:cNvPr>
          <p:cNvSpPr/>
          <p:nvPr/>
        </p:nvSpPr>
        <p:spPr>
          <a:xfrm>
            <a:off x="10384309" y="1119785"/>
            <a:ext cx="1831202" cy="806971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rgbClr val="FFCF06">
              <a:lumMod val="20000"/>
              <a:lumOff val="80000"/>
            </a:srgb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29486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Nhóm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9486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29486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đôi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29486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5C2FBF5-04C5-47F7-BB95-697D314432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023" y="2218988"/>
            <a:ext cx="1805788" cy="12714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717DDE-AF4C-43DE-B95A-CD9679A4FF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05" y="2042113"/>
            <a:ext cx="8614272" cy="180016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C6CE37A-6AAB-48A5-AE32-B16E3E0DC3FA}"/>
              </a:ext>
            </a:extLst>
          </p:cNvPr>
          <p:cNvGrpSpPr/>
          <p:nvPr/>
        </p:nvGrpSpPr>
        <p:grpSpPr>
          <a:xfrm>
            <a:off x="486599" y="3855609"/>
            <a:ext cx="2145302" cy="710569"/>
            <a:chOff x="4442363" y="668529"/>
            <a:chExt cx="3349012" cy="162826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2CF3DE2-F930-4C7C-B399-28050713A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408" y="668529"/>
              <a:ext cx="3223967" cy="162826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2BA953E-3BFC-4A2E-AC5F-7F50B41E9CAA}"/>
                </a:ext>
              </a:extLst>
            </p:cNvPr>
            <p:cNvSpPr/>
            <p:nvPr/>
          </p:nvSpPr>
          <p:spPr>
            <a:xfrm>
              <a:off x="4442363" y="837016"/>
              <a:ext cx="3233037" cy="1198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Hươu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cao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cổ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90BEC6-E574-42F2-87A7-5E27EBF115BE}"/>
              </a:ext>
            </a:extLst>
          </p:cNvPr>
          <p:cNvGrpSpPr/>
          <p:nvPr/>
        </p:nvGrpSpPr>
        <p:grpSpPr>
          <a:xfrm>
            <a:off x="2477426" y="3863546"/>
            <a:ext cx="2065201" cy="710569"/>
            <a:chOff x="4442361" y="668529"/>
            <a:chExt cx="3577638" cy="162826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71DFE73-9AA8-4EB7-BEF1-2320B704A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408" y="668529"/>
              <a:ext cx="3223967" cy="1628266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043CA3-76E7-4BF4-AFBC-8BEA297EE660}"/>
                </a:ext>
              </a:extLst>
            </p:cNvPr>
            <p:cNvSpPr/>
            <p:nvPr/>
          </p:nvSpPr>
          <p:spPr>
            <a:xfrm>
              <a:off x="4442361" y="837016"/>
              <a:ext cx="3577638" cy="1198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Chim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khướu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9618B4-824B-4518-B6E7-38E434B8C002}"/>
              </a:ext>
            </a:extLst>
          </p:cNvPr>
          <p:cNvGrpSpPr/>
          <p:nvPr/>
        </p:nvGrpSpPr>
        <p:grpSpPr>
          <a:xfrm>
            <a:off x="4475909" y="3835461"/>
            <a:ext cx="1767925" cy="710569"/>
            <a:chOff x="4442361" y="668529"/>
            <a:chExt cx="3577638" cy="162826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CD50150-AB47-472D-BD32-5089C9E94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408" y="668529"/>
              <a:ext cx="3223967" cy="1628266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342CF9A-2808-4934-B3B4-9EBD67C5744B}"/>
                </a:ext>
              </a:extLst>
            </p:cNvPr>
            <p:cNvSpPr/>
            <p:nvPr/>
          </p:nvSpPr>
          <p:spPr>
            <a:xfrm>
              <a:off x="4442361" y="837016"/>
              <a:ext cx="3577638" cy="1198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i="1" dirty="0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hả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diều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EBB433-BE93-4246-93AB-4ADC46FA1149}"/>
              </a:ext>
            </a:extLst>
          </p:cNvPr>
          <p:cNvGrpSpPr/>
          <p:nvPr/>
        </p:nvGrpSpPr>
        <p:grpSpPr>
          <a:xfrm>
            <a:off x="6341077" y="3843398"/>
            <a:ext cx="1767925" cy="710569"/>
            <a:chOff x="4442361" y="668529"/>
            <a:chExt cx="3577638" cy="162826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F35B1AB-2968-468A-941F-65185C77B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408" y="668529"/>
              <a:ext cx="3223967" cy="1628266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B1F0B0A-7067-4B4D-A955-6D85D47A0535}"/>
                </a:ext>
              </a:extLst>
            </p:cNvPr>
            <p:cNvSpPr/>
            <p:nvPr/>
          </p:nvSpPr>
          <p:spPr>
            <a:xfrm>
              <a:off x="4442361" y="837016"/>
              <a:ext cx="3577638" cy="1198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i="1" dirty="0" err="1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đà</a:t>
              </a:r>
              <a:r>
                <a:rPr lang="en-US" sz="2800" b="1" i="1" dirty="0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1" dirty="0" err="1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điểu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834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23" y="-24334"/>
            <a:ext cx="12190355" cy="6882334"/>
            <a:chOff x="0" y="-1"/>
            <a:chExt cx="9145588" cy="5145089"/>
          </a:xfrm>
        </p:grpSpPr>
        <p:sp>
          <p:nvSpPr>
            <p:cNvPr id="2" name="矩形 1"/>
            <p:cNvSpPr/>
            <p:nvPr/>
          </p:nvSpPr>
          <p:spPr bwMode="auto">
            <a:xfrm>
              <a:off x="0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8382794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5400000">
              <a:off x="4409394" y="-382678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 bwMode="auto">
            <a:xfrm rot="5400000">
              <a:off x="4115877" y="80197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</p:grpSp>
      <p:pic>
        <p:nvPicPr>
          <p:cNvPr id="11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76124888-9B3F-40F8-94DA-ECCACB378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33" y="4730225"/>
            <a:ext cx="4300180" cy="26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oa mai png » PNG Image">
            <a:extLst>
              <a:ext uri="{FF2B5EF4-FFF2-40B4-BE49-F238E27FC236}">
                <a16:creationId xmlns:a16="http://schemas.microsoft.com/office/drawing/2014/main" id="{3472760B-0D5D-4715-AD61-0C27CF2E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351" y="-584229"/>
            <a:ext cx="3161549" cy="247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6CA61F-F571-4E9C-A6C1-9A399AD44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71" y="968941"/>
            <a:ext cx="9213386" cy="466757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618A4B9-5172-40B9-BFAD-FCEFF809B3D6}"/>
              </a:ext>
            </a:extLst>
          </p:cNvPr>
          <p:cNvSpPr/>
          <p:nvPr/>
        </p:nvSpPr>
        <p:spPr>
          <a:xfrm>
            <a:off x="1967023" y="2439434"/>
            <a:ext cx="63073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hãy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tìm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thêm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chỉ sự vật, hoạt động có tiếng chứa iêu hoặc ươu.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BFB21F-29A6-44CC-934A-9F7CB2C3A5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79" y="2419475"/>
            <a:ext cx="3469584" cy="346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28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23" y="-24334"/>
            <a:ext cx="12190355" cy="6882334"/>
            <a:chOff x="0" y="-1"/>
            <a:chExt cx="9145588" cy="5145089"/>
          </a:xfrm>
        </p:grpSpPr>
        <p:sp>
          <p:nvSpPr>
            <p:cNvPr id="2" name="矩形 1"/>
            <p:cNvSpPr/>
            <p:nvPr/>
          </p:nvSpPr>
          <p:spPr bwMode="auto">
            <a:xfrm>
              <a:off x="0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8382794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5400000">
              <a:off x="4409394" y="-382678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 bwMode="auto">
            <a:xfrm rot="5400000">
              <a:off x="4115877" y="80197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</p:grpSp>
      <p:pic>
        <p:nvPicPr>
          <p:cNvPr id="11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76124888-9B3F-40F8-94DA-ECCACB378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263" y="4164202"/>
            <a:ext cx="5395555" cy="327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oa mai png » PNG Image">
            <a:extLst>
              <a:ext uri="{FF2B5EF4-FFF2-40B4-BE49-F238E27FC236}">
                <a16:creationId xmlns:a16="http://schemas.microsoft.com/office/drawing/2014/main" id="{3472760B-0D5D-4715-AD61-0C27CF2E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727" y="-584229"/>
            <a:ext cx="2745173" cy="214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84F2DC2-7153-489F-9B25-5F690C1560C2}"/>
              </a:ext>
            </a:extLst>
          </p:cNvPr>
          <p:cNvGrpSpPr/>
          <p:nvPr/>
        </p:nvGrpSpPr>
        <p:grpSpPr>
          <a:xfrm>
            <a:off x="1406275" y="1226239"/>
            <a:ext cx="2759097" cy="1327447"/>
            <a:chOff x="3591168" y="1063990"/>
            <a:chExt cx="3775194" cy="162826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71A54FE-94B5-4F5B-9459-92205B879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168" y="1063990"/>
              <a:ext cx="3775193" cy="162826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3A1A57-7EDA-4AB5-B469-A11E5C014BC3}"/>
                </a:ext>
              </a:extLst>
            </p:cNvPr>
            <p:cNvSpPr/>
            <p:nvPr/>
          </p:nvSpPr>
          <p:spPr>
            <a:xfrm>
              <a:off x="4142395" y="1192366"/>
              <a:ext cx="322396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cây</a:t>
              </a:r>
              <a:r>
                <a:rPr kumimoji="0" 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liễu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13036A-B111-4DDB-B052-D544935F89C9}"/>
              </a:ext>
            </a:extLst>
          </p:cNvPr>
          <p:cNvGrpSpPr/>
          <p:nvPr/>
        </p:nvGrpSpPr>
        <p:grpSpPr>
          <a:xfrm>
            <a:off x="4359711" y="1244279"/>
            <a:ext cx="2759097" cy="1327447"/>
            <a:chOff x="3591168" y="1063990"/>
            <a:chExt cx="3775194" cy="162826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4ADD447-D760-4D28-9335-E8FC5C322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168" y="1063990"/>
              <a:ext cx="3775193" cy="1628267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C7482B3-9E9D-481C-A29B-4C21290622EC}"/>
                </a:ext>
              </a:extLst>
            </p:cNvPr>
            <p:cNvSpPr/>
            <p:nvPr/>
          </p:nvSpPr>
          <p:spPr>
            <a:xfrm>
              <a:off x="4142395" y="1192366"/>
              <a:ext cx="3223967" cy="868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cái</a:t>
              </a:r>
              <a:r>
                <a:rPr kumimoji="0" 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miếu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E7380E-494E-4A54-B2D8-69BCFFB4BC8A}"/>
              </a:ext>
            </a:extLst>
          </p:cNvPr>
          <p:cNvGrpSpPr/>
          <p:nvPr/>
        </p:nvGrpSpPr>
        <p:grpSpPr>
          <a:xfrm>
            <a:off x="7628205" y="1226238"/>
            <a:ext cx="2759097" cy="1327447"/>
            <a:chOff x="3591168" y="1063990"/>
            <a:chExt cx="3775194" cy="162826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CDB17C9-98B1-4359-AE07-084F3C5BF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168" y="1063990"/>
              <a:ext cx="3775193" cy="1628267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749069-AAD5-482E-B325-62F415F3EF59}"/>
                </a:ext>
              </a:extLst>
            </p:cNvPr>
            <p:cNvSpPr/>
            <p:nvPr/>
          </p:nvSpPr>
          <p:spPr>
            <a:xfrm>
              <a:off x="4142395" y="1192366"/>
              <a:ext cx="3223967" cy="868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i="1" dirty="0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ồi</a:t>
              </a:r>
              <a:r>
                <a:rPr kumimoji="0" 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niêu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1ED7AC-42E7-408D-8408-56ECB16812FB}"/>
              </a:ext>
            </a:extLst>
          </p:cNvPr>
          <p:cNvGrpSpPr/>
          <p:nvPr/>
        </p:nvGrpSpPr>
        <p:grpSpPr>
          <a:xfrm>
            <a:off x="4762575" y="2952535"/>
            <a:ext cx="2759096" cy="1327447"/>
            <a:chOff x="3591168" y="1063990"/>
            <a:chExt cx="3775193" cy="162826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BC1A8F3-ABCD-453F-B960-994C98005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168" y="1063990"/>
              <a:ext cx="3775193" cy="1628267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58C57FB-8E42-41D7-855A-0F9A3301F3E3}"/>
                </a:ext>
              </a:extLst>
            </p:cNvPr>
            <p:cNvSpPr/>
            <p:nvPr/>
          </p:nvSpPr>
          <p:spPr>
            <a:xfrm>
              <a:off x="3994155" y="1205865"/>
              <a:ext cx="3223967" cy="868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i="1" dirty="0" err="1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Ốc</a:t>
              </a:r>
              <a:r>
                <a:rPr lang="en-US" sz="4000" b="1" i="1" dirty="0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1" dirty="0" err="1">
                  <a:solidFill>
                    <a:srgbClr val="3333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bươu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30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F:\常用内页素材4\464副本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11" y="-1"/>
            <a:ext cx="1226441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5" descr="4">
            <a:extLst>
              <a:ext uri="{FF2B5EF4-FFF2-40B4-BE49-F238E27FC236}">
                <a16:creationId xmlns:a16="http://schemas.microsoft.com/office/drawing/2014/main" id="{9B664A0E-62C4-406B-80DC-E2A2BB60E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335"/>
            <a:ext cx="12192000" cy="6887210"/>
          </a:xfrm>
          <a:prstGeom prst="rect">
            <a:avLst/>
          </a:prstGeom>
        </p:spPr>
      </p:pic>
      <p:grpSp>
        <p:nvGrpSpPr>
          <p:cNvPr id="54" name="组合 31">
            <a:extLst>
              <a:ext uri="{FF2B5EF4-FFF2-40B4-BE49-F238E27FC236}">
                <a16:creationId xmlns:a16="http://schemas.microsoft.com/office/drawing/2014/main" id="{4E3D8C93-6A0A-4401-9D0B-5061DB4ED385}"/>
              </a:ext>
            </a:extLst>
          </p:cNvPr>
          <p:cNvGrpSpPr/>
          <p:nvPr/>
        </p:nvGrpSpPr>
        <p:grpSpPr>
          <a:xfrm>
            <a:off x="425245" y="228599"/>
            <a:ext cx="11341509" cy="6400800"/>
            <a:chOff x="1143796" y="12192"/>
            <a:chExt cx="2017160" cy="4419600"/>
          </a:xfrm>
        </p:grpSpPr>
        <p:sp>
          <p:nvSpPr>
            <p:cNvPr id="55" name="矩形 32">
              <a:extLst>
                <a:ext uri="{FF2B5EF4-FFF2-40B4-BE49-F238E27FC236}">
                  <a16:creationId xmlns:a16="http://schemas.microsoft.com/office/drawing/2014/main" id="{6714F962-FA82-4EBD-8644-CFAF85988E71}"/>
                </a:ext>
              </a:extLst>
            </p:cNvPr>
            <p:cNvSpPr/>
            <p:nvPr/>
          </p:nvSpPr>
          <p:spPr>
            <a:xfrm>
              <a:off x="1143796" y="12192"/>
              <a:ext cx="2017160" cy="4419600"/>
            </a:xfrm>
            <a:prstGeom prst="rect">
              <a:avLst/>
            </a:prstGeom>
            <a:solidFill>
              <a:sysClr val="window" lastClr="FFFFFF">
                <a:alpha val="9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  <p:sp>
          <p:nvSpPr>
            <p:cNvPr id="91" name="矩形 33">
              <a:extLst>
                <a:ext uri="{FF2B5EF4-FFF2-40B4-BE49-F238E27FC236}">
                  <a16:creationId xmlns:a16="http://schemas.microsoft.com/office/drawing/2014/main" id="{44381B94-F73B-48AC-B6C3-CDA99615E87E}"/>
                </a:ext>
              </a:extLst>
            </p:cNvPr>
            <p:cNvSpPr/>
            <p:nvPr/>
          </p:nvSpPr>
          <p:spPr>
            <a:xfrm>
              <a:off x="1195585" y="158648"/>
              <a:ext cx="1925647" cy="4135213"/>
            </a:xfrm>
            <a:prstGeom prst="rect">
              <a:avLst/>
            </a:prstGeom>
            <a:noFill/>
            <a:ln w="12700" cap="flat" cmpd="sng" algn="ctr">
              <a:solidFill>
                <a:srgbClr val="88CBB9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D52A30E-F016-4450-9E47-8D7D9343BA8A}"/>
              </a:ext>
            </a:extLst>
          </p:cNvPr>
          <p:cNvSpPr/>
          <p:nvPr/>
        </p:nvSpPr>
        <p:spPr>
          <a:xfrm>
            <a:off x="1357892" y="415958"/>
            <a:ext cx="9544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Chọn en hoặc eng thay cho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bông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hoa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F41F28-E5B4-4205-8771-5363FD316F30}"/>
              </a:ext>
            </a:extLst>
          </p:cNvPr>
          <p:cNvSpPr txBox="1"/>
          <p:nvPr/>
        </p:nvSpPr>
        <p:spPr>
          <a:xfrm>
            <a:off x="637868" y="1467293"/>
            <a:ext cx="11341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loa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kèn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thợ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kèn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endParaRPr lang="en-US" sz="2800" dirty="0">
              <a:solidFill>
                <a:schemeClr val="tx2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hứa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nguyên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vẹn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dế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ven</a:t>
            </a:r>
            <a:r>
              <a:rPr lang="en-US" sz="2800" dirty="0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endParaRPr lang="en-US" sz="2800" dirty="0">
              <a:solidFill>
                <a:schemeClr val="tx2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CCB3F76-836F-4FA8-A941-5AD62A2E29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2087426" y="1402706"/>
            <a:ext cx="580539" cy="58454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CA0B7F2-D5DF-44D6-ABB9-41E7E1EC95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4282233" y="1448711"/>
            <a:ext cx="580539" cy="5845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EA791E2-F4DE-4069-9560-2C0557565B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6236536" y="1432344"/>
            <a:ext cx="580539" cy="58454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E105CD0-74FF-4004-A328-0B997A9DAD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7981290" y="1448711"/>
            <a:ext cx="580539" cy="5845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903695F-CE18-4620-BE57-19BCF9E903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550021" y="1448711"/>
            <a:ext cx="580539" cy="5845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629EE4E-8D35-4520-9DBD-6A03D7E7F1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10345982" y="1467293"/>
            <a:ext cx="580539" cy="58454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8F08BAE-E251-4767-847F-38A17BF048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1549287" y="1882009"/>
            <a:ext cx="580539" cy="58454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98D8187-E6DD-4FD4-9D2F-26BED8C1E9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4244250" y="1871805"/>
            <a:ext cx="580539" cy="58454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6FDD730-8CB4-4242-9F64-D5878EDEB9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5850964" y="1909196"/>
            <a:ext cx="580539" cy="58454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58671FE-AD00-4C00-844D-2B615CEA59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8101951" y="1887677"/>
            <a:ext cx="580539" cy="58454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C2C09B-89AE-4DDB-BDDE-D2E54766E9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8930201" y="1882009"/>
            <a:ext cx="535695" cy="5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0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23" y="-24334"/>
            <a:ext cx="12190355" cy="6882334"/>
            <a:chOff x="0" y="-1"/>
            <a:chExt cx="9145588" cy="5145089"/>
          </a:xfrm>
        </p:grpSpPr>
        <p:sp>
          <p:nvSpPr>
            <p:cNvPr id="2" name="矩形 1"/>
            <p:cNvSpPr/>
            <p:nvPr/>
          </p:nvSpPr>
          <p:spPr bwMode="auto">
            <a:xfrm>
              <a:off x="0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8382794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5400000">
              <a:off x="4409394" y="-382678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 bwMode="auto">
            <a:xfrm rot="5400000">
              <a:off x="4115877" y="80197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</p:grpSp>
      <p:pic>
        <p:nvPicPr>
          <p:cNvPr id="11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76124888-9B3F-40F8-94DA-ECCACB378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33" y="4730225"/>
            <a:ext cx="4300180" cy="26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oa mai png » PNG Image">
            <a:extLst>
              <a:ext uri="{FF2B5EF4-FFF2-40B4-BE49-F238E27FC236}">
                <a16:creationId xmlns:a16="http://schemas.microsoft.com/office/drawing/2014/main" id="{3472760B-0D5D-4715-AD61-0C27CF2E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351" y="-584229"/>
            <a:ext cx="3161549" cy="247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13B06263-58F8-488D-8F98-3DE41AABC2FB}"/>
              </a:ext>
            </a:extLst>
          </p:cNvPr>
          <p:cNvGrpSpPr/>
          <p:nvPr/>
        </p:nvGrpSpPr>
        <p:grpSpPr>
          <a:xfrm>
            <a:off x="1081735" y="-24333"/>
            <a:ext cx="7655587" cy="5256808"/>
            <a:chOff x="872575" y="1000462"/>
            <a:chExt cx="5985425" cy="3821297"/>
          </a:xfrm>
        </p:grpSpPr>
        <p:grpSp>
          <p:nvGrpSpPr>
            <p:cNvPr id="14" name="组合 16">
              <a:extLst>
                <a:ext uri="{FF2B5EF4-FFF2-40B4-BE49-F238E27FC236}">
                  <a16:creationId xmlns:a16="http://schemas.microsoft.com/office/drawing/2014/main" id="{C9BF6430-AF21-48E2-8ED9-BCC96C7F0CF3}"/>
                </a:ext>
              </a:extLst>
            </p:cNvPr>
            <p:cNvGrpSpPr/>
            <p:nvPr/>
          </p:nvGrpSpPr>
          <p:grpSpPr>
            <a:xfrm>
              <a:off x="1220964" y="2210239"/>
              <a:ext cx="5637036" cy="2611520"/>
              <a:chOff x="1828800" y="932842"/>
              <a:chExt cx="8008944" cy="342316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圆角矩形 22">
                <a:extLst>
                  <a:ext uri="{FF2B5EF4-FFF2-40B4-BE49-F238E27FC236}">
                    <a16:creationId xmlns:a16="http://schemas.microsoft.com/office/drawing/2014/main" id="{A271B4FA-223E-4CAE-9EBA-FF298B0CFD8B}"/>
                  </a:ext>
                </a:extLst>
              </p:cNvPr>
              <p:cNvSpPr/>
              <p:nvPr/>
            </p:nvSpPr>
            <p:spPr>
              <a:xfrm flipV="1">
                <a:off x="1828800" y="932842"/>
                <a:ext cx="8008944" cy="3423160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7" name="圆角矩形 24">
                <a:extLst>
                  <a:ext uri="{FF2B5EF4-FFF2-40B4-BE49-F238E27FC236}">
                    <a16:creationId xmlns:a16="http://schemas.microsoft.com/office/drawing/2014/main" id="{614116E3-8D84-49F3-93DA-86B7B3D8A9F6}"/>
                  </a:ext>
                </a:extLst>
              </p:cNvPr>
              <p:cNvSpPr/>
              <p:nvPr/>
            </p:nvSpPr>
            <p:spPr>
              <a:xfrm flipV="1">
                <a:off x="1930550" y="1007532"/>
                <a:ext cx="7814501" cy="3320734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15" name="图片 21">
              <a:extLst>
                <a:ext uri="{FF2B5EF4-FFF2-40B4-BE49-F238E27FC236}">
                  <a16:creationId xmlns:a16="http://schemas.microsoft.com/office/drawing/2014/main" id="{B0B59608-5D91-449A-9062-9D3E693B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pic>
        <p:nvPicPr>
          <p:cNvPr id="29" name="图片 25">
            <a:extLst>
              <a:ext uri="{FF2B5EF4-FFF2-40B4-BE49-F238E27FC236}">
                <a16:creationId xmlns:a16="http://schemas.microsoft.com/office/drawing/2014/main" id="{6444F916-ECA9-468B-A599-F78B8904A1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68" y="1583014"/>
            <a:ext cx="1912507" cy="3691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1FF021-B6AF-4508-A46D-413A263439E2}"/>
              </a:ext>
            </a:extLst>
          </p:cNvPr>
          <p:cNvSpPr txBox="1"/>
          <p:nvPr/>
        </p:nvSpPr>
        <p:spPr>
          <a:xfrm>
            <a:off x="1615625" y="2005819"/>
            <a:ext cx="72099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ể lại câu chuyện “Sự tích nhà sàn” hoặc đọc lại bài thơ Ngưỡng cửa cho người thân cùng nghe.</a:t>
            </a:r>
            <a:endParaRPr lang="en-US" sz="4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23" y="-24334"/>
            <a:ext cx="12190355" cy="6882334"/>
            <a:chOff x="0" y="-1"/>
            <a:chExt cx="9145588" cy="5145089"/>
          </a:xfrm>
        </p:grpSpPr>
        <p:sp>
          <p:nvSpPr>
            <p:cNvPr id="2" name="矩形 1"/>
            <p:cNvSpPr/>
            <p:nvPr/>
          </p:nvSpPr>
          <p:spPr bwMode="auto">
            <a:xfrm>
              <a:off x="0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8382794" y="0"/>
              <a:ext cx="762794" cy="514508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5400000">
              <a:off x="4409394" y="-382678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 bwMode="auto">
            <a:xfrm rot="5400000">
              <a:off x="4115877" y="801972"/>
              <a:ext cx="516335" cy="8169898"/>
            </a:xfrm>
            <a:prstGeom prst="rect">
              <a:avLst/>
            </a:prstGeom>
            <a:solidFill>
              <a:srgbClr val="990000"/>
            </a:solidFill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882" tIns="60941" rIns="121882" bIns="60941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6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1" i="0" u="none" strike="noStrike" kern="1200" cap="none" spc="0" normalizeH="0" baseline="0" noProof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Arial" pitchFamily="34" charset="0"/>
                <a:ea typeface="黑体" pitchFamily="49" charset="-122"/>
                <a:cs typeface="+mn-cs"/>
              </a:endParaRPr>
            </a:p>
          </p:txBody>
        </p:sp>
      </p:grpSp>
      <p:pic>
        <p:nvPicPr>
          <p:cNvPr id="28" name="Picture 12" descr="梅花右上角"/>
          <p:cNvPicPr>
            <a:picLocks noChangeAspect="1" noChangeArrowheads="1"/>
          </p:cNvPicPr>
          <p:nvPr/>
        </p:nvPicPr>
        <p:blipFill>
          <a:blip r:embed="rId3" cstate="print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05" y="-24334"/>
            <a:ext cx="4875295" cy="27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古典框边合层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884" y="3619443"/>
            <a:ext cx="3961177" cy="321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古典框边合层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" y="3619443"/>
            <a:ext cx="3961177" cy="321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CD92C6A6-0274-477C-BE17-4B7F2D47C5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2005" y="1847170"/>
            <a:ext cx="6813564" cy="304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6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06;p5">
            <a:extLst>
              <a:ext uri="{FF2B5EF4-FFF2-40B4-BE49-F238E27FC236}">
                <a16:creationId xmlns:a16="http://schemas.microsoft.com/office/drawing/2014/main" id="{4E685201-FBA6-4900-945C-2AFD1D1674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7080" y="1800519"/>
            <a:ext cx="7948587" cy="40035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111;p5">
            <a:extLst>
              <a:ext uri="{FF2B5EF4-FFF2-40B4-BE49-F238E27FC236}">
                <a16:creationId xmlns:a16="http://schemas.microsoft.com/office/drawing/2014/main" id="{8BE3FB10-C98C-47DF-8C73-233937AE4D78}"/>
              </a:ext>
            </a:extLst>
          </p:cNvPr>
          <p:cNvGrpSpPr/>
          <p:nvPr/>
        </p:nvGrpSpPr>
        <p:grpSpPr>
          <a:xfrm>
            <a:off x="275644" y="0"/>
            <a:ext cx="3186256" cy="1376488"/>
            <a:chOff x="2281872" y="530841"/>
            <a:chExt cx="3186256" cy="1376488"/>
          </a:xfrm>
        </p:grpSpPr>
        <p:pic>
          <p:nvPicPr>
            <p:cNvPr id="21" name="Google Shape;112;p5">
              <a:extLst>
                <a:ext uri="{FF2B5EF4-FFF2-40B4-BE49-F238E27FC236}">
                  <a16:creationId xmlns:a16="http://schemas.microsoft.com/office/drawing/2014/main" id="{1702F479-CD91-4FC3-BCE4-7FEC0A82FA6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81872" y="530841"/>
              <a:ext cx="3186256" cy="13764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13;p5">
              <a:extLst>
                <a:ext uri="{FF2B5EF4-FFF2-40B4-BE49-F238E27FC236}">
                  <a16:creationId xmlns:a16="http://schemas.microsoft.com/office/drawing/2014/main" id="{4C991ACB-0ED7-459C-903E-9A054C813597}"/>
                </a:ext>
              </a:extLst>
            </p:cNvPr>
            <p:cNvSpPr txBox="1"/>
            <p:nvPr/>
          </p:nvSpPr>
          <p:spPr>
            <a:xfrm>
              <a:off x="2423592" y="867053"/>
              <a:ext cx="288032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14B6C"/>
                  </a:solidFill>
                  <a:effectLst/>
                  <a:uLnTx/>
                  <a:uFillTx/>
                  <a:latin typeface="Coiny" panose="02000903060500060000" pitchFamily="2" charset="0"/>
                  <a:ea typeface="Times New Roman"/>
                  <a:cs typeface="Times New Roman"/>
                  <a:sym typeface="Times New Roman"/>
                </a:rPr>
                <a:t>Nghe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D14B6C"/>
                  </a:solidFill>
                  <a:effectLst/>
                  <a:uLnTx/>
                  <a:uFillTx/>
                  <a:latin typeface="Coiny" panose="02000903060500060000" pitchFamily="2" charset="0"/>
                  <a:ea typeface="Times New Roman"/>
                  <a:cs typeface="Times New Roman"/>
                  <a:sym typeface="Times New Roman"/>
                </a:rPr>
                <a:t> –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14B6C"/>
                  </a:solidFill>
                  <a:effectLst/>
                  <a:uLnTx/>
                  <a:uFillTx/>
                  <a:latin typeface="Coiny" panose="02000903060500060000" pitchFamily="2" charset="0"/>
                  <a:ea typeface="Times New Roman"/>
                  <a:cs typeface="Times New Roman"/>
                  <a:sym typeface="Times New Roman"/>
                </a:rPr>
                <a:t>viết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D14B6C"/>
                </a:solidFill>
                <a:effectLst/>
                <a:uLnTx/>
                <a:uFillTx/>
                <a:latin typeface="Coiny" panose="02000903060500060000" pitchFamily="2" charset="0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5C48D45-CB21-4C9E-8877-D3265307EE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178" y="3429000"/>
            <a:ext cx="3163877" cy="31638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6E4808-1703-49DE-AB87-39C499C89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587" y="2421668"/>
            <a:ext cx="5121084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0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a5804deac6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095" cy="6885305"/>
          </a:xfrm>
          <a:prstGeom prst="rect">
            <a:avLst/>
          </a:prstGeom>
        </p:spPr>
      </p:pic>
      <p:sp>
        <p:nvSpPr>
          <p:cNvPr id="8" name="矩形 32">
            <a:extLst>
              <a:ext uri="{FF2B5EF4-FFF2-40B4-BE49-F238E27FC236}">
                <a16:creationId xmlns:a16="http://schemas.microsoft.com/office/drawing/2014/main" id="{FE1ABB48-0B7F-419A-9573-8272D586AABD}"/>
              </a:ext>
            </a:extLst>
          </p:cNvPr>
          <p:cNvSpPr/>
          <p:nvPr/>
        </p:nvSpPr>
        <p:spPr>
          <a:xfrm>
            <a:off x="357619" y="292537"/>
            <a:ext cx="11476762" cy="6244724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ea"/>
              <a:sym typeface="+mn-lt"/>
            </a:endParaRPr>
          </a:p>
        </p:txBody>
      </p:sp>
      <p:sp>
        <p:nvSpPr>
          <p:cNvPr id="9" name="矩形 33">
            <a:extLst>
              <a:ext uri="{FF2B5EF4-FFF2-40B4-BE49-F238E27FC236}">
                <a16:creationId xmlns:a16="http://schemas.microsoft.com/office/drawing/2014/main" id="{4A73DACA-13AD-4D7B-A558-927044A573B7}"/>
              </a:ext>
            </a:extLst>
          </p:cNvPr>
          <p:cNvSpPr/>
          <p:nvPr/>
        </p:nvSpPr>
        <p:spPr>
          <a:xfrm>
            <a:off x="413425" y="381335"/>
            <a:ext cx="11365150" cy="6056484"/>
          </a:xfrm>
          <a:prstGeom prst="rect">
            <a:avLst/>
          </a:prstGeom>
          <a:noFill/>
          <a:ln w="12700" cap="flat" cmpd="sng" algn="ctr">
            <a:solidFill>
              <a:srgbClr val="88CBB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ea"/>
              <a:sym typeface="+mn-lt"/>
            </a:endParaRPr>
          </a:p>
        </p:txBody>
      </p:sp>
      <p:pic>
        <p:nvPicPr>
          <p:cNvPr id="25" name="Google Shape;138;p9">
            <a:extLst>
              <a:ext uri="{FF2B5EF4-FFF2-40B4-BE49-F238E27FC236}">
                <a16:creationId xmlns:a16="http://schemas.microsoft.com/office/drawing/2014/main" id="{86E6A886-8710-4928-A82C-5609EF41BA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621" y="262041"/>
            <a:ext cx="11155661" cy="6595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40;p9">
            <a:extLst>
              <a:ext uri="{FF2B5EF4-FFF2-40B4-BE49-F238E27FC236}">
                <a16:creationId xmlns:a16="http://schemas.microsoft.com/office/drawing/2014/main" id="{A350309F-9B6C-4070-9424-D639681E2F7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9416" y="908720"/>
            <a:ext cx="13144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44;p9">
            <a:extLst>
              <a:ext uri="{FF2B5EF4-FFF2-40B4-BE49-F238E27FC236}">
                <a16:creationId xmlns:a16="http://schemas.microsoft.com/office/drawing/2014/main" id="{0C2A6F23-3824-4ABF-AE68-E13B0DE97FE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3347" y="501469"/>
            <a:ext cx="3201038" cy="136470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113;p5">
            <a:extLst>
              <a:ext uri="{FF2B5EF4-FFF2-40B4-BE49-F238E27FC236}">
                <a16:creationId xmlns:a16="http://schemas.microsoft.com/office/drawing/2014/main" id="{4B53A219-D92C-436B-A982-9B34F6464F1E}"/>
              </a:ext>
            </a:extLst>
          </p:cNvPr>
          <p:cNvSpPr txBox="1"/>
          <p:nvPr/>
        </p:nvSpPr>
        <p:spPr>
          <a:xfrm>
            <a:off x="838621" y="853244"/>
            <a:ext cx="288032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14B6C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Nghe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D14B6C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–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D14B6C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viết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D14B6C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75DEAD-A2AA-4ED5-B251-4B7F291C8A93}"/>
              </a:ext>
            </a:extLst>
          </p:cNvPr>
          <p:cNvSpPr/>
          <p:nvPr/>
        </p:nvSpPr>
        <p:spPr>
          <a:xfrm>
            <a:off x="1436998" y="1526442"/>
            <a:ext cx="878925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(Trích)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 yêu đồ đạc trong nhà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 em trò chuyện như là bạn thân.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Cái bàn kể chuyện rừng xanh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Quạt nan mang đến gió lành trời xa.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Đồng hồ giọng nói thiết tha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Nhắc em ngày tháng thường là trôi mau.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Ngọn đèn sáng giữa trời khuya</a:t>
            </a:r>
          </a:p>
          <a:p>
            <a:pPr lvl="0" algn="ct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Như ngôi sao nhỏ gọi về niềm vui.</a:t>
            </a:r>
          </a:p>
          <a:p>
            <a:pPr lvl="0" algn="r">
              <a:buClr>
                <a:srgbClr val="000000"/>
              </a:buClr>
            </a:pPr>
            <a:r>
              <a:rPr lang="vi-VN" sz="3000" kern="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(Phan Thị Thanh Nhàn)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75DB79-9A25-4D9A-9F30-47F23EF07F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132" y="647326"/>
            <a:ext cx="5041829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9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118597" y="404630"/>
            <a:ext cx="2916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Đồ đạc trong nhà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4572191" y="9701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(Tǟí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1593324" y="154550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đạc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6513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em Ǉrò εuΐİn ηư là bạn κân.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1517910" y="2627151"/>
            <a:ext cx="6249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bàn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ΓϜ 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İn ǟừng xa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017649" y="3144144"/>
            <a:ext cx="6345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 wan jang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 gió là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ǇrƟ xa.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1593323" y="369341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ĐŬg hồ giŧg wĀ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Ğt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1017649" y="4222894"/>
            <a:ext cx="6750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Nǖắc em wgày κáng κưŊg là Ǉrċ jau.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1593323" y="4733187"/>
            <a:ext cx="698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Ngŧ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Α˝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sáng giữa ǇrƟ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A39201-BB56-4612-86C5-7300F4521CC7}"/>
              </a:ext>
            </a:extLst>
          </p:cNvPr>
          <p:cNvSpPr txBox="1"/>
          <p:nvPr/>
        </p:nvSpPr>
        <p:spPr>
          <a:xfrm>
            <a:off x="1017649" y="5269970"/>
            <a:ext cx="698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Nǖư wgċ sao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ỏ gĊ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ωϙ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Ηϛ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νί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958C58-B8AF-43FA-B656-FAC6ADD71ABF}"/>
              </a:ext>
            </a:extLst>
          </p:cNvPr>
          <p:cNvSpPr txBox="1"/>
          <p:nvPr/>
        </p:nvSpPr>
        <p:spPr>
          <a:xfrm>
            <a:off x="4868722" y="5806753"/>
            <a:ext cx="698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(Phan Thị Tha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Nǖàn)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3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1">
            <a:extLst>
              <a:ext uri="{FF2B5EF4-FFF2-40B4-BE49-F238E27FC236}">
                <a16:creationId xmlns:a16="http://schemas.microsoft.com/office/drawing/2014/main" id="{8D8B0916-EF32-44ED-8CEC-375CB92C29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56" y="5676272"/>
            <a:ext cx="1481091" cy="187403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F80233E-7BEE-4346-B705-E0ADDED8DE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l="14652" t="5398" r="13552" b="3933"/>
          <a:stretch/>
        </p:blipFill>
        <p:spPr>
          <a:xfrm flipH="1">
            <a:off x="151826" y="5039550"/>
            <a:ext cx="1458752" cy="1696915"/>
          </a:xfrm>
          <a:prstGeom prst="rect">
            <a:avLst/>
          </a:prstGeom>
        </p:spPr>
      </p:pic>
      <p:pic>
        <p:nvPicPr>
          <p:cNvPr id="47" name="Google Shape;99;p4">
            <a:extLst>
              <a:ext uri="{FF2B5EF4-FFF2-40B4-BE49-F238E27FC236}">
                <a16:creationId xmlns:a16="http://schemas.microsoft.com/office/drawing/2014/main" id="{E2CA39EC-DF70-4DC7-99FE-CCA8797740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7151" y="121535"/>
            <a:ext cx="10108245" cy="628434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8F5CB12-AF36-495B-A0C1-0A23ACBB932A}"/>
              </a:ext>
            </a:extLst>
          </p:cNvPr>
          <p:cNvSpPr/>
          <p:nvPr/>
        </p:nvSpPr>
        <p:spPr>
          <a:xfrm>
            <a:off x="1965200" y="1768934"/>
            <a:ext cx="85127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thầm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đoạn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cầu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微软雅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6737494E-8ED1-4791-8AB2-86E62FA155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036" b="100000" l="0" r="275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615" r="69408" b="8818"/>
          <a:stretch/>
        </p:blipFill>
        <p:spPr>
          <a:xfrm>
            <a:off x="1608786" y="2928956"/>
            <a:ext cx="984885" cy="5334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4163ED1A-A4A8-4268-B526-524D8CBB5FA9}"/>
              </a:ext>
            </a:extLst>
          </p:cNvPr>
          <p:cNvSpPr/>
          <p:nvPr/>
        </p:nvSpPr>
        <p:spPr>
          <a:xfrm>
            <a:off x="2459056" y="2903268"/>
            <a:ext cx="8115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1. Gạch chân dưới tiếng/từ khó đọc, dễ viết sai.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F210A76-ADAF-444A-8E55-011D8348EA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036" b="100000" l="0" r="275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615" r="69408" b="8818"/>
          <a:stretch/>
        </p:blipFill>
        <p:spPr>
          <a:xfrm>
            <a:off x="1683063" y="3938626"/>
            <a:ext cx="984885" cy="53340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60E6F7C1-79B5-4D99-9BBC-C9B78202CEC0}"/>
              </a:ext>
            </a:extLst>
          </p:cNvPr>
          <p:cNvSpPr/>
          <p:nvPr/>
        </p:nvSpPr>
        <p:spPr>
          <a:xfrm>
            <a:off x="2533334" y="3900095"/>
            <a:ext cx="75340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3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. Em cần lưu ý điều gì khi trình bày bài 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421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0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l="1223" r="938"/>
          <a:stretch>
            <a:fillRect/>
          </a:stretch>
        </p:blipFill>
        <p:spPr>
          <a:xfrm>
            <a:off x="0" y="-594"/>
            <a:ext cx="12192000" cy="6858594"/>
          </a:xfrm>
          <a:custGeom>
            <a:avLst/>
            <a:gdLst>
              <a:gd name="connsiteX0" fmla="*/ 0 w 12192000"/>
              <a:gd name="connsiteY0" fmla="*/ 0 h 6858594"/>
              <a:gd name="connsiteX1" fmla="*/ 12192000 w 12192000"/>
              <a:gd name="connsiteY1" fmla="*/ 0 h 6858594"/>
              <a:gd name="connsiteX2" fmla="*/ 12192000 w 12192000"/>
              <a:gd name="connsiteY2" fmla="*/ 6858594 h 6858594"/>
              <a:gd name="connsiteX3" fmla="*/ 0 w 12192000"/>
              <a:gd name="connsiteY3" fmla="*/ 6858594 h 685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594">
                <a:moveTo>
                  <a:pt x="0" y="0"/>
                </a:moveTo>
                <a:lnTo>
                  <a:pt x="12192000" y="0"/>
                </a:lnTo>
                <a:lnTo>
                  <a:pt x="12192000" y="6858594"/>
                </a:lnTo>
                <a:lnTo>
                  <a:pt x="0" y="6858594"/>
                </a:lnTo>
                <a:close/>
              </a:path>
            </a:pathLst>
          </a:custGeom>
        </p:spPr>
      </p:pic>
      <p:sp>
        <p:nvSpPr>
          <p:cNvPr id="3" name="矩形 32">
            <a:extLst>
              <a:ext uri="{FF2B5EF4-FFF2-40B4-BE49-F238E27FC236}">
                <a16:creationId xmlns:a16="http://schemas.microsoft.com/office/drawing/2014/main" id="{D272AE16-E0EF-4231-ABD5-659E321B85CE}"/>
              </a:ext>
            </a:extLst>
          </p:cNvPr>
          <p:cNvSpPr/>
          <p:nvPr/>
        </p:nvSpPr>
        <p:spPr>
          <a:xfrm>
            <a:off x="914399" y="1443790"/>
            <a:ext cx="10748212" cy="4219073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07号-萌趣欢乐体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矩形 33">
            <a:extLst>
              <a:ext uri="{FF2B5EF4-FFF2-40B4-BE49-F238E27FC236}">
                <a16:creationId xmlns:a16="http://schemas.microsoft.com/office/drawing/2014/main" id="{20F52424-A0E8-4BFD-AB71-316BF51F0736}"/>
              </a:ext>
            </a:extLst>
          </p:cNvPr>
          <p:cNvSpPr/>
          <p:nvPr/>
        </p:nvSpPr>
        <p:spPr>
          <a:xfrm>
            <a:off x="1114688" y="1554118"/>
            <a:ext cx="10260595" cy="3947589"/>
          </a:xfrm>
          <a:prstGeom prst="rect">
            <a:avLst/>
          </a:prstGeom>
          <a:noFill/>
          <a:ln w="12700" cap="flat" cmpd="sng" algn="ctr">
            <a:solidFill>
              <a:srgbClr val="88CBB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07号-萌趣欢乐体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009D4-FCF6-4C0B-B8F9-235426533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9" y="1089706"/>
            <a:ext cx="802142" cy="8021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AFD51-B1D4-4FFE-852F-DB7CD12A3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41" y="6045046"/>
            <a:ext cx="1445343" cy="1445343"/>
          </a:xfrm>
          <a:prstGeom prst="rect">
            <a:avLst/>
          </a:prstGeom>
        </p:spPr>
      </p:pic>
      <p:pic>
        <p:nvPicPr>
          <p:cNvPr id="18" name="Picture 17" descr="Shape, rectangle&#10;&#10;Description automatically generated">
            <a:extLst>
              <a:ext uri="{FF2B5EF4-FFF2-40B4-BE49-F238E27FC236}">
                <a16:creationId xmlns:a16="http://schemas.microsoft.com/office/drawing/2014/main" id="{B3A53737-55F9-440D-AD85-1C53BE9DA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981" y="473277"/>
            <a:ext cx="6009617" cy="7543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819030C-A395-4674-AB92-9124296003EB}"/>
              </a:ext>
            </a:extLst>
          </p:cNvPr>
          <p:cNvSpPr txBox="1"/>
          <p:nvPr/>
        </p:nvSpPr>
        <p:spPr>
          <a:xfrm>
            <a:off x="4234858" y="535708"/>
            <a:ext cx="3609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208FBA08-3AAE-4672-A5B5-0D8990F9ED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7660504" y="307664"/>
            <a:ext cx="1521589" cy="8447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759DF5-1CDD-40F3-A9D3-B12E61C35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4485" y="2313973"/>
            <a:ext cx="5141595" cy="5141595"/>
          </a:xfrm>
          <a:prstGeom prst="rect">
            <a:avLst/>
          </a:prstGeom>
        </p:spPr>
      </p:pic>
      <p:sp>
        <p:nvSpPr>
          <p:cNvPr id="21" name="Cloud Callout 7">
            <a:extLst>
              <a:ext uri="{FF2B5EF4-FFF2-40B4-BE49-F238E27FC236}">
                <a16:creationId xmlns:a16="http://schemas.microsoft.com/office/drawing/2014/main" id="{5DC839CF-AED4-4C8E-AACE-93D319B8C614}"/>
              </a:ext>
            </a:extLst>
          </p:cNvPr>
          <p:cNvSpPr/>
          <p:nvPr/>
        </p:nvSpPr>
        <p:spPr>
          <a:xfrm>
            <a:off x="5062194" y="1375850"/>
            <a:ext cx="5125559" cy="2316480"/>
          </a:xfrm>
          <a:prstGeom prst="cloudCallout">
            <a:avLst>
              <a:gd name="adj1" fmla="val 49255"/>
              <a:gd name="adj2" fmla="val 5838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solidFill>
              <a:srgbClr val="CA8F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rò</a:t>
            </a:r>
            <a:r>
              <a:rPr kumimoji="0" lang="en-US" sz="48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8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chuyện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A567AC-B7EE-495E-9598-9BBDA2F2A12C}"/>
              </a:ext>
            </a:extLst>
          </p:cNvPr>
          <p:cNvSpPr/>
          <p:nvPr/>
        </p:nvSpPr>
        <p:spPr>
          <a:xfrm>
            <a:off x="1348769" y="1701346"/>
            <a:ext cx="25811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chuyện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480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4 0.03056 C -0.3504 0.0213 -0.31081 0.01458 -0.26263 0.01458 C -0.21303 0.01458 -0.17344 0.0213 -0.17344 0.03056 C -0.17344 0.03958 -0.13386 0.04676 -0.08425 0.04676 C -0.03607 0.04676 0.00364 0.03958 0.00364 0.03056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l="1223" r="938"/>
          <a:stretch>
            <a:fillRect/>
          </a:stretch>
        </p:blipFill>
        <p:spPr>
          <a:xfrm>
            <a:off x="0" y="-594"/>
            <a:ext cx="12192000" cy="6858594"/>
          </a:xfrm>
          <a:custGeom>
            <a:avLst/>
            <a:gdLst>
              <a:gd name="connsiteX0" fmla="*/ 0 w 12192000"/>
              <a:gd name="connsiteY0" fmla="*/ 0 h 6858594"/>
              <a:gd name="connsiteX1" fmla="*/ 12192000 w 12192000"/>
              <a:gd name="connsiteY1" fmla="*/ 0 h 6858594"/>
              <a:gd name="connsiteX2" fmla="*/ 12192000 w 12192000"/>
              <a:gd name="connsiteY2" fmla="*/ 6858594 h 6858594"/>
              <a:gd name="connsiteX3" fmla="*/ 0 w 12192000"/>
              <a:gd name="connsiteY3" fmla="*/ 6858594 h 685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594">
                <a:moveTo>
                  <a:pt x="0" y="0"/>
                </a:moveTo>
                <a:lnTo>
                  <a:pt x="12192000" y="0"/>
                </a:lnTo>
                <a:lnTo>
                  <a:pt x="12192000" y="6858594"/>
                </a:lnTo>
                <a:lnTo>
                  <a:pt x="0" y="6858594"/>
                </a:lnTo>
                <a:close/>
              </a:path>
            </a:pathLst>
          </a:custGeom>
        </p:spPr>
      </p:pic>
      <p:sp>
        <p:nvSpPr>
          <p:cNvPr id="3" name="矩形 32">
            <a:extLst>
              <a:ext uri="{FF2B5EF4-FFF2-40B4-BE49-F238E27FC236}">
                <a16:creationId xmlns:a16="http://schemas.microsoft.com/office/drawing/2014/main" id="{D272AE16-E0EF-4231-ABD5-659E321B85CE}"/>
              </a:ext>
            </a:extLst>
          </p:cNvPr>
          <p:cNvSpPr/>
          <p:nvPr/>
        </p:nvSpPr>
        <p:spPr>
          <a:xfrm>
            <a:off x="914399" y="1443790"/>
            <a:ext cx="10748212" cy="4219073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07号-萌趣欢乐体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矩形 33">
            <a:extLst>
              <a:ext uri="{FF2B5EF4-FFF2-40B4-BE49-F238E27FC236}">
                <a16:creationId xmlns:a16="http://schemas.microsoft.com/office/drawing/2014/main" id="{20F52424-A0E8-4BFD-AB71-316BF51F0736}"/>
              </a:ext>
            </a:extLst>
          </p:cNvPr>
          <p:cNvSpPr/>
          <p:nvPr/>
        </p:nvSpPr>
        <p:spPr>
          <a:xfrm>
            <a:off x="1114688" y="1554118"/>
            <a:ext cx="10260595" cy="3947589"/>
          </a:xfrm>
          <a:prstGeom prst="rect">
            <a:avLst/>
          </a:prstGeom>
          <a:noFill/>
          <a:ln w="12700" cap="flat" cmpd="sng" algn="ctr">
            <a:solidFill>
              <a:srgbClr val="88CBB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07号-萌趣欢乐体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009D4-FCF6-4C0B-B8F9-235426533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9" y="1089706"/>
            <a:ext cx="802142" cy="802142"/>
          </a:xfrm>
          <a:prstGeom prst="rect">
            <a:avLst/>
          </a:prstGeom>
        </p:spPr>
      </p:pic>
      <p:pic>
        <p:nvPicPr>
          <p:cNvPr id="27" name="图片 10" descr="图片包含 物体&#10;&#10;自动生成的说明">
            <a:extLst>
              <a:ext uri="{FF2B5EF4-FFF2-40B4-BE49-F238E27FC236}">
                <a16:creationId xmlns:a16="http://schemas.microsoft.com/office/drawing/2014/main" id="{A0D03FEC-E922-4D6B-8807-DAC5A61F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25"/>
          <a:stretch/>
        </p:blipFill>
        <p:spPr>
          <a:xfrm>
            <a:off x="11434521" y="107340"/>
            <a:ext cx="1390174" cy="2440256"/>
          </a:xfrm>
          <a:prstGeom prst="rect">
            <a:avLst/>
          </a:prstGeom>
        </p:spPr>
      </p:pic>
      <p:pic>
        <p:nvPicPr>
          <p:cNvPr id="18" name="Picture 17" descr="Shape, rectangle&#10;&#10;Description automatically generated">
            <a:extLst>
              <a:ext uri="{FF2B5EF4-FFF2-40B4-BE49-F238E27FC236}">
                <a16:creationId xmlns:a16="http://schemas.microsoft.com/office/drawing/2014/main" id="{B3A53737-55F9-440D-AD85-1C53BE9DA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981" y="473277"/>
            <a:ext cx="6009617" cy="7543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819030C-A395-4674-AB92-9124296003EB}"/>
              </a:ext>
            </a:extLst>
          </p:cNvPr>
          <p:cNvSpPr txBox="1"/>
          <p:nvPr/>
        </p:nvSpPr>
        <p:spPr>
          <a:xfrm>
            <a:off x="4234858" y="535708"/>
            <a:ext cx="3609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208FBA08-3AAE-4672-A5B5-0D8990F9ED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7660504" y="307664"/>
            <a:ext cx="1521589" cy="8447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759DF5-1CDD-40F3-A9D3-B12E61C35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3723" y="2313973"/>
            <a:ext cx="5141595" cy="514159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6A567AC-B7EE-495E-9598-9BBDA2F2A12C}"/>
              </a:ext>
            </a:extLst>
          </p:cNvPr>
          <p:cNvSpPr/>
          <p:nvPr/>
        </p:nvSpPr>
        <p:spPr>
          <a:xfrm>
            <a:off x="1348769" y="1701346"/>
            <a:ext cx="25811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rò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chuyện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18F153-3314-453C-8B3F-C25E3DB35A87}"/>
              </a:ext>
            </a:extLst>
          </p:cNvPr>
          <p:cNvSpPr/>
          <p:nvPr/>
        </p:nvSpPr>
        <p:spPr>
          <a:xfrm>
            <a:off x="4099292" y="1706041"/>
            <a:ext cx="1553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khuya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Cloud Callout 10">
            <a:extLst>
              <a:ext uri="{FF2B5EF4-FFF2-40B4-BE49-F238E27FC236}">
                <a16:creationId xmlns:a16="http://schemas.microsoft.com/office/drawing/2014/main" id="{827D7FDF-24C2-4BDD-9050-3B02C43234B6}"/>
              </a:ext>
            </a:extLst>
          </p:cNvPr>
          <p:cNvSpPr/>
          <p:nvPr/>
        </p:nvSpPr>
        <p:spPr>
          <a:xfrm>
            <a:off x="5822288" y="1438323"/>
            <a:ext cx="4298519" cy="2316480"/>
          </a:xfrm>
          <a:prstGeom prst="cloudCallout">
            <a:avLst>
              <a:gd name="adj1" fmla="val 48644"/>
              <a:gd name="adj2" fmla="val 5105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solidFill>
              <a:srgbClr val="CA8F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A8F4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khuya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CA8F4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8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4 0.03056 C -0.3504 0.0213 -0.31081 0.01458 -0.26263 0.01458 C -0.21303 0.01458 -0.17344 0.0213 -0.17344 0.03056 C -0.17344 0.03958 -0.13386 0.04676 -0.08425 0.04676 C -0.03607 0.04676 0.00364 0.03958 0.00364 0.03056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a5804deac6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095" cy="6885305"/>
          </a:xfrm>
          <a:prstGeom prst="rect">
            <a:avLst/>
          </a:prstGeom>
        </p:spPr>
      </p:pic>
      <p:sp>
        <p:nvSpPr>
          <p:cNvPr id="8" name="矩形 32">
            <a:extLst>
              <a:ext uri="{FF2B5EF4-FFF2-40B4-BE49-F238E27FC236}">
                <a16:creationId xmlns:a16="http://schemas.microsoft.com/office/drawing/2014/main" id="{FE1ABB48-0B7F-419A-9573-8272D586AABD}"/>
              </a:ext>
            </a:extLst>
          </p:cNvPr>
          <p:cNvSpPr/>
          <p:nvPr/>
        </p:nvSpPr>
        <p:spPr>
          <a:xfrm>
            <a:off x="357619" y="292537"/>
            <a:ext cx="11476762" cy="6244724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ea"/>
              <a:sym typeface="+mn-lt"/>
            </a:endParaRPr>
          </a:p>
        </p:txBody>
      </p:sp>
      <p:pic>
        <p:nvPicPr>
          <p:cNvPr id="13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71986D31-4457-406D-8FF0-4F559043F0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97"/>
          <a:stretch/>
        </p:blipFill>
        <p:spPr bwMode="auto">
          <a:xfrm>
            <a:off x="4559874" y="1875627"/>
            <a:ext cx="6076950" cy="415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5317;p41">
            <a:extLst>
              <a:ext uri="{FF2B5EF4-FFF2-40B4-BE49-F238E27FC236}">
                <a16:creationId xmlns:a16="http://schemas.microsoft.com/office/drawing/2014/main" id="{0B90061D-9798-4900-9DA7-4E62829765A3}"/>
              </a:ext>
            </a:extLst>
          </p:cNvPr>
          <p:cNvSpPr txBox="1">
            <a:spLocks/>
          </p:cNvSpPr>
          <p:nvPr/>
        </p:nvSpPr>
        <p:spPr>
          <a:xfrm>
            <a:off x="4419572" y="495824"/>
            <a:ext cx="5965428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457200">
              <a:buClr>
                <a:prstClr val="black"/>
              </a:buClr>
            </a:pPr>
            <a:r>
              <a:rPr lang="vi-VN" sz="4000" b="0">
                <a:solidFill>
                  <a:srgbClr val="00B050"/>
                </a:solidFill>
                <a:latin typeface="Arial" panose="020B0604020202020204" pitchFamily="34" charset="0"/>
              </a:rPr>
              <a:t>Lưu ý khi trình bày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5ADC4D-6249-48E7-A380-FEE89B164DF1}"/>
              </a:ext>
            </a:extLst>
          </p:cNvPr>
          <p:cNvSpPr/>
          <p:nvPr/>
        </p:nvSpPr>
        <p:spPr>
          <a:xfrm>
            <a:off x="4613138" y="1903361"/>
            <a:ext cx="476705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C07839-0D6A-4410-897D-2DB0EB48E9E8}"/>
              </a:ext>
            </a:extLst>
          </p:cNvPr>
          <p:cNvSpPr/>
          <p:nvPr/>
        </p:nvSpPr>
        <p:spPr>
          <a:xfrm>
            <a:off x="5089844" y="1903361"/>
            <a:ext cx="451996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DA6842-F60B-4544-8E82-69A664AC2E87}"/>
              </a:ext>
            </a:extLst>
          </p:cNvPr>
          <p:cNvSpPr/>
          <p:nvPr/>
        </p:nvSpPr>
        <p:spPr>
          <a:xfrm>
            <a:off x="5541839" y="1903361"/>
            <a:ext cx="457525" cy="468000"/>
          </a:xfrm>
          <a:prstGeom prst="rect">
            <a:avLst/>
          </a:prstGeom>
          <a:solidFill>
            <a:srgbClr val="8064A2"/>
          </a:solidFill>
          <a:ln w="12700" cap="flat" cmpd="sng" algn="ctr">
            <a:solidFill>
              <a:srgbClr val="8064A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4FE4013-4F9F-4207-AF0D-83CA470DA9B2}"/>
              </a:ext>
            </a:extLst>
          </p:cNvPr>
          <p:cNvCxnSpPr/>
          <p:nvPr/>
        </p:nvCxnSpPr>
        <p:spPr>
          <a:xfrm flipV="1">
            <a:off x="3154376" y="2283887"/>
            <a:ext cx="1405498" cy="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C64FA1BD-A664-4EF6-8F61-CFEB2C999608}"/>
              </a:ext>
            </a:extLst>
          </p:cNvPr>
          <p:cNvSpPr/>
          <p:nvPr/>
        </p:nvSpPr>
        <p:spPr>
          <a:xfrm>
            <a:off x="5979922" y="3221197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C314B3-7627-4994-800A-CC02813BE03A}"/>
              </a:ext>
            </a:extLst>
          </p:cNvPr>
          <p:cNvSpPr/>
          <p:nvPr/>
        </p:nvSpPr>
        <p:spPr>
          <a:xfrm>
            <a:off x="5506539" y="3678994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653FF9-1EDD-4D93-8E6E-E3995E5EAE04}"/>
              </a:ext>
            </a:extLst>
          </p:cNvPr>
          <p:cNvSpPr/>
          <p:nvPr/>
        </p:nvSpPr>
        <p:spPr>
          <a:xfrm>
            <a:off x="2644265" y="1792989"/>
            <a:ext cx="2084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Lùi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ô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F99F29-A644-44F1-8E9E-5C5E461BB3FB}"/>
              </a:ext>
            </a:extLst>
          </p:cNvPr>
          <p:cNvSpPr/>
          <p:nvPr/>
        </p:nvSpPr>
        <p:spPr>
          <a:xfrm>
            <a:off x="4608921" y="2371360"/>
            <a:ext cx="476705" cy="450565"/>
          </a:xfrm>
          <a:prstGeom prst="rect">
            <a:avLst/>
          </a:prstGeom>
          <a:solidFill>
            <a:srgbClr val="00FF00"/>
          </a:solidFill>
          <a:ln w="12700" cap="flat" cmpd="sng" algn="ctr">
            <a:solidFill>
              <a:srgbClr val="9BBB5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1AA016-AF68-4ED7-ABA7-204739E05497}"/>
              </a:ext>
            </a:extLst>
          </p:cNvPr>
          <p:cNvSpPr/>
          <p:nvPr/>
        </p:nvSpPr>
        <p:spPr>
          <a:xfrm>
            <a:off x="5085627" y="2371360"/>
            <a:ext cx="451996" cy="450565"/>
          </a:xfrm>
          <a:prstGeom prst="rect">
            <a:avLst/>
          </a:prstGeom>
          <a:solidFill>
            <a:srgbClr val="00FF00"/>
          </a:solidFill>
          <a:ln w="12700" cap="flat" cmpd="sng" algn="ctr">
            <a:solidFill>
              <a:srgbClr val="9BBB5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0E52544-5995-4EDF-AB9D-5F24DCE476D6}"/>
              </a:ext>
            </a:extLst>
          </p:cNvPr>
          <p:cNvCxnSpPr/>
          <p:nvPr/>
        </p:nvCxnSpPr>
        <p:spPr>
          <a:xfrm flipV="1">
            <a:off x="3145518" y="2761909"/>
            <a:ext cx="1405498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2F72406-7916-4EBD-9BF3-81D4F72AABAB}"/>
              </a:ext>
            </a:extLst>
          </p:cNvPr>
          <p:cNvSpPr/>
          <p:nvPr/>
        </p:nvSpPr>
        <p:spPr>
          <a:xfrm>
            <a:off x="2636713" y="2287745"/>
            <a:ext cx="2084225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defTabSz="457200"/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Lùi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ô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2881E8B-77F4-400E-A78C-854E9E0BD9B5}"/>
              </a:ext>
            </a:extLst>
          </p:cNvPr>
          <p:cNvSpPr/>
          <p:nvPr/>
        </p:nvSpPr>
        <p:spPr>
          <a:xfrm>
            <a:off x="5963579" y="2321447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5408934-BDD9-4EC0-96C6-2BFFDDF012A3}"/>
              </a:ext>
            </a:extLst>
          </p:cNvPr>
          <p:cNvSpPr/>
          <p:nvPr/>
        </p:nvSpPr>
        <p:spPr>
          <a:xfrm>
            <a:off x="5511037" y="2776501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FD16A2E-9CA0-4B3E-AC5D-D4A5525F6730}"/>
              </a:ext>
            </a:extLst>
          </p:cNvPr>
          <p:cNvSpPr/>
          <p:nvPr/>
        </p:nvSpPr>
        <p:spPr>
          <a:xfrm>
            <a:off x="5975159" y="4133781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C1B1202-8EFF-405D-9D17-175495E2DE4F}"/>
              </a:ext>
            </a:extLst>
          </p:cNvPr>
          <p:cNvSpPr/>
          <p:nvPr/>
        </p:nvSpPr>
        <p:spPr>
          <a:xfrm>
            <a:off x="5501776" y="4591578"/>
            <a:ext cx="53172" cy="56561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5AEB21-D233-4504-BE36-5ACF8A9EF909}"/>
              </a:ext>
            </a:extLst>
          </p:cNvPr>
          <p:cNvSpPr txBox="1"/>
          <p:nvPr/>
        </p:nvSpPr>
        <p:spPr>
          <a:xfrm>
            <a:off x="5968410" y="2103782"/>
            <a:ext cx="3908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latin typeface="HP001 4 hàng" panose="020B0603050302020204" pitchFamily="34" charset="0"/>
              </a:rPr>
              <a:t>Em</a:t>
            </a:r>
            <a:r>
              <a:rPr lang="en-US" sz="2200" b="1" dirty="0">
                <a:latin typeface="HP001 4 hàng" panose="020B0603050302020204" pitchFamily="34" charset="0"/>
              </a:rPr>
              <a:t> </a:t>
            </a:r>
            <a:r>
              <a:rPr lang="el-GR" sz="2200" b="1" dirty="0">
                <a:latin typeface="HP001 4 hàng" panose="020B0603050302020204" pitchFamily="34" charset="0"/>
              </a:rPr>
              <a:t>ΐ</a:t>
            </a:r>
            <a:r>
              <a:rPr lang="en-US" sz="2200" b="1" dirty="0" err="1">
                <a:latin typeface="HP001 4 hàng" panose="020B0603050302020204" pitchFamily="34" charset="0"/>
              </a:rPr>
              <a:t>êu</a:t>
            </a:r>
            <a:r>
              <a:rPr lang="en-US" sz="2200" b="1" dirty="0"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latin typeface="HP001 4 hàng" panose="020B0603050302020204" pitchFamily="34" charset="0"/>
              </a:rPr>
              <a:t>đồ</a:t>
            </a:r>
            <a:r>
              <a:rPr lang="en-US" sz="2200" b="1" dirty="0"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latin typeface="HP001 4 hàng" panose="020B0603050302020204" pitchFamily="34" charset="0"/>
              </a:rPr>
              <a:t>đạc</a:t>
            </a:r>
            <a:r>
              <a:rPr lang="en-US" sz="2200" b="1" dirty="0">
                <a:latin typeface="HP001 4 hàng" panose="020B0603050302020204" pitchFamily="34" charset="0"/>
              </a:rPr>
              <a:t> </a:t>
            </a:r>
            <a:r>
              <a:rPr lang="en-US" sz="2200" b="1" dirty="0" err="1">
                <a:latin typeface="HP001 4 hàng" panose="020B0603050302020204" pitchFamily="34" charset="0"/>
              </a:rPr>
              <a:t>Ǉr</a:t>
            </a:r>
            <a:r>
              <a:rPr lang="el-GR" sz="2200" b="1" dirty="0">
                <a:latin typeface="HP001 4 hàng" panose="020B0603050302020204" pitchFamily="34" charset="0"/>
              </a:rPr>
              <a:t>Ϊ</a:t>
            </a:r>
            <a:r>
              <a:rPr lang="en-US" sz="2200" b="1" dirty="0">
                <a:latin typeface="HP001 4 hàng" panose="020B0603050302020204" pitchFamily="34" charset="0"/>
              </a:rPr>
              <a:t>g </a:t>
            </a:r>
            <a:r>
              <a:rPr lang="el-GR" sz="2200" b="1" dirty="0">
                <a:latin typeface="HP001 4 hàng" panose="020B0603050302020204" pitchFamily="34" charset="0"/>
              </a:rPr>
              <a:t>η</a:t>
            </a:r>
            <a:r>
              <a:rPr lang="en-US" sz="2200" b="1" dirty="0">
                <a:latin typeface="HP001 4 hàng" panose="020B0603050302020204" pitchFamily="34" charset="0"/>
              </a:rPr>
              <a:t>à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3E520CF-72E1-479C-9C77-084D48A5AE8D}"/>
              </a:ext>
            </a:extLst>
          </p:cNvPr>
          <p:cNvSpPr txBox="1"/>
          <p:nvPr/>
        </p:nvSpPr>
        <p:spPr>
          <a:xfrm>
            <a:off x="5499117" y="2570539"/>
            <a:ext cx="51867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 dirty="0">
                <a:latin typeface="HP001 4 hàng" panose="020B0603050302020204" pitchFamily="34" charset="0"/>
              </a:rPr>
              <a:t>Cùng em Ǉrò εuΐİn ηư là bạn κân. 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15130F-1246-4DCD-A8D5-4580388FB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48" y="0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  <p:bldP spid="21" grpId="0"/>
      <p:bldP spid="25" grpId="0" animBg="1"/>
      <p:bldP spid="30" grpId="0" animBg="1"/>
      <p:bldP spid="33" grpId="0"/>
      <p:bldP spid="34" grpId="0" animBg="1"/>
      <p:bldP spid="35" grpId="0" animBg="1"/>
      <p:bldP spid="36" grpId="0" animBg="1"/>
      <p:bldP spid="37" grpId="0" animBg="1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矩形 32">
            <a:extLst>
              <a:ext uri="{FF2B5EF4-FFF2-40B4-BE49-F238E27FC236}">
                <a16:creationId xmlns:a16="http://schemas.microsoft.com/office/drawing/2014/main" id="{F7A93FD5-F195-4020-B582-0F3A7D4E85B3}"/>
              </a:ext>
            </a:extLst>
          </p:cNvPr>
          <p:cNvSpPr/>
          <p:nvPr/>
        </p:nvSpPr>
        <p:spPr>
          <a:xfrm>
            <a:off x="721894" y="814137"/>
            <a:ext cx="10748212" cy="5229726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ea"/>
              <a:sym typeface="+mn-lt"/>
            </a:endParaRPr>
          </a:p>
        </p:txBody>
      </p:sp>
      <p:sp>
        <p:nvSpPr>
          <p:cNvPr id="6" name="矩形 33">
            <a:extLst>
              <a:ext uri="{FF2B5EF4-FFF2-40B4-BE49-F238E27FC236}">
                <a16:creationId xmlns:a16="http://schemas.microsoft.com/office/drawing/2014/main" id="{587E636F-9C3C-4447-A81B-344C93F539DF}"/>
              </a:ext>
            </a:extLst>
          </p:cNvPr>
          <p:cNvSpPr/>
          <p:nvPr/>
        </p:nvSpPr>
        <p:spPr>
          <a:xfrm>
            <a:off x="922183" y="924465"/>
            <a:ext cx="10260595" cy="4893210"/>
          </a:xfrm>
          <a:prstGeom prst="rect">
            <a:avLst/>
          </a:prstGeom>
          <a:noFill/>
          <a:ln w="12700" cap="flat" cmpd="sng" algn="ctr">
            <a:solidFill>
              <a:srgbClr val="88CBB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ea"/>
              <a:sym typeface="+mn-lt"/>
            </a:endParaRPr>
          </a:p>
        </p:txBody>
      </p:sp>
      <p:grpSp>
        <p:nvGrpSpPr>
          <p:cNvPr id="38" name="Google Shape;156;p10">
            <a:extLst>
              <a:ext uri="{FF2B5EF4-FFF2-40B4-BE49-F238E27FC236}">
                <a16:creationId xmlns:a16="http://schemas.microsoft.com/office/drawing/2014/main" id="{1E462C41-605E-4315-B42D-E03F961A199E}"/>
              </a:ext>
            </a:extLst>
          </p:cNvPr>
          <p:cNvGrpSpPr/>
          <p:nvPr/>
        </p:nvGrpSpPr>
        <p:grpSpPr>
          <a:xfrm>
            <a:off x="3168506" y="1479365"/>
            <a:ext cx="6301147" cy="1355932"/>
            <a:chOff x="5647866" y="1110140"/>
            <a:chExt cx="6301147" cy="1355932"/>
          </a:xfrm>
        </p:grpSpPr>
        <p:sp>
          <p:nvSpPr>
            <p:cNvPr id="39" name="Google Shape;157;p10">
              <a:extLst>
                <a:ext uri="{FF2B5EF4-FFF2-40B4-BE49-F238E27FC236}">
                  <a16:creationId xmlns:a16="http://schemas.microsoft.com/office/drawing/2014/main" id="{E1C40AFA-80C4-447D-B554-F6DC46B7524E}"/>
                </a:ext>
              </a:extLst>
            </p:cNvPr>
            <p:cNvSpPr/>
            <p:nvPr/>
          </p:nvSpPr>
          <p:spPr>
            <a:xfrm flipH="1">
              <a:off x="5647866" y="1530709"/>
              <a:ext cx="5832648" cy="935363"/>
            </a:xfrm>
            <a:custGeom>
              <a:avLst/>
              <a:gdLst/>
              <a:ahLst/>
              <a:cxnLst/>
              <a:rect l="l" t="t" r="r" b="b"/>
              <a:pathLst>
                <a:path w="648099" h="565791" extrusionOk="0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" name="Google Shape;158;p10">
              <a:extLst>
                <a:ext uri="{FF2B5EF4-FFF2-40B4-BE49-F238E27FC236}">
                  <a16:creationId xmlns:a16="http://schemas.microsoft.com/office/drawing/2014/main" id="{93B4ACCD-AEBC-4A49-8E87-CDE22299C7B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887720" y="1110140"/>
              <a:ext cx="773520" cy="711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Google Shape;159;p10">
              <a:extLst>
                <a:ext uri="{FF2B5EF4-FFF2-40B4-BE49-F238E27FC236}">
                  <a16:creationId xmlns:a16="http://schemas.microsoft.com/office/drawing/2014/main" id="{ECAF73BE-6A27-4EE3-B497-68C29B85A35E}"/>
                </a:ext>
              </a:extLst>
            </p:cNvPr>
            <p:cNvSpPr txBox="1"/>
            <p:nvPr/>
          </p:nvSpPr>
          <p:spPr>
            <a:xfrm>
              <a:off x="5807968" y="1816965"/>
              <a:ext cx="614104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" name="Google Shape;160;p10">
            <a:extLst>
              <a:ext uri="{FF2B5EF4-FFF2-40B4-BE49-F238E27FC236}">
                <a16:creationId xmlns:a16="http://schemas.microsoft.com/office/drawing/2014/main" id="{A79540D6-0947-40EB-B62B-E45D30CE2F8A}"/>
              </a:ext>
            </a:extLst>
          </p:cNvPr>
          <p:cNvGrpSpPr/>
          <p:nvPr/>
        </p:nvGrpSpPr>
        <p:grpSpPr>
          <a:xfrm>
            <a:off x="3168506" y="2911176"/>
            <a:ext cx="6038682" cy="1337060"/>
            <a:chOff x="6023992" y="2595996"/>
            <a:chExt cx="6038682" cy="1337060"/>
          </a:xfrm>
        </p:grpSpPr>
        <p:sp>
          <p:nvSpPr>
            <p:cNvPr id="43" name="Google Shape;161;p10">
              <a:extLst>
                <a:ext uri="{FF2B5EF4-FFF2-40B4-BE49-F238E27FC236}">
                  <a16:creationId xmlns:a16="http://schemas.microsoft.com/office/drawing/2014/main" id="{198CF235-D5A0-4926-B396-224E975522E0}"/>
                </a:ext>
              </a:extLst>
            </p:cNvPr>
            <p:cNvSpPr/>
            <p:nvPr/>
          </p:nvSpPr>
          <p:spPr>
            <a:xfrm flipH="1">
              <a:off x="6023992" y="2997693"/>
              <a:ext cx="5832648" cy="935363"/>
            </a:xfrm>
            <a:custGeom>
              <a:avLst/>
              <a:gdLst/>
              <a:ahLst/>
              <a:cxnLst/>
              <a:rect l="l" t="t" r="r" b="b"/>
              <a:pathLst>
                <a:path w="648099" h="565791" extrusionOk="0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" name="Google Shape;162;p10">
              <a:extLst>
                <a:ext uri="{FF2B5EF4-FFF2-40B4-BE49-F238E27FC236}">
                  <a16:creationId xmlns:a16="http://schemas.microsoft.com/office/drawing/2014/main" id="{63A8E98D-BCD7-45A2-97F9-4E70BE974E5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289154" y="2595996"/>
              <a:ext cx="773520" cy="7115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" name="Google Shape;164;p10">
            <a:extLst>
              <a:ext uri="{FF2B5EF4-FFF2-40B4-BE49-F238E27FC236}">
                <a16:creationId xmlns:a16="http://schemas.microsoft.com/office/drawing/2014/main" id="{EBCC693E-CDEF-49FF-95D1-091C003FE919}"/>
              </a:ext>
            </a:extLst>
          </p:cNvPr>
          <p:cNvGrpSpPr/>
          <p:nvPr/>
        </p:nvGrpSpPr>
        <p:grpSpPr>
          <a:xfrm>
            <a:off x="3043749" y="4415355"/>
            <a:ext cx="6038682" cy="1337060"/>
            <a:chOff x="5384298" y="3978951"/>
            <a:chExt cx="6038682" cy="1337060"/>
          </a:xfrm>
        </p:grpSpPr>
        <p:sp>
          <p:nvSpPr>
            <p:cNvPr id="46" name="Google Shape;165;p10">
              <a:extLst>
                <a:ext uri="{FF2B5EF4-FFF2-40B4-BE49-F238E27FC236}">
                  <a16:creationId xmlns:a16="http://schemas.microsoft.com/office/drawing/2014/main" id="{21FCD847-1328-483E-873F-275C8151C59A}"/>
                </a:ext>
              </a:extLst>
            </p:cNvPr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/>
              <a:ahLst/>
              <a:cxnLst/>
              <a:rect l="l" t="t" r="r" b="b"/>
              <a:pathLst>
                <a:path w="648099" h="565791" extrusionOk="0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" name="Google Shape;166;p10">
              <a:extLst>
                <a:ext uri="{FF2B5EF4-FFF2-40B4-BE49-F238E27FC236}">
                  <a16:creationId xmlns:a16="http://schemas.microsoft.com/office/drawing/2014/main" id="{04B33F63-A271-411C-8AD5-414F9408C1F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49460" y="3978951"/>
              <a:ext cx="773520" cy="7115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7AD987E6-C45C-4D39-B941-6A0AD44BBE42}"/>
              </a:ext>
            </a:extLst>
          </p:cNvPr>
          <p:cNvSpPr/>
          <p:nvPr/>
        </p:nvSpPr>
        <p:spPr>
          <a:xfrm>
            <a:off x="1009222" y="965270"/>
            <a:ext cx="37818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Tiêu</a:t>
            </a:r>
            <a:r>
              <a:rPr kumimoji="0" lang="en-US" sz="4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chí</a:t>
            </a:r>
            <a:r>
              <a:rPr kumimoji="0" lang="en-US" sz="4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đánh</a:t>
            </a:r>
            <a:r>
              <a:rPr kumimoji="0" lang="en-US" sz="4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giá</a:t>
            </a:r>
            <a:endParaRPr kumimoji="0" lang="en-US" sz="40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/>
              <a:cs typeface="Calibri" panose="020F0502020204030204" pitchFamily="34" charset="0"/>
              <a:sym typeface="Arial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560DF9F-9E31-4FFD-8224-BF6BD9EE17BB}"/>
              </a:ext>
            </a:extLst>
          </p:cNvPr>
          <p:cNvSpPr/>
          <p:nvPr/>
        </p:nvSpPr>
        <p:spPr>
          <a:xfrm>
            <a:off x="3809131" y="2082263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1. Sai không quá 5 lỗi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E6C0388-415E-482A-9CA8-688399C8C56D}"/>
              </a:ext>
            </a:extLst>
          </p:cNvPr>
          <p:cNvSpPr/>
          <p:nvPr/>
        </p:nvSpPr>
        <p:spPr>
          <a:xfrm>
            <a:off x="3868175" y="3479992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rõ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ràng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sạch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đẹp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64D2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微软雅黑"/>
              <a:cs typeface="Calibri" panose="020F0502020204030204" pitchFamily="34" charset="0"/>
              <a:sym typeface="Arial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C435960-ADB7-42BE-BCF9-FD11AD3E087D}"/>
              </a:ext>
            </a:extLst>
          </p:cNvPr>
          <p:cNvSpPr/>
          <p:nvPr/>
        </p:nvSpPr>
        <p:spPr>
          <a:xfrm>
            <a:off x="3809131" y="5001630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3.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bày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đúng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  <a:sym typeface="Arial"/>
              </a:rPr>
              <a:t>thức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微软雅黑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00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ample">
  <a:themeElements>
    <a:clrScheme name="sample 3">
      <a:dk1>
        <a:srgbClr val="335338"/>
      </a:dk1>
      <a:lt1>
        <a:srgbClr val="D7E4BE"/>
      </a:lt1>
      <a:dk2>
        <a:srgbClr val="000066"/>
      </a:dk2>
      <a:lt2>
        <a:srgbClr val="B2B2B2"/>
      </a:lt2>
      <a:accent1>
        <a:srgbClr val="2F86B1"/>
      </a:accent1>
      <a:accent2>
        <a:srgbClr val="D2761A"/>
      </a:accent2>
      <a:accent3>
        <a:srgbClr val="E8EFDB"/>
      </a:accent3>
      <a:accent4>
        <a:srgbClr val="2A462E"/>
      </a:accent4>
      <a:accent5>
        <a:srgbClr val="ADC3D5"/>
      </a:accent5>
      <a:accent6>
        <a:srgbClr val="BE6A16"/>
      </a:accent6>
      <a:hlink>
        <a:srgbClr val="368463"/>
      </a:hlink>
      <a:folHlink>
        <a:srgbClr val="481ECE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2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sample 1">
        <a:dk1>
          <a:srgbClr val="1A3E86"/>
        </a:dk1>
        <a:lt1>
          <a:srgbClr val="C1CFDD"/>
        </a:lt1>
        <a:dk2>
          <a:srgbClr val="000000"/>
        </a:dk2>
        <a:lt2>
          <a:srgbClr val="B2B2B2"/>
        </a:lt2>
        <a:accent1>
          <a:srgbClr val="4AAAC0"/>
        </a:accent1>
        <a:accent2>
          <a:srgbClr val="6600FF"/>
        </a:accent2>
        <a:accent3>
          <a:srgbClr val="DDE4EB"/>
        </a:accent3>
        <a:accent4>
          <a:srgbClr val="143472"/>
        </a:accent4>
        <a:accent5>
          <a:srgbClr val="B1D2DC"/>
        </a:accent5>
        <a:accent6>
          <a:srgbClr val="5C00E7"/>
        </a:accent6>
        <a:hlink>
          <a:srgbClr val="0066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B166E"/>
        </a:dk1>
        <a:lt1>
          <a:srgbClr val="AADBFC"/>
        </a:lt1>
        <a:dk2>
          <a:srgbClr val="003366"/>
        </a:dk2>
        <a:lt2>
          <a:srgbClr val="B2B2B2"/>
        </a:lt2>
        <a:accent1>
          <a:srgbClr val="19B17B"/>
        </a:accent1>
        <a:accent2>
          <a:srgbClr val="E57B1B"/>
        </a:accent2>
        <a:accent3>
          <a:srgbClr val="D2EAFD"/>
        </a:accent3>
        <a:accent4>
          <a:srgbClr val="23115D"/>
        </a:accent4>
        <a:accent5>
          <a:srgbClr val="ABD5BF"/>
        </a:accent5>
        <a:accent6>
          <a:srgbClr val="CF6F17"/>
        </a:accent6>
        <a:hlink>
          <a:srgbClr val="0066CC"/>
        </a:hlink>
        <a:folHlink>
          <a:srgbClr val="8C71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335338"/>
        </a:dk1>
        <a:lt1>
          <a:srgbClr val="D7E4BE"/>
        </a:lt1>
        <a:dk2>
          <a:srgbClr val="000066"/>
        </a:dk2>
        <a:lt2>
          <a:srgbClr val="B2B2B2"/>
        </a:lt2>
        <a:accent1>
          <a:srgbClr val="2F86B1"/>
        </a:accent1>
        <a:accent2>
          <a:srgbClr val="D2761A"/>
        </a:accent2>
        <a:accent3>
          <a:srgbClr val="E8EFDB"/>
        </a:accent3>
        <a:accent4>
          <a:srgbClr val="2A462E"/>
        </a:accent4>
        <a:accent5>
          <a:srgbClr val="ADC3D5"/>
        </a:accent5>
        <a:accent6>
          <a:srgbClr val="BE6A16"/>
        </a:accent6>
        <a:hlink>
          <a:srgbClr val="368463"/>
        </a:hlink>
        <a:folHlink>
          <a:srgbClr val="481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445</Words>
  <Application>Microsoft Office PowerPoint</Application>
  <PresentationFormat>Widescreen</PresentationFormat>
  <Paragraphs>74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Bubblegum Sans</vt:lpstr>
      <vt:lpstr>等线</vt:lpstr>
      <vt:lpstr>等线 Light</vt:lpstr>
      <vt:lpstr>Gloria Hallelujah</vt:lpstr>
      <vt:lpstr>印品黑体</vt:lpstr>
      <vt:lpstr>字魂107号-萌趣欢乐体</vt:lpstr>
      <vt:lpstr>字魂59号-创粗黑</vt:lpstr>
      <vt:lpstr>字魂70号-灵悦黑体</vt:lpstr>
      <vt:lpstr>Arial</vt:lpstr>
      <vt:lpstr>Arial-Rounded</vt:lpstr>
      <vt:lpstr>Calibri</vt:lpstr>
      <vt:lpstr>Calibri Light</vt:lpstr>
      <vt:lpstr>Coiny</vt:lpstr>
      <vt:lpstr>HP001 4 hàng</vt:lpstr>
      <vt:lpstr>Verdana</vt:lpstr>
      <vt:lpstr>Wingdings</vt:lpstr>
      <vt:lpstr>4_Office Theme</vt:lpstr>
      <vt:lpstr>Office 主题​​</vt:lpstr>
      <vt:lpstr>6_Office Theme</vt:lpstr>
      <vt:lpstr>5_Office Theme</vt:lpstr>
      <vt:lpstr>2_sample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2022-07-27T06:31:56Z</dcterms:created>
  <dcterms:modified xsi:type="dcterms:W3CDTF">2022-09-28T22:31:05Z</dcterms:modified>
</cp:coreProperties>
</file>