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 id="2147483690" r:id="rId3"/>
    <p:sldMasterId id="2147483698" r:id="rId4"/>
  </p:sldMasterIdLst>
  <p:notesMasterIdLst>
    <p:notesMasterId r:id="rId25"/>
  </p:notesMasterIdLst>
  <p:sldIdLst>
    <p:sldId id="7774" r:id="rId5"/>
    <p:sldId id="8703" r:id="rId6"/>
    <p:sldId id="8704" r:id="rId7"/>
    <p:sldId id="8705" r:id="rId8"/>
    <p:sldId id="8702" r:id="rId9"/>
    <p:sldId id="8706" r:id="rId10"/>
    <p:sldId id="8682" r:id="rId11"/>
    <p:sldId id="2636" r:id="rId12"/>
    <p:sldId id="8686" r:id="rId13"/>
    <p:sldId id="1048" r:id="rId14"/>
    <p:sldId id="8687" r:id="rId15"/>
    <p:sldId id="8680" r:id="rId16"/>
    <p:sldId id="8688" r:id="rId17"/>
    <p:sldId id="8689" r:id="rId18"/>
    <p:sldId id="8707" r:id="rId19"/>
    <p:sldId id="8708" r:id="rId20"/>
    <p:sldId id="294" r:id="rId21"/>
    <p:sldId id="8709" r:id="rId22"/>
    <p:sldId id="8710" r:id="rId23"/>
    <p:sldId id="869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732"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88C06E-0127-4A45-94BC-DBFC12E4292A}" type="datetimeFigureOut">
              <a:rPr lang="en-US" smtClean="0"/>
              <a:t>8/10/2022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11F8ED-1AB3-49E4-8237-34C34336AD25}" type="slidenum">
              <a:rPr lang="en-US" smtClean="0"/>
              <a:t>‹#›</a:t>
            </a:fld>
            <a:endParaRPr lang="en-US"/>
          </a:p>
        </p:txBody>
      </p:sp>
    </p:spTree>
    <p:extLst>
      <p:ext uri="{BB962C8B-B14F-4D97-AF65-F5344CB8AC3E}">
        <p14:creationId xmlns:p14="http://schemas.microsoft.com/office/powerpoint/2010/main" val="42596894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49ABC0-61AB-43DD-A7D8-706CCBB0523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674977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49ABC0-61AB-43DD-A7D8-706CCBB0523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7310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49ABC0-61AB-43DD-A7D8-706CCBB0523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799874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49ABC0-61AB-43DD-A7D8-706CCBB0523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55697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49ABC0-61AB-43DD-A7D8-706CCBB0523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522307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42932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15.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 Id="rId5" Type="http://schemas.openxmlformats.org/officeDocument/2006/relationships/image" Target="../media/image8.png"/><Relationship Id="rId4" Type="http://schemas.openxmlformats.org/officeDocument/2006/relationships/image" Target="../media/image16.png"/></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529476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DF56CA-60B2-41D2-9BC1-9F491180B7C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4D036413-0D1F-49C6-ABC3-E88B00AA9D19}"/>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990967AC-5B2E-4CE5-B02B-28F41E919F81}"/>
              </a:ext>
            </a:extLst>
          </p:cNvPr>
          <p:cNvSpPr>
            <a:spLocks noGrp="1"/>
          </p:cNvSpPr>
          <p:nvPr>
            <p:ph type="dt" sz="half" idx="10"/>
          </p:nvPr>
        </p:nvSpPr>
        <p:spPr>
          <a:xfrm>
            <a:off x="838200" y="6356350"/>
            <a:ext cx="2743200" cy="365125"/>
          </a:xfrm>
          <a:prstGeom prst="rect">
            <a:avLst/>
          </a:prstGeom>
        </p:spPr>
        <p:txBody>
          <a:bodyPr/>
          <a:lstStyle/>
          <a:p>
            <a:fld id="{851456EF-EDA7-466D-90A9-97D47B7037CB}" type="datetimeFigureOut">
              <a:rPr lang="zh-CN" altLang="en-US" smtClean="0"/>
              <a:t>2022/8/10</a:t>
            </a:fld>
            <a:endParaRPr lang="zh-CN" altLang="en-US"/>
          </a:p>
        </p:txBody>
      </p:sp>
      <p:sp>
        <p:nvSpPr>
          <p:cNvPr id="5" name="页脚占位符 4">
            <a:extLst>
              <a:ext uri="{FF2B5EF4-FFF2-40B4-BE49-F238E27FC236}">
                <a16:creationId xmlns:a16="http://schemas.microsoft.com/office/drawing/2014/main" id="{8E7432D6-B28E-4415-90A8-1491910D2A2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FD1B169-DE41-4C59-B264-6376E14F05E3}"/>
              </a:ext>
            </a:extLst>
          </p:cNvPr>
          <p:cNvSpPr>
            <a:spLocks noGrp="1"/>
          </p:cNvSpPr>
          <p:nvPr>
            <p:ph type="sldNum" sz="quarter" idx="12"/>
          </p:nvPr>
        </p:nvSpPr>
        <p:spPr>
          <a:xfrm>
            <a:off x="8610600" y="6356350"/>
            <a:ext cx="2743200" cy="365125"/>
          </a:xfrm>
          <a:prstGeom prst="rect">
            <a:avLst/>
          </a:prstGeom>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87854209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EF2B3E7E-5BF0-4A59-8E75-85A611782CBE}"/>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98194D29-58BB-4975-B376-EF1A5BC29E8C}"/>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F808C711-39DA-4EF0-8F62-5B958554AD34}"/>
              </a:ext>
            </a:extLst>
          </p:cNvPr>
          <p:cNvSpPr>
            <a:spLocks noGrp="1"/>
          </p:cNvSpPr>
          <p:nvPr>
            <p:ph type="dt" sz="half" idx="10"/>
          </p:nvPr>
        </p:nvSpPr>
        <p:spPr>
          <a:xfrm>
            <a:off x="838200" y="6356350"/>
            <a:ext cx="2743200" cy="365125"/>
          </a:xfrm>
          <a:prstGeom prst="rect">
            <a:avLst/>
          </a:prstGeom>
        </p:spPr>
        <p:txBody>
          <a:bodyPr/>
          <a:lstStyle/>
          <a:p>
            <a:fld id="{851456EF-EDA7-466D-90A9-97D47B7037CB}" type="datetimeFigureOut">
              <a:rPr lang="zh-CN" altLang="en-US" smtClean="0"/>
              <a:t>2022/8/10</a:t>
            </a:fld>
            <a:endParaRPr lang="zh-CN" altLang="en-US"/>
          </a:p>
        </p:txBody>
      </p:sp>
      <p:sp>
        <p:nvSpPr>
          <p:cNvPr id="5" name="页脚占位符 4">
            <a:extLst>
              <a:ext uri="{FF2B5EF4-FFF2-40B4-BE49-F238E27FC236}">
                <a16:creationId xmlns:a16="http://schemas.microsoft.com/office/drawing/2014/main" id="{E334A974-65FE-4464-B01A-02E8F7EFEA5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5120632-8296-4676-AD40-600AE63B59EE}"/>
              </a:ext>
            </a:extLst>
          </p:cNvPr>
          <p:cNvSpPr>
            <a:spLocks noGrp="1"/>
          </p:cNvSpPr>
          <p:nvPr>
            <p:ph type="sldNum" sz="quarter" idx="12"/>
          </p:nvPr>
        </p:nvSpPr>
        <p:spPr>
          <a:xfrm>
            <a:off x="8610600" y="6356350"/>
            <a:ext cx="2743200" cy="365125"/>
          </a:xfrm>
          <a:prstGeom prst="rect">
            <a:avLst/>
          </a:prstGeom>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298013617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CD5DA250-FDFB-4409-97F9-042955C1A0A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5182" b="79960"/>
          <a:stretch/>
        </p:blipFill>
        <p:spPr>
          <a:xfrm>
            <a:off x="9646" y="0"/>
            <a:ext cx="12192000" cy="4803494"/>
          </a:xfrm>
          <a:prstGeom prst="rect">
            <a:avLst/>
          </a:prstGeom>
        </p:spPr>
      </p:pic>
      <p:pic>
        <p:nvPicPr>
          <p:cNvPr id="7" name="图片 6">
            <a:extLst>
              <a:ext uri="{FF2B5EF4-FFF2-40B4-BE49-F238E27FC236}">
                <a16:creationId xmlns:a16="http://schemas.microsoft.com/office/drawing/2014/main" id="{EA92EFED-4DE4-4465-81AC-FB44D462A8A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76711"/>
          <a:stretch/>
        </p:blipFill>
        <p:spPr>
          <a:xfrm>
            <a:off x="0" y="323"/>
            <a:ext cx="12192000" cy="1596984"/>
          </a:xfrm>
          <a:prstGeom prst="rect">
            <a:avLst/>
          </a:prstGeom>
        </p:spPr>
      </p:pic>
      <p:pic>
        <p:nvPicPr>
          <p:cNvPr id="6" name="图片 5">
            <a:extLst>
              <a:ext uri="{FF2B5EF4-FFF2-40B4-BE49-F238E27FC236}">
                <a16:creationId xmlns:a16="http://schemas.microsoft.com/office/drawing/2014/main" id="{33300E27-DFEF-485A-A169-52B09084CEE7}"/>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t="15182" b="50000"/>
          <a:stretch/>
        </p:blipFill>
        <p:spPr>
          <a:xfrm>
            <a:off x="0" y="4470400"/>
            <a:ext cx="12192000" cy="2387600"/>
          </a:xfrm>
          <a:prstGeom prst="rect">
            <a:avLst/>
          </a:prstGeom>
        </p:spPr>
      </p:pic>
      <p:sp>
        <p:nvSpPr>
          <p:cNvPr id="4" name="矩形 3">
            <a:extLst>
              <a:ext uri="{FF2B5EF4-FFF2-40B4-BE49-F238E27FC236}">
                <a16:creationId xmlns:a16="http://schemas.microsoft.com/office/drawing/2014/main" id="{869B1F2A-B8DB-4BED-A430-3032C0F10962}"/>
              </a:ext>
            </a:extLst>
          </p:cNvPr>
          <p:cNvSpPr/>
          <p:nvPr userDrawn="1"/>
        </p:nvSpPr>
        <p:spPr>
          <a:xfrm>
            <a:off x="354571" y="350520"/>
            <a:ext cx="11502150" cy="6093300"/>
          </a:xfrm>
          <a:prstGeom prst="rect">
            <a:avLst/>
          </a:prstGeom>
          <a:noFill/>
          <a:ln w="571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39210511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868958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6" name="图片占位符 5"/>
          <p:cNvSpPr>
            <a:spLocks noGrp="1"/>
          </p:cNvSpPr>
          <p:nvPr>
            <p:ph type="pic" sz="quarter" idx="10"/>
          </p:nvPr>
        </p:nvSpPr>
        <p:spPr>
          <a:xfrm>
            <a:off x="1614436" y="2402025"/>
            <a:ext cx="4271050" cy="2700705"/>
          </a:xfrm>
          <a:custGeom>
            <a:avLst/>
            <a:gdLst>
              <a:gd name="connsiteX0" fmla="*/ 0 w 4271050"/>
              <a:gd name="connsiteY0" fmla="*/ 0 h 2700705"/>
              <a:gd name="connsiteX1" fmla="*/ 4271050 w 4271050"/>
              <a:gd name="connsiteY1" fmla="*/ 0 h 2700705"/>
              <a:gd name="connsiteX2" fmla="*/ 4271050 w 4271050"/>
              <a:gd name="connsiteY2" fmla="*/ 2700705 h 2700705"/>
              <a:gd name="connsiteX3" fmla="*/ 0 w 4271050"/>
              <a:gd name="connsiteY3" fmla="*/ 2700705 h 2700705"/>
            </a:gdLst>
            <a:ahLst/>
            <a:cxnLst>
              <a:cxn ang="0">
                <a:pos x="connsiteX0" y="connsiteY0"/>
              </a:cxn>
              <a:cxn ang="0">
                <a:pos x="connsiteX1" y="connsiteY1"/>
              </a:cxn>
              <a:cxn ang="0">
                <a:pos x="connsiteX2" y="connsiteY2"/>
              </a:cxn>
              <a:cxn ang="0">
                <a:pos x="connsiteX3" y="connsiteY3"/>
              </a:cxn>
            </a:cxnLst>
            <a:rect l="l" t="t" r="r" b="b"/>
            <a:pathLst>
              <a:path w="4271050" h="2700705">
                <a:moveTo>
                  <a:pt x="0" y="0"/>
                </a:moveTo>
                <a:lnTo>
                  <a:pt x="4271050" y="0"/>
                </a:lnTo>
                <a:lnTo>
                  <a:pt x="4271050" y="2700705"/>
                </a:lnTo>
                <a:lnTo>
                  <a:pt x="0" y="2700705"/>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88473974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6" name="图片占位符 5"/>
          <p:cNvSpPr>
            <a:spLocks noGrp="1"/>
          </p:cNvSpPr>
          <p:nvPr>
            <p:ph type="pic" sz="quarter" idx="10"/>
          </p:nvPr>
        </p:nvSpPr>
        <p:spPr>
          <a:xfrm>
            <a:off x="1110973" y="1849256"/>
            <a:ext cx="6054998" cy="3880214"/>
          </a:xfrm>
          <a:custGeom>
            <a:avLst/>
            <a:gdLst>
              <a:gd name="connsiteX0" fmla="*/ 176821 w 6054998"/>
              <a:gd name="connsiteY0" fmla="*/ 0 h 3880214"/>
              <a:gd name="connsiteX1" fmla="*/ 5878177 w 6054998"/>
              <a:gd name="connsiteY1" fmla="*/ 0 h 3880214"/>
              <a:gd name="connsiteX2" fmla="*/ 6054998 w 6054998"/>
              <a:gd name="connsiteY2" fmla="*/ 176821 h 3880214"/>
              <a:gd name="connsiteX3" fmla="*/ 6054998 w 6054998"/>
              <a:gd name="connsiteY3" fmla="*/ 3703393 h 3880214"/>
              <a:gd name="connsiteX4" fmla="*/ 5878177 w 6054998"/>
              <a:gd name="connsiteY4" fmla="*/ 3880214 h 3880214"/>
              <a:gd name="connsiteX5" fmla="*/ 176821 w 6054998"/>
              <a:gd name="connsiteY5" fmla="*/ 3880214 h 3880214"/>
              <a:gd name="connsiteX6" fmla="*/ 0 w 6054998"/>
              <a:gd name="connsiteY6" fmla="*/ 3703393 h 3880214"/>
              <a:gd name="connsiteX7" fmla="*/ 0 w 6054998"/>
              <a:gd name="connsiteY7" fmla="*/ 176821 h 3880214"/>
              <a:gd name="connsiteX8" fmla="*/ 176821 w 6054998"/>
              <a:gd name="connsiteY8" fmla="*/ 0 h 3880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54998" h="3880214">
                <a:moveTo>
                  <a:pt x="176821" y="0"/>
                </a:moveTo>
                <a:lnTo>
                  <a:pt x="5878177" y="0"/>
                </a:lnTo>
                <a:cubicBezTo>
                  <a:pt x="5975833" y="0"/>
                  <a:pt x="6054998" y="79165"/>
                  <a:pt x="6054998" y="176821"/>
                </a:cubicBezTo>
                <a:lnTo>
                  <a:pt x="6054998" y="3703393"/>
                </a:lnTo>
                <a:cubicBezTo>
                  <a:pt x="6054998" y="3801049"/>
                  <a:pt x="5975833" y="3880214"/>
                  <a:pt x="5878177" y="3880214"/>
                </a:cubicBezTo>
                <a:lnTo>
                  <a:pt x="176821" y="3880214"/>
                </a:lnTo>
                <a:cubicBezTo>
                  <a:pt x="79165" y="3880214"/>
                  <a:pt x="0" y="3801049"/>
                  <a:pt x="0" y="3703393"/>
                </a:cubicBezTo>
                <a:lnTo>
                  <a:pt x="0" y="176821"/>
                </a:lnTo>
                <a:cubicBezTo>
                  <a:pt x="0" y="79165"/>
                  <a:pt x="79165" y="0"/>
                  <a:pt x="176821"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17342178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内页-1">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501958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
        <p:nvSpPr>
          <p:cNvPr id="3" name="文本框 32"/>
          <p:cNvSpPr txBox="1"/>
          <p:nvPr userDrawn="1"/>
        </p:nvSpPr>
        <p:spPr>
          <a:xfrm>
            <a:off x="353485" y="342795"/>
            <a:ext cx="1521580" cy="359015"/>
          </a:xfrm>
          <a:prstGeom prst="rect">
            <a:avLst/>
          </a:prstGeom>
          <a:noFill/>
        </p:spPr>
        <p:txBody>
          <a:bodyPr wrap="none" lIns="91445" tIns="45723" rIns="91445" bIns="45723">
            <a:spAutoFit/>
          </a:bodyPr>
          <a:lstStyle/>
          <a:p>
            <a:pPr defTabSz="914370">
              <a:defRPr/>
            </a:pPr>
            <a:r>
              <a:rPr lang="zh-CN" altLang="en-US" sz="1733" dirty="0">
                <a:solidFill>
                  <a:schemeClr val="tx1">
                    <a:lumMod val="50000"/>
                    <a:lumOff val="50000"/>
                  </a:schemeClr>
                </a:solidFill>
                <a:latin typeface="微软雅黑" panose="020B0503020204020204" pitchFamily="34" charset="-122"/>
                <a:ea typeface="微软雅黑" panose="020B0503020204020204" pitchFamily="34" charset="-122"/>
                <a:cs typeface="+mn-ea"/>
                <a:sym typeface="+mn-lt"/>
              </a:rPr>
              <a:t>年度工作概述</a:t>
            </a:r>
          </a:p>
        </p:txBody>
      </p:sp>
      <p:sp>
        <p:nvSpPr>
          <p:cNvPr id="4" name="文本框 33"/>
          <p:cNvSpPr txBox="1"/>
          <p:nvPr userDrawn="1"/>
        </p:nvSpPr>
        <p:spPr>
          <a:xfrm>
            <a:off x="353485" y="619993"/>
            <a:ext cx="1899889" cy="277005"/>
          </a:xfrm>
          <a:prstGeom prst="rect">
            <a:avLst/>
          </a:prstGeom>
          <a:noFill/>
        </p:spPr>
        <p:txBody>
          <a:bodyPr wrap="none" lIns="91445" tIns="45723" rIns="91445" bIns="45723">
            <a:spAutoFit/>
          </a:bodyPr>
          <a:lstStyle/>
          <a:p>
            <a:pPr defTabSz="914370">
              <a:defRPr/>
            </a:pPr>
            <a:r>
              <a:rPr lang="en-US" altLang="zh-CN" sz="1200" dirty="0">
                <a:solidFill>
                  <a:schemeClr val="tx1">
                    <a:lumMod val="50000"/>
                    <a:lumOff val="50000"/>
                  </a:schemeClr>
                </a:solidFill>
                <a:cs typeface="+mn-ea"/>
                <a:sym typeface="+mn-lt"/>
              </a:rPr>
              <a:t>Annual work summary</a:t>
            </a:r>
            <a:endParaRPr lang="zh-CN" altLang="en-US" sz="1200" dirty="0">
              <a:solidFill>
                <a:schemeClr val="tx1">
                  <a:lumMod val="50000"/>
                  <a:lumOff val="50000"/>
                </a:schemeClr>
              </a:solidFill>
              <a:cs typeface="+mn-ea"/>
              <a:sym typeface="+mn-lt"/>
            </a:endParaRPr>
          </a:p>
        </p:txBody>
      </p:sp>
      <p:sp>
        <p:nvSpPr>
          <p:cNvPr id="5" name="矩形 4"/>
          <p:cNvSpPr/>
          <p:nvPr userDrawn="1"/>
        </p:nvSpPr>
        <p:spPr>
          <a:xfrm>
            <a:off x="0" y="342795"/>
            <a:ext cx="213784" cy="556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5" tIns="45723" rIns="91445" bIns="45723" anchor="ctr"/>
          <a:lstStyle/>
          <a:p>
            <a:pPr algn="ctr" defTabSz="914370">
              <a:defRPr/>
            </a:pPr>
            <a:endParaRPr lang="zh-CN" altLang="en-US" sz="1867" dirty="0">
              <a:solidFill>
                <a:srgbClr val="E7E6E6">
                  <a:lumMod val="50000"/>
                </a:srgbClr>
              </a:solidFill>
              <a:cs typeface="+mn-ea"/>
              <a:sym typeface="+mn-lt"/>
            </a:endParaRPr>
          </a:p>
        </p:txBody>
      </p:sp>
      <p:sp>
        <p:nvSpPr>
          <p:cNvPr id="6" name="日期占位符 2"/>
          <p:cNvSpPr>
            <a:spLocks noGrp="1"/>
          </p:cNvSpPr>
          <p:nvPr>
            <p:ph type="dt" sz="half" idx="10"/>
          </p:nvPr>
        </p:nvSpPr>
        <p:spPr>
          <a:xfrm>
            <a:off x="838200" y="6356350"/>
            <a:ext cx="2743200" cy="365125"/>
          </a:xfrm>
          <a:prstGeom prst="rect">
            <a:avLst/>
          </a:prstGeom>
        </p:spPr>
        <p:txBody>
          <a:bodyPr/>
          <a:lstStyle>
            <a:lvl1pPr>
              <a:defRPr/>
            </a:lvl1pPr>
          </a:lstStyle>
          <a:p>
            <a:pPr>
              <a:defRPr/>
            </a:pPr>
            <a:fld id="{2062C1E6-100B-44D2-A1C7-A34E3BD9A12C}" type="datetimeFigureOut">
              <a:rPr lang="zh-CN" altLang="en-US"/>
              <a:pPr>
                <a:defRPr/>
              </a:pPr>
              <a:t>2022/8/10</a:t>
            </a:fld>
            <a:endParaRPr lang="zh-CN" altLang="en-US"/>
          </a:p>
        </p:txBody>
      </p:sp>
      <p:sp>
        <p:nvSpPr>
          <p:cNvPr id="7" name="页脚占位符 3"/>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zh-CN" altLang="en-US"/>
          </a:p>
        </p:txBody>
      </p:sp>
      <p:sp>
        <p:nvSpPr>
          <p:cNvPr id="8" name="灯片编号占位符 4"/>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C14A6F88-39AC-442E-B372-2FEBDC340D1D}" type="slidenum">
              <a:rPr lang="zh-CN" altLang="en-US"/>
              <a:pPr>
                <a:defRPr/>
              </a:pPr>
              <a:t>‹#›</a:t>
            </a:fld>
            <a:endParaRPr lang="zh-CN" altLang="en-US"/>
          </a:p>
        </p:txBody>
      </p:sp>
    </p:spTree>
    <p:extLst>
      <p:ext uri="{BB962C8B-B14F-4D97-AF65-F5344CB8AC3E}">
        <p14:creationId xmlns:p14="http://schemas.microsoft.com/office/powerpoint/2010/main" val="56004825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E16CC95-3036-45E8-B0A5-4C85BB297DCF}"/>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9744C463-7247-4591-8BC0-1E6222EE3B8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56FD1B9E-B227-4133-A04C-3C99DE5441D2}"/>
              </a:ext>
            </a:extLst>
          </p:cNvPr>
          <p:cNvSpPr>
            <a:spLocks noGrp="1"/>
          </p:cNvSpPr>
          <p:nvPr>
            <p:ph type="dt" sz="half" idx="10"/>
          </p:nvPr>
        </p:nvSpPr>
        <p:spPr/>
        <p:txBody>
          <a:bodyPr/>
          <a:lstStyle/>
          <a:p>
            <a:fld id="{1350A92A-FB55-4FB8-AEB7-F011D2F99037}" type="datetimeFigureOut">
              <a:rPr lang="zh-CN" altLang="en-US" smtClean="0"/>
              <a:t>2022/8/10</a:t>
            </a:fld>
            <a:endParaRPr lang="zh-CN" altLang="en-US"/>
          </a:p>
        </p:txBody>
      </p:sp>
      <p:sp>
        <p:nvSpPr>
          <p:cNvPr id="5" name="页脚占位符 4">
            <a:extLst>
              <a:ext uri="{FF2B5EF4-FFF2-40B4-BE49-F238E27FC236}">
                <a16:creationId xmlns:a16="http://schemas.microsoft.com/office/drawing/2014/main" id="{E3155F4C-141A-4C28-AEBB-385E9FB2047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CD7932F-B308-4E20-8623-C4832C4A408C}"/>
              </a:ext>
            </a:extLst>
          </p:cNvPr>
          <p:cNvSpPr>
            <a:spLocks noGrp="1"/>
          </p:cNvSpPr>
          <p:nvPr>
            <p:ph type="sldNum" sz="quarter" idx="12"/>
          </p:nvPr>
        </p:nvSpPr>
        <p:spPr/>
        <p:txBody>
          <a:bodyPr/>
          <a:lstStyle/>
          <a:p>
            <a:fld id="{A53B9A9F-136E-42C4-8FDC-ECCDFC5B9F67}" type="slidenum">
              <a:rPr lang="zh-CN" altLang="en-US" smtClean="0"/>
              <a:t>‹#›</a:t>
            </a:fld>
            <a:endParaRPr lang="zh-CN" altLang="en-US"/>
          </a:p>
        </p:txBody>
      </p:sp>
    </p:spTree>
    <p:extLst>
      <p:ext uri="{BB962C8B-B14F-4D97-AF65-F5344CB8AC3E}">
        <p14:creationId xmlns:p14="http://schemas.microsoft.com/office/powerpoint/2010/main" val="189305481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D279B0-23CC-4486-B72D-FD4F884F743A}"/>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4439849-BFF6-4D9D-AF47-5055758FCF0A}"/>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8B1018A-4851-4170-9016-18D28677C7A1}"/>
              </a:ext>
            </a:extLst>
          </p:cNvPr>
          <p:cNvSpPr>
            <a:spLocks noGrp="1"/>
          </p:cNvSpPr>
          <p:nvPr>
            <p:ph type="dt" sz="half" idx="10"/>
          </p:nvPr>
        </p:nvSpPr>
        <p:spPr/>
        <p:txBody>
          <a:bodyPr/>
          <a:lstStyle/>
          <a:p>
            <a:fld id="{1350A92A-FB55-4FB8-AEB7-F011D2F99037}" type="datetimeFigureOut">
              <a:rPr lang="zh-CN" altLang="en-US" smtClean="0"/>
              <a:t>2022/8/10</a:t>
            </a:fld>
            <a:endParaRPr lang="zh-CN" altLang="en-US"/>
          </a:p>
        </p:txBody>
      </p:sp>
      <p:sp>
        <p:nvSpPr>
          <p:cNvPr id="5" name="页脚占位符 4">
            <a:extLst>
              <a:ext uri="{FF2B5EF4-FFF2-40B4-BE49-F238E27FC236}">
                <a16:creationId xmlns:a16="http://schemas.microsoft.com/office/drawing/2014/main" id="{EFE78C9D-2238-48F4-9515-7DECA9C2715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98C024E-52F4-4803-871D-D18AFDE983EA}"/>
              </a:ext>
            </a:extLst>
          </p:cNvPr>
          <p:cNvSpPr>
            <a:spLocks noGrp="1"/>
          </p:cNvSpPr>
          <p:nvPr>
            <p:ph type="sldNum" sz="quarter" idx="12"/>
          </p:nvPr>
        </p:nvSpPr>
        <p:spPr/>
        <p:txBody>
          <a:bodyPr/>
          <a:lstStyle/>
          <a:p>
            <a:fld id="{A53B9A9F-136E-42C4-8FDC-ECCDFC5B9F67}" type="slidenum">
              <a:rPr lang="zh-CN" altLang="en-US" smtClean="0"/>
              <a:t>‹#›</a:t>
            </a:fld>
            <a:endParaRPr lang="zh-CN" altLang="en-US"/>
          </a:p>
        </p:txBody>
      </p:sp>
    </p:spTree>
    <p:extLst>
      <p:ext uri="{BB962C8B-B14F-4D97-AF65-F5344CB8AC3E}">
        <p14:creationId xmlns:p14="http://schemas.microsoft.com/office/powerpoint/2010/main" val="279045329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EF77EB-7B1C-4797-B807-1B765A21622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F7EB334-C061-42FA-A5AE-07BFA35371E8}"/>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147535A-CA5C-4FEB-8741-595DAEBF8813}"/>
              </a:ext>
            </a:extLst>
          </p:cNvPr>
          <p:cNvSpPr>
            <a:spLocks noGrp="1"/>
          </p:cNvSpPr>
          <p:nvPr>
            <p:ph type="dt" sz="half" idx="10"/>
          </p:nvPr>
        </p:nvSpPr>
        <p:spPr>
          <a:xfrm>
            <a:off x="838200" y="6356350"/>
            <a:ext cx="2743200" cy="365125"/>
          </a:xfrm>
          <a:prstGeom prst="rect">
            <a:avLst/>
          </a:prstGeom>
        </p:spPr>
        <p:txBody>
          <a:bodyPr/>
          <a:lstStyle/>
          <a:p>
            <a:fld id="{851456EF-EDA7-466D-90A9-97D47B7037CB}" type="datetimeFigureOut">
              <a:rPr lang="zh-CN" altLang="en-US" smtClean="0"/>
              <a:t>2022/8/10</a:t>
            </a:fld>
            <a:endParaRPr lang="zh-CN" altLang="en-US"/>
          </a:p>
        </p:txBody>
      </p:sp>
      <p:sp>
        <p:nvSpPr>
          <p:cNvPr id="5" name="页脚占位符 4">
            <a:extLst>
              <a:ext uri="{FF2B5EF4-FFF2-40B4-BE49-F238E27FC236}">
                <a16:creationId xmlns:a16="http://schemas.microsoft.com/office/drawing/2014/main" id="{0E5168A3-DC42-4431-B2A4-33DDF8F9422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428EB0B5-8941-4C75-B707-5940D44EDB0D}"/>
              </a:ext>
            </a:extLst>
          </p:cNvPr>
          <p:cNvSpPr>
            <a:spLocks noGrp="1"/>
          </p:cNvSpPr>
          <p:nvPr>
            <p:ph type="sldNum" sz="quarter" idx="12"/>
          </p:nvPr>
        </p:nvSpPr>
        <p:spPr>
          <a:xfrm>
            <a:off x="8610600" y="6356350"/>
            <a:ext cx="2743200" cy="365125"/>
          </a:xfrm>
          <a:prstGeom prst="rect">
            <a:avLst/>
          </a:prstGeom>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306079724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CA1521E-798D-48D3-8ACA-F1CFCD7E8A55}"/>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FD039E3F-9AF4-4762-BA35-53AB5CB8EB9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B4768562-E625-46C9-B355-31EDDC3D3457}"/>
              </a:ext>
            </a:extLst>
          </p:cNvPr>
          <p:cNvSpPr>
            <a:spLocks noGrp="1"/>
          </p:cNvSpPr>
          <p:nvPr>
            <p:ph type="dt" sz="half" idx="10"/>
          </p:nvPr>
        </p:nvSpPr>
        <p:spPr/>
        <p:txBody>
          <a:bodyPr/>
          <a:lstStyle/>
          <a:p>
            <a:fld id="{1350A92A-FB55-4FB8-AEB7-F011D2F99037}" type="datetimeFigureOut">
              <a:rPr lang="zh-CN" altLang="en-US" smtClean="0"/>
              <a:t>2022/8/10</a:t>
            </a:fld>
            <a:endParaRPr lang="zh-CN" altLang="en-US"/>
          </a:p>
        </p:txBody>
      </p:sp>
      <p:sp>
        <p:nvSpPr>
          <p:cNvPr id="5" name="页脚占位符 4">
            <a:extLst>
              <a:ext uri="{FF2B5EF4-FFF2-40B4-BE49-F238E27FC236}">
                <a16:creationId xmlns:a16="http://schemas.microsoft.com/office/drawing/2014/main" id="{78F7AE3F-8E6A-48EE-B511-A2038660A10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C81746E-5A29-482A-AC3E-1B1D8DEC34C4}"/>
              </a:ext>
            </a:extLst>
          </p:cNvPr>
          <p:cNvSpPr>
            <a:spLocks noGrp="1"/>
          </p:cNvSpPr>
          <p:nvPr>
            <p:ph type="sldNum" sz="quarter" idx="12"/>
          </p:nvPr>
        </p:nvSpPr>
        <p:spPr/>
        <p:txBody>
          <a:bodyPr/>
          <a:lstStyle/>
          <a:p>
            <a:fld id="{A53B9A9F-136E-42C4-8FDC-ECCDFC5B9F67}" type="slidenum">
              <a:rPr lang="zh-CN" altLang="en-US" smtClean="0"/>
              <a:t>‹#›</a:t>
            </a:fld>
            <a:endParaRPr lang="zh-CN" altLang="en-US"/>
          </a:p>
        </p:txBody>
      </p:sp>
      <p:pic>
        <p:nvPicPr>
          <p:cNvPr id="8" name="Picture 7" descr="Shape&#10;&#10;Description automatically generated with medium confidence">
            <a:extLst>
              <a:ext uri="{FF2B5EF4-FFF2-40B4-BE49-F238E27FC236}">
                <a16:creationId xmlns:a16="http://schemas.microsoft.com/office/drawing/2014/main" id="{32519610-83FA-4AAF-B805-38DDFD41ED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45568" y="9589169"/>
            <a:ext cx="5261809" cy="5261809"/>
          </a:xfrm>
          <a:prstGeom prst="rect">
            <a:avLst/>
          </a:prstGeom>
        </p:spPr>
      </p:pic>
    </p:spTree>
    <p:extLst>
      <p:ext uri="{BB962C8B-B14F-4D97-AF65-F5344CB8AC3E}">
        <p14:creationId xmlns:p14="http://schemas.microsoft.com/office/powerpoint/2010/main" val="40864563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3915FA3-F5D6-4D33-BB9A-F5EE11B91D6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8A1A634-7928-4708-A003-7B82F9353765}"/>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2268C260-C4DD-4B56-B51D-98D5FED77FCD}"/>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53F43680-E0AC-4B2D-B141-26F88001C3F4}"/>
              </a:ext>
            </a:extLst>
          </p:cNvPr>
          <p:cNvSpPr>
            <a:spLocks noGrp="1"/>
          </p:cNvSpPr>
          <p:nvPr>
            <p:ph type="dt" sz="half" idx="10"/>
          </p:nvPr>
        </p:nvSpPr>
        <p:spPr/>
        <p:txBody>
          <a:bodyPr/>
          <a:lstStyle/>
          <a:p>
            <a:fld id="{1350A92A-FB55-4FB8-AEB7-F011D2F99037}" type="datetimeFigureOut">
              <a:rPr lang="zh-CN" altLang="en-US" smtClean="0"/>
              <a:t>2022/8/10</a:t>
            </a:fld>
            <a:endParaRPr lang="zh-CN" altLang="en-US"/>
          </a:p>
        </p:txBody>
      </p:sp>
      <p:sp>
        <p:nvSpPr>
          <p:cNvPr id="6" name="页脚占位符 5">
            <a:extLst>
              <a:ext uri="{FF2B5EF4-FFF2-40B4-BE49-F238E27FC236}">
                <a16:creationId xmlns:a16="http://schemas.microsoft.com/office/drawing/2014/main" id="{FCE030E8-43ED-4123-853C-34CD8CDF44C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8770E82-4705-42E0-AC62-88496C604F9D}"/>
              </a:ext>
            </a:extLst>
          </p:cNvPr>
          <p:cNvSpPr>
            <a:spLocks noGrp="1"/>
          </p:cNvSpPr>
          <p:nvPr>
            <p:ph type="sldNum" sz="quarter" idx="12"/>
          </p:nvPr>
        </p:nvSpPr>
        <p:spPr/>
        <p:txBody>
          <a:bodyPr/>
          <a:lstStyle/>
          <a:p>
            <a:fld id="{A53B9A9F-136E-42C4-8FDC-ECCDFC5B9F67}" type="slidenum">
              <a:rPr lang="zh-CN" altLang="en-US" smtClean="0"/>
              <a:t>‹#›</a:t>
            </a:fld>
            <a:endParaRPr lang="zh-CN" altLang="en-US"/>
          </a:p>
        </p:txBody>
      </p:sp>
    </p:spTree>
    <p:extLst>
      <p:ext uri="{BB962C8B-B14F-4D97-AF65-F5344CB8AC3E}">
        <p14:creationId xmlns:p14="http://schemas.microsoft.com/office/powerpoint/2010/main" val="85414603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A327BD0-FD75-482D-BA27-2581B8505AAF}"/>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CA91085-E0BF-4DD8-A2BB-CEFB2944CE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B93F5494-1D34-4A5C-BA8B-ECBD99F71E19}"/>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8E7BCC6E-8397-45C2-B938-68E53581E0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A6A1E601-4B85-4489-954E-C256B74116F6}"/>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B7FCBDDD-CD72-42BE-8713-7296CDA4562D}"/>
              </a:ext>
            </a:extLst>
          </p:cNvPr>
          <p:cNvSpPr>
            <a:spLocks noGrp="1"/>
          </p:cNvSpPr>
          <p:nvPr>
            <p:ph type="dt" sz="half" idx="10"/>
          </p:nvPr>
        </p:nvSpPr>
        <p:spPr/>
        <p:txBody>
          <a:bodyPr/>
          <a:lstStyle/>
          <a:p>
            <a:fld id="{1350A92A-FB55-4FB8-AEB7-F011D2F99037}" type="datetimeFigureOut">
              <a:rPr lang="zh-CN" altLang="en-US" smtClean="0"/>
              <a:t>2022/8/10</a:t>
            </a:fld>
            <a:endParaRPr lang="zh-CN" altLang="en-US"/>
          </a:p>
        </p:txBody>
      </p:sp>
      <p:sp>
        <p:nvSpPr>
          <p:cNvPr id="8" name="页脚占位符 7">
            <a:extLst>
              <a:ext uri="{FF2B5EF4-FFF2-40B4-BE49-F238E27FC236}">
                <a16:creationId xmlns:a16="http://schemas.microsoft.com/office/drawing/2014/main" id="{DF6D207E-3F95-43E9-B730-67B1C285FBFF}"/>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017D35BA-531A-4E54-9E8C-EF79A7ABBEBF}"/>
              </a:ext>
            </a:extLst>
          </p:cNvPr>
          <p:cNvSpPr>
            <a:spLocks noGrp="1"/>
          </p:cNvSpPr>
          <p:nvPr>
            <p:ph type="sldNum" sz="quarter" idx="12"/>
          </p:nvPr>
        </p:nvSpPr>
        <p:spPr/>
        <p:txBody>
          <a:bodyPr/>
          <a:lstStyle/>
          <a:p>
            <a:fld id="{A53B9A9F-136E-42C4-8FDC-ECCDFC5B9F67}" type="slidenum">
              <a:rPr lang="zh-CN" altLang="en-US" smtClean="0"/>
              <a:t>‹#›</a:t>
            </a:fld>
            <a:endParaRPr lang="zh-CN" altLang="en-US"/>
          </a:p>
        </p:txBody>
      </p:sp>
    </p:spTree>
    <p:extLst>
      <p:ext uri="{BB962C8B-B14F-4D97-AF65-F5344CB8AC3E}">
        <p14:creationId xmlns:p14="http://schemas.microsoft.com/office/powerpoint/2010/main" val="257791606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3FC2D45-26AB-4F0C-B951-13D4B120A4C5}"/>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46778864-8769-4EC3-A23E-FEDBCC949BB4}"/>
              </a:ext>
            </a:extLst>
          </p:cNvPr>
          <p:cNvSpPr>
            <a:spLocks noGrp="1"/>
          </p:cNvSpPr>
          <p:nvPr>
            <p:ph type="dt" sz="half" idx="10"/>
          </p:nvPr>
        </p:nvSpPr>
        <p:spPr/>
        <p:txBody>
          <a:bodyPr/>
          <a:lstStyle/>
          <a:p>
            <a:fld id="{1350A92A-FB55-4FB8-AEB7-F011D2F99037}" type="datetimeFigureOut">
              <a:rPr lang="zh-CN" altLang="en-US" smtClean="0"/>
              <a:t>2022/8/10</a:t>
            </a:fld>
            <a:endParaRPr lang="zh-CN" altLang="en-US"/>
          </a:p>
        </p:txBody>
      </p:sp>
      <p:sp>
        <p:nvSpPr>
          <p:cNvPr id="4" name="页脚占位符 3">
            <a:extLst>
              <a:ext uri="{FF2B5EF4-FFF2-40B4-BE49-F238E27FC236}">
                <a16:creationId xmlns:a16="http://schemas.microsoft.com/office/drawing/2014/main" id="{2958D05D-21A3-458A-834E-B650BB3CFFE5}"/>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9DBEC0DE-F2FB-4E36-93C8-83C445696CE0}"/>
              </a:ext>
            </a:extLst>
          </p:cNvPr>
          <p:cNvSpPr>
            <a:spLocks noGrp="1"/>
          </p:cNvSpPr>
          <p:nvPr>
            <p:ph type="sldNum" sz="quarter" idx="12"/>
          </p:nvPr>
        </p:nvSpPr>
        <p:spPr/>
        <p:txBody>
          <a:bodyPr/>
          <a:lstStyle/>
          <a:p>
            <a:fld id="{A53B9A9F-136E-42C4-8FDC-ECCDFC5B9F67}" type="slidenum">
              <a:rPr lang="zh-CN" altLang="en-US" smtClean="0"/>
              <a:t>‹#›</a:t>
            </a:fld>
            <a:endParaRPr lang="zh-CN" altLang="en-US"/>
          </a:p>
        </p:txBody>
      </p:sp>
    </p:spTree>
    <p:extLst>
      <p:ext uri="{BB962C8B-B14F-4D97-AF65-F5344CB8AC3E}">
        <p14:creationId xmlns:p14="http://schemas.microsoft.com/office/powerpoint/2010/main" val="175438296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FB2FB294-8278-4978-BBFF-CB1840D6DB51}"/>
              </a:ext>
            </a:extLst>
          </p:cNvPr>
          <p:cNvSpPr>
            <a:spLocks noGrp="1"/>
          </p:cNvSpPr>
          <p:nvPr>
            <p:ph type="dt" sz="half" idx="10"/>
          </p:nvPr>
        </p:nvSpPr>
        <p:spPr/>
        <p:txBody>
          <a:bodyPr/>
          <a:lstStyle/>
          <a:p>
            <a:fld id="{1350A92A-FB55-4FB8-AEB7-F011D2F99037}" type="datetimeFigureOut">
              <a:rPr lang="zh-CN" altLang="en-US" smtClean="0"/>
              <a:t>2022/8/10</a:t>
            </a:fld>
            <a:endParaRPr lang="zh-CN" altLang="en-US"/>
          </a:p>
        </p:txBody>
      </p:sp>
      <p:sp>
        <p:nvSpPr>
          <p:cNvPr id="3" name="页脚占位符 2">
            <a:extLst>
              <a:ext uri="{FF2B5EF4-FFF2-40B4-BE49-F238E27FC236}">
                <a16:creationId xmlns:a16="http://schemas.microsoft.com/office/drawing/2014/main" id="{33000751-53F7-4659-BB2B-2DA80D6017E1}"/>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AA3D095B-5F5E-4704-BE41-6F480E353AE4}"/>
              </a:ext>
            </a:extLst>
          </p:cNvPr>
          <p:cNvSpPr>
            <a:spLocks noGrp="1"/>
          </p:cNvSpPr>
          <p:nvPr>
            <p:ph type="sldNum" sz="quarter" idx="12"/>
          </p:nvPr>
        </p:nvSpPr>
        <p:spPr/>
        <p:txBody>
          <a:bodyPr/>
          <a:lstStyle/>
          <a:p>
            <a:fld id="{A53B9A9F-136E-42C4-8FDC-ECCDFC5B9F67}" type="slidenum">
              <a:rPr lang="zh-CN" altLang="en-US" smtClean="0"/>
              <a:t>‹#›</a:t>
            </a:fld>
            <a:endParaRPr lang="zh-CN" altLang="en-US"/>
          </a:p>
        </p:txBody>
      </p:sp>
    </p:spTree>
    <p:extLst>
      <p:ext uri="{BB962C8B-B14F-4D97-AF65-F5344CB8AC3E}">
        <p14:creationId xmlns:p14="http://schemas.microsoft.com/office/powerpoint/2010/main" val="42734868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7E7986C-F434-479E-82D4-3D1DF3AC633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3B7BF783-4BDB-4239-AE7A-F6BEE52E2B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2BEE9969-4219-43A3-BC43-A98DE5E1E1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E419378E-DE8C-4E31-8798-93926ADD2C32}"/>
              </a:ext>
            </a:extLst>
          </p:cNvPr>
          <p:cNvSpPr>
            <a:spLocks noGrp="1"/>
          </p:cNvSpPr>
          <p:nvPr>
            <p:ph type="dt" sz="half" idx="10"/>
          </p:nvPr>
        </p:nvSpPr>
        <p:spPr/>
        <p:txBody>
          <a:bodyPr/>
          <a:lstStyle/>
          <a:p>
            <a:fld id="{1350A92A-FB55-4FB8-AEB7-F011D2F99037}" type="datetimeFigureOut">
              <a:rPr lang="zh-CN" altLang="en-US" smtClean="0"/>
              <a:t>2022/8/10</a:t>
            </a:fld>
            <a:endParaRPr lang="zh-CN" altLang="en-US"/>
          </a:p>
        </p:txBody>
      </p:sp>
      <p:sp>
        <p:nvSpPr>
          <p:cNvPr id="6" name="页脚占位符 5">
            <a:extLst>
              <a:ext uri="{FF2B5EF4-FFF2-40B4-BE49-F238E27FC236}">
                <a16:creationId xmlns:a16="http://schemas.microsoft.com/office/drawing/2014/main" id="{37DAD7AA-6A3E-46A3-A08B-0FA038BA1E1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43D6886-C688-4A31-B149-1F3D29FD5956}"/>
              </a:ext>
            </a:extLst>
          </p:cNvPr>
          <p:cNvSpPr>
            <a:spLocks noGrp="1"/>
          </p:cNvSpPr>
          <p:nvPr>
            <p:ph type="sldNum" sz="quarter" idx="12"/>
          </p:nvPr>
        </p:nvSpPr>
        <p:spPr/>
        <p:txBody>
          <a:bodyPr/>
          <a:lstStyle/>
          <a:p>
            <a:fld id="{A53B9A9F-136E-42C4-8FDC-ECCDFC5B9F67}" type="slidenum">
              <a:rPr lang="zh-CN" altLang="en-US" smtClean="0"/>
              <a:t>‹#›</a:t>
            </a:fld>
            <a:endParaRPr lang="zh-CN" altLang="en-US"/>
          </a:p>
        </p:txBody>
      </p:sp>
    </p:spTree>
    <p:extLst>
      <p:ext uri="{BB962C8B-B14F-4D97-AF65-F5344CB8AC3E}">
        <p14:creationId xmlns:p14="http://schemas.microsoft.com/office/powerpoint/2010/main" val="273005598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0396C97-5A29-427D-A8B8-2752B43DFA5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38730AAE-F078-4219-B51B-CC51D2F808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5785BC77-88ED-4496-AE30-27F31A68EA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B87753D2-70BD-4E97-BDEB-BA27F9B19486}"/>
              </a:ext>
            </a:extLst>
          </p:cNvPr>
          <p:cNvSpPr>
            <a:spLocks noGrp="1"/>
          </p:cNvSpPr>
          <p:nvPr>
            <p:ph type="dt" sz="half" idx="10"/>
          </p:nvPr>
        </p:nvSpPr>
        <p:spPr/>
        <p:txBody>
          <a:bodyPr/>
          <a:lstStyle/>
          <a:p>
            <a:fld id="{1350A92A-FB55-4FB8-AEB7-F011D2F99037}" type="datetimeFigureOut">
              <a:rPr lang="zh-CN" altLang="en-US" smtClean="0"/>
              <a:t>2022/8/10</a:t>
            </a:fld>
            <a:endParaRPr lang="zh-CN" altLang="en-US"/>
          </a:p>
        </p:txBody>
      </p:sp>
      <p:sp>
        <p:nvSpPr>
          <p:cNvPr id="6" name="页脚占位符 5">
            <a:extLst>
              <a:ext uri="{FF2B5EF4-FFF2-40B4-BE49-F238E27FC236}">
                <a16:creationId xmlns:a16="http://schemas.microsoft.com/office/drawing/2014/main" id="{611F47F7-0689-4E63-8F21-DF13A391881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90A403E6-7E98-44D4-80BB-903B7F87DE1D}"/>
              </a:ext>
            </a:extLst>
          </p:cNvPr>
          <p:cNvSpPr>
            <a:spLocks noGrp="1"/>
          </p:cNvSpPr>
          <p:nvPr>
            <p:ph type="sldNum" sz="quarter" idx="12"/>
          </p:nvPr>
        </p:nvSpPr>
        <p:spPr/>
        <p:txBody>
          <a:bodyPr/>
          <a:lstStyle/>
          <a:p>
            <a:fld id="{A53B9A9F-136E-42C4-8FDC-ECCDFC5B9F67}" type="slidenum">
              <a:rPr lang="zh-CN" altLang="en-US" smtClean="0"/>
              <a:t>‹#›</a:t>
            </a:fld>
            <a:endParaRPr lang="zh-CN" altLang="en-US"/>
          </a:p>
        </p:txBody>
      </p:sp>
    </p:spTree>
    <p:extLst>
      <p:ext uri="{BB962C8B-B14F-4D97-AF65-F5344CB8AC3E}">
        <p14:creationId xmlns:p14="http://schemas.microsoft.com/office/powerpoint/2010/main" val="330426128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D762422-F21C-4955-81A8-EA68ED4C9B0E}"/>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7326D6EF-C448-4BEC-9B6B-F9089E3CD655}"/>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0632656-1EAD-40AA-B37E-24C7D4D20082}"/>
              </a:ext>
            </a:extLst>
          </p:cNvPr>
          <p:cNvSpPr>
            <a:spLocks noGrp="1"/>
          </p:cNvSpPr>
          <p:nvPr>
            <p:ph type="dt" sz="half" idx="10"/>
          </p:nvPr>
        </p:nvSpPr>
        <p:spPr/>
        <p:txBody>
          <a:bodyPr/>
          <a:lstStyle/>
          <a:p>
            <a:fld id="{1350A92A-FB55-4FB8-AEB7-F011D2F99037}" type="datetimeFigureOut">
              <a:rPr lang="zh-CN" altLang="en-US" smtClean="0"/>
              <a:t>2022/8/10</a:t>
            </a:fld>
            <a:endParaRPr lang="zh-CN" altLang="en-US"/>
          </a:p>
        </p:txBody>
      </p:sp>
      <p:sp>
        <p:nvSpPr>
          <p:cNvPr id="5" name="页脚占位符 4">
            <a:extLst>
              <a:ext uri="{FF2B5EF4-FFF2-40B4-BE49-F238E27FC236}">
                <a16:creationId xmlns:a16="http://schemas.microsoft.com/office/drawing/2014/main" id="{54F51E4C-EDB6-49A6-903D-13866C079BD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75B6164-3085-41AE-8F73-F3AD18407089}"/>
              </a:ext>
            </a:extLst>
          </p:cNvPr>
          <p:cNvSpPr>
            <a:spLocks noGrp="1"/>
          </p:cNvSpPr>
          <p:nvPr>
            <p:ph type="sldNum" sz="quarter" idx="12"/>
          </p:nvPr>
        </p:nvSpPr>
        <p:spPr/>
        <p:txBody>
          <a:bodyPr/>
          <a:lstStyle/>
          <a:p>
            <a:fld id="{A53B9A9F-136E-42C4-8FDC-ECCDFC5B9F67}" type="slidenum">
              <a:rPr lang="zh-CN" altLang="en-US" smtClean="0"/>
              <a:t>‹#›</a:t>
            </a:fld>
            <a:endParaRPr lang="zh-CN" altLang="en-US"/>
          </a:p>
        </p:txBody>
      </p:sp>
    </p:spTree>
    <p:extLst>
      <p:ext uri="{BB962C8B-B14F-4D97-AF65-F5344CB8AC3E}">
        <p14:creationId xmlns:p14="http://schemas.microsoft.com/office/powerpoint/2010/main" val="391628700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27DB167-BE3D-4C88-A0B7-615BD6D3FCD7}"/>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BFB0EA80-7827-486D-8FC5-1012CA1C12AC}"/>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9320F6D-AF70-48BA-8A37-0EC7A4EEE1FC}"/>
              </a:ext>
            </a:extLst>
          </p:cNvPr>
          <p:cNvSpPr>
            <a:spLocks noGrp="1"/>
          </p:cNvSpPr>
          <p:nvPr>
            <p:ph type="dt" sz="half" idx="10"/>
          </p:nvPr>
        </p:nvSpPr>
        <p:spPr/>
        <p:txBody>
          <a:bodyPr/>
          <a:lstStyle/>
          <a:p>
            <a:fld id="{1350A92A-FB55-4FB8-AEB7-F011D2F99037}" type="datetimeFigureOut">
              <a:rPr lang="zh-CN" altLang="en-US" smtClean="0"/>
              <a:t>2022/8/10</a:t>
            </a:fld>
            <a:endParaRPr lang="zh-CN" altLang="en-US"/>
          </a:p>
        </p:txBody>
      </p:sp>
      <p:sp>
        <p:nvSpPr>
          <p:cNvPr id="5" name="页脚占位符 4">
            <a:extLst>
              <a:ext uri="{FF2B5EF4-FFF2-40B4-BE49-F238E27FC236}">
                <a16:creationId xmlns:a16="http://schemas.microsoft.com/office/drawing/2014/main" id="{7C9D5AAA-DF9B-425E-86E0-79BEB84E235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D2F76BC-EFB2-4014-B056-9762C9CF7F06}"/>
              </a:ext>
            </a:extLst>
          </p:cNvPr>
          <p:cNvSpPr>
            <a:spLocks noGrp="1"/>
          </p:cNvSpPr>
          <p:nvPr>
            <p:ph type="sldNum" sz="quarter" idx="12"/>
          </p:nvPr>
        </p:nvSpPr>
        <p:spPr/>
        <p:txBody>
          <a:bodyPr/>
          <a:lstStyle/>
          <a:p>
            <a:fld id="{A53B9A9F-136E-42C4-8FDC-ECCDFC5B9F67}" type="slidenum">
              <a:rPr lang="zh-CN" altLang="en-US" smtClean="0"/>
              <a:t>‹#›</a:t>
            </a:fld>
            <a:endParaRPr lang="zh-CN" altLang="en-US"/>
          </a:p>
        </p:txBody>
      </p:sp>
    </p:spTree>
    <p:extLst>
      <p:ext uri="{BB962C8B-B14F-4D97-AF65-F5344CB8AC3E}">
        <p14:creationId xmlns:p14="http://schemas.microsoft.com/office/powerpoint/2010/main" val="324720174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B5F65422-4F15-4F65-BF63-A810BB43A49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15" name="图片 14">
            <a:extLst>
              <a:ext uri="{FF2B5EF4-FFF2-40B4-BE49-F238E27FC236}">
                <a16:creationId xmlns:a16="http://schemas.microsoft.com/office/drawing/2014/main" id="{78B06899-8EB2-4232-8660-AEC4B0BD752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6" name="图片 15">
            <a:extLst>
              <a:ext uri="{FF2B5EF4-FFF2-40B4-BE49-F238E27FC236}">
                <a16:creationId xmlns:a16="http://schemas.microsoft.com/office/drawing/2014/main" id="{FEE96F2F-E668-4B9C-A4FF-78DC61D5223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3" name="图片 2" descr="图片包含 文字&#10;&#10;描述已自动生成">
            <a:extLst>
              <a:ext uri="{FF2B5EF4-FFF2-40B4-BE49-F238E27FC236}">
                <a16:creationId xmlns:a16="http://schemas.microsoft.com/office/drawing/2014/main" id="{F19FEB38-260B-4884-88F0-932576E65CF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19642" y="131198"/>
            <a:ext cx="9571530" cy="5972859"/>
          </a:xfrm>
          <a:prstGeom prst="rect">
            <a:avLst/>
          </a:prstGeom>
        </p:spPr>
      </p:pic>
      <p:pic>
        <p:nvPicPr>
          <p:cNvPr id="18" name="图片 17" descr="图片包含 屏幕截图&#10;&#10;描述已自动生成">
            <a:extLst>
              <a:ext uri="{FF2B5EF4-FFF2-40B4-BE49-F238E27FC236}">
                <a16:creationId xmlns:a16="http://schemas.microsoft.com/office/drawing/2014/main" id="{15798669-13D6-4E0C-973B-7AE155AFC93C}"/>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pic>
        <p:nvPicPr>
          <p:cNvPr id="9" name="图片 8" descr="图片包含 矢量图形&#10;&#10;描述已自动生成">
            <a:extLst>
              <a:ext uri="{FF2B5EF4-FFF2-40B4-BE49-F238E27FC236}">
                <a16:creationId xmlns:a16="http://schemas.microsoft.com/office/drawing/2014/main" id="{08906958-A621-4AA1-BB37-4729008BD30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33851" y="441609"/>
            <a:ext cx="3033543" cy="267601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8672262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805127F-20D8-4068-878F-48890575BF37}"/>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EB98F518-0D22-4132-8C68-ED1D54680E2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6A1F2D2F-B897-46FD-A83C-A03ED06B7A11}"/>
              </a:ext>
            </a:extLst>
          </p:cNvPr>
          <p:cNvSpPr>
            <a:spLocks noGrp="1"/>
          </p:cNvSpPr>
          <p:nvPr>
            <p:ph type="dt" sz="half" idx="10"/>
          </p:nvPr>
        </p:nvSpPr>
        <p:spPr>
          <a:xfrm>
            <a:off x="838200" y="6356350"/>
            <a:ext cx="2743200" cy="365125"/>
          </a:xfrm>
          <a:prstGeom prst="rect">
            <a:avLst/>
          </a:prstGeom>
        </p:spPr>
        <p:txBody>
          <a:bodyPr/>
          <a:lstStyle/>
          <a:p>
            <a:fld id="{851456EF-EDA7-466D-90A9-97D47B7037CB}" type="datetimeFigureOut">
              <a:rPr lang="zh-CN" altLang="en-US" smtClean="0"/>
              <a:t>2022/8/10</a:t>
            </a:fld>
            <a:endParaRPr lang="zh-CN" altLang="en-US"/>
          </a:p>
        </p:txBody>
      </p:sp>
      <p:sp>
        <p:nvSpPr>
          <p:cNvPr id="5" name="页脚占位符 4">
            <a:extLst>
              <a:ext uri="{FF2B5EF4-FFF2-40B4-BE49-F238E27FC236}">
                <a16:creationId xmlns:a16="http://schemas.microsoft.com/office/drawing/2014/main" id="{BE6671F4-D60B-47B4-BB35-3100C47437F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DE45399D-A2E8-4CAD-B3BB-26E911D8EAC7}"/>
              </a:ext>
            </a:extLst>
          </p:cNvPr>
          <p:cNvSpPr>
            <a:spLocks noGrp="1"/>
          </p:cNvSpPr>
          <p:nvPr>
            <p:ph type="sldNum" sz="quarter" idx="12"/>
          </p:nvPr>
        </p:nvSpPr>
        <p:spPr>
          <a:xfrm>
            <a:off x="8610600" y="6356350"/>
            <a:ext cx="2743200" cy="365125"/>
          </a:xfrm>
          <a:prstGeom prst="rect">
            <a:avLst/>
          </a:prstGeom>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165706563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930B1641-9EB7-4B70-856B-460AB458EF5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4" name="图片 3">
            <a:extLst>
              <a:ext uri="{FF2B5EF4-FFF2-40B4-BE49-F238E27FC236}">
                <a16:creationId xmlns:a16="http://schemas.microsoft.com/office/drawing/2014/main" id="{7ABEDC77-C7EB-4647-8B12-BB4B09C6C9E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367083" y="678654"/>
            <a:ext cx="9457833" cy="5368785"/>
          </a:xfrm>
          <a:prstGeom prst="rect">
            <a:avLst/>
          </a:prstGeom>
        </p:spPr>
      </p:pic>
      <p:pic>
        <p:nvPicPr>
          <p:cNvPr id="3" name="图片 2" descr="图片包含 矢量图形&#10;&#10;描述已自动生成">
            <a:extLst>
              <a:ext uri="{FF2B5EF4-FFF2-40B4-BE49-F238E27FC236}">
                <a16:creationId xmlns:a16="http://schemas.microsoft.com/office/drawing/2014/main" id="{089F4924-B610-4B01-AAF0-EB6D4C2B84E7}"/>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8837625" y="182880"/>
            <a:ext cx="2828348" cy="249500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74578470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6DF10BD-A049-4E16-8D62-126B709B9A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4" name="图片 3">
            <a:extLst>
              <a:ext uri="{FF2B5EF4-FFF2-40B4-BE49-F238E27FC236}">
                <a16:creationId xmlns:a16="http://schemas.microsoft.com/office/drawing/2014/main" id="{A7D0DFF0-46F8-4187-942E-DEA6A4808A7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493623" y="182880"/>
            <a:ext cx="7406640" cy="5525284"/>
          </a:xfrm>
          <a:prstGeom prst="rect">
            <a:avLst/>
          </a:prstGeom>
        </p:spPr>
      </p:pic>
      <p:pic>
        <p:nvPicPr>
          <p:cNvPr id="8" name="图片 7" descr="图片包含 矢量图形&#10;&#10;描述已自动生成">
            <a:extLst>
              <a:ext uri="{FF2B5EF4-FFF2-40B4-BE49-F238E27FC236}">
                <a16:creationId xmlns:a16="http://schemas.microsoft.com/office/drawing/2014/main" id="{C7F48FFE-631C-4540-807B-CB3B602A1B0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0629" y="182880"/>
            <a:ext cx="2573382" cy="232518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5570446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96B9FBB-375B-4234-8084-D21169B3D7C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AD825717-EB93-4D97-8146-7B6F069812A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4" name="图片 3">
            <a:extLst>
              <a:ext uri="{FF2B5EF4-FFF2-40B4-BE49-F238E27FC236}">
                <a16:creationId xmlns:a16="http://schemas.microsoft.com/office/drawing/2014/main" id="{70B9CAD3-6FBF-4316-9AFA-3E4E5603A454}"/>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5" name="图片 4" descr="图片包含 矢量图形&#10;&#10;描述已自动生成">
            <a:extLst>
              <a:ext uri="{FF2B5EF4-FFF2-40B4-BE49-F238E27FC236}">
                <a16:creationId xmlns:a16="http://schemas.microsoft.com/office/drawing/2014/main" id="{19EB3F4D-4A1E-4A61-9D3D-3A5A195B16C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39987" y="142638"/>
            <a:ext cx="2747350" cy="242355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8259719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151A1023-4220-4CE5-B5EF-344DCFB667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17AB1272-66D6-4F7C-8D48-6903E68214C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77524" y="182880"/>
            <a:ext cx="11436951" cy="6492241"/>
          </a:xfrm>
          <a:prstGeom prst="rect">
            <a:avLst/>
          </a:prstGeom>
        </p:spPr>
      </p:pic>
      <p:pic>
        <p:nvPicPr>
          <p:cNvPr id="5" name="图片 4" descr="图片包含 矢量图形&#10;&#10;描述已自动生成">
            <a:extLst>
              <a:ext uri="{FF2B5EF4-FFF2-40B4-BE49-F238E27FC236}">
                <a16:creationId xmlns:a16="http://schemas.microsoft.com/office/drawing/2014/main" id="{AD4EFE15-4A23-403E-8AF7-9B5B0641F9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0192905" y="0"/>
            <a:ext cx="1999094" cy="1763486"/>
          </a:xfrm>
          <a:prstGeom prst="rect">
            <a:avLst/>
          </a:prstGeom>
          <a:effectLst>
            <a:outerShdw blurRad="50800" dist="38100" dir="2700000" algn="tl" rotWithShape="0">
              <a:prstClr val="black">
                <a:alpha val="40000"/>
              </a:prstClr>
            </a:outerShdw>
          </a:effectLst>
        </p:spPr>
      </p:pic>
      <p:sp>
        <p:nvSpPr>
          <p:cNvPr id="6" name="矩形: 圆角 5">
            <a:extLst>
              <a:ext uri="{FF2B5EF4-FFF2-40B4-BE49-F238E27FC236}">
                <a16:creationId xmlns:a16="http://schemas.microsoft.com/office/drawing/2014/main" id="{3C33D859-34D3-4234-AB03-95A8549D8C6D}"/>
              </a:ext>
            </a:extLst>
          </p:cNvPr>
          <p:cNvSpPr/>
          <p:nvPr userDrawn="1"/>
        </p:nvSpPr>
        <p:spPr>
          <a:xfrm>
            <a:off x="4306387" y="992777"/>
            <a:ext cx="3579223" cy="535577"/>
          </a:xfrm>
          <a:prstGeom prst="roundRect">
            <a:avLst>
              <a:gd name="adj" fmla="val 50000"/>
            </a:avLst>
          </a:prstGeom>
          <a:solidFill>
            <a:srgbClr val="396B67"/>
          </a:solidFill>
          <a:ln w="508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388739566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72C1917-4A94-41D7-817F-74CD2F2A0B4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9" name="图片 8">
            <a:extLst>
              <a:ext uri="{FF2B5EF4-FFF2-40B4-BE49-F238E27FC236}">
                <a16:creationId xmlns:a16="http://schemas.microsoft.com/office/drawing/2014/main" id="{65570613-31EB-44B1-B34B-ED17A47DBAE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0" name="图片 9">
            <a:extLst>
              <a:ext uri="{FF2B5EF4-FFF2-40B4-BE49-F238E27FC236}">
                <a16:creationId xmlns:a16="http://schemas.microsoft.com/office/drawing/2014/main" id="{DB8F8CF6-17E6-4DF0-A26B-C4FA7E13137A}"/>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11" name="图片 10">
            <a:extLst>
              <a:ext uri="{FF2B5EF4-FFF2-40B4-BE49-F238E27FC236}">
                <a16:creationId xmlns:a16="http://schemas.microsoft.com/office/drawing/2014/main" id="{E8EBB76D-25D6-4143-8107-479AA58A618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79989" y="22860"/>
            <a:ext cx="9432022" cy="5854499"/>
          </a:xfrm>
          <a:prstGeom prst="rect">
            <a:avLst/>
          </a:prstGeom>
        </p:spPr>
      </p:pic>
      <p:pic>
        <p:nvPicPr>
          <p:cNvPr id="12" name="图片 11" descr="图片包含 屏幕截图&#10;&#10;描述已自动生成">
            <a:extLst>
              <a:ext uri="{FF2B5EF4-FFF2-40B4-BE49-F238E27FC236}">
                <a16:creationId xmlns:a16="http://schemas.microsoft.com/office/drawing/2014/main" id="{CB8760D8-84F5-48F1-B4FE-BC163B1CD806}"/>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spTree>
    <p:extLst>
      <p:ext uri="{BB962C8B-B14F-4D97-AF65-F5344CB8AC3E}">
        <p14:creationId xmlns:p14="http://schemas.microsoft.com/office/powerpoint/2010/main" val="225393439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BBFFCB55-A78E-4DE0-92B1-EAB6AD237F0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sp>
        <p:nvSpPr>
          <p:cNvPr id="3" name="矩形: 圆角 2">
            <a:extLst>
              <a:ext uri="{FF2B5EF4-FFF2-40B4-BE49-F238E27FC236}">
                <a16:creationId xmlns:a16="http://schemas.microsoft.com/office/drawing/2014/main" id="{338ADA5F-C62D-4273-AD50-E22051455C04}"/>
              </a:ext>
            </a:extLst>
          </p:cNvPr>
          <p:cNvSpPr/>
          <p:nvPr userDrawn="1"/>
        </p:nvSpPr>
        <p:spPr>
          <a:xfrm>
            <a:off x="992504" y="422910"/>
            <a:ext cx="10206990" cy="6023610"/>
          </a:xfrm>
          <a:prstGeom prst="round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303575877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69460885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6439365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97963083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782264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94A8BC-975A-4B24-8DA5-BFD4085B51A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1B4331B-1258-49A7-A448-BA619BD2CBFB}"/>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CA832F10-E7A1-4918-9586-614F89310C75}"/>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96315400-E657-44A6-9431-0775D1338014}"/>
              </a:ext>
            </a:extLst>
          </p:cNvPr>
          <p:cNvSpPr>
            <a:spLocks noGrp="1"/>
          </p:cNvSpPr>
          <p:nvPr>
            <p:ph type="dt" sz="half" idx="10"/>
          </p:nvPr>
        </p:nvSpPr>
        <p:spPr>
          <a:xfrm>
            <a:off x="838200" y="6356350"/>
            <a:ext cx="2743200" cy="365125"/>
          </a:xfrm>
          <a:prstGeom prst="rect">
            <a:avLst/>
          </a:prstGeom>
        </p:spPr>
        <p:txBody>
          <a:bodyPr/>
          <a:lstStyle/>
          <a:p>
            <a:fld id="{851456EF-EDA7-466D-90A9-97D47B7037CB}" type="datetimeFigureOut">
              <a:rPr lang="zh-CN" altLang="en-US" smtClean="0"/>
              <a:t>2022/8/10</a:t>
            </a:fld>
            <a:endParaRPr lang="zh-CN" altLang="en-US"/>
          </a:p>
        </p:txBody>
      </p:sp>
      <p:sp>
        <p:nvSpPr>
          <p:cNvPr id="6" name="页脚占位符 5">
            <a:extLst>
              <a:ext uri="{FF2B5EF4-FFF2-40B4-BE49-F238E27FC236}">
                <a16:creationId xmlns:a16="http://schemas.microsoft.com/office/drawing/2014/main" id="{894BE32A-A4EE-4002-9DA3-2E867BA7937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905ECE8-9536-4F2A-A2C6-F24A7E3A8A33}"/>
              </a:ext>
            </a:extLst>
          </p:cNvPr>
          <p:cNvSpPr>
            <a:spLocks noGrp="1"/>
          </p:cNvSpPr>
          <p:nvPr>
            <p:ph type="sldNum" sz="quarter" idx="12"/>
          </p:nvPr>
        </p:nvSpPr>
        <p:spPr>
          <a:xfrm>
            <a:off x="8610600" y="6356350"/>
            <a:ext cx="2743200" cy="365125"/>
          </a:xfrm>
          <a:prstGeom prst="rect">
            <a:avLst/>
          </a:prstGeom>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418734328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5991268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82524242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6376860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9612741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10798601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28020884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94135484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51352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3728D4C-61C7-4860-85A6-A3F6A9C47BBB}"/>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5DC5404-67DA-47BC-BDC7-CFE0371E0D5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9DC7319B-9EFD-4F2B-AFB4-6F8FF9B70EC3}"/>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0BA08BC7-5813-4F8F-A400-9C517B3D3C9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D2A17C35-FA6D-40CF-817E-CED56FC47449}"/>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6C908C43-40B8-47E0-BEE5-4D569B395DA2}"/>
              </a:ext>
            </a:extLst>
          </p:cNvPr>
          <p:cNvSpPr>
            <a:spLocks noGrp="1"/>
          </p:cNvSpPr>
          <p:nvPr>
            <p:ph type="dt" sz="half" idx="10"/>
          </p:nvPr>
        </p:nvSpPr>
        <p:spPr>
          <a:xfrm>
            <a:off x="838200" y="6356350"/>
            <a:ext cx="2743200" cy="365125"/>
          </a:xfrm>
          <a:prstGeom prst="rect">
            <a:avLst/>
          </a:prstGeom>
        </p:spPr>
        <p:txBody>
          <a:bodyPr/>
          <a:lstStyle/>
          <a:p>
            <a:fld id="{851456EF-EDA7-466D-90A9-97D47B7037CB}" type="datetimeFigureOut">
              <a:rPr lang="zh-CN" altLang="en-US" smtClean="0"/>
              <a:t>2022/8/10</a:t>
            </a:fld>
            <a:endParaRPr lang="zh-CN" altLang="en-US"/>
          </a:p>
        </p:txBody>
      </p:sp>
      <p:sp>
        <p:nvSpPr>
          <p:cNvPr id="8" name="页脚占位符 7">
            <a:extLst>
              <a:ext uri="{FF2B5EF4-FFF2-40B4-BE49-F238E27FC236}">
                <a16:creationId xmlns:a16="http://schemas.microsoft.com/office/drawing/2014/main" id="{5B9C5204-5B7E-43D5-BD5A-EE4E20494E9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C9D37292-8C9A-410B-BA66-F18700020CD3}"/>
              </a:ext>
            </a:extLst>
          </p:cNvPr>
          <p:cNvSpPr>
            <a:spLocks noGrp="1"/>
          </p:cNvSpPr>
          <p:nvPr>
            <p:ph type="sldNum" sz="quarter" idx="12"/>
          </p:nvPr>
        </p:nvSpPr>
        <p:spPr>
          <a:xfrm>
            <a:off x="8610600" y="6356350"/>
            <a:ext cx="2743200" cy="365125"/>
          </a:xfrm>
          <a:prstGeom prst="rect">
            <a:avLst/>
          </a:prstGeom>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155094493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4D604C9-D928-41DE-A839-3EAEC1FAB621}"/>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5DAC134-AFFB-4EBC-8577-3763C77156F6}"/>
              </a:ext>
            </a:extLst>
          </p:cNvPr>
          <p:cNvSpPr>
            <a:spLocks noGrp="1"/>
          </p:cNvSpPr>
          <p:nvPr>
            <p:ph type="dt" sz="half" idx="10"/>
          </p:nvPr>
        </p:nvSpPr>
        <p:spPr>
          <a:xfrm>
            <a:off x="838200" y="6356350"/>
            <a:ext cx="2743200" cy="365125"/>
          </a:xfrm>
          <a:prstGeom prst="rect">
            <a:avLst/>
          </a:prstGeom>
        </p:spPr>
        <p:txBody>
          <a:bodyPr/>
          <a:lstStyle/>
          <a:p>
            <a:fld id="{851456EF-EDA7-466D-90A9-97D47B7037CB}" type="datetimeFigureOut">
              <a:rPr lang="zh-CN" altLang="en-US" smtClean="0"/>
              <a:t>2022/8/10</a:t>
            </a:fld>
            <a:endParaRPr lang="zh-CN" altLang="en-US"/>
          </a:p>
        </p:txBody>
      </p:sp>
      <p:sp>
        <p:nvSpPr>
          <p:cNvPr id="4" name="页脚占位符 3">
            <a:extLst>
              <a:ext uri="{FF2B5EF4-FFF2-40B4-BE49-F238E27FC236}">
                <a16:creationId xmlns:a16="http://schemas.microsoft.com/office/drawing/2014/main" id="{65D0B644-513C-4606-84A6-087331DB599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AAF4FFAE-F259-4982-A5E1-51E875184446}"/>
              </a:ext>
            </a:extLst>
          </p:cNvPr>
          <p:cNvSpPr>
            <a:spLocks noGrp="1"/>
          </p:cNvSpPr>
          <p:nvPr>
            <p:ph type="sldNum" sz="quarter" idx="12"/>
          </p:nvPr>
        </p:nvSpPr>
        <p:spPr>
          <a:xfrm>
            <a:off x="8610600" y="6356350"/>
            <a:ext cx="2743200" cy="365125"/>
          </a:xfrm>
          <a:prstGeom prst="rect">
            <a:avLst/>
          </a:prstGeom>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145267200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B8FB671-D110-4C75-BC20-D71012F4A82D}"/>
              </a:ext>
            </a:extLst>
          </p:cNvPr>
          <p:cNvSpPr>
            <a:spLocks noGrp="1"/>
          </p:cNvSpPr>
          <p:nvPr>
            <p:ph type="dt" sz="half" idx="10"/>
          </p:nvPr>
        </p:nvSpPr>
        <p:spPr>
          <a:xfrm>
            <a:off x="838200" y="6356350"/>
            <a:ext cx="2743200" cy="365125"/>
          </a:xfrm>
          <a:prstGeom prst="rect">
            <a:avLst/>
          </a:prstGeom>
        </p:spPr>
        <p:txBody>
          <a:bodyPr/>
          <a:lstStyle/>
          <a:p>
            <a:fld id="{851456EF-EDA7-466D-90A9-97D47B7037CB}" type="datetimeFigureOut">
              <a:rPr lang="zh-CN" altLang="en-US" smtClean="0"/>
              <a:t>2022/8/10</a:t>
            </a:fld>
            <a:endParaRPr lang="zh-CN" altLang="en-US"/>
          </a:p>
        </p:txBody>
      </p:sp>
      <p:sp>
        <p:nvSpPr>
          <p:cNvPr id="3" name="页脚占位符 2">
            <a:extLst>
              <a:ext uri="{FF2B5EF4-FFF2-40B4-BE49-F238E27FC236}">
                <a16:creationId xmlns:a16="http://schemas.microsoft.com/office/drawing/2014/main" id="{14D5A602-2A66-4B9D-AC99-DCA045FC370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EAFDC037-E85D-4B1C-AAF2-707E200379B3}"/>
              </a:ext>
            </a:extLst>
          </p:cNvPr>
          <p:cNvSpPr>
            <a:spLocks noGrp="1"/>
          </p:cNvSpPr>
          <p:nvPr>
            <p:ph type="sldNum" sz="quarter" idx="12"/>
          </p:nvPr>
        </p:nvSpPr>
        <p:spPr>
          <a:xfrm>
            <a:off x="8610600" y="6356350"/>
            <a:ext cx="2743200" cy="365125"/>
          </a:xfrm>
          <a:prstGeom prst="rect">
            <a:avLst/>
          </a:prstGeom>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228634953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468E56B-88A9-4A63-AA39-EEC66F4BBF1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DAD1967-9EA4-49D8-B47A-A4928B9BDA0F}"/>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7B30B7C7-9F69-405B-A724-A56FFE8CF0D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15A3FB0E-9CF1-484B-B4E7-EDED727E82EA}"/>
              </a:ext>
            </a:extLst>
          </p:cNvPr>
          <p:cNvSpPr>
            <a:spLocks noGrp="1"/>
          </p:cNvSpPr>
          <p:nvPr>
            <p:ph type="dt" sz="half" idx="10"/>
          </p:nvPr>
        </p:nvSpPr>
        <p:spPr>
          <a:xfrm>
            <a:off x="838200" y="6356350"/>
            <a:ext cx="2743200" cy="365125"/>
          </a:xfrm>
          <a:prstGeom prst="rect">
            <a:avLst/>
          </a:prstGeom>
        </p:spPr>
        <p:txBody>
          <a:bodyPr/>
          <a:lstStyle/>
          <a:p>
            <a:fld id="{851456EF-EDA7-466D-90A9-97D47B7037CB}" type="datetimeFigureOut">
              <a:rPr lang="zh-CN" altLang="en-US" smtClean="0"/>
              <a:t>2022/8/10</a:t>
            </a:fld>
            <a:endParaRPr lang="zh-CN" altLang="en-US"/>
          </a:p>
        </p:txBody>
      </p:sp>
      <p:sp>
        <p:nvSpPr>
          <p:cNvPr id="6" name="页脚占位符 5">
            <a:extLst>
              <a:ext uri="{FF2B5EF4-FFF2-40B4-BE49-F238E27FC236}">
                <a16:creationId xmlns:a16="http://schemas.microsoft.com/office/drawing/2014/main" id="{A0058464-C1D5-4E69-91AB-FEEADBE5E5F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4FD4698F-D47F-464C-8A82-581E076C7912}"/>
              </a:ext>
            </a:extLst>
          </p:cNvPr>
          <p:cNvSpPr>
            <a:spLocks noGrp="1"/>
          </p:cNvSpPr>
          <p:nvPr>
            <p:ph type="sldNum" sz="quarter" idx="12"/>
          </p:nvPr>
        </p:nvSpPr>
        <p:spPr>
          <a:xfrm>
            <a:off x="8610600" y="6356350"/>
            <a:ext cx="2743200" cy="365125"/>
          </a:xfrm>
          <a:prstGeom prst="rect">
            <a:avLst/>
          </a:prstGeom>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218597676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CACE7E5-5001-424A-AA19-22C73E29242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D37281FE-6EDA-43D6-9015-553BF16EDF8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D30C39A6-BBC0-4016-B558-EF17FDE3498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9C7275C6-0447-48E4-871A-D2274E6D9624}"/>
              </a:ext>
            </a:extLst>
          </p:cNvPr>
          <p:cNvSpPr>
            <a:spLocks noGrp="1"/>
          </p:cNvSpPr>
          <p:nvPr>
            <p:ph type="dt" sz="half" idx="10"/>
          </p:nvPr>
        </p:nvSpPr>
        <p:spPr>
          <a:xfrm>
            <a:off x="838200" y="6356350"/>
            <a:ext cx="2743200" cy="365125"/>
          </a:xfrm>
          <a:prstGeom prst="rect">
            <a:avLst/>
          </a:prstGeom>
        </p:spPr>
        <p:txBody>
          <a:bodyPr/>
          <a:lstStyle/>
          <a:p>
            <a:fld id="{851456EF-EDA7-466D-90A9-97D47B7037CB}" type="datetimeFigureOut">
              <a:rPr lang="zh-CN" altLang="en-US" smtClean="0"/>
              <a:t>2022/8/10</a:t>
            </a:fld>
            <a:endParaRPr lang="zh-CN" altLang="en-US"/>
          </a:p>
        </p:txBody>
      </p:sp>
      <p:sp>
        <p:nvSpPr>
          <p:cNvPr id="6" name="页脚占位符 5">
            <a:extLst>
              <a:ext uri="{FF2B5EF4-FFF2-40B4-BE49-F238E27FC236}">
                <a16:creationId xmlns:a16="http://schemas.microsoft.com/office/drawing/2014/main" id="{4EAF0A44-B67C-432B-AF7A-A261D75E71C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54500BC-68D8-47FB-87BF-3CAD99BFFBC4}"/>
              </a:ext>
            </a:extLst>
          </p:cNvPr>
          <p:cNvSpPr>
            <a:spLocks noGrp="1"/>
          </p:cNvSpPr>
          <p:nvPr>
            <p:ph type="sldNum" sz="quarter" idx="12"/>
          </p:nvPr>
        </p:nvSpPr>
        <p:spPr>
          <a:xfrm>
            <a:off x="8610600" y="6356350"/>
            <a:ext cx="2743200" cy="365125"/>
          </a:xfrm>
          <a:prstGeom prst="rect">
            <a:avLst/>
          </a:prstGeom>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273411525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image" Target="../media/image3.png"/><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5" Type="http://schemas.openxmlformats.org/officeDocument/2006/relationships/slideLayout" Target="../slideLayouts/slideLayout33.xml"/><Relationship Id="rId10" Type="http://schemas.openxmlformats.org/officeDocument/2006/relationships/image" Target="../media/image3.png"/><Relationship Id="rId4" Type="http://schemas.openxmlformats.org/officeDocument/2006/relationships/slideLayout" Target="../slideLayouts/slideLayout32.xml"/><Relationship Id="rId9" Type="http://schemas.openxmlformats.org/officeDocument/2006/relationships/image" Target="../media/image4.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97885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9C3880B0-4CE2-4CDC-86A3-EA0A71E824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72680290-19F3-4092-A806-598FC5C21A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A910791-C06F-4BB6-81F7-8EDBFED950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50A92A-FB55-4FB8-AEB7-F011D2F99037}" type="datetimeFigureOut">
              <a:rPr lang="zh-CN" altLang="en-US" smtClean="0"/>
              <a:t>2022/8/10</a:t>
            </a:fld>
            <a:endParaRPr lang="zh-CN" altLang="en-US"/>
          </a:p>
        </p:txBody>
      </p:sp>
      <p:sp>
        <p:nvSpPr>
          <p:cNvPr id="5" name="页脚占位符 4">
            <a:extLst>
              <a:ext uri="{FF2B5EF4-FFF2-40B4-BE49-F238E27FC236}">
                <a16:creationId xmlns:a16="http://schemas.microsoft.com/office/drawing/2014/main" id="{11042298-A8CC-45D1-9E2C-2D09E793FC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80BAC780-A67A-4E8B-B637-BE9FDA670D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3B9A9F-136E-42C4-8FDC-ECCDFC5B9F67}" type="slidenum">
              <a:rPr lang="zh-CN" altLang="en-US" smtClean="0"/>
              <a:t>‹#›</a:t>
            </a:fld>
            <a:endParaRPr lang="zh-CN" altLang="en-US"/>
          </a:p>
        </p:txBody>
      </p:sp>
      <p:pic>
        <p:nvPicPr>
          <p:cNvPr id="8" name="Picture 7" descr="Shape&#10;&#10;Description automatically generated with medium confidence">
            <a:extLst>
              <a:ext uri="{FF2B5EF4-FFF2-40B4-BE49-F238E27FC236}">
                <a16:creationId xmlns:a16="http://schemas.microsoft.com/office/drawing/2014/main" id="{2BDBEF39-2E9D-4A88-BC3B-C5CC0A808DF9}"/>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866900" y="294630"/>
            <a:ext cx="1466552" cy="1466552"/>
          </a:xfrm>
          <a:prstGeom prst="rect">
            <a:avLst/>
          </a:prstGeom>
        </p:spPr>
      </p:pic>
    </p:spTree>
    <p:extLst>
      <p:ext uri="{BB962C8B-B14F-4D97-AF65-F5344CB8AC3E}">
        <p14:creationId xmlns:p14="http://schemas.microsoft.com/office/powerpoint/2010/main" val="282384171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descr="图片包含 户外&#10;&#10;描述已自动生成">
            <a:extLst>
              <a:ext uri="{FF2B5EF4-FFF2-40B4-BE49-F238E27FC236}">
                <a16:creationId xmlns:a16="http://schemas.microsoft.com/office/drawing/2014/main" id="{51D981AD-9FC1-4415-8F8F-8DBB61E1CAAF}"/>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 descr="Shape&#10;&#10;Description automatically generated with medium confidence">
            <a:extLst>
              <a:ext uri="{FF2B5EF4-FFF2-40B4-BE49-F238E27FC236}">
                <a16:creationId xmlns:a16="http://schemas.microsoft.com/office/drawing/2014/main" id="{E6428DE0-645C-4A12-9DAB-2AF5E07BB694}"/>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685925" y="180975"/>
            <a:ext cx="1342727" cy="1342727"/>
          </a:xfrm>
          <a:prstGeom prst="rect">
            <a:avLst/>
          </a:prstGeom>
        </p:spPr>
      </p:pic>
    </p:spTree>
    <p:extLst>
      <p:ext uri="{BB962C8B-B14F-4D97-AF65-F5344CB8AC3E}">
        <p14:creationId xmlns:p14="http://schemas.microsoft.com/office/powerpoint/2010/main" val="2747096246"/>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Lst>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pic>
        <p:nvPicPr>
          <p:cNvPr id="5" name="Picture 4" descr="Shape&#10;&#10;Description automatically generated with medium confidence">
            <a:extLst>
              <a:ext uri="{FF2B5EF4-FFF2-40B4-BE49-F238E27FC236}">
                <a16:creationId xmlns:a16="http://schemas.microsoft.com/office/drawing/2014/main" id="{00FA24E0-F229-4B60-BD4E-20B78D078B94}"/>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660678" y="140794"/>
            <a:ext cx="1271819" cy="1271819"/>
          </a:xfrm>
          <a:prstGeom prst="rect">
            <a:avLst/>
          </a:prstGeom>
        </p:spPr>
      </p:pic>
    </p:spTree>
    <p:extLst>
      <p:ext uri="{BB962C8B-B14F-4D97-AF65-F5344CB8AC3E}">
        <p14:creationId xmlns:p14="http://schemas.microsoft.com/office/powerpoint/2010/main" val="1849946156"/>
      </p:ext>
    </p:extLst>
  </p:cSld>
  <p:clrMap bg1="lt1" tx1="dk1" bg2="dk2" tx2="lt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5.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46.emf"/><Relationship Id="rId2" Type="http://schemas.openxmlformats.org/officeDocument/2006/relationships/notesSlide" Target="../notesSlides/notesSlide6.xml"/><Relationship Id="rId1" Type="http://schemas.openxmlformats.org/officeDocument/2006/relationships/slideLayout" Target="../slideLayouts/slideLayout38.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jpg"/><Relationship Id="rId14" Type="http://schemas.microsoft.com/office/2007/relationships/hdphoto" Target="../media/hdphoto1.wdp"/></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18.jpeg"/></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18.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ags" Target="../tags/tag1.xml"/><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1026" name="Picture 2" descr="1️⃣】 Tổng hợp đáp án game Đuổi hình bắt chữ (2710 câu) mới và đầy đủ nhất -  Tin Công Nghệ - Trường Thịnh ™">
            <a:extLst>
              <a:ext uri="{FF2B5EF4-FFF2-40B4-BE49-F238E27FC236}">
                <a16:creationId xmlns:a16="http://schemas.microsoft.com/office/drawing/2014/main" id="{1BA4A692-54F6-4BF7-8C0C-C7971AC892F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598"/>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312406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4">
            <a:extLst>
              <a:ext uri="{FF2B5EF4-FFF2-40B4-BE49-F238E27FC236}">
                <a16:creationId xmlns:a16="http://schemas.microsoft.com/office/drawing/2014/main" id="{EB7E8CA4-F076-4E34-AFAC-1890198405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sp>
        <p:nvSpPr>
          <p:cNvPr id="29" name="Rectangle 28">
            <a:extLst>
              <a:ext uri="{FF2B5EF4-FFF2-40B4-BE49-F238E27FC236}">
                <a16:creationId xmlns:a16="http://schemas.microsoft.com/office/drawing/2014/main" id="{504BABF0-091E-40BC-B576-E93628E55236}"/>
              </a:ext>
            </a:extLst>
          </p:cNvPr>
          <p:cNvSpPr/>
          <p:nvPr/>
        </p:nvSpPr>
        <p:spPr>
          <a:xfrm>
            <a:off x="3724741" y="391640"/>
            <a:ext cx="4742517" cy="830997"/>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800" b="0" i="0" u="sng"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Cùng</a:t>
            </a:r>
            <a:r>
              <a:rPr kumimoji="0" lang="en-US" sz="4800" b="0" i="0" u="sng"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4800" b="0" i="0" u="sng"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luyện</a:t>
            </a:r>
            <a:r>
              <a:rPr kumimoji="0" lang="en-US" sz="4800" b="0" i="0" u="sng"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4800" b="0" i="0" u="sng"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từ</a:t>
            </a:r>
            <a:r>
              <a:rPr kumimoji="0" lang="en-US" sz="4800" b="0" i="0" u="sng"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4800" b="0" i="0" u="sng"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khó</a:t>
            </a:r>
            <a:endParaRPr kumimoji="0" lang="en-US" sz="4800" b="0" i="0" u="sng"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endParaRPr>
          </a:p>
        </p:txBody>
      </p:sp>
      <p:pic>
        <p:nvPicPr>
          <p:cNvPr id="30" name="图片 75">
            <a:extLst>
              <a:ext uri="{FF2B5EF4-FFF2-40B4-BE49-F238E27FC236}">
                <a16:creationId xmlns:a16="http://schemas.microsoft.com/office/drawing/2014/main" id="{3754FB3E-F1EF-4D79-BCA2-1811AD56A01D}"/>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95941" y="956132"/>
            <a:ext cx="4827815" cy="2472868"/>
          </a:xfrm>
          <a:prstGeom prst="rect">
            <a:avLst/>
          </a:prstGeom>
        </p:spPr>
      </p:pic>
      <p:sp>
        <p:nvSpPr>
          <p:cNvPr id="31" name="Rectangle 30">
            <a:extLst>
              <a:ext uri="{FF2B5EF4-FFF2-40B4-BE49-F238E27FC236}">
                <a16:creationId xmlns:a16="http://schemas.microsoft.com/office/drawing/2014/main" id="{8F6C04CE-73A9-48F4-911E-6F185595E492}"/>
              </a:ext>
            </a:extLst>
          </p:cNvPr>
          <p:cNvSpPr/>
          <p:nvPr/>
        </p:nvSpPr>
        <p:spPr>
          <a:xfrm>
            <a:off x="7168246" y="1627275"/>
            <a:ext cx="2215671" cy="830997"/>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sào</a:t>
            </a:r>
            <a:r>
              <a:rPr kumimoji="0" lang="en-US" sz="4800" b="0"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rPr>
              <a:t>nứa</a:t>
            </a:r>
            <a:endParaRPr kumimoji="0" lang="en-US" sz="4800" b="0" i="0" u="none" strike="noStrike" kern="1200" cap="none" spc="0" normalizeH="0" baseline="0" noProof="0" dirty="0">
              <a:ln>
                <a:noFill/>
              </a:ln>
              <a:solidFill>
                <a:prstClr val="black"/>
              </a:solidFill>
              <a:effectLst/>
              <a:uLnTx/>
              <a:uFillTx/>
              <a:latin typeface="Calibri"/>
              <a:cs typeface="+mn-cs"/>
            </a:endParaRPr>
          </a:p>
        </p:txBody>
      </p:sp>
      <p:sp>
        <p:nvSpPr>
          <p:cNvPr id="32" name="Rectangle 31">
            <a:extLst>
              <a:ext uri="{FF2B5EF4-FFF2-40B4-BE49-F238E27FC236}">
                <a16:creationId xmlns:a16="http://schemas.microsoft.com/office/drawing/2014/main" id="{EC3EE4CD-A30E-4B33-8DA4-FB0477806FBE}"/>
              </a:ext>
            </a:extLst>
          </p:cNvPr>
          <p:cNvSpPr/>
          <p:nvPr/>
        </p:nvSpPr>
        <p:spPr>
          <a:xfrm>
            <a:off x="1180455" y="1787129"/>
            <a:ext cx="2544286" cy="92333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4BACC6">
                    <a:lumMod val="50000"/>
                  </a:srgbClr>
                </a:solidFill>
                <a:effectLst/>
                <a:uLnTx/>
                <a:uFillTx/>
                <a:latin typeface="Calibri" panose="020F0502020204030204" pitchFamily="34" charset="0"/>
                <a:cs typeface="Calibri" panose="020F0502020204030204" pitchFamily="34" charset="0"/>
              </a:rPr>
              <a:t>sào</a:t>
            </a:r>
            <a:r>
              <a:rPr kumimoji="0" lang="en-US" sz="5400" b="1" i="0" u="none" strike="noStrike" kern="1200" cap="none" spc="0" normalizeH="0" noProof="0" dirty="0">
                <a:ln>
                  <a:noFill/>
                </a:ln>
                <a:solidFill>
                  <a:srgbClr val="4BACC6">
                    <a:lumMod val="50000"/>
                  </a:srgbClr>
                </a:solidFill>
                <a:effectLst/>
                <a:uLnTx/>
                <a:uFillTx/>
                <a:latin typeface="Calibri" panose="020F0502020204030204" pitchFamily="34" charset="0"/>
                <a:cs typeface="Calibri" panose="020F0502020204030204" pitchFamily="34" charset="0"/>
              </a:rPr>
              <a:t> </a:t>
            </a:r>
            <a:r>
              <a:rPr kumimoji="0" lang="en-US" sz="5400" b="1" i="0" u="none" strike="noStrike" kern="1200" cap="none" spc="0" normalizeH="0" noProof="0" dirty="0" err="1">
                <a:ln>
                  <a:noFill/>
                </a:ln>
                <a:solidFill>
                  <a:srgbClr val="4BACC6">
                    <a:lumMod val="50000"/>
                  </a:srgbClr>
                </a:solidFill>
                <a:effectLst/>
                <a:uLnTx/>
                <a:uFillTx/>
                <a:latin typeface="Calibri" panose="020F0502020204030204" pitchFamily="34" charset="0"/>
                <a:cs typeface="Calibri" panose="020F0502020204030204" pitchFamily="34" charset="0"/>
              </a:rPr>
              <a:t>nứa</a:t>
            </a:r>
            <a:endParaRPr kumimoji="0" lang="en-US" sz="5400" b="1" i="0" u="none" strike="noStrike" kern="1200" cap="none" spc="0" normalizeH="0" baseline="0" noProof="0" dirty="0">
              <a:ln>
                <a:noFill/>
              </a:ln>
              <a:solidFill>
                <a:prstClr val="black"/>
              </a:solidFill>
              <a:effectLst/>
              <a:uLnTx/>
              <a:uFillTx/>
              <a:latin typeface="Calibri"/>
              <a:cs typeface="+mn-cs"/>
            </a:endParaRPr>
          </a:p>
        </p:txBody>
      </p:sp>
    </p:spTree>
    <p:extLst>
      <p:ext uri="{BB962C8B-B14F-4D97-AF65-F5344CB8AC3E}">
        <p14:creationId xmlns:p14="http://schemas.microsoft.com/office/powerpoint/2010/main" val="67516632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circle(in)">
                                      <p:cBhvr>
                                        <p:cTn id="7" dur="2000"/>
                                        <p:tgtEl>
                                          <p:spTgt spid="32"/>
                                        </p:tgtEl>
                                      </p:cBhvr>
                                    </p:animEffect>
                                  </p:childTnLst>
                                </p:cTn>
                              </p:par>
                            </p:childTnLst>
                          </p:cTn>
                        </p:par>
                        <p:par>
                          <p:cTn id="8" fill="hold">
                            <p:stCondLst>
                              <p:cond delay="2000"/>
                            </p:stCondLst>
                            <p:childTnLst>
                              <p:par>
                                <p:cTn id="9" presetID="2" presetClass="entr" presetSubtype="8" fill="hold" grpId="0" nodeType="afterEffect">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500" fill="hold"/>
                                        <p:tgtEl>
                                          <p:spTgt spid="31"/>
                                        </p:tgtEl>
                                        <p:attrNameLst>
                                          <p:attrName>ppt_x</p:attrName>
                                        </p:attrNameLst>
                                      </p:cBhvr>
                                      <p:tavLst>
                                        <p:tav tm="0">
                                          <p:val>
                                            <p:strVal val="0-#ppt_w/2"/>
                                          </p:val>
                                        </p:tav>
                                        <p:tav tm="100000">
                                          <p:val>
                                            <p:strVal val="#ppt_x"/>
                                          </p:val>
                                        </p:tav>
                                      </p:tavLst>
                                    </p:anim>
                                    <p:anim calcmode="lin" valueType="num">
                                      <p:cBhvr additive="base">
                                        <p:cTn id="12"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4">
            <a:extLst>
              <a:ext uri="{FF2B5EF4-FFF2-40B4-BE49-F238E27FC236}">
                <a16:creationId xmlns:a16="http://schemas.microsoft.com/office/drawing/2014/main" id="{EB7E8CA4-F076-4E34-AFAC-1890198405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sp>
        <p:nvSpPr>
          <p:cNvPr id="29" name="Rectangle 28">
            <a:extLst>
              <a:ext uri="{FF2B5EF4-FFF2-40B4-BE49-F238E27FC236}">
                <a16:creationId xmlns:a16="http://schemas.microsoft.com/office/drawing/2014/main" id="{504BABF0-091E-40BC-B576-E93628E55236}"/>
              </a:ext>
            </a:extLst>
          </p:cNvPr>
          <p:cNvSpPr/>
          <p:nvPr/>
        </p:nvSpPr>
        <p:spPr>
          <a:xfrm>
            <a:off x="3724741" y="391640"/>
            <a:ext cx="4742517" cy="830997"/>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800" b="0" i="0" u="sng"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Cùng</a:t>
            </a:r>
            <a:r>
              <a:rPr kumimoji="0" lang="en-US" sz="4800" b="0" i="0" u="sng"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4800" b="0" i="0" u="sng"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luyện</a:t>
            </a:r>
            <a:r>
              <a:rPr kumimoji="0" lang="en-US" sz="4800" b="0" i="0" u="sng"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4800" b="0" i="0" u="sng"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từ</a:t>
            </a:r>
            <a:r>
              <a:rPr kumimoji="0" lang="en-US" sz="4800" b="0" i="0" u="sng"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4800" b="0" i="0" u="sng"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khó</a:t>
            </a:r>
            <a:endParaRPr kumimoji="0" lang="en-US" sz="4800" b="0" i="0" u="sng"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endParaRPr>
          </a:p>
        </p:txBody>
      </p:sp>
      <p:pic>
        <p:nvPicPr>
          <p:cNvPr id="30" name="图片 75">
            <a:extLst>
              <a:ext uri="{FF2B5EF4-FFF2-40B4-BE49-F238E27FC236}">
                <a16:creationId xmlns:a16="http://schemas.microsoft.com/office/drawing/2014/main" id="{3754FB3E-F1EF-4D79-BCA2-1811AD56A01D}"/>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4044" y="956131"/>
            <a:ext cx="4827815" cy="2472868"/>
          </a:xfrm>
          <a:prstGeom prst="rect">
            <a:avLst/>
          </a:prstGeom>
        </p:spPr>
      </p:pic>
      <p:sp>
        <p:nvSpPr>
          <p:cNvPr id="31" name="Rectangle 30">
            <a:extLst>
              <a:ext uri="{FF2B5EF4-FFF2-40B4-BE49-F238E27FC236}">
                <a16:creationId xmlns:a16="http://schemas.microsoft.com/office/drawing/2014/main" id="{8F6C04CE-73A9-48F4-911E-6F185595E492}"/>
              </a:ext>
            </a:extLst>
          </p:cNvPr>
          <p:cNvSpPr/>
          <p:nvPr/>
        </p:nvSpPr>
        <p:spPr>
          <a:xfrm>
            <a:off x="5281859" y="1719608"/>
            <a:ext cx="2470221" cy="83099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sào</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nứa</a:t>
            </a:r>
            <a:endParaRPr kumimoji="0" lang="en-US" sz="4800" b="0" i="0" u="none" strike="noStrike" kern="1200" cap="none" spc="0" normalizeH="0" baseline="0" noProof="0" dirty="0">
              <a:ln>
                <a:noFill/>
              </a:ln>
              <a:solidFill>
                <a:prstClr val="black"/>
              </a:solidFill>
              <a:effectLst/>
              <a:uLnTx/>
              <a:uFillTx/>
              <a:latin typeface="Calibri"/>
              <a:cs typeface="+mn-cs"/>
            </a:endParaRPr>
          </a:p>
        </p:txBody>
      </p:sp>
      <p:sp>
        <p:nvSpPr>
          <p:cNvPr id="32" name="Rectangle 31">
            <a:extLst>
              <a:ext uri="{FF2B5EF4-FFF2-40B4-BE49-F238E27FC236}">
                <a16:creationId xmlns:a16="http://schemas.microsoft.com/office/drawing/2014/main" id="{EC3EE4CD-A30E-4B33-8DA4-FB0477806FBE}"/>
              </a:ext>
            </a:extLst>
          </p:cNvPr>
          <p:cNvSpPr/>
          <p:nvPr/>
        </p:nvSpPr>
        <p:spPr>
          <a:xfrm>
            <a:off x="1186450" y="1787128"/>
            <a:ext cx="2635658" cy="92333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5400" b="1" dirty="0" err="1">
                <a:solidFill>
                  <a:srgbClr val="4BACC6">
                    <a:lumMod val="50000"/>
                  </a:srgbClr>
                </a:solidFill>
                <a:latin typeface="Calibri" panose="020F0502020204030204" pitchFamily="34" charset="0"/>
                <a:cs typeface="Calibri" panose="020F0502020204030204" pitchFamily="34" charset="0"/>
              </a:rPr>
              <a:t>đen</a:t>
            </a:r>
            <a:r>
              <a:rPr lang="en-US" sz="5400" b="1" dirty="0">
                <a:solidFill>
                  <a:srgbClr val="4BACC6">
                    <a:lumMod val="50000"/>
                  </a:srgbClr>
                </a:solidFill>
                <a:latin typeface="Calibri" panose="020F0502020204030204" pitchFamily="34" charset="0"/>
                <a:cs typeface="Calibri" panose="020F0502020204030204" pitchFamily="34" charset="0"/>
              </a:rPr>
              <a:t> </a:t>
            </a:r>
            <a:r>
              <a:rPr lang="en-US" sz="5400" b="1" dirty="0" err="1">
                <a:solidFill>
                  <a:srgbClr val="4BACC6">
                    <a:lumMod val="50000"/>
                  </a:srgbClr>
                </a:solidFill>
                <a:latin typeface="Calibri" panose="020F0502020204030204" pitchFamily="34" charset="0"/>
                <a:cs typeface="Calibri" panose="020F0502020204030204" pitchFamily="34" charset="0"/>
              </a:rPr>
              <a:t>sạm</a:t>
            </a:r>
            <a:endParaRPr kumimoji="0" lang="en-US" sz="5400" b="1" i="0" u="none" strike="noStrike" kern="1200" cap="none" spc="0" normalizeH="0" baseline="0" noProof="0" dirty="0">
              <a:ln>
                <a:noFill/>
              </a:ln>
              <a:solidFill>
                <a:prstClr val="black"/>
              </a:solidFill>
              <a:effectLst/>
              <a:uLnTx/>
              <a:uFillTx/>
              <a:latin typeface="Calibri"/>
              <a:cs typeface="+mn-cs"/>
            </a:endParaRPr>
          </a:p>
        </p:txBody>
      </p:sp>
      <p:sp>
        <p:nvSpPr>
          <p:cNvPr id="9" name="Rectangle 8">
            <a:extLst>
              <a:ext uri="{FF2B5EF4-FFF2-40B4-BE49-F238E27FC236}">
                <a16:creationId xmlns:a16="http://schemas.microsoft.com/office/drawing/2014/main" id="{A2CE4C18-B364-407A-B9FC-CF14BE8371E2}"/>
              </a:ext>
            </a:extLst>
          </p:cNvPr>
          <p:cNvSpPr/>
          <p:nvPr/>
        </p:nvSpPr>
        <p:spPr>
          <a:xfrm>
            <a:off x="8061858" y="1719608"/>
            <a:ext cx="2470221" cy="83099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800" dirty="0" err="1">
                <a:solidFill>
                  <a:prstClr val="black"/>
                </a:solidFill>
                <a:latin typeface="Calibri" panose="020F0502020204030204" pitchFamily="34" charset="0"/>
                <a:cs typeface="Calibri" panose="020F0502020204030204" pitchFamily="34" charset="0"/>
              </a:rPr>
              <a:t>đen</a:t>
            </a:r>
            <a:r>
              <a:rPr lang="en-US" sz="4800" dirty="0">
                <a:solidFill>
                  <a:prstClr val="black"/>
                </a:solidFill>
                <a:latin typeface="Calibri" panose="020F0502020204030204" pitchFamily="34" charset="0"/>
                <a:cs typeface="Calibri" panose="020F0502020204030204" pitchFamily="34" charset="0"/>
              </a:rPr>
              <a:t> </a:t>
            </a:r>
            <a:r>
              <a:rPr lang="en-US" sz="4800" dirty="0" err="1">
                <a:solidFill>
                  <a:prstClr val="black"/>
                </a:solidFill>
                <a:latin typeface="Calibri" panose="020F0502020204030204" pitchFamily="34" charset="0"/>
                <a:cs typeface="Calibri" panose="020F0502020204030204" pitchFamily="34" charset="0"/>
              </a:rPr>
              <a:t>sạm</a:t>
            </a:r>
            <a:endParaRPr kumimoji="0" lang="en-US" sz="4800" b="0" i="0" u="none" strike="noStrike" kern="1200" cap="none" spc="0" normalizeH="0" baseline="0" noProof="0" dirty="0">
              <a:ln>
                <a:noFill/>
              </a:ln>
              <a:solidFill>
                <a:prstClr val="black"/>
              </a:solidFill>
              <a:effectLst/>
              <a:uLnTx/>
              <a:uFillTx/>
              <a:latin typeface="Calibri"/>
              <a:cs typeface="+mn-cs"/>
            </a:endParaRPr>
          </a:p>
        </p:txBody>
      </p:sp>
    </p:spTree>
    <p:extLst>
      <p:ext uri="{BB962C8B-B14F-4D97-AF65-F5344CB8AC3E}">
        <p14:creationId xmlns:p14="http://schemas.microsoft.com/office/powerpoint/2010/main" val="160697694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circle(in)">
                                      <p:cBhvr>
                                        <p:cTn id="7" dur="2000"/>
                                        <p:tgtEl>
                                          <p:spTgt spid="32"/>
                                        </p:tgtEl>
                                      </p:cBhvr>
                                    </p:animEffect>
                                  </p:childTnLst>
                                </p:cTn>
                              </p:par>
                            </p:childTnLst>
                          </p:cTn>
                        </p:par>
                        <p:par>
                          <p:cTn id="8" fill="hold">
                            <p:stCondLst>
                              <p:cond delay="2000"/>
                            </p:stCondLst>
                            <p:childTnLst>
                              <p:par>
                                <p:cTn id="9" presetID="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0-#ppt_w/2"/>
                                          </p:val>
                                        </p:tav>
                                        <p:tav tm="100000">
                                          <p:val>
                                            <p:strVal val="#ppt_x"/>
                                          </p:val>
                                        </p:tav>
                                      </p:tavLst>
                                    </p:anim>
                                    <p:anim calcmode="lin" valueType="num">
                                      <p:cBhvr additive="base">
                                        <p:cTn id="12"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C85BEA60-3443-4069-998A-3017519460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pic>
        <p:nvPicPr>
          <p:cNvPr id="11" name="图片 91">
            <a:extLst>
              <a:ext uri="{FF2B5EF4-FFF2-40B4-BE49-F238E27FC236}">
                <a16:creationId xmlns:a16="http://schemas.microsoft.com/office/drawing/2014/main" id="{1EE8C94E-04A4-4C47-8CF9-82F8DDE5630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056350" y="-149489"/>
            <a:ext cx="5299612" cy="2091952"/>
          </a:xfrm>
          <a:prstGeom prst="rect">
            <a:avLst/>
          </a:prstGeom>
        </p:spPr>
      </p:pic>
      <p:pic>
        <p:nvPicPr>
          <p:cNvPr id="13" name="Picture 12">
            <a:extLst>
              <a:ext uri="{FF2B5EF4-FFF2-40B4-BE49-F238E27FC236}">
                <a16:creationId xmlns:a16="http://schemas.microsoft.com/office/drawing/2014/main" id="{D351DC7C-0FA1-4418-BDEC-EABDA39B3B03}"/>
              </a:ext>
            </a:extLst>
          </p:cNvPr>
          <p:cNvPicPr>
            <a:picLocks noChangeAspect="1"/>
          </p:cNvPicPr>
          <p:nvPr/>
        </p:nvPicPr>
        <p:blipFill>
          <a:blip r:embed="rId4"/>
          <a:stretch>
            <a:fillRect/>
          </a:stretch>
        </p:blipFill>
        <p:spPr>
          <a:xfrm>
            <a:off x="180659" y="2530711"/>
            <a:ext cx="397040" cy="537654"/>
          </a:xfrm>
          <a:prstGeom prst="rect">
            <a:avLst/>
          </a:prstGeom>
        </p:spPr>
      </p:pic>
      <p:sp>
        <p:nvSpPr>
          <p:cNvPr id="14" name="Rectangle 13">
            <a:extLst>
              <a:ext uri="{FF2B5EF4-FFF2-40B4-BE49-F238E27FC236}">
                <a16:creationId xmlns:a16="http://schemas.microsoft.com/office/drawing/2014/main" id="{BF3551BD-D7E6-4BC7-9DEE-916B0D6055EC}"/>
              </a:ext>
            </a:extLst>
          </p:cNvPr>
          <p:cNvSpPr/>
          <p:nvPr/>
        </p:nvSpPr>
        <p:spPr>
          <a:xfrm>
            <a:off x="577699" y="2467627"/>
            <a:ext cx="2432461" cy="584775"/>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微软雅黑"/>
                <a:cs typeface="Calibri" panose="020F0502020204030204" pitchFamily="34" charset="0"/>
              </a:rPr>
              <a:t>Lùi</a:t>
            </a:r>
            <a:r>
              <a:rPr kumimoji="0" lang="en-US" sz="3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baseline="0" noProof="0" dirty="0" err="1">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微软雅黑"/>
                <a:cs typeface="Calibri" panose="020F0502020204030204" pitchFamily="34" charset="0"/>
              </a:rPr>
              <a:t>vào</a:t>
            </a:r>
            <a:r>
              <a:rPr kumimoji="0" lang="en-US" sz="3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微软雅黑"/>
                <a:cs typeface="Calibri" panose="020F0502020204030204" pitchFamily="34" charset="0"/>
              </a:rPr>
              <a:t> 1ô </a:t>
            </a:r>
            <a:r>
              <a:rPr kumimoji="0" lang="en-US" sz="3200" b="0" i="0" u="none" strike="noStrike" kern="1200" cap="none" spc="0" normalizeH="0" baseline="0" noProof="0" dirty="0" err="1">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微软雅黑"/>
                <a:cs typeface="Calibri" panose="020F0502020204030204" pitchFamily="34" charset="0"/>
              </a:rPr>
              <a:t>ly</a:t>
            </a:r>
            <a:r>
              <a:rPr kumimoji="0" lang="en-US" sz="3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微软雅黑"/>
                <a:cs typeface="Calibri" panose="020F0502020204030204" pitchFamily="34" charset="0"/>
              </a:rPr>
              <a:t> </a:t>
            </a:r>
          </a:p>
        </p:txBody>
      </p:sp>
      <p:pic>
        <p:nvPicPr>
          <p:cNvPr id="16" name="Picture 15">
            <a:extLst>
              <a:ext uri="{FF2B5EF4-FFF2-40B4-BE49-F238E27FC236}">
                <a16:creationId xmlns:a16="http://schemas.microsoft.com/office/drawing/2014/main" id="{945AB377-A670-4F3B-A6DE-66C14157D07E}"/>
              </a:ext>
            </a:extLst>
          </p:cNvPr>
          <p:cNvPicPr>
            <a:picLocks noChangeAspect="1"/>
          </p:cNvPicPr>
          <p:nvPr/>
        </p:nvPicPr>
        <p:blipFill>
          <a:blip r:embed="rId5"/>
          <a:stretch>
            <a:fillRect/>
          </a:stretch>
        </p:blipFill>
        <p:spPr>
          <a:xfrm>
            <a:off x="2799617" y="2034979"/>
            <a:ext cx="6358679" cy="4017612"/>
          </a:xfrm>
          <a:prstGeom prst="rect">
            <a:avLst/>
          </a:prstGeom>
        </p:spPr>
      </p:pic>
      <p:pic>
        <p:nvPicPr>
          <p:cNvPr id="17" name="Picture 16">
            <a:extLst>
              <a:ext uri="{FF2B5EF4-FFF2-40B4-BE49-F238E27FC236}">
                <a16:creationId xmlns:a16="http://schemas.microsoft.com/office/drawing/2014/main" id="{DBF3614C-D7B7-4667-A04F-A0A6DF104808}"/>
              </a:ext>
            </a:extLst>
          </p:cNvPr>
          <p:cNvPicPr>
            <a:picLocks noChangeAspect="1"/>
          </p:cNvPicPr>
          <p:nvPr/>
        </p:nvPicPr>
        <p:blipFill>
          <a:blip r:embed="rId6"/>
          <a:stretch>
            <a:fillRect/>
          </a:stretch>
        </p:blipFill>
        <p:spPr>
          <a:xfrm>
            <a:off x="2865859" y="2467627"/>
            <a:ext cx="499915" cy="481626"/>
          </a:xfrm>
          <a:prstGeom prst="rect">
            <a:avLst/>
          </a:prstGeom>
        </p:spPr>
      </p:pic>
      <p:sp>
        <p:nvSpPr>
          <p:cNvPr id="19" name="Rectangle 18">
            <a:extLst>
              <a:ext uri="{FF2B5EF4-FFF2-40B4-BE49-F238E27FC236}">
                <a16:creationId xmlns:a16="http://schemas.microsoft.com/office/drawing/2014/main" id="{0FD44B56-8A7A-4CB8-A171-105E3514EF8E}"/>
              </a:ext>
            </a:extLst>
          </p:cNvPr>
          <p:cNvSpPr/>
          <p:nvPr/>
        </p:nvSpPr>
        <p:spPr>
          <a:xfrm>
            <a:off x="3365774" y="2682382"/>
            <a:ext cx="4185377" cy="446276"/>
          </a:xfrm>
          <a:prstGeom prst="rect">
            <a:avLst/>
          </a:prstGeom>
        </p:spPr>
        <p:txBody>
          <a:bodyPr wrap="none">
            <a:spAutoFit/>
          </a:bodyPr>
          <a:lstStyle/>
          <a:p>
            <a:pPr lvl="0">
              <a:defRPr/>
            </a:pPr>
            <a:r>
              <a:rPr lang="vi-VN" sz="2300" b="1" dirty="0">
                <a:solidFill>
                  <a:prstClr val="black"/>
                </a:solidFill>
                <a:latin typeface="HP001 4 hàng" panose="020B0603050302020204" pitchFamily="34" charset="0"/>
                <a:cs typeface="Calibri" panose="020F0502020204030204" pitchFamily="34" charset="0"/>
              </a:rPr>
              <a:t>Bác Nhân, hàng xóm nhà tôi</a:t>
            </a:r>
            <a:endParaRPr kumimoji="0" lang="en-US" sz="2300" b="1" i="0" u="none" strike="noStrike" kern="0" cap="none" spc="0" normalizeH="0" baseline="0" noProof="0" dirty="0">
              <a:ln>
                <a:noFill/>
              </a:ln>
              <a:solidFill>
                <a:sysClr val="windowText" lastClr="000000"/>
              </a:solidFill>
              <a:effectLst/>
              <a:uLnTx/>
              <a:uFillTx/>
              <a:latin typeface="HP001 4 hàng" panose="020B0603050302020204" pitchFamily="34" charset="0"/>
            </a:endParaRPr>
          </a:p>
        </p:txBody>
      </p:sp>
      <p:sp>
        <p:nvSpPr>
          <p:cNvPr id="20" name="Rectangle 19">
            <a:extLst>
              <a:ext uri="{FF2B5EF4-FFF2-40B4-BE49-F238E27FC236}">
                <a16:creationId xmlns:a16="http://schemas.microsoft.com/office/drawing/2014/main" id="{69804675-C4AD-4626-91A2-1375165F1FBD}"/>
              </a:ext>
            </a:extLst>
          </p:cNvPr>
          <p:cNvSpPr/>
          <p:nvPr/>
        </p:nvSpPr>
        <p:spPr>
          <a:xfrm>
            <a:off x="4068336" y="361510"/>
            <a:ext cx="3275640" cy="584775"/>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E53238"/>
                </a:solidFill>
                <a:effectLst/>
                <a:uLnTx/>
                <a:uFillTx/>
                <a:latin typeface="Calibri" panose="020F0502020204030204" pitchFamily="34" charset="0"/>
                <a:ea typeface="微软雅黑"/>
                <a:cs typeface="Calibri" panose="020F0502020204030204" pitchFamily="34" charset="0"/>
              </a:rPr>
              <a:t>Lưu ý khi trình bày</a:t>
            </a:r>
          </a:p>
        </p:txBody>
      </p:sp>
    </p:spTree>
    <p:extLst>
      <p:ext uri="{BB962C8B-B14F-4D97-AF65-F5344CB8AC3E}">
        <p14:creationId xmlns:p14="http://schemas.microsoft.com/office/powerpoint/2010/main" val="417429298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barn(inVertical)">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barn(inVertical)">
                                      <p:cBhvr>
                                        <p:cTn id="2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4">
            <a:extLst>
              <a:ext uri="{FF2B5EF4-FFF2-40B4-BE49-F238E27FC236}">
                <a16:creationId xmlns:a16="http://schemas.microsoft.com/office/drawing/2014/main" id="{1EBD19C6-BF9E-4661-8F91-D548326505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grpSp>
        <p:nvGrpSpPr>
          <p:cNvPr id="12" name="Group 11">
            <a:extLst>
              <a:ext uri="{FF2B5EF4-FFF2-40B4-BE49-F238E27FC236}">
                <a16:creationId xmlns:a16="http://schemas.microsoft.com/office/drawing/2014/main" id="{95E51B53-A56B-4B0A-B791-377A6DBC6DD3}"/>
              </a:ext>
            </a:extLst>
          </p:cNvPr>
          <p:cNvGrpSpPr/>
          <p:nvPr/>
        </p:nvGrpSpPr>
        <p:grpSpPr>
          <a:xfrm>
            <a:off x="3759023" y="239808"/>
            <a:ext cx="4673954" cy="587705"/>
            <a:chOff x="1775939" y="288470"/>
            <a:chExt cx="6231939" cy="783607"/>
          </a:xfrm>
        </p:grpSpPr>
        <p:sp>
          <p:nvSpPr>
            <p:cNvPr id="13" name="îṥḷíďê">
              <a:extLst>
                <a:ext uri="{FF2B5EF4-FFF2-40B4-BE49-F238E27FC236}">
                  <a16:creationId xmlns:a16="http://schemas.microsoft.com/office/drawing/2014/main" id="{7DE4CB31-9C81-4DDE-8D3B-5AD8E3EC9B93}"/>
                </a:ext>
              </a:extLst>
            </p:cNvPr>
            <p:cNvSpPr/>
            <p:nvPr/>
          </p:nvSpPr>
          <p:spPr bwMode="auto">
            <a:xfrm>
              <a:off x="1775939" y="343910"/>
              <a:ext cx="6231939" cy="728167"/>
            </a:xfrm>
            <a:prstGeom prst="roundRect">
              <a:avLst>
                <a:gd name="adj" fmla="val 50000"/>
              </a:avLst>
            </a:prstGeom>
            <a:solidFill>
              <a:srgbClr val="FFFFFF"/>
            </a:solidFill>
            <a:ln w="53975" cap="rnd" cmpd="thickThin">
              <a:solidFill>
                <a:srgbClr val="7A4E48"/>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050" b="0" i="0" u="none" strike="noStrike" kern="1200" cap="none" spc="0" normalizeH="0" baseline="0" noProof="0" dirty="0">
                <a:ln>
                  <a:noFill/>
                </a:ln>
                <a:solidFill>
                  <a:srgbClr val="000000"/>
                </a:solidFill>
                <a:effectLst/>
                <a:uLnTx/>
                <a:uFillTx/>
                <a:latin typeface="微软雅黑"/>
                <a:cs typeface="+mn-cs"/>
              </a:endParaRPr>
            </a:p>
          </p:txBody>
        </p:sp>
        <p:sp>
          <p:nvSpPr>
            <p:cNvPr id="14" name="Google Shape;5317;p41">
              <a:extLst>
                <a:ext uri="{FF2B5EF4-FFF2-40B4-BE49-F238E27FC236}">
                  <a16:creationId xmlns:a16="http://schemas.microsoft.com/office/drawing/2014/main" id="{150E321D-A840-4A32-912F-00660B922486}"/>
                </a:ext>
              </a:extLst>
            </p:cNvPr>
            <p:cNvSpPr txBox="1">
              <a:spLocks/>
            </p:cNvSpPr>
            <p:nvPr/>
          </p:nvSpPr>
          <p:spPr>
            <a:xfrm>
              <a:off x="1867464" y="288470"/>
              <a:ext cx="6051341" cy="783607"/>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algn="ctr" defTabSz="685800" rtl="0" eaLnBrk="1" fontAlgn="auto" latinLnBrk="0" hangingPunct="1">
                <a:lnSpc>
                  <a:spcPct val="100000"/>
                </a:lnSpc>
                <a:spcBef>
                  <a:spcPts val="0"/>
                </a:spcBef>
                <a:spcAft>
                  <a:spcPts val="0"/>
                </a:spcAft>
                <a:buClr>
                  <a:prstClr val="black"/>
                </a:buClr>
                <a:buSzPts val="2800"/>
                <a:buFont typeface="Gloria Hallelujah"/>
                <a:buNone/>
                <a:tabLst/>
                <a:defRPr/>
              </a:pPr>
              <a:r>
                <a:rPr kumimoji="0" lang="en-US" sz="3000" b="1" i="0" u="none" strike="noStrike" kern="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Lưu</a:t>
              </a:r>
              <a:r>
                <a:rPr kumimoji="0" lang="en-US" sz="3000" b="1" i="0" u="none" strike="noStrike" kern="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ý </a:t>
              </a:r>
              <a:r>
                <a:rPr kumimoji="0" lang="en-US" sz="3000" b="1" i="0" u="none" strike="noStrike" kern="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về</a:t>
              </a:r>
              <a:r>
                <a:rPr kumimoji="0" lang="en-US" sz="3000" b="1" i="0" u="none" strike="noStrike" kern="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000" b="1" i="0" u="none" strike="noStrike" kern="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tư</a:t>
              </a:r>
              <a:r>
                <a:rPr kumimoji="0" lang="en-US" sz="3000" b="1" i="0" u="none" strike="noStrike" kern="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000" b="1" i="0" u="none" strike="noStrike" kern="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thế</a:t>
              </a:r>
              <a:r>
                <a:rPr kumimoji="0" lang="en-US" sz="3000" b="1" i="0" u="none" strike="noStrike" kern="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000" b="1" i="0" u="none" strike="noStrike" kern="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ngồi</a:t>
              </a:r>
              <a:r>
                <a:rPr kumimoji="0" lang="en-US" sz="3000" b="1" i="0" u="none" strike="noStrike" kern="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000" b="1" i="0" u="none" strike="noStrike" kern="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viết</a:t>
              </a:r>
              <a:endParaRPr kumimoji="0" lang="en-US" sz="3000" b="1" i="0" u="none" strike="noStrike" kern="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endParaRPr>
            </a:p>
          </p:txBody>
        </p:sp>
      </p:grpSp>
      <p:grpSp>
        <p:nvGrpSpPr>
          <p:cNvPr id="16" name="Group 15">
            <a:extLst>
              <a:ext uri="{FF2B5EF4-FFF2-40B4-BE49-F238E27FC236}">
                <a16:creationId xmlns:a16="http://schemas.microsoft.com/office/drawing/2014/main" id="{29E34C3A-4398-4651-88A5-FBA870F9A970}"/>
              </a:ext>
            </a:extLst>
          </p:cNvPr>
          <p:cNvGrpSpPr/>
          <p:nvPr/>
        </p:nvGrpSpPr>
        <p:grpSpPr>
          <a:xfrm>
            <a:off x="2344242" y="1725285"/>
            <a:ext cx="3527865" cy="2763735"/>
            <a:chOff x="1335115" y="2009400"/>
            <a:chExt cx="4703820" cy="3684980"/>
          </a:xfrm>
        </p:grpSpPr>
        <p:sp>
          <p:nvSpPr>
            <p:cNvPr id="17" name="TextBox 16">
              <a:extLst>
                <a:ext uri="{FF2B5EF4-FFF2-40B4-BE49-F238E27FC236}">
                  <a16:creationId xmlns:a16="http://schemas.microsoft.com/office/drawing/2014/main" id="{F43C415F-1C7E-4C7F-86E3-64211383DC72}"/>
                </a:ext>
              </a:extLst>
            </p:cNvPr>
            <p:cNvSpPr txBox="1"/>
            <p:nvPr/>
          </p:nvSpPr>
          <p:spPr>
            <a:xfrm>
              <a:off x="1356338" y="2009400"/>
              <a:ext cx="4682597" cy="1225868"/>
            </a:xfrm>
            <a:prstGeom prst="roundRect">
              <a:avLst/>
            </a:prstGeom>
            <a:solidFill>
              <a:srgbClr val="76D9CA">
                <a:lumMod val="20000"/>
                <a:lumOff val="80000"/>
              </a:srgbClr>
            </a:solid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1 </a:t>
              </a:r>
              <a:r>
                <a:rPr kumimoji="0" lang="en-US" sz="2400" b="0"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tay</a:t>
              </a:r>
              <a:r>
                <a:rPr kumimoji="0" lang="en-US" sz="24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2400" b="0"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cầm</a:t>
              </a:r>
              <a:r>
                <a:rPr kumimoji="0" lang="en-US" sz="24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2400" b="0"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viết</a:t>
              </a:r>
              <a:endParaRPr kumimoji="0" lang="en-US" sz="24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1 </a:t>
              </a:r>
              <a:r>
                <a:rPr kumimoji="0" lang="en-US" sz="2400" b="0"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tay</a:t>
              </a:r>
              <a:r>
                <a:rPr kumimoji="0" lang="en-US" sz="24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2400" b="0"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giữ</a:t>
              </a:r>
              <a:r>
                <a:rPr kumimoji="0" lang="en-US" sz="24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2400" b="0"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trang</a:t>
              </a:r>
              <a:r>
                <a:rPr kumimoji="0" lang="en-US" sz="24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2400" b="0"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vở</a:t>
              </a:r>
              <a:endParaRPr kumimoji="0" lang="en-US" sz="24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sp>
          <p:nvSpPr>
            <p:cNvPr id="18" name="TextBox 17">
              <a:extLst>
                <a:ext uri="{FF2B5EF4-FFF2-40B4-BE49-F238E27FC236}">
                  <a16:creationId xmlns:a16="http://schemas.microsoft.com/office/drawing/2014/main" id="{F45C990D-0FA9-4052-AC97-ABB6EEDFCF3E}"/>
                </a:ext>
              </a:extLst>
            </p:cNvPr>
            <p:cNvSpPr txBox="1"/>
            <p:nvPr/>
          </p:nvSpPr>
          <p:spPr>
            <a:xfrm>
              <a:off x="1335115" y="3263381"/>
              <a:ext cx="4703820" cy="1225868"/>
            </a:xfrm>
            <a:prstGeom prst="roundRect">
              <a:avLst/>
            </a:prstGeom>
            <a:solidFill>
              <a:srgbClr val="FC8E60">
                <a:lumMod val="20000"/>
                <a:lumOff val="80000"/>
              </a:srgbClr>
            </a:solid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vi-VN" sz="24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Thẳng lưng</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vi-VN" sz="24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Chân đặt đúng vị trí</a:t>
              </a:r>
            </a:p>
          </p:txBody>
        </p:sp>
        <p:sp>
          <p:nvSpPr>
            <p:cNvPr id="19" name="Rounded Rectangle 30">
              <a:extLst>
                <a:ext uri="{FF2B5EF4-FFF2-40B4-BE49-F238E27FC236}">
                  <a16:creationId xmlns:a16="http://schemas.microsoft.com/office/drawing/2014/main" id="{4C56238D-D982-480D-980D-47B699467761}"/>
                </a:ext>
              </a:extLst>
            </p:cNvPr>
            <p:cNvSpPr/>
            <p:nvPr/>
          </p:nvSpPr>
          <p:spPr>
            <a:xfrm>
              <a:off x="1335115" y="4517363"/>
              <a:ext cx="4703820" cy="1177017"/>
            </a:xfrm>
            <a:prstGeom prst="roundRect">
              <a:avLst/>
            </a:prstGeom>
            <a:solidFill>
              <a:srgbClr val="FFCF06">
                <a:lumMod val="20000"/>
                <a:lumOff val="80000"/>
              </a:srgbClr>
            </a:solidFill>
            <a:ln w="12700" cap="flat" cmpd="sng" algn="ctr">
              <a:noFill/>
              <a:prstDash val="solid"/>
              <a:miter lim="800000"/>
            </a:ln>
            <a:effectLst/>
          </p:spPr>
          <p:txBody>
            <a:bodyPr rtlCol="0" anchor="ctr"/>
            <a:lstStyle/>
            <a:p>
              <a:pPr marL="0" marR="0" lvl="0" indent="0" algn="l" defTabSz="685784"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Khoảng</a:t>
              </a:r>
              <a:r>
                <a:rPr kumimoji="0" lang="en-US" sz="24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2400" b="0"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cách</a:t>
              </a:r>
              <a:r>
                <a:rPr kumimoji="0" lang="en-US" sz="24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2400" b="0"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từ</a:t>
              </a:r>
              <a:r>
                <a:rPr kumimoji="0" lang="en-US" sz="24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2400" b="0"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mắt</a:t>
              </a:r>
              <a:r>
                <a:rPr kumimoji="0" lang="en-US" sz="24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2400" b="0"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đến</a:t>
              </a:r>
              <a:r>
                <a:rPr kumimoji="0" lang="en-US" sz="24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2400" b="0"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vở</a:t>
              </a:r>
              <a:r>
                <a:rPr kumimoji="0" lang="en-US" sz="24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 25 – 30cm</a:t>
              </a:r>
            </a:p>
          </p:txBody>
        </p:sp>
      </p:grpSp>
      <p:pic>
        <p:nvPicPr>
          <p:cNvPr id="20" name="Picture 2">
            <a:extLst>
              <a:ext uri="{FF2B5EF4-FFF2-40B4-BE49-F238E27FC236}">
                <a16:creationId xmlns:a16="http://schemas.microsoft.com/office/drawing/2014/main" id="{6E59957E-3BE2-4694-8499-F4FFED33B0D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6927"/>
          <a:stretch/>
        </p:blipFill>
        <p:spPr>
          <a:xfrm>
            <a:off x="6650421" y="1732030"/>
            <a:ext cx="2396743" cy="2776666"/>
          </a:xfrm>
          <a:prstGeom prst="rect">
            <a:avLst/>
          </a:prstGeom>
        </p:spPr>
      </p:pic>
    </p:spTree>
    <p:extLst>
      <p:ext uri="{BB962C8B-B14F-4D97-AF65-F5344CB8AC3E}">
        <p14:creationId xmlns:p14="http://schemas.microsoft.com/office/powerpoint/2010/main" val="299863810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randombar(horizontal)">
                                      <p:cBhvr>
                                        <p:cTn id="1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4">
            <a:extLst>
              <a:ext uri="{FF2B5EF4-FFF2-40B4-BE49-F238E27FC236}">
                <a16:creationId xmlns:a16="http://schemas.microsoft.com/office/drawing/2014/main" id="{C83BE85A-08CD-4D3D-97E4-A654E65960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grpSp>
        <p:nvGrpSpPr>
          <p:cNvPr id="4" name="Group 3">
            <a:extLst>
              <a:ext uri="{FF2B5EF4-FFF2-40B4-BE49-F238E27FC236}">
                <a16:creationId xmlns:a16="http://schemas.microsoft.com/office/drawing/2014/main" id="{EB5675C9-597C-4A5B-8E82-BF05209B9D87}"/>
              </a:ext>
            </a:extLst>
          </p:cNvPr>
          <p:cNvGrpSpPr/>
          <p:nvPr/>
        </p:nvGrpSpPr>
        <p:grpSpPr>
          <a:xfrm>
            <a:off x="589280" y="1807688"/>
            <a:ext cx="5139087" cy="2178185"/>
            <a:chOff x="-92737" y="2761593"/>
            <a:chExt cx="6852115" cy="2904246"/>
          </a:xfrm>
        </p:grpSpPr>
        <p:sp>
          <p:nvSpPr>
            <p:cNvPr id="5" name="Rounded Rectangle 3">
              <a:extLst>
                <a:ext uri="{FF2B5EF4-FFF2-40B4-BE49-F238E27FC236}">
                  <a16:creationId xmlns:a16="http://schemas.microsoft.com/office/drawing/2014/main" id="{951BEBF4-B856-4FB3-B59F-EB4AFAFCD972}"/>
                </a:ext>
              </a:extLst>
            </p:cNvPr>
            <p:cNvSpPr/>
            <p:nvPr/>
          </p:nvSpPr>
          <p:spPr>
            <a:xfrm>
              <a:off x="-92737" y="2761593"/>
              <a:ext cx="6852115" cy="2904246"/>
            </a:xfrm>
            <a:prstGeom prst="roundRect">
              <a:avLst/>
            </a:prstGeom>
            <a:solidFill>
              <a:srgbClr val="ED7D31">
                <a:lumMod val="20000"/>
                <a:lumOff val="80000"/>
              </a:srgbClr>
            </a:solidFill>
            <a:effectLst>
              <a:outerShdw blurRad="50800" dist="38100" dir="2700000" algn="tl" rotWithShape="0">
                <a:prstClr val="black">
                  <a:alpha val="40000"/>
                </a:prstClr>
              </a:outerShdw>
            </a:effectLst>
          </p:spPr>
          <p:txBody>
            <a:bodyPr wrap="square">
              <a:spAutoFit/>
            </a:bodyPr>
            <a:lstStyle/>
            <a:p>
              <a:pPr marL="0" marR="0" lvl="0" indent="0" algn="ctr" defTabSz="685800" rtl="0" eaLnBrk="1" fontAlgn="auto" latinLnBrk="0" hangingPunct="1">
                <a:lnSpc>
                  <a:spcPct val="120000"/>
                </a:lnSpc>
                <a:spcBef>
                  <a:spcPts val="0"/>
                </a:spcBef>
                <a:spcAft>
                  <a:spcPts val="0"/>
                </a:spcAft>
                <a:buClrTx/>
                <a:buSzTx/>
                <a:buFontTx/>
                <a:buNone/>
                <a:tabLst/>
                <a:defRPr/>
              </a:pPr>
              <a:r>
                <a:rPr kumimoji="0" lang="en-US" sz="2600" b="1" i="0" u="none" strike="noStrike" kern="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Tiêu</a:t>
              </a:r>
              <a:r>
                <a:rPr kumimoji="0" lang="en-US" sz="2600" b="1" i="0" u="none" strike="noStrike" kern="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2600" b="1" i="0" u="none" strike="noStrike" kern="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chí</a:t>
              </a:r>
              <a:r>
                <a:rPr kumimoji="0" lang="en-US" sz="2600" b="1" i="0" u="none" strike="noStrike" kern="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2600" b="1" i="0" u="none" strike="noStrike" kern="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đánh</a:t>
              </a:r>
              <a:r>
                <a:rPr kumimoji="0" lang="en-US" sz="2600" b="1" i="0" u="none" strike="noStrike" kern="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2600" b="1" i="0" u="none" strike="noStrike" kern="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giá</a:t>
              </a:r>
              <a:endParaRPr kumimoji="0" lang="en-US" sz="2600" b="1" i="0" u="none" strike="noStrike" kern="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20000"/>
                </a:lnSpc>
                <a:spcBef>
                  <a:spcPts val="0"/>
                </a:spcBef>
                <a:spcAft>
                  <a:spcPts val="0"/>
                </a:spcAft>
                <a:buClrTx/>
                <a:buSzPts val="2800"/>
                <a:buFontTx/>
                <a:buNone/>
                <a:tabLst/>
                <a:defRPr/>
              </a:pPr>
              <a:r>
                <a:rPr kumimoji="0" lang="fi-FI" sz="2600" b="0" i="0" u="none" strike="noStrike" kern="0" cap="none" spc="0" normalizeH="0" baseline="0" noProof="0" dirty="0">
                  <a:ln>
                    <a:noFill/>
                  </a:ln>
                  <a:solidFill>
                    <a:srgbClr val="142436"/>
                  </a:solidFill>
                  <a:effectLst/>
                  <a:uLnTx/>
                  <a:uFillTx/>
                  <a:latin typeface="Arial" panose="020B0604020202020204" pitchFamily="34" charset="0"/>
                  <a:cs typeface="Arial" panose="020B0604020202020204" pitchFamily="34" charset="0"/>
                </a:rPr>
                <a:t>1. Sai không quá </a:t>
              </a:r>
              <a:r>
                <a:rPr kumimoji="0" lang="fi-FI" sz="2600" b="1" i="0" u="none" strike="noStrike" kern="0" cap="none" spc="0" normalizeH="0" baseline="0" noProof="0" dirty="0">
                  <a:ln>
                    <a:noFill/>
                  </a:ln>
                  <a:solidFill>
                    <a:srgbClr val="142436"/>
                  </a:solidFill>
                  <a:effectLst/>
                  <a:uLnTx/>
                  <a:uFillTx/>
                  <a:latin typeface="Arial" panose="020B0604020202020204" pitchFamily="34" charset="0"/>
                  <a:cs typeface="Arial" panose="020B0604020202020204" pitchFamily="34" charset="0"/>
                </a:rPr>
                <a:t>5 lỗi </a:t>
              </a:r>
            </a:p>
            <a:p>
              <a:pPr marL="0" marR="0" lvl="0" indent="0" algn="l" defTabSz="685800" rtl="0" eaLnBrk="1" fontAlgn="auto" latinLnBrk="0" hangingPunct="1">
                <a:lnSpc>
                  <a:spcPct val="120000"/>
                </a:lnSpc>
                <a:spcBef>
                  <a:spcPts val="0"/>
                </a:spcBef>
                <a:spcAft>
                  <a:spcPts val="0"/>
                </a:spcAft>
                <a:buClrTx/>
                <a:buSzPts val="2800"/>
                <a:buFontTx/>
                <a:buNone/>
                <a:tabLst/>
                <a:defRPr/>
              </a:pPr>
              <a:r>
                <a:rPr kumimoji="0" lang="en-US" sz="2600" b="0" i="0" u="none" strike="noStrike" kern="0" cap="none" spc="0" normalizeH="0" baseline="0" noProof="0" dirty="0">
                  <a:ln>
                    <a:noFill/>
                  </a:ln>
                  <a:solidFill>
                    <a:srgbClr val="142436"/>
                  </a:solidFill>
                  <a:effectLst/>
                  <a:uLnTx/>
                  <a:uFillTx/>
                  <a:latin typeface="Arial" panose="020B0604020202020204" pitchFamily="34" charset="0"/>
                  <a:cs typeface="Arial" panose="020B0604020202020204" pitchFamily="34" charset="0"/>
                </a:rPr>
                <a:t>2. </a:t>
              </a:r>
              <a:r>
                <a:rPr kumimoji="0" lang="en-US" sz="2600" b="0" i="0" u="none" strike="noStrike" kern="0" cap="none" spc="0" normalizeH="0" baseline="0" noProof="0" dirty="0" err="1">
                  <a:ln>
                    <a:noFill/>
                  </a:ln>
                  <a:solidFill>
                    <a:srgbClr val="142436"/>
                  </a:solidFill>
                  <a:effectLst/>
                  <a:uLnTx/>
                  <a:uFillTx/>
                  <a:latin typeface="Arial" panose="020B0604020202020204" pitchFamily="34" charset="0"/>
                  <a:cs typeface="Arial" panose="020B0604020202020204" pitchFamily="34" charset="0"/>
                </a:rPr>
                <a:t>Chữ</a:t>
              </a:r>
              <a:r>
                <a:rPr kumimoji="0" lang="en-US" sz="2600" b="0" i="0" u="none" strike="noStrike" kern="0" cap="none" spc="0" normalizeH="0" baseline="0" noProof="0" dirty="0">
                  <a:ln>
                    <a:noFill/>
                  </a:ln>
                  <a:solidFill>
                    <a:srgbClr val="142436"/>
                  </a:solidFill>
                  <a:effectLst/>
                  <a:uLnTx/>
                  <a:uFillTx/>
                  <a:latin typeface="Arial" panose="020B0604020202020204" pitchFamily="34" charset="0"/>
                  <a:cs typeface="Arial" panose="020B0604020202020204" pitchFamily="34" charset="0"/>
                </a:rPr>
                <a:t> </a:t>
              </a:r>
              <a:r>
                <a:rPr kumimoji="0" lang="en-US" sz="2600" b="0" i="0" u="none" strike="noStrike" kern="0" cap="none" spc="0" normalizeH="0" baseline="0" noProof="0" dirty="0" err="1">
                  <a:ln>
                    <a:noFill/>
                  </a:ln>
                  <a:solidFill>
                    <a:srgbClr val="142436"/>
                  </a:solidFill>
                  <a:effectLst/>
                  <a:uLnTx/>
                  <a:uFillTx/>
                  <a:latin typeface="Arial" panose="020B0604020202020204" pitchFamily="34" charset="0"/>
                  <a:cs typeface="Arial" panose="020B0604020202020204" pitchFamily="34" charset="0"/>
                </a:rPr>
                <a:t>viết</a:t>
              </a:r>
              <a:r>
                <a:rPr kumimoji="0" lang="en-US" sz="2600" b="0" i="0" u="none" strike="noStrike" kern="0" cap="none" spc="0" normalizeH="0" baseline="0" noProof="0" dirty="0">
                  <a:ln>
                    <a:noFill/>
                  </a:ln>
                  <a:solidFill>
                    <a:srgbClr val="142436"/>
                  </a:solidFill>
                  <a:effectLst/>
                  <a:uLnTx/>
                  <a:uFillTx/>
                  <a:latin typeface="Arial" panose="020B0604020202020204" pitchFamily="34" charset="0"/>
                  <a:cs typeface="Arial" panose="020B0604020202020204" pitchFamily="34" charset="0"/>
                </a:rPr>
                <a:t> </a:t>
              </a:r>
              <a:r>
                <a:rPr kumimoji="0" lang="en-US" sz="2600" b="0" i="0" u="none" strike="noStrike" kern="0" cap="none" spc="0" normalizeH="0" baseline="0" noProof="0" dirty="0" err="1">
                  <a:ln>
                    <a:noFill/>
                  </a:ln>
                  <a:solidFill>
                    <a:srgbClr val="142436"/>
                  </a:solidFill>
                  <a:effectLst/>
                  <a:uLnTx/>
                  <a:uFillTx/>
                  <a:latin typeface="Arial" panose="020B0604020202020204" pitchFamily="34" charset="0"/>
                  <a:cs typeface="Arial" panose="020B0604020202020204" pitchFamily="34" charset="0"/>
                </a:rPr>
                <a:t>rõ</a:t>
              </a:r>
              <a:r>
                <a:rPr kumimoji="0" lang="en-US" sz="2600" b="0" i="0" u="none" strike="noStrike" kern="0" cap="none" spc="0" normalizeH="0" baseline="0" noProof="0" dirty="0">
                  <a:ln>
                    <a:noFill/>
                  </a:ln>
                  <a:solidFill>
                    <a:srgbClr val="142436"/>
                  </a:solidFill>
                  <a:effectLst/>
                  <a:uLnTx/>
                  <a:uFillTx/>
                  <a:latin typeface="Arial" panose="020B0604020202020204" pitchFamily="34" charset="0"/>
                  <a:cs typeface="Arial" panose="020B0604020202020204" pitchFamily="34" charset="0"/>
                </a:rPr>
                <a:t> </a:t>
              </a:r>
              <a:r>
                <a:rPr kumimoji="0" lang="en-US" sz="2600" b="0" i="0" u="none" strike="noStrike" kern="0" cap="none" spc="0" normalizeH="0" baseline="0" noProof="0" dirty="0" err="1">
                  <a:ln>
                    <a:noFill/>
                  </a:ln>
                  <a:solidFill>
                    <a:srgbClr val="142436"/>
                  </a:solidFill>
                  <a:effectLst/>
                  <a:uLnTx/>
                  <a:uFillTx/>
                  <a:latin typeface="Arial" panose="020B0604020202020204" pitchFamily="34" charset="0"/>
                  <a:cs typeface="Arial" panose="020B0604020202020204" pitchFamily="34" charset="0"/>
                </a:rPr>
                <a:t>ràng</a:t>
              </a:r>
              <a:r>
                <a:rPr kumimoji="0" lang="en-US" sz="2600" b="0" i="0" u="none" strike="noStrike" kern="0" cap="none" spc="0" normalizeH="0" baseline="0" noProof="0" dirty="0">
                  <a:ln>
                    <a:noFill/>
                  </a:ln>
                  <a:solidFill>
                    <a:srgbClr val="142436"/>
                  </a:solidFill>
                  <a:effectLst/>
                  <a:uLnTx/>
                  <a:uFillTx/>
                  <a:latin typeface="Arial" panose="020B0604020202020204" pitchFamily="34" charset="0"/>
                  <a:cs typeface="Arial" panose="020B0604020202020204" pitchFamily="34" charset="0"/>
                </a:rPr>
                <a:t>, </a:t>
              </a:r>
              <a:r>
                <a:rPr kumimoji="0" lang="en-US" sz="2600" b="0" i="0" u="none" strike="noStrike" kern="0" cap="none" spc="0" normalizeH="0" baseline="0" noProof="0" dirty="0" err="1">
                  <a:ln>
                    <a:noFill/>
                  </a:ln>
                  <a:solidFill>
                    <a:srgbClr val="142436"/>
                  </a:solidFill>
                  <a:effectLst/>
                  <a:uLnTx/>
                  <a:uFillTx/>
                  <a:latin typeface="Arial" panose="020B0604020202020204" pitchFamily="34" charset="0"/>
                  <a:cs typeface="Arial" panose="020B0604020202020204" pitchFamily="34" charset="0"/>
                </a:rPr>
                <a:t>sạch</a:t>
              </a:r>
              <a:r>
                <a:rPr kumimoji="0" lang="en-US" sz="2600" b="0" i="0" u="none" strike="noStrike" kern="0" cap="none" spc="0" normalizeH="0" baseline="0" noProof="0" dirty="0">
                  <a:ln>
                    <a:noFill/>
                  </a:ln>
                  <a:solidFill>
                    <a:srgbClr val="142436"/>
                  </a:solidFill>
                  <a:effectLst/>
                  <a:uLnTx/>
                  <a:uFillTx/>
                  <a:latin typeface="Arial" panose="020B0604020202020204" pitchFamily="34" charset="0"/>
                  <a:cs typeface="Arial" panose="020B0604020202020204" pitchFamily="34" charset="0"/>
                </a:rPr>
                <a:t> </a:t>
              </a:r>
              <a:r>
                <a:rPr kumimoji="0" lang="en-US" sz="2600" b="0" i="0" u="none" strike="noStrike" kern="0" cap="none" spc="0" normalizeH="0" baseline="0" noProof="0" dirty="0" err="1">
                  <a:ln>
                    <a:noFill/>
                  </a:ln>
                  <a:solidFill>
                    <a:srgbClr val="142436"/>
                  </a:solidFill>
                  <a:effectLst/>
                  <a:uLnTx/>
                  <a:uFillTx/>
                  <a:latin typeface="Arial" panose="020B0604020202020204" pitchFamily="34" charset="0"/>
                  <a:cs typeface="Arial" panose="020B0604020202020204" pitchFamily="34" charset="0"/>
                </a:rPr>
                <a:t>đẹp</a:t>
              </a:r>
              <a:endParaRPr kumimoji="0" lang="en-US" sz="2600" b="0" i="0" u="none" strike="noStrike" kern="0" cap="none" spc="0" normalizeH="0" baseline="0" noProof="0" dirty="0">
                <a:ln>
                  <a:noFill/>
                </a:ln>
                <a:solidFill>
                  <a:srgbClr val="142436"/>
                </a:solidFill>
                <a:effectLst/>
                <a:uLnTx/>
                <a:uFillTx/>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20000"/>
                </a:lnSpc>
                <a:spcBef>
                  <a:spcPts val="0"/>
                </a:spcBef>
                <a:spcAft>
                  <a:spcPts val="0"/>
                </a:spcAft>
                <a:buClrTx/>
                <a:buSzPts val="2800"/>
                <a:buFontTx/>
                <a:buNone/>
                <a:tabLst/>
                <a:defRPr/>
              </a:pPr>
              <a:r>
                <a:rPr kumimoji="0" lang="en-US" sz="2600" b="0" i="0" u="none" strike="noStrike" kern="0" cap="none" spc="0" normalizeH="0" baseline="0" noProof="0" dirty="0">
                  <a:ln>
                    <a:noFill/>
                  </a:ln>
                  <a:solidFill>
                    <a:srgbClr val="142436"/>
                  </a:solidFill>
                  <a:effectLst/>
                  <a:uLnTx/>
                  <a:uFillTx/>
                  <a:latin typeface="Arial" panose="020B0604020202020204" pitchFamily="34" charset="0"/>
                  <a:cs typeface="Arial" panose="020B0604020202020204" pitchFamily="34" charset="0"/>
                </a:rPr>
                <a:t>3. </a:t>
              </a:r>
              <a:r>
                <a:rPr kumimoji="0" lang="en-US" sz="2600" b="0" i="0" u="none" strike="noStrike" kern="0" cap="none" spc="0" normalizeH="0" baseline="0" noProof="0" dirty="0" err="1">
                  <a:ln>
                    <a:noFill/>
                  </a:ln>
                  <a:solidFill>
                    <a:srgbClr val="142436"/>
                  </a:solidFill>
                  <a:effectLst/>
                  <a:uLnTx/>
                  <a:uFillTx/>
                  <a:latin typeface="Arial" panose="020B0604020202020204" pitchFamily="34" charset="0"/>
                  <a:cs typeface="Arial" panose="020B0604020202020204" pitchFamily="34" charset="0"/>
                </a:rPr>
                <a:t>Trình</a:t>
              </a:r>
              <a:r>
                <a:rPr kumimoji="0" lang="en-US" sz="2600" b="0" i="0" u="none" strike="noStrike" kern="0" cap="none" spc="0" normalizeH="0" baseline="0" noProof="0" dirty="0">
                  <a:ln>
                    <a:noFill/>
                  </a:ln>
                  <a:solidFill>
                    <a:srgbClr val="142436"/>
                  </a:solidFill>
                  <a:effectLst/>
                  <a:uLnTx/>
                  <a:uFillTx/>
                  <a:latin typeface="Arial" panose="020B0604020202020204" pitchFamily="34" charset="0"/>
                  <a:cs typeface="Arial" panose="020B0604020202020204" pitchFamily="34" charset="0"/>
                </a:rPr>
                <a:t> </a:t>
              </a:r>
              <a:r>
                <a:rPr kumimoji="0" lang="en-US" sz="2600" b="0" i="0" u="none" strike="noStrike" kern="0" cap="none" spc="0" normalizeH="0" baseline="0" noProof="0" dirty="0" err="1">
                  <a:ln>
                    <a:noFill/>
                  </a:ln>
                  <a:solidFill>
                    <a:srgbClr val="142436"/>
                  </a:solidFill>
                  <a:effectLst/>
                  <a:uLnTx/>
                  <a:uFillTx/>
                  <a:latin typeface="Arial" panose="020B0604020202020204" pitchFamily="34" charset="0"/>
                  <a:cs typeface="Arial" panose="020B0604020202020204" pitchFamily="34" charset="0"/>
                </a:rPr>
                <a:t>bày</a:t>
              </a:r>
              <a:r>
                <a:rPr kumimoji="0" lang="en-US" sz="2600" b="0" i="0" u="none" strike="noStrike" kern="0" cap="none" spc="0" normalizeH="0" baseline="0" noProof="0" dirty="0">
                  <a:ln>
                    <a:noFill/>
                  </a:ln>
                  <a:solidFill>
                    <a:srgbClr val="142436"/>
                  </a:solidFill>
                  <a:effectLst/>
                  <a:uLnTx/>
                  <a:uFillTx/>
                  <a:latin typeface="Arial" panose="020B0604020202020204" pitchFamily="34" charset="0"/>
                  <a:cs typeface="Arial" panose="020B0604020202020204" pitchFamily="34" charset="0"/>
                </a:rPr>
                <a:t> </a:t>
              </a:r>
              <a:r>
                <a:rPr kumimoji="0" lang="en-US" sz="2600" b="0" i="0" u="none" strike="noStrike" kern="0" cap="none" spc="0" normalizeH="0" baseline="0" noProof="0" dirty="0" err="1">
                  <a:ln>
                    <a:noFill/>
                  </a:ln>
                  <a:solidFill>
                    <a:srgbClr val="142436"/>
                  </a:solidFill>
                  <a:effectLst/>
                  <a:uLnTx/>
                  <a:uFillTx/>
                  <a:latin typeface="Arial" panose="020B0604020202020204" pitchFamily="34" charset="0"/>
                  <a:cs typeface="Arial" panose="020B0604020202020204" pitchFamily="34" charset="0"/>
                </a:rPr>
                <a:t>đúng</a:t>
              </a:r>
              <a:r>
                <a:rPr kumimoji="0" lang="en-US" sz="2600" b="0" i="0" u="none" strike="noStrike" kern="0" cap="none" spc="0" normalizeH="0" baseline="0" noProof="0" dirty="0">
                  <a:ln>
                    <a:noFill/>
                  </a:ln>
                  <a:solidFill>
                    <a:srgbClr val="142436"/>
                  </a:solidFill>
                  <a:effectLst/>
                  <a:uLnTx/>
                  <a:uFillTx/>
                  <a:latin typeface="Arial" panose="020B0604020202020204" pitchFamily="34" charset="0"/>
                  <a:cs typeface="Arial" panose="020B0604020202020204" pitchFamily="34" charset="0"/>
                </a:rPr>
                <a:t> </a:t>
              </a:r>
              <a:r>
                <a:rPr kumimoji="0" lang="en-US" sz="2600" b="0" i="0" u="none" strike="noStrike" kern="0" cap="none" spc="0" normalizeH="0" baseline="0" noProof="0" dirty="0" err="1">
                  <a:ln>
                    <a:noFill/>
                  </a:ln>
                  <a:solidFill>
                    <a:srgbClr val="142436"/>
                  </a:solidFill>
                  <a:effectLst/>
                  <a:uLnTx/>
                  <a:uFillTx/>
                  <a:latin typeface="Arial" panose="020B0604020202020204" pitchFamily="34" charset="0"/>
                  <a:cs typeface="Arial" panose="020B0604020202020204" pitchFamily="34" charset="0"/>
                </a:rPr>
                <a:t>hình</a:t>
              </a:r>
              <a:r>
                <a:rPr kumimoji="0" lang="en-US" sz="2600" b="0" i="0" u="none" strike="noStrike" kern="0" cap="none" spc="0" normalizeH="0" baseline="0" noProof="0" dirty="0">
                  <a:ln>
                    <a:noFill/>
                  </a:ln>
                  <a:solidFill>
                    <a:srgbClr val="142436"/>
                  </a:solidFill>
                  <a:effectLst/>
                  <a:uLnTx/>
                  <a:uFillTx/>
                  <a:latin typeface="Arial" panose="020B0604020202020204" pitchFamily="34" charset="0"/>
                  <a:cs typeface="Arial" panose="020B0604020202020204" pitchFamily="34" charset="0"/>
                </a:rPr>
                <a:t> </a:t>
              </a:r>
              <a:r>
                <a:rPr kumimoji="0" lang="en-US" sz="2600" b="0" i="0" u="none" strike="noStrike" kern="0" cap="none" spc="0" normalizeH="0" baseline="0" noProof="0" dirty="0" err="1">
                  <a:ln>
                    <a:noFill/>
                  </a:ln>
                  <a:solidFill>
                    <a:srgbClr val="142436"/>
                  </a:solidFill>
                  <a:effectLst/>
                  <a:uLnTx/>
                  <a:uFillTx/>
                  <a:latin typeface="Arial" panose="020B0604020202020204" pitchFamily="34" charset="0"/>
                  <a:cs typeface="Arial" panose="020B0604020202020204" pitchFamily="34" charset="0"/>
                </a:rPr>
                <a:t>thức</a:t>
              </a:r>
              <a:endParaRPr kumimoji="0" lang="en-US" sz="2600" b="0" i="0" u="none" strike="noStrike" kern="0" cap="none" spc="0" normalizeH="0" baseline="0" noProof="0" dirty="0">
                <a:ln>
                  <a:noFill/>
                </a:ln>
                <a:solidFill>
                  <a:srgbClr val="142436"/>
                </a:solidFill>
                <a:effectLst/>
                <a:uLnTx/>
                <a:uFillTx/>
                <a:latin typeface="Arial" panose="020B0604020202020204" pitchFamily="34" charset="0"/>
                <a:cs typeface="Arial" panose="020B0604020202020204" pitchFamily="34" charset="0"/>
              </a:endParaRPr>
            </a:p>
          </p:txBody>
        </p:sp>
        <p:sp>
          <p:nvSpPr>
            <p:cNvPr id="6" name="5-Point Star 7">
              <a:extLst>
                <a:ext uri="{FF2B5EF4-FFF2-40B4-BE49-F238E27FC236}">
                  <a16:creationId xmlns:a16="http://schemas.microsoft.com/office/drawing/2014/main" id="{EBD3D376-76B1-44BE-9429-1FD0DE1D0569}"/>
                </a:ext>
              </a:extLst>
            </p:cNvPr>
            <p:cNvSpPr/>
            <p:nvPr/>
          </p:nvSpPr>
          <p:spPr>
            <a:xfrm>
              <a:off x="6252737" y="4010038"/>
              <a:ext cx="360000" cy="324000"/>
            </a:xfrm>
            <a:prstGeom prst="star5">
              <a:avLst>
                <a:gd name="adj" fmla="val 29081"/>
                <a:gd name="hf" fmla="val 105146"/>
                <a:gd name="vf" fmla="val 110557"/>
              </a:avLst>
            </a:prstGeom>
            <a:solidFill>
              <a:srgbClr val="FFC000"/>
            </a:solidFill>
            <a:ln w="19050" cap="flat" cmpd="sng" algn="ctr">
              <a:solidFill>
                <a:srgbClr val="FFFFFF"/>
              </a:solid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
                  <a:srgbClr val="000000"/>
                </a:buClr>
                <a:buSzTx/>
                <a:buFontTx/>
                <a:buNone/>
                <a:tabLst/>
                <a:defRPr/>
              </a:pPr>
              <a:endParaRPr kumimoji="0" lang="en-US" sz="1050" b="0" i="0" u="none" strike="noStrike" kern="0" cap="none" spc="0" normalizeH="0" baseline="0" noProof="0">
                <a:ln>
                  <a:noFill/>
                </a:ln>
                <a:solidFill>
                  <a:srgbClr val="FFFFFF"/>
                </a:solidFill>
                <a:effectLst/>
                <a:uLnTx/>
                <a:uFillTx/>
                <a:latin typeface="等线" panose="020F0502020204030204"/>
                <a:cs typeface="+mn-cs"/>
                <a:sym typeface="Arial"/>
              </a:endParaRPr>
            </a:p>
          </p:txBody>
        </p:sp>
        <p:sp>
          <p:nvSpPr>
            <p:cNvPr id="7" name="5-Point Star 14">
              <a:extLst>
                <a:ext uri="{FF2B5EF4-FFF2-40B4-BE49-F238E27FC236}">
                  <a16:creationId xmlns:a16="http://schemas.microsoft.com/office/drawing/2014/main" id="{9BFE0C3F-0413-4024-87BC-E15290F19689}"/>
                </a:ext>
              </a:extLst>
            </p:cNvPr>
            <p:cNvSpPr/>
            <p:nvPr/>
          </p:nvSpPr>
          <p:spPr>
            <a:xfrm>
              <a:off x="5114013" y="3507534"/>
              <a:ext cx="360000" cy="324000"/>
            </a:xfrm>
            <a:prstGeom prst="star5">
              <a:avLst>
                <a:gd name="adj" fmla="val 29081"/>
                <a:gd name="hf" fmla="val 105146"/>
                <a:gd name="vf" fmla="val 110557"/>
              </a:avLst>
            </a:prstGeom>
            <a:solidFill>
              <a:srgbClr val="FFC000"/>
            </a:solidFill>
            <a:ln w="19050" cap="flat" cmpd="sng" algn="ctr">
              <a:solidFill>
                <a:srgbClr val="FFFFFF"/>
              </a:solid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
                  <a:srgbClr val="000000"/>
                </a:buClr>
                <a:buSzTx/>
                <a:buFontTx/>
                <a:buNone/>
                <a:tabLst/>
                <a:defRPr/>
              </a:pPr>
              <a:endParaRPr kumimoji="0" lang="en-US" sz="1050" b="0" i="0" u="none" strike="noStrike" kern="0" cap="none" spc="0" normalizeH="0" baseline="0" noProof="0">
                <a:ln>
                  <a:noFill/>
                </a:ln>
                <a:solidFill>
                  <a:srgbClr val="FFFFFF"/>
                </a:solidFill>
                <a:effectLst/>
                <a:uLnTx/>
                <a:uFillTx/>
                <a:latin typeface="等线" panose="020F0502020204030204"/>
                <a:cs typeface="+mn-cs"/>
                <a:sym typeface="Arial"/>
              </a:endParaRPr>
            </a:p>
          </p:txBody>
        </p:sp>
        <p:sp>
          <p:nvSpPr>
            <p:cNvPr id="8" name="5-Point Star 15">
              <a:extLst>
                <a:ext uri="{FF2B5EF4-FFF2-40B4-BE49-F238E27FC236}">
                  <a16:creationId xmlns:a16="http://schemas.microsoft.com/office/drawing/2014/main" id="{4C5836B7-43F6-4439-8F16-5FFE5DFC9807}"/>
                </a:ext>
              </a:extLst>
            </p:cNvPr>
            <p:cNvSpPr/>
            <p:nvPr/>
          </p:nvSpPr>
          <p:spPr>
            <a:xfrm>
              <a:off x="5543737" y="3507534"/>
              <a:ext cx="360000" cy="324000"/>
            </a:xfrm>
            <a:prstGeom prst="star5">
              <a:avLst>
                <a:gd name="adj" fmla="val 29081"/>
                <a:gd name="hf" fmla="val 105146"/>
                <a:gd name="vf" fmla="val 110557"/>
              </a:avLst>
            </a:prstGeom>
            <a:solidFill>
              <a:srgbClr val="FFC000"/>
            </a:solidFill>
            <a:ln w="19050" cap="flat" cmpd="sng" algn="ctr">
              <a:solidFill>
                <a:srgbClr val="FFFFFF"/>
              </a:solid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
                  <a:srgbClr val="000000"/>
                </a:buClr>
                <a:buSzTx/>
                <a:buFontTx/>
                <a:buNone/>
                <a:tabLst/>
                <a:defRPr/>
              </a:pPr>
              <a:endParaRPr kumimoji="0" lang="en-US" sz="1050" b="0" i="0" u="none" strike="noStrike" kern="0" cap="none" spc="0" normalizeH="0" baseline="0" noProof="0">
                <a:ln>
                  <a:noFill/>
                </a:ln>
                <a:solidFill>
                  <a:srgbClr val="FFFFFF"/>
                </a:solidFill>
                <a:effectLst/>
                <a:uLnTx/>
                <a:uFillTx/>
                <a:latin typeface="等线" panose="020F0502020204030204"/>
                <a:cs typeface="+mn-cs"/>
                <a:sym typeface="Arial"/>
              </a:endParaRPr>
            </a:p>
          </p:txBody>
        </p:sp>
        <p:sp>
          <p:nvSpPr>
            <p:cNvPr id="9" name="5-Point Star 16">
              <a:extLst>
                <a:ext uri="{FF2B5EF4-FFF2-40B4-BE49-F238E27FC236}">
                  <a16:creationId xmlns:a16="http://schemas.microsoft.com/office/drawing/2014/main" id="{A92F0E8E-334D-466D-8424-B061FCBED87E}"/>
                </a:ext>
              </a:extLst>
            </p:cNvPr>
            <p:cNvSpPr/>
            <p:nvPr/>
          </p:nvSpPr>
          <p:spPr>
            <a:xfrm>
              <a:off x="5973462" y="3507534"/>
              <a:ext cx="360000" cy="324000"/>
            </a:xfrm>
            <a:prstGeom prst="star5">
              <a:avLst>
                <a:gd name="adj" fmla="val 29081"/>
                <a:gd name="hf" fmla="val 105146"/>
                <a:gd name="vf" fmla="val 110557"/>
              </a:avLst>
            </a:prstGeom>
            <a:solidFill>
              <a:srgbClr val="FFC000"/>
            </a:solidFill>
            <a:ln w="19050" cap="flat" cmpd="sng" algn="ctr">
              <a:solidFill>
                <a:srgbClr val="FFFFFF"/>
              </a:solid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
                  <a:srgbClr val="000000"/>
                </a:buClr>
                <a:buSzTx/>
                <a:buFontTx/>
                <a:buNone/>
                <a:tabLst/>
                <a:defRPr/>
              </a:pPr>
              <a:endParaRPr kumimoji="0" lang="en-US" sz="1050" b="0" i="0" u="none" strike="noStrike" kern="0" cap="none" spc="0" normalizeH="0" baseline="0" noProof="0">
                <a:ln>
                  <a:noFill/>
                </a:ln>
                <a:solidFill>
                  <a:srgbClr val="FFFFFF"/>
                </a:solidFill>
                <a:effectLst/>
                <a:uLnTx/>
                <a:uFillTx/>
                <a:latin typeface="等线" panose="020F0502020204030204"/>
                <a:cs typeface="+mn-cs"/>
                <a:sym typeface="Arial"/>
              </a:endParaRPr>
            </a:p>
          </p:txBody>
        </p:sp>
        <p:sp>
          <p:nvSpPr>
            <p:cNvPr id="10" name="5-Point Star 17">
              <a:extLst>
                <a:ext uri="{FF2B5EF4-FFF2-40B4-BE49-F238E27FC236}">
                  <a16:creationId xmlns:a16="http://schemas.microsoft.com/office/drawing/2014/main" id="{ECFD79C8-88F7-4D65-9212-700DD26DEC70}"/>
                </a:ext>
              </a:extLst>
            </p:cNvPr>
            <p:cNvSpPr/>
            <p:nvPr/>
          </p:nvSpPr>
          <p:spPr>
            <a:xfrm>
              <a:off x="6116647" y="4577475"/>
              <a:ext cx="360000" cy="324000"/>
            </a:xfrm>
            <a:prstGeom prst="star5">
              <a:avLst>
                <a:gd name="adj" fmla="val 29081"/>
                <a:gd name="hf" fmla="val 105146"/>
                <a:gd name="vf" fmla="val 110557"/>
              </a:avLst>
            </a:prstGeom>
            <a:solidFill>
              <a:srgbClr val="FFC000"/>
            </a:solidFill>
            <a:ln w="19050" cap="flat" cmpd="sng" algn="ctr">
              <a:solidFill>
                <a:srgbClr val="FFFFFF"/>
              </a:solid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
                  <a:srgbClr val="000000"/>
                </a:buClr>
                <a:buSzTx/>
                <a:buFontTx/>
                <a:buNone/>
                <a:tabLst/>
                <a:defRPr/>
              </a:pPr>
              <a:endParaRPr kumimoji="0" lang="en-US" sz="1050" b="0" i="0" u="none" strike="noStrike" kern="0" cap="none" spc="0" normalizeH="0" baseline="0" noProof="0">
                <a:ln>
                  <a:noFill/>
                </a:ln>
                <a:solidFill>
                  <a:srgbClr val="FFFFFF"/>
                </a:solidFill>
                <a:effectLst/>
                <a:uLnTx/>
                <a:uFillTx/>
                <a:latin typeface="等线" panose="020F0502020204030204"/>
                <a:cs typeface="+mn-cs"/>
                <a:sym typeface="Arial"/>
              </a:endParaRPr>
            </a:p>
          </p:txBody>
        </p:sp>
      </p:grpSp>
      <p:pic>
        <p:nvPicPr>
          <p:cNvPr id="11" name="Picture 10">
            <a:extLst>
              <a:ext uri="{FF2B5EF4-FFF2-40B4-BE49-F238E27FC236}">
                <a16:creationId xmlns:a16="http://schemas.microsoft.com/office/drawing/2014/main" id="{28F6E980-0247-45D5-A183-9F5CAFC0B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40486" y="3677885"/>
            <a:ext cx="2091794" cy="2088452"/>
          </a:xfrm>
          <a:prstGeom prst="rect">
            <a:avLst/>
          </a:prstGeom>
        </p:spPr>
      </p:pic>
      <p:grpSp>
        <p:nvGrpSpPr>
          <p:cNvPr id="12" name="Group 11">
            <a:extLst>
              <a:ext uri="{FF2B5EF4-FFF2-40B4-BE49-F238E27FC236}">
                <a16:creationId xmlns:a16="http://schemas.microsoft.com/office/drawing/2014/main" id="{430972A4-A12F-4571-A555-AD95E087DFC9}"/>
              </a:ext>
            </a:extLst>
          </p:cNvPr>
          <p:cNvGrpSpPr/>
          <p:nvPr/>
        </p:nvGrpSpPr>
        <p:grpSpPr>
          <a:xfrm>
            <a:off x="3410204" y="348951"/>
            <a:ext cx="4636326" cy="587705"/>
            <a:chOff x="572821" y="288470"/>
            <a:chExt cx="9735405" cy="783607"/>
          </a:xfrm>
        </p:grpSpPr>
        <p:sp>
          <p:nvSpPr>
            <p:cNvPr id="13" name="îṥḷíďê">
              <a:extLst>
                <a:ext uri="{FF2B5EF4-FFF2-40B4-BE49-F238E27FC236}">
                  <a16:creationId xmlns:a16="http://schemas.microsoft.com/office/drawing/2014/main" id="{CB6929F8-B320-4634-9445-1C7B8F164971}"/>
                </a:ext>
              </a:extLst>
            </p:cNvPr>
            <p:cNvSpPr/>
            <p:nvPr/>
          </p:nvSpPr>
          <p:spPr bwMode="auto">
            <a:xfrm>
              <a:off x="2873170" y="343910"/>
              <a:ext cx="5134709" cy="633041"/>
            </a:xfrm>
            <a:prstGeom prst="roundRect">
              <a:avLst>
                <a:gd name="adj" fmla="val 50000"/>
              </a:avLst>
            </a:prstGeom>
            <a:solidFill>
              <a:srgbClr val="FFFFFF"/>
            </a:solidFill>
            <a:ln w="53975" cap="rnd" cmpd="thickThin">
              <a:solidFill>
                <a:srgbClr val="7A4E48"/>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900" b="0" i="0" u="none" strike="noStrike" kern="1200" cap="none" spc="0" normalizeH="0" baseline="0" noProof="0" dirty="0">
                <a:ln>
                  <a:noFill/>
                </a:ln>
                <a:solidFill>
                  <a:srgbClr val="000000"/>
                </a:solidFill>
                <a:effectLst/>
                <a:uLnTx/>
                <a:uFillTx/>
                <a:latin typeface="微软雅黑"/>
                <a:cs typeface="+mn-cs"/>
              </a:endParaRPr>
            </a:p>
          </p:txBody>
        </p:sp>
        <p:sp>
          <p:nvSpPr>
            <p:cNvPr id="14" name="Google Shape;5317;p41">
              <a:extLst>
                <a:ext uri="{FF2B5EF4-FFF2-40B4-BE49-F238E27FC236}">
                  <a16:creationId xmlns:a16="http://schemas.microsoft.com/office/drawing/2014/main" id="{6CD157C7-0D94-4B20-A67C-89B79DD43E60}"/>
                </a:ext>
              </a:extLst>
            </p:cNvPr>
            <p:cNvSpPr txBox="1">
              <a:spLocks/>
            </p:cNvSpPr>
            <p:nvPr/>
          </p:nvSpPr>
          <p:spPr>
            <a:xfrm>
              <a:off x="572821" y="288470"/>
              <a:ext cx="9735405" cy="783607"/>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algn="ctr" defTabSz="685800" rtl="0" eaLnBrk="1" fontAlgn="auto" latinLnBrk="0" hangingPunct="1">
                <a:lnSpc>
                  <a:spcPct val="100000"/>
                </a:lnSpc>
                <a:spcBef>
                  <a:spcPts val="0"/>
                </a:spcBef>
                <a:spcAft>
                  <a:spcPts val="0"/>
                </a:spcAft>
                <a:buClr>
                  <a:prstClr val="black"/>
                </a:buClr>
                <a:buSzPts val="2800"/>
                <a:buFont typeface="Gloria Hallelujah"/>
                <a:buNone/>
                <a:tabLst/>
                <a:defRPr/>
              </a:pPr>
              <a:r>
                <a:rPr kumimoji="0" lang="en-US" sz="3200" b="1" i="0" u="none" strike="noStrike" kern="0" cap="none" spc="0" normalizeH="0" baseline="0" noProof="0" dirty="0" err="1">
                  <a:ln>
                    <a:noFill/>
                  </a:ln>
                  <a:solidFill>
                    <a:srgbClr val="249EA0">
                      <a:lumMod val="50000"/>
                    </a:srgbClr>
                  </a:solidFill>
                  <a:effectLst/>
                  <a:uLnTx/>
                  <a:uFillTx/>
                  <a:latin typeface="Calibri" panose="020F0502020204030204" pitchFamily="34" charset="0"/>
                  <a:cs typeface="Calibri" panose="020F0502020204030204" pitchFamily="34" charset="0"/>
                  <a:sym typeface="Gloria Hallelujah"/>
                </a:rPr>
                <a:t>Nghe</a:t>
              </a:r>
              <a:r>
                <a:rPr kumimoji="0" lang="en-US" sz="3200" b="1" i="0" u="none" strike="noStrike" kern="0" cap="none" spc="0" normalizeH="0" baseline="0" noProof="0" dirty="0">
                  <a:ln>
                    <a:noFill/>
                  </a:ln>
                  <a:solidFill>
                    <a:srgbClr val="249EA0">
                      <a:lumMod val="50000"/>
                    </a:srgbClr>
                  </a:solidFill>
                  <a:effectLst/>
                  <a:uLnTx/>
                  <a:uFillTx/>
                  <a:latin typeface="Calibri" panose="020F0502020204030204" pitchFamily="34" charset="0"/>
                  <a:cs typeface="Calibri" panose="020F0502020204030204" pitchFamily="34" charset="0"/>
                  <a:sym typeface="Gloria Hallelujah"/>
                </a:rPr>
                <a:t> - </a:t>
              </a:r>
              <a:r>
                <a:rPr kumimoji="0" lang="en-US" sz="3200" b="1" i="0" u="none" strike="noStrike" kern="0" cap="none" spc="0" normalizeH="0" baseline="0" noProof="0" dirty="0" err="1">
                  <a:ln>
                    <a:noFill/>
                  </a:ln>
                  <a:solidFill>
                    <a:srgbClr val="249EA0">
                      <a:lumMod val="50000"/>
                    </a:srgbClr>
                  </a:solidFill>
                  <a:effectLst/>
                  <a:uLnTx/>
                  <a:uFillTx/>
                  <a:latin typeface="Calibri" panose="020F0502020204030204" pitchFamily="34" charset="0"/>
                  <a:cs typeface="Calibri" panose="020F0502020204030204" pitchFamily="34" charset="0"/>
                  <a:sym typeface="Gloria Hallelujah"/>
                </a:rPr>
                <a:t>viết</a:t>
              </a:r>
              <a:endParaRPr kumimoji="0" lang="en-US" sz="3200" b="1" i="0" u="none" strike="noStrike" kern="0" cap="none" spc="0" normalizeH="0" baseline="0" noProof="0" dirty="0">
                <a:ln>
                  <a:noFill/>
                </a:ln>
                <a:solidFill>
                  <a:srgbClr val="249EA0">
                    <a:lumMod val="50000"/>
                  </a:srgbClr>
                </a:solidFill>
                <a:effectLst/>
                <a:uLnTx/>
                <a:uFillTx/>
                <a:latin typeface="Calibri" panose="020F0502020204030204" pitchFamily="34" charset="0"/>
                <a:cs typeface="Calibri" panose="020F0502020204030204" pitchFamily="34" charset="0"/>
                <a:sym typeface="Gloria Hallelujah"/>
              </a:endParaRPr>
            </a:p>
          </p:txBody>
        </p:sp>
      </p:grpSp>
      <p:grpSp>
        <p:nvGrpSpPr>
          <p:cNvPr id="15" name="Group 14">
            <a:extLst>
              <a:ext uri="{FF2B5EF4-FFF2-40B4-BE49-F238E27FC236}">
                <a16:creationId xmlns:a16="http://schemas.microsoft.com/office/drawing/2014/main" id="{E508E60B-8854-4D5F-9E75-CCDFBBD44F9A}"/>
              </a:ext>
            </a:extLst>
          </p:cNvPr>
          <p:cNvGrpSpPr/>
          <p:nvPr/>
        </p:nvGrpSpPr>
        <p:grpSpPr>
          <a:xfrm>
            <a:off x="6579115" y="1738928"/>
            <a:ext cx="3895845" cy="2088452"/>
            <a:chOff x="7562960" y="2029855"/>
            <a:chExt cx="2844356" cy="2037887"/>
          </a:xfrm>
        </p:grpSpPr>
        <p:sp>
          <p:nvSpPr>
            <p:cNvPr id="16" name="ïsḻîdé">
              <a:extLst>
                <a:ext uri="{FF2B5EF4-FFF2-40B4-BE49-F238E27FC236}">
                  <a16:creationId xmlns:a16="http://schemas.microsoft.com/office/drawing/2014/main" id="{E6C77AB3-040E-4D85-B54D-1C4B04B79788}"/>
                </a:ext>
              </a:extLst>
            </p:cNvPr>
            <p:cNvSpPr/>
            <p:nvPr/>
          </p:nvSpPr>
          <p:spPr bwMode="auto">
            <a:xfrm>
              <a:off x="7671479" y="2075243"/>
              <a:ext cx="2615461" cy="1947112"/>
            </a:xfrm>
            <a:custGeom>
              <a:avLst/>
              <a:gdLst>
                <a:gd name="T0" fmla="*/ 1263 w 1300"/>
                <a:gd name="T1" fmla="*/ 334 h 892"/>
                <a:gd name="T2" fmla="*/ 1095 w 1300"/>
                <a:gd name="T3" fmla="*/ 267 h 892"/>
                <a:gd name="T4" fmla="*/ 1070 w 1300"/>
                <a:gd name="T5" fmla="*/ 268 h 892"/>
                <a:gd name="T6" fmla="*/ 1000 w 1300"/>
                <a:gd name="T7" fmla="*/ 123 h 892"/>
                <a:gd name="T8" fmla="*/ 880 w 1300"/>
                <a:gd name="T9" fmla="*/ 82 h 892"/>
                <a:gd name="T10" fmla="*/ 782 w 1300"/>
                <a:gd name="T11" fmla="*/ 100 h 892"/>
                <a:gd name="T12" fmla="*/ 573 w 1300"/>
                <a:gd name="T13" fmla="*/ 0 h 892"/>
                <a:gd name="T14" fmla="*/ 561 w 1300"/>
                <a:gd name="T15" fmla="*/ 1 h 892"/>
                <a:gd name="T16" fmla="*/ 346 w 1300"/>
                <a:gd name="T17" fmla="*/ 165 h 892"/>
                <a:gd name="T18" fmla="*/ 307 w 1300"/>
                <a:gd name="T19" fmla="*/ 161 h 892"/>
                <a:gd name="T20" fmla="*/ 183 w 1300"/>
                <a:gd name="T21" fmla="*/ 245 h 892"/>
                <a:gd name="T22" fmla="*/ 168 w 1300"/>
                <a:gd name="T23" fmla="*/ 244 h 892"/>
                <a:gd name="T24" fmla="*/ 38 w 1300"/>
                <a:gd name="T25" fmla="*/ 320 h 892"/>
                <a:gd name="T26" fmla="*/ 33 w 1300"/>
                <a:gd name="T27" fmla="*/ 496 h 892"/>
                <a:gd name="T28" fmla="*/ 214 w 1300"/>
                <a:gd name="T29" fmla="*/ 587 h 892"/>
                <a:gd name="T30" fmla="*/ 283 w 1300"/>
                <a:gd name="T31" fmla="*/ 580 h 892"/>
                <a:gd name="T32" fmla="*/ 405 w 1300"/>
                <a:gd name="T33" fmla="*/ 685 h 892"/>
                <a:gd name="T34" fmla="*/ 437 w 1300"/>
                <a:gd name="T35" fmla="*/ 687 h 892"/>
                <a:gd name="T36" fmla="*/ 576 w 1300"/>
                <a:gd name="T37" fmla="*/ 627 h 892"/>
                <a:gd name="T38" fmla="*/ 792 w 1300"/>
                <a:gd name="T39" fmla="*/ 752 h 892"/>
                <a:gd name="T40" fmla="*/ 702 w 1300"/>
                <a:gd name="T41" fmla="*/ 892 h 892"/>
                <a:gd name="T42" fmla="*/ 983 w 1300"/>
                <a:gd name="T43" fmla="*/ 619 h 892"/>
                <a:gd name="T44" fmla="*/ 985 w 1300"/>
                <a:gd name="T45" fmla="*/ 616 h 892"/>
                <a:gd name="T46" fmla="*/ 1039 w 1300"/>
                <a:gd name="T47" fmla="*/ 623 h 892"/>
                <a:gd name="T48" fmla="*/ 1149 w 1300"/>
                <a:gd name="T49" fmla="*/ 570 h 892"/>
                <a:gd name="T50" fmla="*/ 1270 w 1300"/>
                <a:gd name="T51" fmla="*/ 489 h 892"/>
                <a:gd name="T52" fmla="*/ 1263 w 1300"/>
                <a:gd name="T53" fmla="*/ 334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00" h="892">
                  <a:moveTo>
                    <a:pt x="1263" y="334"/>
                  </a:moveTo>
                  <a:cubicBezTo>
                    <a:pt x="1215" y="275"/>
                    <a:pt x="1137" y="267"/>
                    <a:pt x="1095" y="267"/>
                  </a:cubicBezTo>
                  <a:cubicBezTo>
                    <a:pt x="1085" y="267"/>
                    <a:pt x="1077" y="267"/>
                    <a:pt x="1070" y="268"/>
                  </a:cubicBezTo>
                  <a:cubicBezTo>
                    <a:pt x="1074" y="242"/>
                    <a:pt x="1073" y="183"/>
                    <a:pt x="1000" y="123"/>
                  </a:cubicBezTo>
                  <a:cubicBezTo>
                    <a:pt x="968" y="96"/>
                    <a:pt x="927" y="82"/>
                    <a:pt x="880" y="82"/>
                  </a:cubicBezTo>
                  <a:cubicBezTo>
                    <a:pt x="836" y="82"/>
                    <a:pt x="799" y="94"/>
                    <a:pt x="782" y="100"/>
                  </a:cubicBezTo>
                  <a:cubicBezTo>
                    <a:pt x="768" y="75"/>
                    <a:pt x="714" y="0"/>
                    <a:pt x="573" y="0"/>
                  </a:cubicBezTo>
                  <a:cubicBezTo>
                    <a:pt x="569" y="0"/>
                    <a:pt x="565" y="0"/>
                    <a:pt x="561" y="1"/>
                  </a:cubicBezTo>
                  <a:cubicBezTo>
                    <a:pt x="391" y="6"/>
                    <a:pt x="353" y="129"/>
                    <a:pt x="346" y="165"/>
                  </a:cubicBezTo>
                  <a:cubicBezTo>
                    <a:pt x="332" y="162"/>
                    <a:pt x="319" y="161"/>
                    <a:pt x="307" y="161"/>
                  </a:cubicBezTo>
                  <a:cubicBezTo>
                    <a:pt x="220" y="161"/>
                    <a:pt x="191" y="222"/>
                    <a:pt x="183" y="245"/>
                  </a:cubicBezTo>
                  <a:cubicBezTo>
                    <a:pt x="178" y="244"/>
                    <a:pt x="173" y="244"/>
                    <a:pt x="168" y="244"/>
                  </a:cubicBezTo>
                  <a:cubicBezTo>
                    <a:pt x="118" y="244"/>
                    <a:pt x="68" y="273"/>
                    <a:pt x="38" y="320"/>
                  </a:cubicBezTo>
                  <a:cubicBezTo>
                    <a:pt x="2" y="376"/>
                    <a:pt x="0" y="442"/>
                    <a:pt x="33" y="496"/>
                  </a:cubicBezTo>
                  <a:cubicBezTo>
                    <a:pt x="78" y="571"/>
                    <a:pt x="157" y="587"/>
                    <a:pt x="214" y="587"/>
                  </a:cubicBezTo>
                  <a:cubicBezTo>
                    <a:pt x="245" y="587"/>
                    <a:pt x="270" y="582"/>
                    <a:pt x="283" y="580"/>
                  </a:cubicBezTo>
                  <a:cubicBezTo>
                    <a:pt x="288" y="605"/>
                    <a:pt x="310" y="669"/>
                    <a:pt x="405" y="685"/>
                  </a:cubicBezTo>
                  <a:cubicBezTo>
                    <a:pt x="416" y="686"/>
                    <a:pt x="426" y="687"/>
                    <a:pt x="437" y="687"/>
                  </a:cubicBezTo>
                  <a:cubicBezTo>
                    <a:pt x="508" y="687"/>
                    <a:pt x="555" y="649"/>
                    <a:pt x="576" y="627"/>
                  </a:cubicBezTo>
                  <a:cubicBezTo>
                    <a:pt x="586" y="650"/>
                    <a:pt x="654" y="737"/>
                    <a:pt x="792" y="752"/>
                  </a:cubicBezTo>
                  <a:cubicBezTo>
                    <a:pt x="780" y="798"/>
                    <a:pt x="763" y="849"/>
                    <a:pt x="702" y="892"/>
                  </a:cubicBezTo>
                  <a:cubicBezTo>
                    <a:pt x="702" y="892"/>
                    <a:pt x="864" y="847"/>
                    <a:pt x="983" y="619"/>
                  </a:cubicBezTo>
                  <a:cubicBezTo>
                    <a:pt x="984" y="618"/>
                    <a:pt x="984" y="617"/>
                    <a:pt x="985" y="616"/>
                  </a:cubicBezTo>
                  <a:cubicBezTo>
                    <a:pt x="1004" y="621"/>
                    <a:pt x="1022" y="623"/>
                    <a:pt x="1039" y="623"/>
                  </a:cubicBezTo>
                  <a:cubicBezTo>
                    <a:pt x="1107" y="623"/>
                    <a:pt x="1139" y="584"/>
                    <a:pt x="1149" y="570"/>
                  </a:cubicBezTo>
                  <a:cubicBezTo>
                    <a:pt x="1197" y="569"/>
                    <a:pt x="1243" y="538"/>
                    <a:pt x="1270" y="489"/>
                  </a:cubicBezTo>
                  <a:cubicBezTo>
                    <a:pt x="1300" y="435"/>
                    <a:pt x="1297" y="375"/>
                    <a:pt x="1263" y="334"/>
                  </a:cubicBezTo>
                </a:path>
              </a:pathLst>
            </a:custGeom>
            <a:solidFill>
              <a:srgbClr val="FFF4D1"/>
            </a:solidFill>
            <a:ln>
              <a:noFill/>
            </a:ln>
            <a:effectLst>
              <a:outerShdw blurRad="50800" dist="38100" dir="5400000" algn="t" rotWithShape="0">
                <a:prstClr val="black">
                  <a:alpha val="40000"/>
                </a:prstClr>
              </a:outerShdw>
            </a:effectLst>
          </p:spPr>
          <p:txBody>
            <a:bodyPr vert="horz" wrap="square" lIns="68580" tIns="34290" rIns="68580" bIns="34290" anchor="b" anchorCtr="1"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1" i="0" u="none" strike="noStrike" kern="1200" cap="none" spc="0" normalizeH="0" baseline="0" noProof="0" dirty="0">
                <a:ln>
                  <a:noFill/>
                </a:ln>
                <a:solidFill>
                  <a:srgbClr val="778495"/>
                </a:solidFill>
                <a:effectLst/>
                <a:uLnTx/>
                <a:uFillTx/>
                <a:latin typeface="微软雅黑"/>
                <a:cs typeface="+mn-cs"/>
              </a:endParaRPr>
            </a:p>
          </p:txBody>
        </p:sp>
        <p:sp>
          <p:nvSpPr>
            <p:cNvPr id="17" name="iŝ1iḍe">
              <a:extLst>
                <a:ext uri="{FF2B5EF4-FFF2-40B4-BE49-F238E27FC236}">
                  <a16:creationId xmlns:a16="http://schemas.microsoft.com/office/drawing/2014/main" id="{712A8F49-8345-47D0-9369-9BFED13933F1}"/>
                </a:ext>
              </a:extLst>
            </p:cNvPr>
            <p:cNvSpPr/>
            <p:nvPr/>
          </p:nvSpPr>
          <p:spPr bwMode="auto">
            <a:xfrm>
              <a:off x="7562960" y="2029855"/>
              <a:ext cx="2844356" cy="2037887"/>
            </a:xfrm>
            <a:custGeom>
              <a:avLst/>
              <a:gdLst>
                <a:gd name="T0" fmla="*/ 1413 w 1454"/>
                <a:gd name="T1" fmla="*/ 410 h 1042"/>
                <a:gd name="T2" fmla="*/ 1224 w 1454"/>
                <a:gd name="T3" fmla="*/ 327 h 1042"/>
                <a:gd name="T4" fmla="*/ 1197 w 1454"/>
                <a:gd name="T5" fmla="*/ 328 h 1042"/>
                <a:gd name="T6" fmla="*/ 1119 w 1454"/>
                <a:gd name="T7" fmla="*/ 150 h 1042"/>
                <a:gd name="T8" fmla="*/ 984 w 1454"/>
                <a:gd name="T9" fmla="*/ 101 h 1042"/>
                <a:gd name="T10" fmla="*/ 875 w 1454"/>
                <a:gd name="T11" fmla="*/ 122 h 1042"/>
                <a:gd name="T12" fmla="*/ 641 w 1454"/>
                <a:gd name="T13" fmla="*/ 0 h 1042"/>
                <a:gd name="T14" fmla="*/ 627 w 1454"/>
                <a:gd name="T15" fmla="*/ 0 h 1042"/>
                <a:gd name="T16" fmla="*/ 386 w 1454"/>
                <a:gd name="T17" fmla="*/ 202 h 1042"/>
                <a:gd name="T18" fmla="*/ 343 w 1454"/>
                <a:gd name="T19" fmla="*/ 198 h 1042"/>
                <a:gd name="T20" fmla="*/ 205 w 1454"/>
                <a:gd name="T21" fmla="*/ 300 h 1042"/>
                <a:gd name="T22" fmla="*/ 188 w 1454"/>
                <a:gd name="T23" fmla="*/ 299 h 1042"/>
                <a:gd name="T24" fmla="*/ 42 w 1454"/>
                <a:gd name="T25" fmla="*/ 393 h 1042"/>
                <a:gd name="T26" fmla="*/ 37 w 1454"/>
                <a:gd name="T27" fmla="*/ 610 h 1042"/>
                <a:gd name="T28" fmla="*/ 240 w 1454"/>
                <a:gd name="T29" fmla="*/ 721 h 1042"/>
                <a:gd name="T30" fmla="*/ 317 w 1454"/>
                <a:gd name="T31" fmla="*/ 712 h 1042"/>
                <a:gd name="T32" fmla="*/ 453 w 1454"/>
                <a:gd name="T33" fmla="*/ 841 h 1042"/>
                <a:gd name="T34" fmla="*/ 489 w 1454"/>
                <a:gd name="T35" fmla="*/ 844 h 1042"/>
                <a:gd name="T36" fmla="*/ 644 w 1454"/>
                <a:gd name="T37" fmla="*/ 770 h 1042"/>
                <a:gd name="T38" fmla="*/ 791 w 1454"/>
                <a:gd name="T39" fmla="*/ 873 h 1042"/>
                <a:gd name="T40" fmla="*/ 673 w 1454"/>
                <a:gd name="T41" fmla="*/ 1042 h 1042"/>
                <a:gd name="T42" fmla="*/ 1099 w 1454"/>
                <a:gd name="T43" fmla="*/ 761 h 1042"/>
                <a:gd name="T44" fmla="*/ 1102 w 1454"/>
                <a:gd name="T45" fmla="*/ 757 h 1042"/>
                <a:gd name="T46" fmla="*/ 1162 w 1454"/>
                <a:gd name="T47" fmla="*/ 766 h 1042"/>
                <a:gd name="T48" fmla="*/ 1285 w 1454"/>
                <a:gd name="T49" fmla="*/ 700 h 1042"/>
                <a:gd name="T50" fmla="*/ 1420 w 1454"/>
                <a:gd name="T51" fmla="*/ 601 h 1042"/>
                <a:gd name="T52" fmla="*/ 1413 w 1454"/>
                <a:gd name="T53" fmla="*/ 410 h 10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54" h="1042">
                  <a:moveTo>
                    <a:pt x="1413" y="410"/>
                  </a:moveTo>
                  <a:cubicBezTo>
                    <a:pt x="1359" y="338"/>
                    <a:pt x="1272" y="327"/>
                    <a:pt x="1224" y="327"/>
                  </a:cubicBezTo>
                  <a:cubicBezTo>
                    <a:pt x="1214" y="327"/>
                    <a:pt x="1204" y="328"/>
                    <a:pt x="1197" y="328"/>
                  </a:cubicBezTo>
                  <a:cubicBezTo>
                    <a:pt x="1201" y="297"/>
                    <a:pt x="1200" y="224"/>
                    <a:pt x="1119" y="150"/>
                  </a:cubicBezTo>
                  <a:cubicBezTo>
                    <a:pt x="1082" y="117"/>
                    <a:pt x="1037" y="101"/>
                    <a:pt x="984" y="101"/>
                  </a:cubicBezTo>
                  <a:cubicBezTo>
                    <a:pt x="935" y="101"/>
                    <a:pt x="893" y="115"/>
                    <a:pt x="875" y="122"/>
                  </a:cubicBezTo>
                  <a:cubicBezTo>
                    <a:pt x="859" y="91"/>
                    <a:pt x="799" y="0"/>
                    <a:pt x="641" y="0"/>
                  </a:cubicBezTo>
                  <a:cubicBezTo>
                    <a:pt x="637" y="0"/>
                    <a:pt x="632" y="0"/>
                    <a:pt x="627" y="0"/>
                  </a:cubicBezTo>
                  <a:cubicBezTo>
                    <a:pt x="437" y="6"/>
                    <a:pt x="395" y="158"/>
                    <a:pt x="386" y="202"/>
                  </a:cubicBezTo>
                  <a:cubicBezTo>
                    <a:pt x="371" y="199"/>
                    <a:pt x="357" y="198"/>
                    <a:pt x="343" y="198"/>
                  </a:cubicBezTo>
                  <a:cubicBezTo>
                    <a:pt x="246" y="198"/>
                    <a:pt x="214" y="273"/>
                    <a:pt x="205" y="300"/>
                  </a:cubicBezTo>
                  <a:cubicBezTo>
                    <a:pt x="200" y="300"/>
                    <a:pt x="194" y="299"/>
                    <a:pt x="188" y="299"/>
                  </a:cubicBezTo>
                  <a:cubicBezTo>
                    <a:pt x="132" y="299"/>
                    <a:pt x="76" y="335"/>
                    <a:pt x="42" y="393"/>
                  </a:cubicBezTo>
                  <a:cubicBezTo>
                    <a:pt x="2" y="461"/>
                    <a:pt x="0" y="542"/>
                    <a:pt x="37" y="610"/>
                  </a:cubicBezTo>
                  <a:cubicBezTo>
                    <a:pt x="88" y="702"/>
                    <a:pt x="175" y="721"/>
                    <a:pt x="240" y="721"/>
                  </a:cubicBezTo>
                  <a:cubicBezTo>
                    <a:pt x="274" y="721"/>
                    <a:pt x="302" y="716"/>
                    <a:pt x="317" y="712"/>
                  </a:cubicBezTo>
                  <a:cubicBezTo>
                    <a:pt x="322" y="744"/>
                    <a:pt x="347" y="823"/>
                    <a:pt x="453" y="841"/>
                  </a:cubicBezTo>
                  <a:cubicBezTo>
                    <a:pt x="465" y="843"/>
                    <a:pt x="477" y="844"/>
                    <a:pt x="489" y="844"/>
                  </a:cubicBezTo>
                  <a:cubicBezTo>
                    <a:pt x="568" y="844"/>
                    <a:pt x="621" y="797"/>
                    <a:pt x="644" y="770"/>
                  </a:cubicBezTo>
                  <a:cubicBezTo>
                    <a:pt x="655" y="799"/>
                    <a:pt x="689" y="847"/>
                    <a:pt x="791" y="873"/>
                  </a:cubicBezTo>
                  <a:cubicBezTo>
                    <a:pt x="778" y="928"/>
                    <a:pt x="746" y="1003"/>
                    <a:pt x="673" y="1042"/>
                  </a:cubicBezTo>
                  <a:cubicBezTo>
                    <a:pt x="673" y="1042"/>
                    <a:pt x="966" y="1042"/>
                    <a:pt x="1099" y="761"/>
                  </a:cubicBezTo>
                  <a:cubicBezTo>
                    <a:pt x="1100" y="760"/>
                    <a:pt x="1101" y="758"/>
                    <a:pt x="1102" y="757"/>
                  </a:cubicBezTo>
                  <a:cubicBezTo>
                    <a:pt x="1123" y="763"/>
                    <a:pt x="1143" y="766"/>
                    <a:pt x="1162" y="766"/>
                  </a:cubicBezTo>
                  <a:cubicBezTo>
                    <a:pt x="1238" y="766"/>
                    <a:pt x="1274" y="717"/>
                    <a:pt x="1285" y="700"/>
                  </a:cubicBezTo>
                  <a:cubicBezTo>
                    <a:pt x="1339" y="699"/>
                    <a:pt x="1390" y="661"/>
                    <a:pt x="1420" y="601"/>
                  </a:cubicBezTo>
                  <a:cubicBezTo>
                    <a:pt x="1454" y="534"/>
                    <a:pt x="1451" y="461"/>
                    <a:pt x="1413" y="410"/>
                  </a:cubicBezTo>
                </a:path>
              </a:pathLst>
            </a:custGeom>
            <a:noFill/>
            <a:ln w="38100" cap="rnd" cmpd="thickThin">
              <a:solidFill>
                <a:srgbClr val="7A4E48"/>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微软雅黑"/>
                <a:cs typeface="+mn-cs"/>
              </a:endParaRPr>
            </a:p>
          </p:txBody>
        </p:sp>
      </p:grpSp>
      <p:sp>
        <p:nvSpPr>
          <p:cNvPr id="18" name="Rectangle 17">
            <a:extLst>
              <a:ext uri="{FF2B5EF4-FFF2-40B4-BE49-F238E27FC236}">
                <a16:creationId xmlns:a16="http://schemas.microsoft.com/office/drawing/2014/main" id="{5877EBBF-1B66-4979-BDF8-4C8C811CB1C6}"/>
              </a:ext>
            </a:extLst>
          </p:cNvPr>
          <p:cNvSpPr/>
          <p:nvPr/>
        </p:nvSpPr>
        <p:spPr>
          <a:xfrm>
            <a:off x="7095191" y="2190024"/>
            <a:ext cx="2995613" cy="1107996"/>
          </a:xfrm>
          <a:prstGeom prst="rect">
            <a:avLst/>
          </a:prstGeom>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err="1">
                <a:ln>
                  <a:noFill/>
                </a:ln>
                <a:solidFill>
                  <a:prstClr val="black">
                    <a:lumMod val="50000"/>
                  </a:prstClr>
                </a:solidFill>
                <a:effectLst/>
                <a:uLnTx/>
                <a:uFillTx/>
                <a:latin typeface="Arial" panose="020B0604020202020204" pitchFamily="34" charset="0"/>
                <a:ea typeface="Cambria" panose="02040503050406030204" pitchFamily="18" charset="0"/>
                <a:cs typeface="Arial" panose="020B0604020202020204" pitchFamily="34" charset="0"/>
              </a:rPr>
              <a:t>Em</a:t>
            </a:r>
            <a:r>
              <a:rPr kumimoji="0" lang="en-US" sz="2200" b="1" i="0" u="none" strike="noStrike" kern="0" cap="none" spc="0" normalizeH="0" baseline="0" noProof="0" dirty="0">
                <a:ln>
                  <a:noFill/>
                </a:ln>
                <a:solidFill>
                  <a:prstClr val="black">
                    <a:lumMod val="50000"/>
                  </a:prstClr>
                </a:solidFill>
                <a:effectLst/>
                <a:uLnTx/>
                <a:uFillTx/>
                <a:latin typeface="Arial" panose="020B0604020202020204" pitchFamily="34" charset="0"/>
                <a:ea typeface="Cambria" panose="02040503050406030204" pitchFamily="18" charset="0"/>
                <a:cs typeface="Arial" panose="020B0604020202020204" pitchFamily="34" charset="0"/>
              </a:rPr>
              <a:t> </a:t>
            </a:r>
            <a:r>
              <a:rPr kumimoji="0" lang="en-US" sz="2200" b="1" i="0" u="none" strike="noStrike" kern="0" cap="none" spc="0" normalizeH="0" baseline="0" noProof="0" dirty="0" err="1">
                <a:ln>
                  <a:noFill/>
                </a:ln>
                <a:solidFill>
                  <a:prstClr val="black">
                    <a:lumMod val="50000"/>
                  </a:prstClr>
                </a:solidFill>
                <a:effectLst/>
                <a:uLnTx/>
                <a:uFillTx/>
                <a:latin typeface="Arial" panose="020B0604020202020204" pitchFamily="34" charset="0"/>
                <a:ea typeface="Cambria" panose="02040503050406030204" pitchFamily="18" charset="0"/>
                <a:cs typeface="Arial" panose="020B0604020202020204" pitchFamily="34" charset="0"/>
              </a:rPr>
              <a:t>hãy</a:t>
            </a:r>
            <a:r>
              <a:rPr kumimoji="0" lang="en-US" sz="2200" b="1" i="0" u="none" strike="noStrike" kern="0" cap="none" spc="0" normalizeH="0" baseline="0" noProof="0" dirty="0">
                <a:ln>
                  <a:noFill/>
                </a:ln>
                <a:solidFill>
                  <a:prstClr val="black">
                    <a:lumMod val="50000"/>
                  </a:prstClr>
                </a:solidFill>
                <a:effectLst/>
                <a:uLnTx/>
                <a:uFillTx/>
                <a:latin typeface="Arial" panose="020B0604020202020204" pitchFamily="34" charset="0"/>
                <a:ea typeface="Cambria" panose="02040503050406030204" pitchFamily="18" charset="0"/>
                <a:cs typeface="Arial" panose="020B0604020202020204" pitchFamily="34" charset="0"/>
              </a:rPr>
              <a:t> </a:t>
            </a:r>
            <a:r>
              <a:rPr kumimoji="0" lang="en-US" sz="2200" b="1" i="0" u="none" strike="noStrike" kern="0" cap="none" spc="0" normalizeH="0" baseline="0" noProof="0" dirty="0" err="1">
                <a:ln>
                  <a:noFill/>
                </a:ln>
                <a:solidFill>
                  <a:prstClr val="black">
                    <a:lumMod val="50000"/>
                  </a:prstClr>
                </a:solidFill>
                <a:effectLst/>
                <a:uLnTx/>
                <a:uFillTx/>
                <a:latin typeface="Arial" panose="020B0604020202020204" pitchFamily="34" charset="0"/>
                <a:ea typeface="Cambria" panose="02040503050406030204" pitchFamily="18" charset="0"/>
                <a:cs typeface="Arial" panose="020B0604020202020204" pitchFamily="34" charset="0"/>
              </a:rPr>
              <a:t>tự</a:t>
            </a:r>
            <a:r>
              <a:rPr kumimoji="0" lang="en-US" sz="2200" b="1" i="0" u="none" strike="noStrike" kern="0" cap="none" spc="0" normalizeH="0" baseline="0" noProof="0" dirty="0">
                <a:ln>
                  <a:noFill/>
                </a:ln>
                <a:solidFill>
                  <a:prstClr val="black">
                    <a:lumMod val="50000"/>
                  </a:prstClr>
                </a:solidFill>
                <a:effectLst/>
                <a:uLnTx/>
                <a:uFillTx/>
                <a:latin typeface="Arial" panose="020B0604020202020204" pitchFamily="34" charset="0"/>
                <a:ea typeface="Cambria" panose="02040503050406030204" pitchFamily="18" charset="0"/>
                <a:cs typeface="Arial" panose="020B0604020202020204" pitchFamily="34" charset="0"/>
              </a:rPr>
              <a:t> </a:t>
            </a:r>
            <a:r>
              <a:rPr kumimoji="0" lang="en-US" sz="2200" b="1" i="0" u="none" strike="noStrike" kern="0" cap="none" spc="0" normalizeH="0" baseline="0" noProof="0" dirty="0" err="1">
                <a:ln>
                  <a:noFill/>
                </a:ln>
                <a:solidFill>
                  <a:prstClr val="black">
                    <a:lumMod val="50000"/>
                  </a:prstClr>
                </a:solidFill>
                <a:effectLst/>
                <a:uLnTx/>
                <a:uFillTx/>
                <a:latin typeface="Arial" panose="020B0604020202020204" pitchFamily="34" charset="0"/>
                <a:ea typeface="Cambria" panose="02040503050406030204" pitchFamily="18" charset="0"/>
                <a:cs typeface="Arial" panose="020B0604020202020204" pitchFamily="34" charset="0"/>
              </a:rPr>
              <a:t>đánh</a:t>
            </a:r>
            <a:r>
              <a:rPr kumimoji="0" lang="en-US" sz="2200" b="1" i="0" u="none" strike="noStrike" kern="0" cap="none" spc="0" normalizeH="0" baseline="0" noProof="0" dirty="0">
                <a:ln>
                  <a:noFill/>
                </a:ln>
                <a:solidFill>
                  <a:prstClr val="black">
                    <a:lumMod val="50000"/>
                  </a:prstClr>
                </a:solidFill>
                <a:effectLst/>
                <a:uLnTx/>
                <a:uFillTx/>
                <a:latin typeface="Arial" panose="020B0604020202020204" pitchFamily="34" charset="0"/>
                <a:ea typeface="Cambria" panose="02040503050406030204" pitchFamily="18" charset="0"/>
                <a:cs typeface="Arial" panose="020B0604020202020204" pitchFamily="34" charset="0"/>
              </a:rPr>
              <a:t> </a:t>
            </a:r>
            <a:r>
              <a:rPr kumimoji="0" lang="en-US" sz="2200" b="1" i="0" u="none" strike="noStrike" kern="0" cap="none" spc="0" normalizeH="0" baseline="0" noProof="0" dirty="0" err="1">
                <a:ln>
                  <a:noFill/>
                </a:ln>
                <a:solidFill>
                  <a:prstClr val="black">
                    <a:lumMod val="50000"/>
                  </a:prstClr>
                </a:solidFill>
                <a:effectLst/>
                <a:uLnTx/>
                <a:uFillTx/>
                <a:latin typeface="Arial" panose="020B0604020202020204" pitchFamily="34" charset="0"/>
                <a:ea typeface="Cambria" panose="02040503050406030204" pitchFamily="18" charset="0"/>
                <a:cs typeface="Arial" panose="020B0604020202020204" pitchFamily="34" charset="0"/>
              </a:rPr>
              <a:t>giá</a:t>
            </a:r>
            <a:r>
              <a:rPr kumimoji="0" lang="en-US" sz="2200" b="1" i="0" u="none" strike="noStrike" kern="0" cap="none" spc="0" normalizeH="0" baseline="0" noProof="0" dirty="0">
                <a:ln>
                  <a:noFill/>
                </a:ln>
                <a:solidFill>
                  <a:prstClr val="black">
                    <a:lumMod val="50000"/>
                  </a:prstClr>
                </a:solidFill>
                <a:effectLst/>
                <a:uLnTx/>
                <a:uFillTx/>
                <a:latin typeface="Arial" panose="020B0604020202020204" pitchFamily="34" charset="0"/>
                <a:ea typeface="Cambria" panose="02040503050406030204" pitchFamily="18" charset="0"/>
                <a:cs typeface="Arial" panose="020B0604020202020204" pitchFamily="34" charset="0"/>
              </a:rPr>
              <a:t> </a:t>
            </a:r>
            <a:r>
              <a:rPr kumimoji="0" lang="en-US" sz="2200" b="1" i="0" u="none" strike="noStrike" kern="0" cap="none" spc="0" normalizeH="0" baseline="0" noProof="0" dirty="0" err="1">
                <a:ln>
                  <a:noFill/>
                </a:ln>
                <a:solidFill>
                  <a:prstClr val="black">
                    <a:lumMod val="50000"/>
                  </a:prstClr>
                </a:solidFill>
                <a:effectLst/>
                <a:uLnTx/>
                <a:uFillTx/>
                <a:latin typeface="Arial" panose="020B0604020202020204" pitchFamily="34" charset="0"/>
                <a:ea typeface="Cambria" panose="02040503050406030204" pitchFamily="18" charset="0"/>
                <a:cs typeface="Arial" panose="020B0604020202020204" pitchFamily="34" charset="0"/>
              </a:rPr>
              <a:t>phần</a:t>
            </a:r>
            <a:r>
              <a:rPr kumimoji="0" lang="en-US" sz="2200" b="1" i="0" u="none" strike="noStrike" kern="0" cap="none" spc="0" normalizeH="0" baseline="0" noProof="0" dirty="0">
                <a:ln>
                  <a:noFill/>
                </a:ln>
                <a:solidFill>
                  <a:prstClr val="black">
                    <a:lumMod val="50000"/>
                  </a:prstClr>
                </a:solidFill>
                <a:effectLst/>
                <a:uLnTx/>
                <a:uFillTx/>
                <a:latin typeface="Arial" panose="020B0604020202020204" pitchFamily="34" charset="0"/>
                <a:ea typeface="Cambria" panose="02040503050406030204" pitchFamily="18" charset="0"/>
                <a:cs typeface="Arial" panose="020B0604020202020204" pitchFamily="34" charset="0"/>
              </a:rPr>
              <a:t> </a:t>
            </a:r>
            <a:r>
              <a:rPr kumimoji="0" lang="en-US" sz="2200" b="1" i="0" u="none" strike="noStrike" kern="0" cap="none" spc="0" normalizeH="0" baseline="0" noProof="0" dirty="0" err="1">
                <a:ln>
                  <a:noFill/>
                </a:ln>
                <a:solidFill>
                  <a:prstClr val="black">
                    <a:lumMod val="50000"/>
                  </a:prstClr>
                </a:solidFill>
                <a:effectLst/>
                <a:uLnTx/>
                <a:uFillTx/>
                <a:latin typeface="Arial" panose="020B0604020202020204" pitchFamily="34" charset="0"/>
                <a:ea typeface="Cambria" panose="02040503050406030204" pitchFamily="18" charset="0"/>
                <a:cs typeface="Arial" panose="020B0604020202020204" pitchFamily="34" charset="0"/>
              </a:rPr>
              <a:t>viết</a:t>
            </a:r>
            <a:r>
              <a:rPr kumimoji="0" lang="en-US" sz="2200" b="1" i="0" u="none" strike="noStrike" kern="0" cap="none" spc="0" normalizeH="0" baseline="0" noProof="0" dirty="0">
                <a:ln>
                  <a:noFill/>
                </a:ln>
                <a:solidFill>
                  <a:prstClr val="black">
                    <a:lumMod val="50000"/>
                  </a:prstClr>
                </a:solidFill>
                <a:effectLst/>
                <a:uLnTx/>
                <a:uFillTx/>
                <a:latin typeface="Arial" panose="020B0604020202020204" pitchFamily="34" charset="0"/>
                <a:ea typeface="Cambria" panose="02040503050406030204" pitchFamily="18" charset="0"/>
                <a:cs typeface="Arial" panose="020B0604020202020204" pitchFamily="34" charset="0"/>
              </a:rPr>
              <a:t> </a:t>
            </a:r>
            <a:r>
              <a:rPr kumimoji="0" lang="en-US" sz="2200" b="1" i="0" u="none" strike="noStrike" kern="0" cap="none" spc="0" normalizeH="0" baseline="0" noProof="0" dirty="0" err="1">
                <a:ln>
                  <a:noFill/>
                </a:ln>
                <a:solidFill>
                  <a:prstClr val="black">
                    <a:lumMod val="50000"/>
                  </a:prstClr>
                </a:solidFill>
                <a:effectLst/>
                <a:uLnTx/>
                <a:uFillTx/>
                <a:latin typeface="Arial" panose="020B0604020202020204" pitchFamily="34" charset="0"/>
                <a:ea typeface="Cambria" panose="02040503050406030204" pitchFamily="18" charset="0"/>
                <a:cs typeface="Arial" panose="020B0604020202020204" pitchFamily="34" charset="0"/>
              </a:rPr>
              <a:t>của</a:t>
            </a:r>
            <a:r>
              <a:rPr kumimoji="0" lang="en-US" sz="2200" b="1" i="0" u="none" strike="noStrike" kern="0" cap="none" spc="0" normalizeH="0" baseline="0" noProof="0" dirty="0">
                <a:ln>
                  <a:noFill/>
                </a:ln>
                <a:solidFill>
                  <a:prstClr val="black">
                    <a:lumMod val="50000"/>
                  </a:prstClr>
                </a:solidFill>
                <a:effectLst/>
                <a:uLnTx/>
                <a:uFillTx/>
                <a:latin typeface="Arial" panose="020B0604020202020204" pitchFamily="34" charset="0"/>
                <a:ea typeface="Cambria" panose="02040503050406030204" pitchFamily="18" charset="0"/>
                <a:cs typeface="Arial" panose="020B0604020202020204" pitchFamily="34" charset="0"/>
              </a:rPr>
              <a:t> </a:t>
            </a:r>
            <a:r>
              <a:rPr kumimoji="0" lang="en-US" sz="2200" b="1" i="0" u="none" strike="noStrike" kern="0" cap="none" spc="0" normalizeH="0" baseline="0" noProof="0" dirty="0" err="1">
                <a:ln>
                  <a:noFill/>
                </a:ln>
                <a:solidFill>
                  <a:prstClr val="black">
                    <a:lumMod val="50000"/>
                  </a:prstClr>
                </a:solidFill>
                <a:effectLst/>
                <a:uLnTx/>
                <a:uFillTx/>
                <a:latin typeface="Arial" panose="020B0604020202020204" pitchFamily="34" charset="0"/>
                <a:ea typeface="Cambria" panose="02040503050406030204" pitchFamily="18" charset="0"/>
                <a:cs typeface="Arial" panose="020B0604020202020204" pitchFamily="34" charset="0"/>
              </a:rPr>
              <a:t>mình</a:t>
            </a:r>
            <a:r>
              <a:rPr kumimoji="0" lang="en-US" sz="2200" b="1" i="0" u="none" strike="noStrike" kern="0" cap="none" spc="0" normalizeH="0" baseline="0" noProof="0" dirty="0">
                <a:ln>
                  <a:noFill/>
                </a:ln>
                <a:solidFill>
                  <a:prstClr val="black">
                    <a:lumMod val="50000"/>
                  </a:prstClr>
                </a:solidFill>
                <a:effectLst/>
                <a:uLnTx/>
                <a:uFillTx/>
                <a:latin typeface="Arial" panose="020B0604020202020204" pitchFamily="34" charset="0"/>
                <a:ea typeface="Cambria" panose="02040503050406030204" pitchFamily="18" charset="0"/>
                <a:cs typeface="Arial" panose="020B0604020202020204" pitchFamily="34" charset="0"/>
              </a:rPr>
              <a:t> </a:t>
            </a:r>
            <a:r>
              <a:rPr kumimoji="0" lang="en-US" sz="2200" b="1" i="0" u="none" strike="noStrike" kern="0" cap="none" spc="0" normalizeH="0" baseline="0" noProof="0" dirty="0" err="1">
                <a:ln>
                  <a:noFill/>
                </a:ln>
                <a:solidFill>
                  <a:prstClr val="black">
                    <a:lumMod val="50000"/>
                  </a:prstClr>
                </a:solidFill>
                <a:effectLst/>
                <a:uLnTx/>
                <a:uFillTx/>
                <a:latin typeface="Arial" panose="020B0604020202020204" pitchFamily="34" charset="0"/>
                <a:ea typeface="Cambria" panose="02040503050406030204" pitchFamily="18" charset="0"/>
                <a:cs typeface="Arial" panose="020B0604020202020204" pitchFamily="34" charset="0"/>
              </a:rPr>
              <a:t>và</a:t>
            </a:r>
            <a:r>
              <a:rPr kumimoji="0" lang="en-US" sz="2200" b="1" i="0" u="none" strike="noStrike" kern="0" cap="none" spc="0" normalizeH="0" baseline="0" noProof="0" dirty="0">
                <a:ln>
                  <a:noFill/>
                </a:ln>
                <a:solidFill>
                  <a:prstClr val="black">
                    <a:lumMod val="50000"/>
                  </a:prstClr>
                </a:solidFill>
                <a:effectLst/>
                <a:uLnTx/>
                <a:uFillTx/>
                <a:latin typeface="Arial" panose="020B0604020202020204" pitchFamily="34" charset="0"/>
                <a:ea typeface="Cambria" panose="02040503050406030204" pitchFamily="18" charset="0"/>
                <a:cs typeface="Arial" panose="020B0604020202020204" pitchFamily="34" charset="0"/>
              </a:rPr>
              <a:t> </a:t>
            </a:r>
            <a:r>
              <a:rPr kumimoji="0" lang="en-US" sz="2200" b="1" i="0" u="none" strike="noStrike" kern="0" cap="none" spc="0" normalizeH="0" baseline="0" noProof="0" dirty="0" err="1">
                <a:ln>
                  <a:noFill/>
                </a:ln>
                <a:solidFill>
                  <a:prstClr val="black">
                    <a:lumMod val="50000"/>
                  </a:prstClr>
                </a:solidFill>
                <a:effectLst/>
                <a:uLnTx/>
                <a:uFillTx/>
                <a:latin typeface="Arial" panose="020B0604020202020204" pitchFamily="34" charset="0"/>
                <a:ea typeface="Cambria" panose="02040503050406030204" pitchFamily="18" charset="0"/>
                <a:cs typeface="Arial" panose="020B0604020202020204" pitchFamily="34" charset="0"/>
              </a:rPr>
              <a:t>của</a:t>
            </a:r>
            <a:r>
              <a:rPr kumimoji="0" lang="en-US" sz="2200" b="1" i="0" u="none" strike="noStrike" kern="0" cap="none" spc="0" normalizeH="0" baseline="0" noProof="0" dirty="0">
                <a:ln>
                  <a:noFill/>
                </a:ln>
                <a:solidFill>
                  <a:prstClr val="black">
                    <a:lumMod val="50000"/>
                  </a:prstClr>
                </a:solidFill>
                <a:effectLst/>
                <a:uLnTx/>
                <a:uFillTx/>
                <a:latin typeface="Arial" panose="020B0604020202020204" pitchFamily="34" charset="0"/>
                <a:ea typeface="Cambria" panose="02040503050406030204" pitchFamily="18" charset="0"/>
                <a:cs typeface="Arial" panose="020B0604020202020204" pitchFamily="34" charset="0"/>
              </a:rPr>
              <a:t> </a:t>
            </a:r>
            <a:r>
              <a:rPr kumimoji="0" lang="en-US" sz="2200" b="1" i="0" u="none" strike="noStrike" kern="0" cap="none" spc="0" normalizeH="0" baseline="0" noProof="0" dirty="0" err="1">
                <a:ln>
                  <a:noFill/>
                </a:ln>
                <a:solidFill>
                  <a:prstClr val="black">
                    <a:lumMod val="50000"/>
                  </a:prstClr>
                </a:solidFill>
                <a:effectLst/>
                <a:uLnTx/>
                <a:uFillTx/>
                <a:latin typeface="Arial" panose="020B0604020202020204" pitchFamily="34" charset="0"/>
                <a:ea typeface="Cambria" panose="02040503050406030204" pitchFamily="18" charset="0"/>
                <a:cs typeface="Arial" panose="020B0604020202020204" pitchFamily="34" charset="0"/>
              </a:rPr>
              <a:t>bạn</a:t>
            </a:r>
            <a:endParaRPr kumimoji="0" lang="en-US" sz="2200" b="1" i="0" u="none" strike="noStrike" kern="0" cap="none" spc="0" normalizeH="0" baseline="0" noProof="0" dirty="0">
              <a:ln>
                <a:noFill/>
              </a:ln>
              <a:solidFill>
                <a:prstClr val="black">
                  <a:lumMod val="50000"/>
                </a:prstClr>
              </a:solidFill>
              <a:effectLst/>
              <a:uLnTx/>
              <a:uFillTx/>
              <a:latin typeface="Arial" panose="020B0604020202020204" pitchFamily="34"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85430773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par>
                                <p:cTn id="15" presetID="53" presetClass="entr" presetSubtype="16"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p:cTn id="17" dur="500" fill="hold"/>
                                        <p:tgtEl>
                                          <p:spTgt spid="15"/>
                                        </p:tgtEl>
                                        <p:attrNameLst>
                                          <p:attrName>ppt_w</p:attrName>
                                        </p:attrNameLst>
                                      </p:cBhvr>
                                      <p:tavLst>
                                        <p:tav tm="0">
                                          <p:val>
                                            <p:fltVal val="0"/>
                                          </p:val>
                                        </p:tav>
                                        <p:tav tm="100000">
                                          <p:val>
                                            <p:strVal val="#ppt_w"/>
                                          </p:val>
                                        </p:tav>
                                      </p:tavLst>
                                    </p:anim>
                                    <p:anim calcmode="lin" valueType="num">
                                      <p:cBhvr>
                                        <p:cTn id="18" dur="500" fill="hold"/>
                                        <p:tgtEl>
                                          <p:spTgt spid="15"/>
                                        </p:tgtEl>
                                        <p:attrNameLst>
                                          <p:attrName>ppt_h</p:attrName>
                                        </p:attrNameLst>
                                      </p:cBhvr>
                                      <p:tavLst>
                                        <p:tav tm="0">
                                          <p:val>
                                            <p:fltVal val="0"/>
                                          </p:val>
                                        </p:tav>
                                        <p:tav tm="100000">
                                          <p:val>
                                            <p:strVal val="#ppt_h"/>
                                          </p:val>
                                        </p:tav>
                                      </p:tavLst>
                                    </p:anim>
                                    <p:animEffect transition="in" filter="fade">
                                      <p:cBhvr>
                                        <p:cTn id="19" dur="500"/>
                                        <p:tgtEl>
                                          <p:spTgt spid="15"/>
                                        </p:tgtEl>
                                      </p:cBhvr>
                                    </p:animEffect>
                                  </p:childTnLst>
                                </p:cTn>
                              </p:par>
                              <p:par>
                                <p:cTn id="20" presetID="53" presetClass="entr" presetSubtype="16"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500" fill="hold"/>
                                        <p:tgtEl>
                                          <p:spTgt spid="11"/>
                                        </p:tgtEl>
                                        <p:attrNameLst>
                                          <p:attrName>ppt_w</p:attrName>
                                        </p:attrNameLst>
                                      </p:cBhvr>
                                      <p:tavLst>
                                        <p:tav tm="0">
                                          <p:val>
                                            <p:fltVal val="0"/>
                                          </p:val>
                                        </p:tav>
                                        <p:tav tm="100000">
                                          <p:val>
                                            <p:strVal val="#ppt_w"/>
                                          </p:val>
                                        </p:tav>
                                      </p:tavLst>
                                    </p:anim>
                                    <p:anim calcmode="lin" valueType="num">
                                      <p:cBhvr>
                                        <p:cTn id="23" dur="500" fill="hold"/>
                                        <p:tgtEl>
                                          <p:spTgt spid="11"/>
                                        </p:tgtEl>
                                        <p:attrNameLst>
                                          <p:attrName>ppt_h</p:attrName>
                                        </p:attrNameLst>
                                      </p:cBhvr>
                                      <p:tavLst>
                                        <p:tav tm="0">
                                          <p:val>
                                            <p:fltVal val="0"/>
                                          </p:val>
                                        </p:tav>
                                        <p:tav tm="100000">
                                          <p:val>
                                            <p:strVal val="#ppt_h"/>
                                          </p:val>
                                        </p:tav>
                                      </p:tavLst>
                                    </p:anim>
                                    <p:animEffect transition="in" filter="fade">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C85BEA60-3443-4069-998A-3017519460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pic>
        <p:nvPicPr>
          <p:cNvPr id="8" name="PA_图片 4">
            <a:extLst>
              <a:ext uri="{FF2B5EF4-FFF2-40B4-BE49-F238E27FC236}">
                <a16:creationId xmlns:a16="http://schemas.microsoft.com/office/drawing/2014/main" id="{56E5FE82-AB3E-4388-855A-2C0E02E09669}"/>
              </a:ext>
            </a:extLst>
          </p:cNvPr>
          <p:cNvPicPr>
            <a:picLocks noChangeAspect="1"/>
          </p:cNvPicPr>
          <p:nvPr>
            <p:custDataLst>
              <p:tags r:id="rId1"/>
            </p:custDataLst>
          </p:nvPr>
        </p:nvPicPr>
        <p:blipFill>
          <a:blip r:embed="rId4" cstate="screen">
            <a:extLst>
              <a:ext uri="{28A0092B-C50C-407E-A947-70E740481C1C}">
                <a14:useLocalDpi xmlns:a14="http://schemas.microsoft.com/office/drawing/2010/main"/>
              </a:ext>
            </a:extLst>
          </a:blip>
          <a:stretch>
            <a:fillRect/>
          </a:stretch>
        </p:blipFill>
        <p:spPr>
          <a:xfrm>
            <a:off x="2901660" y="217379"/>
            <a:ext cx="6172873" cy="4892004"/>
          </a:xfrm>
          <a:prstGeom prst="rect">
            <a:avLst/>
          </a:prstGeom>
        </p:spPr>
      </p:pic>
      <p:pic>
        <p:nvPicPr>
          <p:cNvPr id="3" name="Picture 2">
            <a:extLst>
              <a:ext uri="{FF2B5EF4-FFF2-40B4-BE49-F238E27FC236}">
                <a16:creationId xmlns:a16="http://schemas.microsoft.com/office/drawing/2014/main" id="{4BA0F95A-488A-4EEB-96AE-D2534A2392C3}"/>
              </a:ext>
            </a:extLst>
          </p:cNvPr>
          <p:cNvPicPr>
            <a:picLocks noChangeAspect="1"/>
          </p:cNvPicPr>
          <p:nvPr/>
        </p:nvPicPr>
        <p:blipFill>
          <a:blip r:embed="rId5"/>
          <a:stretch>
            <a:fillRect/>
          </a:stretch>
        </p:blipFill>
        <p:spPr>
          <a:xfrm>
            <a:off x="3799442" y="1927252"/>
            <a:ext cx="4377307" cy="2292295"/>
          </a:xfrm>
          <a:prstGeom prst="rect">
            <a:avLst/>
          </a:prstGeom>
        </p:spPr>
      </p:pic>
    </p:spTree>
    <p:extLst>
      <p:ext uri="{BB962C8B-B14F-4D97-AF65-F5344CB8AC3E}">
        <p14:creationId xmlns:p14="http://schemas.microsoft.com/office/powerpoint/2010/main" val="398688497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1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4">
            <a:extLst>
              <a:ext uri="{FF2B5EF4-FFF2-40B4-BE49-F238E27FC236}">
                <a16:creationId xmlns:a16="http://schemas.microsoft.com/office/drawing/2014/main" id="{C83BE85A-08CD-4D3D-97E4-A654E65960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pic>
        <p:nvPicPr>
          <p:cNvPr id="3" name="Picture 2">
            <a:extLst>
              <a:ext uri="{FF2B5EF4-FFF2-40B4-BE49-F238E27FC236}">
                <a16:creationId xmlns:a16="http://schemas.microsoft.com/office/drawing/2014/main" id="{B998B55C-9B7F-46B3-B7C2-87DDC334C712}"/>
              </a:ext>
            </a:extLst>
          </p:cNvPr>
          <p:cNvPicPr>
            <a:picLocks noChangeAspect="1"/>
          </p:cNvPicPr>
          <p:nvPr/>
        </p:nvPicPr>
        <p:blipFill>
          <a:blip r:embed="rId3"/>
          <a:stretch>
            <a:fillRect/>
          </a:stretch>
        </p:blipFill>
        <p:spPr>
          <a:xfrm>
            <a:off x="1243402" y="2167567"/>
            <a:ext cx="9901469" cy="3088648"/>
          </a:xfrm>
          <a:prstGeom prst="rect">
            <a:avLst/>
          </a:prstGeom>
          <a:ln>
            <a:noFill/>
          </a:ln>
          <a:effectLst>
            <a:softEdge rad="112500"/>
          </a:effectLst>
        </p:spPr>
      </p:pic>
      <p:grpSp>
        <p:nvGrpSpPr>
          <p:cNvPr id="21" name="Group 20">
            <a:extLst>
              <a:ext uri="{FF2B5EF4-FFF2-40B4-BE49-F238E27FC236}">
                <a16:creationId xmlns:a16="http://schemas.microsoft.com/office/drawing/2014/main" id="{C61D6FCC-0508-4BF0-8035-80D90E98BB94}"/>
              </a:ext>
            </a:extLst>
          </p:cNvPr>
          <p:cNvGrpSpPr/>
          <p:nvPr/>
        </p:nvGrpSpPr>
        <p:grpSpPr>
          <a:xfrm>
            <a:off x="1729494" y="530052"/>
            <a:ext cx="9294106" cy="1034588"/>
            <a:chOff x="1775939" y="288470"/>
            <a:chExt cx="6231939" cy="783607"/>
          </a:xfrm>
        </p:grpSpPr>
        <p:sp>
          <p:nvSpPr>
            <p:cNvPr id="22" name="îṥḷíďê">
              <a:extLst>
                <a:ext uri="{FF2B5EF4-FFF2-40B4-BE49-F238E27FC236}">
                  <a16:creationId xmlns:a16="http://schemas.microsoft.com/office/drawing/2014/main" id="{587E9820-1280-4640-B7E5-C1D3ECD9DF88}"/>
                </a:ext>
              </a:extLst>
            </p:cNvPr>
            <p:cNvSpPr/>
            <p:nvPr/>
          </p:nvSpPr>
          <p:spPr bwMode="auto">
            <a:xfrm>
              <a:off x="1775939" y="343910"/>
              <a:ext cx="6231939" cy="728167"/>
            </a:xfrm>
            <a:prstGeom prst="roundRect">
              <a:avLst>
                <a:gd name="adj" fmla="val 50000"/>
              </a:avLst>
            </a:prstGeom>
            <a:solidFill>
              <a:srgbClr val="FFFFFF"/>
            </a:solidFill>
            <a:ln w="53975" cap="rnd" cmpd="thickThin">
              <a:solidFill>
                <a:srgbClr val="7A4E48"/>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050" b="0" i="0" u="none" strike="noStrike" kern="1200" cap="none" spc="0" normalizeH="0" baseline="0" noProof="0" dirty="0">
                <a:ln>
                  <a:noFill/>
                </a:ln>
                <a:solidFill>
                  <a:srgbClr val="000000"/>
                </a:solidFill>
                <a:effectLst/>
                <a:uLnTx/>
                <a:uFillTx/>
                <a:latin typeface="微软雅黑"/>
                <a:cs typeface="+mn-cs"/>
              </a:endParaRPr>
            </a:p>
          </p:txBody>
        </p:sp>
        <p:sp>
          <p:nvSpPr>
            <p:cNvPr id="23" name="Google Shape;5317;p41">
              <a:extLst>
                <a:ext uri="{FF2B5EF4-FFF2-40B4-BE49-F238E27FC236}">
                  <a16:creationId xmlns:a16="http://schemas.microsoft.com/office/drawing/2014/main" id="{C494AB16-F300-4968-9ABD-9F421F3B64AD}"/>
                </a:ext>
              </a:extLst>
            </p:cNvPr>
            <p:cNvSpPr txBox="1">
              <a:spLocks/>
            </p:cNvSpPr>
            <p:nvPr/>
          </p:nvSpPr>
          <p:spPr>
            <a:xfrm>
              <a:off x="1867464" y="288470"/>
              <a:ext cx="6051341" cy="783607"/>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algn="ctr" defTabSz="685800" rtl="0" eaLnBrk="1" fontAlgn="auto" latinLnBrk="0" hangingPunct="1">
                <a:lnSpc>
                  <a:spcPct val="100000"/>
                </a:lnSpc>
                <a:spcBef>
                  <a:spcPts val="0"/>
                </a:spcBef>
                <a:spcAft>
                  <a:spcPts val="0"/>
                </a:spcAft>
                <a:buClr>
                  <a:prstClr val="black"/>
                </a:buClr>
                <a:buSzPts val="2800"/>
                <a:buFont typeface="Gloria Hallelujah"/>
                <a:buNone/>
                <a:tabLst/>
                <a:defRPr/>
              </a:pPr>
              <a:r>
                <a:rPr kumimoji="0" lang="en-US" sz="3000" b="1" i="0" u="none" strike="noStrike" kern="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Em</a:t>
              </a:r>
              <a:r>
                <a:rPr kumimoji="0" lang="en-US" sz="3000" b="1" i="0" u="none" strike="noStrike" kern="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000" b="1" i="0" u="none" strike="noStrike" kern="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muốn</a:t>
              </a:r>
              <a:r>
                <a:rPr kumimoji="0" lang="en-US" sz="3000" b="1" i="0" u="none" strike="noStrike" kern="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000" b="1" i="0" u="none" strike="noStrike" kern="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mượn</a:t>
              </a:r>
              <a:r>
                <a:rPr kumimoji="0" lang="en-US" sz="3000" b="1" i="0" u="none" strike="noStrike" kern="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000" b="1" i="0" u="none" strike="noStrike" kern="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sách</a:t>
              </a:r>
              <a:r>
                <a:rPr kumimoji="0" lang="en-US" sz="3000" b="1" i="0" u="none" strike="noStrike" kern="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ở </a:t>
              </a:r>
              <a:r>
                <a:rPr kumimoji="0" lang="en-US" sz="3000" b="1" i="0" u="none" strike="noStrike" kern="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thư</a:t>
              </a:r>
              <a:r>
                <a:rPr kumimoji="0" lang="en-US" sz="3000" b="1" i="0" u="none" strike="noStrike" kern="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000" b="1" i="0" u="none" strike="noStrike" kern="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viện</a:t>
              </a:r>
              <a:r>
                <a:rPr kumimoji="0" lang="en-US" sz="3000" b="1" i="0" u="none" strike="noStrike" kern="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000" b="1" i="0" u="none" strike="noStrike" kern="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của</a:t>
              </a:r>
              <a:r>
                <a:rPr kumimoji="0" lang="en-US" sz="3000" b="1" i="0" u="none" strike="noStrike" kern="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000" b="1" i="0" u="none" strike="noStrike" kern="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khu</a:t>
              </a:r>
              <a:r>
                <a:rPr kumimoji="0" lang="en-US" sz="3000" b="1" i="0" u="none" strike="noStrike" kern="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000" b="1" i="0" u="none" strike="noStrike" kern="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phố</a:t>
              </a:r>
              <a:r>
                <a:rPr kumimoji="0" lang="en-US" sz="3000" b="1" i="0" u="none" strike="noStrike" kern="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000" b="1" i="0" u="none" strike="noStrike" kern="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Hãy</a:t>
              </a:r>
              <a:r>
                <a:rPr kumimoji="0" lang="en-US" sz="3000" b="1" i="0" u="none" strike="noStrike" kern="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000" b="1" i="0" u="none" strike="noStrike" kern="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viết</a:t>
              </a:r>
              <a:r>
                <a:rPr kumimoji="0" lang="en-US" sz="3000" b="1" i="0" u="none" strike="noStrike" kern="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000" b="1" i="0" u="none" strike="noStrike" kern="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thông</a:t>
              </a:r>
              <a:r>
                <a:rPr kumimoji="0" lang="en-US" sz="3000" b="1" i="0" u="none" strike="noStrike" kern="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tin </a:t>
              </a:r>
              <a:r>
                <a:rPr kumimoji="0" lang="en-US" sz="3000" b="1" i="0" u="none" strike="noStrike" kern="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vào</a:t>
              </a:r>
              <a:r>
                <a:rPr kumimoji="0" lang="en-US" sz="3000" b="1" i="0" u="none" strike="noStrike" kern="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000" b="1" i="0" u="none" strike="noStrike" kern="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phiếu</a:t>
              </a:r>
              <a:r>
                <a:rPr kumimoji="0" lang="en-US" sz="3000" b="1" i="0" u="none" strike="noStrike" kern="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000" b="1" i="0" u="none" strike="noStrike" kern="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mượn</a:t>
              </a:r>
              <a:r>
                <a:rPr kumimoji="0" lang="en-US" sz="3000" b="1" i="0" u="none" strike="noStrike" kern="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000" b="1" i="0" u="none" strike="noStrike" kern="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sách</a:t>
              </a:r>
              <a:r>
                <a:rPr kumimoji="0" lang="en-US" sz="3000" b="1" i="0" u="none" strike="noStrike" kern="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000" b="1" i="0" u="none" strike="noStrike" kern="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theo</a:t>
              </a:r>
              <a:r>
                <a:rPr kumimoji="0" lang="en-US" sz="3000" b="1" i="0" u="none" strike="noStrike" kern="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000" b="1" i="0" u="none" strike="noStrike" kern="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mẫu</a:t>
              </a:r>
              <a:r>
                <a:rPr kumimoji="0" lang="en-US" sz="3000" b="1" i="0" u="none" strike="noStrike" kern="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a:t>
              </a:r>
            </a:p>
          </p:txBody>
        </p:sp>
      </p:grpSp>
    </p:spTree>
    <p:extLst>
      <p:ext uri="{BB962C8B-B14F-4D97-AF65-F5344CB8AC3E}">
        <p14:creationId xmlns:p14="http://schemas.microsoft.com/office/powerpoint/2010/main" val="18352382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409393" y="2048911"/>
            <a:ext cx="5882818" cy="791915"/>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7832621"/>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4">
            <a:extLst>
              <a:ext uri="{FF2B5EF4-FFF2-40B4-BE49-F238E27FC236}">
                <a16:creationId xmlns:a16="http://schemas.microsoft.com/office/drawing/2014/main" id="{C83BE85A-08CD-4D3D-97E4-A654E65960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sp>
        <p:nvSpPr>
          <p:cNvPr id="2" name="Rectangle: Rounded Corners 1">
            <a:extLst>
              <a:ext uri="{FF2B5EF4-FFF2-40B4-BE49-F238E27FC236}">
                <a16:creationId xmlns:a16="http://schemas.microsoft.com/office/drawing/2014/main" id="{C53FAEE6-2491-49AF-9E65-E6DBEBF7BD45}"/>
              </a:ext>
            </a:extLst>
          </p:cNvPr>
          <p:cNvSpPr/>
          <p:nvPr/>
        </p:nvSpPr>
        <p:spPr>
          <a:xfrm>
            <a:off x="1209040" y="1016000"/>
            <a:ext cx="10027920" cy="364744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3200" b="1" i="0" dirty="0">
                <a:solidFill>
                  <a:srgbClr val="000000"/>
                </a:solidFill>
                <a:effectLst/>
                <a:latin typeface="Arial" panose="020B0604020202020204" pitchFamily="34" charset="0"/>
                <a:cs typeface="Arial" panose="020B0604020202020204" pitchFamily="34" charset="0"/>
              </a:rPr>
              <a:t>PHIẾU MƯỢN SÁCH</a:t>
            </a:r>
            <a:endParaRPr lang="vi-VN" sz="3200" b="0" i="0" dirty="0">
              <a:solidFill>
                <a:srgbClr val="000000"/>
              </a:solidFill>
              <a:effectLst/>
              <a:latin typeface="Arial" panose="020B0604020202020204" pitchFamily="34" charset="0"/>
              <a:cs typeface="Arial" panose="020B0604020202020204" pitchFamily="34" charset="0"/>
            </a:endParaRPr>
          </a:p>
          <a:p>
            <a:pPr algn="just"/>
            <a:r>
              <a:rPr lang="vi-VN" sz="3200" b="0" i="0" dirty="0">
                <a:solidFill>
                  <a:srgbClr val="000000"/>
                </a:solidFill>
                <a:effectLst/>
                <a:latin typeface="Arial" panose="020B0604020202020204" pitchFamily="34" charset="0"/>
                <a:cs typeface="Arial" panose="020B0604020202020204" pitchFamily="34" charset="0"/>
              </a:rPr>
              <a:t>Họ tên người mượn sách: Lê Nguyễn Tuấn Tú</a:t>
            </a:r>
          </a:p>
          <a:p>
            <a:pPr algn="just"/>
            <a:r>
              <a:rPr lang="vi-VN" sz="3200" b="0" i="0" dirty="0">
                <a:solidFill>
                  <a:srgbClr val="000000"/>
                </a:solidFill>
                <a:effectLst/>
                <a:latin typeface="Arial" panose="020B0604020202020204" pitchFamily="34" charset="0"/>
                <a:cs typeface="Arial" panose="020B0604020202020204" pitchFamily="34" charset="0"/>
              </a:rPr>
              <a:t>Địa chỉ: số nhà B2, khu tập thể Thành Công</a:t>
            </a:r>
          </a:p>
          <a:p>
            <a:pPr algn="just"/>
            <a:r>
              <a:rPr lang="vi-VN" sz="3200" b="0" i="0" dirty="0">
                <a:solidFill>
                  <a:srgbClr val="000000"/>
                </a:solidFill>
                <a:effectLst/>
                <a:latin typeface="Arial" panose="020B0604020202020204" pitchFamily="34" charset="0"/>
                <a:cs typeface="Arial" panose="020B0604020202020204" pitchFamily="34" charset="0"/>
              </a:rPr>
              <a:t>Tên sách: Dế Mèn phiêu lưu kí</a:t>
            </a:r>
          </a:p>
          <a:p>
            <a:pPr algn="just"/>
            <a:r>
              <a:rPr lang="vi-VN" sz="3200" b="0" i="0" dirty="0">
                <a:solidFill>
                  <a:srgbClr val="000000"/>
                </a:solidFill>
                <a:effectLst/>
                <a:latin typeface="Arial" panose="020B0604020202020204" pitchFamily="34" charset="0"/>
                <a:cs typeface="Arial" panose="020B0604020202020204" pitchFamily="34" charset="0"/>
              </a:rPr>
              <a:t>Tác giả: Tô Hoài</a:t>
            </a:r>
          </a:p>
        </p:txBody>
      </p:sp>
    </p:spTree>
    <p:extLst>
      <p:ext uri="{BB962C8B-B14F-4D97-AF65-F5344CB8AC3E}">
        <p14:creationId xmlns:p14="http://schemas.microsoft.com/office/powerpoint/2010/main" val="254372976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4">
            <a:extLst>
              <a:ext uri="{FF2B5EF4-FFF2-40B4-BE49-F238E27FC236}">
                <a16:creationId xmlns:a16="http://schemas.microsoft.com/office/drawing/2014/main" id="{C83BE85A-08CD-4D3D-97E4-A654E65960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sp>
        <p:nvSpPr>
          <p:cNvPr id="2" name="Rectangle: Rounded Corners 1">
            <a:extLst>
              <a:ext uri="{FF2B5EF4-FFF2-40B4-BE49-F238E27FC236}">
                <a16:creationId xmlns:a16="http://schemas.microsoft.com/office/drawing/2014/main" id="{C53FAEE6-2491-49AF-9E65-E6DBEBF7BD45}"/>
              </a:ext>
            </a:extLst>
          </p:cNvPr>
          <p:cNvSpPr/>
          <p:nvPr/>
        </p:nvSpPr>
        <p:spPr>
          <a:xfrm>
            <a:off x="873760" y="1493520"/>
            <a:ext cx="10688320" cy="263144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sng"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Về</a:t>
            </a:r>
            <a:r>
              <a:rPr kumimoji="0" lang="en-US" sz="4400" b="1" i="0" u="sng" strike="noStrike" kern="1200" cap="none" spc="0" normalizeH="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4400" b="1" i="0" u="sng" strike="noStrike" kern="1200" cap="none" spc="0" normalizeH="0" noProof="0" dirty="0" err="1">
                <a:ln>
                  <a:noFill/>
                </a:ln>
                <a:solidFill>
                  <a:srgbClr val="FF0000"/>
                </a:solidFill>
                <a:effectLst/>
                <a:uLnTx/>
                <a:uFillTx/>
                <a:latin typeface="Arial" panose="020B0604020202020204" pitchFamily="34" charset="0"/>
                <a:cs typeface="Arial" panose="020B0604020202020204" pitchFamily="34" charset="0"/>
              </a:rPr>
              <a:t>nhà</a:t>
            </a:r>
            <a:r>
              <a:rPr kumimoji="0" lang="en-US" sz="4400" b="1" i="0" u="sng" strike="noStrike" kern="1200" cap="none" spc="0" normalizeH="0" noProof="0" dirty="0">
                <a:ln>
                  <a:noFill/>
                </a:ln>
                <a:solidFill>
                  <a:srgbClr val="FF0000"/>
                </a:solidFill>
                <a:effectLst/>
                <a:uLnTx/>
                <a:uFillTx/>
                <a:latin typeface="Arial" panose="020B0604020202020204" pitchFamily="34" charset="0"/>
                <a:cs typeface="Arial" panose="020B0604020202020204" pitchFamily="34" charset="0"/>
              </a:rPr>
              <a:t>:</a:t>
            </a:r>
          </a:p>
          <a:p>
            <a:pPr lvl="0" algn="ctr"/>
            <a:r>
              <a:rPr lang="en-US" sz="3600" dirty="0">
                <a:latin typeface="Arial" panose="020B0604020202020204" pitchFamily="34" charset="0"/>
                <a:cs typeface="Arial" panose="020B0604020202020204" pitchFamily="34" charset="0"/>
              </a:rPr>
              <a:t>L</a:t>
            </a:r>
            <a:r>
              <a:rPr lang="vi-VN" sz="3600" dirty="0">
                <a:latin typeface="Arial" panose="020B0604020202020204" pitchFamily="34" charset="0"/>
                <a:cs typeface="Arial" panose="020B0604020202020204" pitchFamily="34" charset="0"/>
              </a:rPr>
              <a:t>àm một đồ chơi mà em thích (gấp, cắt, dán, nặn,…) và giới thiệu đồ chơi đó với người thân.</a:t>
            </a:r>
            <a:endParaRPr kumimoji="0" lang="vi-VN" sz="3600" b="1" i="0" u="sng"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761084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4">
            <a:extLst>
              <a:ext uri="{FF2B5EF4-FFF2-40B4-BE49-F238E27FC236}">
                <a16:creationId xmlns:a16="http://schemas.microsoft.com/office/drawing/2014/main" id="{EB7E8CA4-F076-4E34-AFAC-1890198405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pic>
        <p:nvPicPr>
          <p:cNvPr id="1026" name="Picture 2" descr="Câu Đố Đuổi Hình Bắt Chữ Đoán Tên Các Trò Chơi Dân Gian | Nhanh Trí -  YouTube">
            <a:extLst>
              <a:ext uri="{FF2B5EF4-FFF2-40B4-BE49-F238E27FC236}">
                <a16:creationId xmlns:a16="http://schemas.microsoft.com/office/drawing/2014/main" id="{ABC7EE69-037F-43EB-AD77-9B53CD78D4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77440" y="125730"/>
            <a:ext cx="7579360" cy="426339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94C88270-31EB-40CD-AD0F-782EF8123997}"/>
              </a:ext>
            </a:extLst>
          </p:cNvPr>
          <p:cNvSpPr/>
          <p:nvPr/>
        </p:nvSpPr>
        <p:spPr>
          <a:xfrm>
            <a:off x="2235200" y="5008880"/>
            <a:ext cx="8117840" cy="1046480"/>
          </a:xfrm>
          <a:prstGeom prst="roundRect">
            <a:avLst/>
          </a:prstGeom>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dirty="0" err="1">
                <a:solidFill>
                  <a:srgbClr val="FF0000"/>
                </a:solidFill>
                <a:latin typeface="Arial" panose="020B0604020202020204" pitchFamily="34" charset="0"/>
                <a:cs typeface="Arial" panose="020B0604020202020204" pitchFamily="34" charset="0"/>
              </a:rPr>
              <a:t>Đáp</a:t>
            </a:r>
            <a:r>
              <a:rPr lang="en-US" sz="4800" dirty="0">
                <a:solidFill>
                  <a:srgbClr val="FF0000"/>
                </a:solidFill>
                <a:latin typeface="Arial" panose="020B0604020202020204" pitchFamily="34" charset="0"/>
                <a:cs typeface="Arial" panose="020B0604020202020204" pitchFamily="34" charset="0"/>
              </a:rPr>
              <a:t> </a:t>
            </a:r>
            <a:r>
              <a:rPr lang="en-US" sz="4800" dirty="0" err="1">
                <a:solidFill>
                  <a:srgbClr val="FF0000"/>
                </a:solidFill>
                <a:latin typeface="Arial" panose="020B0604020202020204" pitchFamily="34" charset="0"/>
                <a:cs typeface="Arial" panose="020B0604020202020204" pitchFamily="34" charset="0"/>
              </a:rPr>
              <a:t>án</a:t>
            </a:r>
            <a:r>
              <a:rPr lang="en-US" sz="4800" dirty="0">
                <a:solidFill>
                  <a:srgbClr val="FF0000"/>
                </a:solidFill>
                <a:latin typeface="Arial" panose="020B0604020202020204" pitchFamily="34" charset="0"/>
                <a:cs typeface="Arial" panose="020B0604020202020204" pitchFamily="34" charset="0"/>
              </a:rPr>
              <a:t>: </a:t>
            </a:r>
            <a:r>
              <a:rPr lang="en-US" sz="4800" dirty="0" err="1">
                <a:solidFill>
                  <a:srgbClr val="FF0000"/>
                </a:solidFill>
                <a:latin typeface="Arial" panose="020B0604020202020204" pitchFamily="34" charset="0"/>
                <a:cs typeface="Arial" panose="020B0604020202020204" pitchFamily="34" charset="0"/>
              </a:rPr>
              <a:t>Rồng</a:t>
            </a:r>
            <a:r>
              <a:rPr lang="en-US" sz="4800" dirty="0">
                <a:solidFill>
                  <a:srgbClr val="FF0000"/>
                </a:solidFill>
                <a:latin typeface="Arial" panose="020B0604020202020204" pitchFamily="34" charset="0"/>
                <a:cs typeface="Arial" panose="020B0604020202020204" pitchFamily="34" charset="0"/>
              </a:rPr>
              <a:t> </a:t>
            </a:r>
            <a:r>
              <a:rPr lang="en-US" sz="4800" dirty="0" err="1">
                <a:solidFill>
                  <a:srgbClr val="FF0000"/>
                </a:solidFill>
                <a:latin typeface="Arial" panose="020B0604020202020204" pitchFamily="34" charset="0"/>
                <a:cs typeface="Arial" panose="020B0604020202020204" pitchFamily="34" charset="0"/>
              </a:rPr>
              <a:t>rắn</a:t>
            </a:r>
            <a:r>
              <a:rPr lang="en-US" sz="4800" dirty="0">
                <a:solidFill>
                  <a:srgbClr val="FF0000"/>
                </a:solidFill>
                <a:latin typeface="Arial" panose="020B0604020202020204" pitchFamily="34" charset="0"/>
                <a:cs typeface="Arial" panose="020B0604020202020204" pitchFamily="34" charset="0"/>
              </a:rPr>
              <a:t> </a:t>
            </a:r>
            <a:r>
              <a:rPr lang="en-US" sz="4800" dirty="0" err="1">
                <a:solidFill>
                  <a:srgbClr val="FF0000"/>
                </a:solidFill>
                <a:latin typeface="Arial" panose="020B0604020202020204" pitchFamily="34" charset="0"/>
                <a:cs typeface="Arial" panose="020B0604020202020204" pitchFamily="34" charset="0"/>
              </a:rPr>
              <a:t>lên</a:t>
            </a:r>
            <a:r>
              <a:rPr lang="en-US" sz="4800" dirty="0">
                <a:solidFill>
                  <a:srgbClr val="FF0000"/>
                </a:solidFill>
                <a:latin typeface="Arial" panose="020B0604020202020204" pitchFamily="34" charset="0"/>
                <a:cs typeface="Arial" panose="020B0604020202020204" pitchFamily="34" charset="0"/>
              </a:rPr>
              <a:t> </a:t>
            </a:r>
            <a:r>
              <a:rPr lang="en-US" sz="4800" dirty="0" err="1">
                <a:solidFill>
                  <a:srgbClr val="FF0000"/>
                </a:solidFill>
                <a:latin typeface="Arial" panose="020B0604020202020204" pitchFamily="34" charset="0"/>
                <a:cs typeface="Arial" panose="020B0604020202020204" pitchFamily="34" charset="0"/>
              </a:rPr>
              <a:t>mây</a:t>
            </a:r>
            <a:endParaRPr lang="en-US" sz="48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191028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AFD35F65-2692-45DD-9D0E-3852EE6F28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pic>
        <p:nvPicPr>
          <p:cNvPr id="4" name="Picture 3" descr="Text&#10;&#10;Description automatically generated">
            <a:extLst>
              <a:ext uri="{FF2B5EF4-FFF2-40B4-BE49-F238E27FC236}">
                <a16:creationId xmlns:a16="http://schemas.microsoft.com/office/drawing/2014/main" id="{E697083C-E675-4DE9-B79E-6FA970D3E4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0225" y="939570"/>
            <a:ext cx="13572450" cy="3920355"/>
          </a:xfrm>
          <a:prstGeom prst="rect">
            <a:avLst/>
          </a:prstGeom>
        </p:spPr>
      </p:pic>
    </p:spTree>
    <p:extLst>
      <p:ext uri="{BB962C8B-B14F-4D97-AF65-F5344CB8AC3E}">
        <p14:creationId xmlns:p14="http://schemas.microsoft.com/office/powerpoint/2010/main" val="353972551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4">
            <a:extLst>
              <a:ext uri="{FF2B5EF4-FFF2-40B4-BE49-F238E27FC236}">
                <a16:creationId xmlns:a16="http://schemas.microsoft.com/office/drawing/2014/main" id="{EB7E8CA4-F076-4E34-AFAC-1890198405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pic>
        <p:nvPicPr>
          <p:cNvPr id="1026" name="Picture 2" descr="Câu Đố Đuổi Hình Bắt Chữ Đoán Tên Các Trò Chơi Dân Gian | Nhanh Trí -  YouTube">
            <a:extLst>
              <a:ext uri="{FF2B5EF4-FFF2-40B4-BE49-F238E27FC236}">
                <a16:creationId xmlns:a16="http://schemas.microsoft.com/office/drawing/2014/main" id="{ABC7EE69-037F-43EB-AD77-9B53CD78D4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77440" y="125730"/>
            <a:ext cx="7579360" cy="426339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94C88270-31EB-40CD-AD0F-782EF8123997}"/>
              </a:ext>
            </a:extLst>
          </p:cNvPr>
          <p:cNvSpPr/>
          <p:nvPr/>
        </p:nvSpPr>
        <p:spPr>
          <a:xfrm>
            <a:off x="2235200" y="5008880"/>
            <a:ext cx="8117840" cy="1046480"/>
          </a:xfrm>
          <a:prstGeom prst="roundRect">
            <a:avLst/>
          </a:prstGeom>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Đáp</a:t>
            </a:r>
            <a:r>
              <a:rPr kumimoji="0" lang="en-US" sz="48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4800" b="0" i="0" u="none"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án</a:t>
            </a:r>
            <a:r>
              <a:rPr kumimoji="0" lang="en-US" sz="48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4800" b="0" i="0" u="none"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Rồng</a:t>
            </a:r>
            <a:r>
              <a:rPr kumimoji="0" lang="en-US" sz="48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4800" b="0" i="0" u="none"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rắn</a:t>
            </a:r>
            <a:r>
              <a:rPr kumimoji="0" lang="en-US" sz="48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4800" b="0" i="0" u="none"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lên</a:t>
            </a:r>
            <a:r>
              <a:rPr kumimoji="0" lang="en-US" sz="48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4800" b="0" i="0" u="none"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mây</a:t>
            </a:r>
            <a:endParaRPr kumimoji="0" lang="en-US" sz="48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9222868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4">
            <a:extLst>
              <a:ext uri="{FF2B5EF4-FFF2-40B4-BE49-F238E27FC236}">
                <a16:creationId xmlns:a16="http://schemas.microsoft.com/office/drawing/2014/main" id="{EB7E8CA4-F076-4E34-AFAC-1890198405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sp>
        <p:nvSpPr>
          <p:cNvPr id="2" name="Rectangle: Rounded Corners 1">
            <a:extLst>
              <a:ext uri="{FF2B5EF4-FFF2-40B4-BE49-F238E27FC236}">
                <a16:creationId xmlns:a16="http://schemas.microsoft.com/office/drawing/2014/main" id="{94C88270-31EB-40CD-AD0F-782EF8123997}"/>
              </a:ext>
            </a:extLst>
          </p:cNvPr>
          <p:cNvSpPr/>
          <p:nvPr/>
        </p:nvSpPr>
        <p:spPr>
          <a:xfrm>
            <a:off x="2235200" y="5008880"/>
            <a:ext cx="8117840" cy="1046480"/>
          </a:xfrm>
          <a:prstGeom prst="roundRect">
            <a:avLst/>
          </a:prstGeom>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Đáp</a:t>
            </a:r>
            <a:r>
              <a:rPr kumimoji="0" lang="en-US" sz="48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4800" b="0" i="0" u="none"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án</a:t>
            </a:r>
            <a:r>
              <a:rPr kumimoji="0" lang="en-US" sz="48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4800" b="0" i="0" u="none"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Cá</a:t>
            </a:r>
            <a:r>
              <a:rPr kumimoji="0" lang="en-US" sz="4800" b="0" i="0" u="none" strike="noStrike" kern="1200" cap="none" spc="0" normalizeH="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4800" b="0" i="0" u="none" strike="noStrike" kern="1200" cap="none" spc="0" normalizeH="0" noProof="0" dirty="0" err="1">
                <a:ln>
                  <a:noFill/>
                </a:ln>
                <a:solidFill>
                  <a:srgbClr val="FF0000"/>
                </a:solidFill>
                <a:effectLst/>
                <a:uLnTx/>
                <a:uFillTx/>
                <a:latin typeface="Arial" panose="020B0604020202020204" pitchFamily="34" charset="0"/>
                <a:cs typeface="Arial" panose="020B0604020202020204" pitchFamily="34" charset="0"/>
              </a:rPr>
              <a:t>sấu</a:t>
            </a:r>
            <a:r>
              <a:rPr kumimoji="0" lang="en-US" sz="4800" b="0" i="0" u="none" strike="noStrike" kern="1200" cap="none" spc="0" normalizeH="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4800" b="0" i="0" u="none" strike="noStrike" kern="1200" cap="none" spc="0" normalizeH="0" noProof="0" dirty="0" err="1">
                <a:ln>
                  <a:noFill/>
                </a:ln>
                <a:solidFill>
                  <a:srgbClr val="FF0000"/>
                </a:solidFill>
                <a:effectLst/>
                <a:uLnTx/>
                <a:uFillTx/>
                <a:latin typeface="Arial" panose="020B0604020202020204" pitchFamily="34" charset="0"/>
                <a:cs typeface="Arial" panose="020B0604020202020204" pitchFamily="34" charset="0"/>
              </a:rPr>
              <a:t>lên</a:t>
            </a:r>
            <a:r>
              <a:rPr kumimoji="0" lang="en-US" sz="4800" b="0" i="0" u="none" strike="noStrike" kern="1200" cap="none" spc="0" normalizeH="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4800" b="0" i="0" u="none" strike="noStrike" kern="1200" cap="none" spc="0" normalizeH="0" noProof="0" dirty="0" err="1">
                <a:ln>
                  <a:noFill/>
                </a:ln>
                <a:solidFill>
                  <a:srgbClr val="FF0000"/>
                </a:solidFill>
                <a:effectLst/>
                <a:uLnTx/>
                <a:uFillTx/>
                <a:latin typeface="Arial" panose="020B0604020202020204" pitchFamily="34" charset="0"/>
                <a:cs typeface="Arial" panose="020B0604020202020204" pitchFamily="34" charset="0"/>
              </a:rPr>
              <a:t>bờ</a:t>
            </a:r>
            <a:endParaRPr kumimoji="0" lang="en-US" sz="48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FCD2FAAE-2241-4068-84C7-14CAB7C122C5}"/>
              </a:ext>
            </a:extLst>
          </p:cNvPr>
          <p:cNvPicPr>
            <a:picLocks noChangeAspect="1"/>
          </p:cNvPicPr>
          <p:nvPr/>
        </p:nvPicPr>
        <p:blipFill>
          <a:blip r:embed="rId4"/>
          <a:stretch>
            <a:fillRect/>
          </a:stretch>
        </p:blipFill>
        <p:spPr>
          <a:xfrm>
            <a:off x="1604962" y="0"/>
            <a:ext cx="8982075" cy="4267200"/>
          </a:xfrm>
          <a:prstGeom prst="rect">
            <a:avLst/>
          </a:prstGeom>
        </p:spPr>
      </p:pic>
    </p:spTree>
    <p:extLst>
      <p:ext uri="{BB962C8B-B14F-4D97-AF65-F5344CB8AC3E}">
        <p14:creationId xmlns:p14="http://schemas.microsoft.com/office/powerpoint/2010/main" val="292063338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C85BEA60-3443-4069-998A-3017519460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sp>
        <p:nvSpPr>
          <p:cNvPr id="13" name="Rounded Rectangle 8">
            <a:extLst>
              <a:ext uri="{FF2B5EF4-FFF2-40B4-BE49-F238E27FC236}">
                <a16:creationId xmlns:a16="http://schemas.microsoft.com/office/drawing/2014/main" id="{400536D2-351B-48C5-82EF-2B3CDAC4F8CC}"/>
              </a:ext>
            </a:extLst>
          </p:cNvPr>
          <p:cNvSpPr/>
          <p:nvPr/>
        </p:nvSpPr>
        <p:spPr>
          <a:xfrm>
            <a:off x="1989847" y="208988"/>
            <a:ext cx="7886700" cy="5208814"/>
          </a:xfrm>
          <a:prstGeom prst="roundRect">
            <a:avLst/>
          </a:prstGeom>
          <a:solidFill>
            <a:sysClr val="window" lastClr="FFFFFF">
              <a:alpha val="83000"/>
            </a:sys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sp>
        <p:nvSpPr>
          <p:cNvPr id="16" name="Google Shape;61;p1">
            <a:extLst>
              <a:ext uri="{FF2B5EF4-FFF2-40B4-BE49-F238E27FC236}">
                <a16:creationId xmlns:a16="http://schemas.microsoft.com/office/drawing/2014/main" id="{DC66A216-7D12-4233-A939-3A85B2E58AF9}"/>
              </a:ext>
            </a:extLst>
          </p:cNvPr>
          <p:cNvSpPr txBox="1"/>
          <p:nvPr/>
        </p:nvSpPr>
        <p:spPr>
          <a:xfrm>
            <a:off x="2132626" y="489993"/>
            <a:ext cx="7311703" cy="673237"/>
          </a:xfrm>
          <a:prstGeom prst="rect">
            <a:avLst/>
          </a:prstGeom>
          <a:noFill/>
          <a:ln>
            <a:noFill/>
          </a:ln>
        </p:spPr>
        <p:txBody>
          <a:bodyPr spcFirstLastPara="1" wrap="square" lIns="91425" tIns="45700" rIns="91425" bIns="45700" anchor="t" anchorCtr="0">
            <a:noAutofit/>
          </a:bodyPr>
          <a:lstStyle/>
          <a:p>
            <a:pPr marL="0" marR="0" lvl="0" indent="0" algn="ctr" defTabSz="457200" rtl="0" eaLnBrk="1" fontAlgn="auto" latinLnBrk="0" hangingPunct="1">
              <a:lnSpc>
                <a:spcPct val="90000"/>
              </a:lnSpc>
              <a:spcBef>
                <a:spcPts val="0"/>
              </a:spcBef>
              <a:spcAft>
                <a:spcPts val="0"/>
              </a:spcAft>
              <a:buClr>
                <a:srgbClr val="76ABB9"/>
              </a:buClr>
              <a:buSzPts val="4800"/>
              <a:buFont typeface="Arial"/>
              <a:buNone/>
              <a:tabLst/>
              <a:defRPr/>
            </a:pPr>
            <a:r>
              <a:rPr kumimoji="0" lang="en-US" sz="3200" b="1" i="0" u="none" strike="noStrike" kern="1200" cap="none" spc="0" normalizeH="0" baseline="0" noProof="0" dirty="0" err="1">
                <a:ln>
                  <a:noFill/>
                </a:ln>
                <a:solidFill>
                  <a:prstClr val="black"/>
                </a:solidFill>
                <a:effectLst/>
                <a:uLnTx/>
                <a:uFillTx/>
                <a:latin typeface="Arial" panose="020B0604020202020204" pitchFamily="34" charset="0"/>
                <a:ea typeface="Times New Roman"/>
                <a:cs typeface="Arial" panose="020B0604020202020204" pitchFamily="34" charset="0"/>
                <a:sym typeface="Times New Roman"/>
              </a:rPr>
              <a:t>Thứ</a:t>
            </a: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sym typeface="Times New Roman"/>
              </a:rPr>
              <a:t>…</a:t>
            </a:r>
            <a:r>
              <a:rPr kumimoji="0" lang="en-US" sz="3200" b="1" i="0" u="none" strike="noStrike" kern="1200" cap="none" spc="0" normalizeH="0" baseline="0" noProof="0" dirty="0" err="1">
                <a:ln>
                  <a:noFill/>
                </a:ln>
                <a:solidFill>
                  <a:prstClr val="black"/>
                </a:solidFill>
                <a:effectLst/>
                <a:uLnTx/>
                <a:uFillTx/>
                <a:latin typeface="Arial" panose="020B0604020202020204" pitchFamily="34" charset="0"/>
                <a:ea typeface="Times New Roman"/>
                <a:cs typeface="Arial" panose="020B0604020202020204" pitchFamily="34" charset="0"/>
                <a:sym typeface="Times New Roman"/>
              </a:rPr>
              <a:t>ngày</a:t>
            </a: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sym typeface="Times New Roman"/>
              </a:rPr>
              <a:t>…</a:t>
            </a:r>
            <a:r>
              <a:rPr kumimoji="0" lang="en-US" sz="3200" b="1" i="0" u="none" strike="noStrike" kern="1200" cap="none" spc="0" normalizeH="0" baseline="0" noProof="0" dirty="0" err="1">
                <a:ln>
                  <a:noFill/>
                </a:ln>
                <a:solidFill>
                  <a:prstClr val="black"/>
                </a:solidFill>
                <a:effectLst/>
                <a:uLnTx/>
                <a:uFillTx/>
                <a:latin typeface="Arial" panose="020B0604020202020204" pitchFamily="34" charset="0"/>
                <a:ea typeface="Times New Roman"/>
                <a:cs typeface="Arial" panose="020B0604020202020204" pitchFamily="34" charset="0"/>
                <a:sym typeface="Times New Roman"/>
              </a:rPr>
              <a:t>tháng</a:t>
            </a: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sym typeface="Times New Roman"/>
              </a:rPr>
              <a:t>…</a:t>
            </a:r>
            <a:r>
              <a:rPr kumimoji="0" lang="en-US" sz="3200" b="1" i="0" u="none" strike="noStrike" kern="1200" cap="none" spc="0" normalizeH="0" baseline="0" noProof="0" dirty="0" err="1">
                <a:ln>
                  <a:noFill/>
                </a:ln>
                <a:solidFill>
                  <a:prstClr val="black"/>
                </a:solidFill>
                <a:effectLst/>
                <a:uLnTx/>
                <a:uFillTx/>
                <a:latin typeface="Arial" panose="020B0604020202020204" pitchFamily="34" charset="0"/>
                <a:ea typeface="Times New Roman"/>
                <a:cs typeface="Arial" panose="020B0604020202020204" pitchFamily="34" charset="0"/>
                <a:sym typeface="Times New Roman"/>
              </a:rPr>
              <a:t>năm</a:t>
            </a:r>
            <a:endParaRPr kumimoji="0" sz="3200" b="1" i="0" u="none" strike="noStrike" kern="1200" cap="none" spc="0" normalizeH="0" baseline="0" noProof="0" dirty="0">
              <a:ln>
                <a:noFill/>
              </a:ln>
              <a:solidFill>
                <a:prstClr val="black"/>
              </a:solidFill>
              <a:effectLst/>
              <a:uLnTx/>
              <a:uFillTx/>
              <a:latin typeface="Arial" panose="020B0604020202020204" pitchFamily="34" charset="0"/>
              <a:ea typeface="Times New Roman"/>
              <a:cs typeface="Arial" panose="020B0604020202020204" pitchFamily="34" charset="0"/>
              <a:sym typeface="Times New Roman"/>
            </a:endParaRPr>
          </a:p>
        </p:txBody>
      </p:sp>
      <p:pic>
        <p:nvPicPr>
          <p:cNvPr id="2" name="Picture 1">
            <a:extLst>
              <a:ext uri="{FF2B5EF4-FFF2-40B4-BE49-F238E27FC236}">
                <a16:creationId xmlns:a16="http://schemas.microsoft.com/office/drawing/2014/main" id="{963F3505-3FCA-4BDC-9F17-C4D9BA9EC292}"/>
              </a:ext>
            </a:extLst>
          </p:cNvPr>
          <p:cNvPicPr>
            <a:picLocks noChangeAspect="1"/>
          </p:cNvPicPr>
          <p:nvPr/>
        </p:nvPicPr>
        <p:blipFill>
          <a:blip r:embed="rId3"/>
          <a:stretch>
            <a:fillRect/>
          </a:stretch>
        </p:blipFill>
        <p:spPr>
          <a:xfrm>
            <a:off x="2315453" y="2281540"/>
            <a:ext cx="7834039" cy="2017951"/>
          </a:xfrm>
          <a:prstGeom prst="rect">
            <a:avLst/>
          </a:prstGeom>
        </p:spPr>
      </p:pic>
      <p:pic>
        <p:nvPicPr>
          <p:cNvPr id="3" name="Picture 2">
            <a:extLst>
              <a:ext uri="{FF2B5EF4-FFF2-40B4-BE49-F238E27FC236}">
                <a16:creationId xmlns:a16="http://schemas.microsoft.com/office/drawing/2014/main" id="{8A05CA5E-9792-49E2-9AF3-C4D5FBE8E4F2}"/>
              </a:ext>
            </a:extLst>
          </p:cNvPr>
          <p:cNvPicPr>
            <a:picLocks noChangeAspect="1"/>
          </p:cNvPicPr>
          <p:nvPr/>
        </p:nvPicPr>
        <p:blipFill>
          <a:blip r:embed="rId4"/>
          <a:stretch>
            <a:fillRect/>
          </a:stretch>
        </p:blipFill>
        <p:spPr>
          <a:xfrm>
            <a:off x="2747671" y="1163229"/>
            <a:ext cx="6328196" cy="859611"/>
          </a:xfrm>
          <a:prstGeom prst="rect">
            <a:avLst/>
          </a:prstGeom>
        </p:spPr>
      </p:pic>
    </p:spTree>
    <p:extLst>
      <p:ext uri="{BB962C8B-B14F-4D97-AF65-F5344CB8AC3E}">
        <p14:creationId xmlns:p14="http://schemas.microsoft.com/office/powerpoint/2010/main" val="94709154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C85BEA60-3443-4069-998A-3017519460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pic>
        <p:nvPicPr>
          <p:cNvPr id="8" name="PA_图片 4">
            <a:extLst>
              <a:ext uri="{FF2B5EF4-FFF2-40B4-BE49-F238E27FC236}">
                <a16:creationId xmlns:a16="http://schemas.microsoft.com/office/drawing/2014/main" id="{56E5FE82-AB3E-4388-855A-2C0E02E09669}"/>
              </a:ext>
            </a:extLst>
          </p:cNvPr>
          <p:cNvPicPr>
            <a:picLocks noChangeAspect="1"/>
          </p:cNvPicPr>
          <p:nvPr>
            <p:custDataLst>
              <p:tags r:id="rId1"/>
            </p:custDataLst>
          </p:nvPr>
        </p:nvPicPr>
        <p:blipFill>
          <a:blip r:embed="rId4" cstate="screen">
            <a:extLst>
              <a:ext uri="{28A0092B-C50C-407E-A947-70E740481C1C}">
                <a14:useLocalDpi xmlns:a14="http://schemas.microsoft.com/office/drawing/2010/main"/>
              </a:ext>
            </a:extLst>
          </a:blip>
          <a:stretch>
            <a:fillRect/>
          </a:stretch>
        </p:blipFill>
        <p:spPr>
          <a:xfrm>
            <a:off x="2901660" y="217379"/>
            <a:ext cx="6172873" cy="4892004"/>
          </a:xfrm>
          <a:prstGeom prst="rect">
            <a:avLst/>
          </a:prstGeom>
        </p:spPr>
      </p:pic>
      <p:sp>
        <p:nvSpPr>
          <p:cNvPr id="9" name="Google Shape;113;p5">
            <a:extLst>
              <a:ext uri="{FF2B5EF4-FFF2-40B4-BE49-F238E27FC236}">
                <a16:creationId xmlns:a16="http://schemas.microsoft.com/office/drawing/2014/main" id="{54179D3D-52F0-44DE-BAF0-0967286000EC}"/>
              </a:ext>
            </a:extLst>
          </p:cNvPr>
          <p:cNvSpPr txBox="1"/>
          <p:nvPr/>
        </p:nvSpPr>
        <p:spPr>
          <a:xfrm>
            <a:off x="4547936" y="1533300"/>
            <a:ext cx="2880320" cy="646290"/>
          </a:xfrm>
          <a:prstGeom prst="rect">
            <a:avLst/>
          </a:prstGeom>
          <a:noFill/>
          <a:ln>
            <a:noFill/>
          </a:ln>
        </p:spPr>
        <p:txBody>
          <a:bodyPr spcFirstLastPara="1" wrap="square" lIns="91425" tIns="45700" rIns="91425" bIns="45700" anchor="t" anchorCtr="0">
            <a:spAutoFit/>
          </a:bodyPr>
          <a:lstStyle/>
          <a:p>
            <a:pPr algn="ctr" defTabSz="457200"/>
            <a:r>
              <a:rPr lang="en-US" sz="3600" b="1" dirty="0" err="1">
                <a:solidFill>
                  <a:srgbClr val="4BACC6">
                    <a:lumMod val="50000"/>
                  </a:srgbClr>
                </a:solidFill>
                <a:latin typeface="Coiny" panose="02000903060500060000" pitchFamily="2" charset="0"/>
                <a:ea typeface="Times New Roman"/>
                <a:cs typeface="Times New Roman"/>
                <a:sym typeface="Times New Roman"/>
              </a:rPr>
              <a:t>Nghe</a:t>
            </a:r>
            <a:r>
              <a:rPr lang="en-US" sz="3600" b="1" dirty="0">
                <a:solidFill>
                  <a:srgbClr val="4BACC6">
                    <a:lumMod val="50000"/>
                  </a:srgbClr>
                </a:solidFill>
                <a:latin typeface="Coiny" panose="02000903060500060000" pitchFamily="2" charset="0"/>
                <a:ea typeface="Times New Roman"/>
                <a:cs typeface="Times New Roman"/>
                <a:sym typeface="Times New Roman"/>
              </a:rPr>
              <a:t> – </a:t>
            </a:r>
            <a:r>
              <a:rPr lang="en-US" sz="3600" b="1" dirty="0" err="1">
                <a:solidFill>
                  <a:srgbClr val="4BACC6">
                    <a:lumMod val="50000"/>
                  </a:srgbClr>
                </a:solidFill>
                <a:latin typeface="Coiny" panose="02000903060500060000" pitchFamily="2" charset="0"/>
                <a:ea typeface="Times New Roman"/>
                <a:cs typeface="Times New Roman"/>
                <a:sym typeface="Times New Roman"/>
              </a:rPr>
              <a:t>viết</a:t>
            </a:r>
            <a:endParaRPr sz="3600" b="1" dirty="0">
              <a:solidFill>
                <a:srgbClr val="4BACC6">
                  <a:lumMod val="50000"/>
                </a:srgbClr>
              </a:solidFill>
              <a:latin typeface="Coiny" panose="02000903060500060000" pitchFamily="2" charset="0"/>
              <a:ea typeface="Times New Roman"/>
              <a:cs typeface="Times New Roman"/>
              <a:sym typeface="Times New Roman"/>
            </a:endParaRPr>
          </a:p>
        </p:txBody>
      </p:sp>
      <p:pic>
        <p:nvPicPr>
          <p:cNvPr id="4" name="Picture 3">
            <a:extLst>
              <a:ext uri="{FF2B5EF4-FFF2-40B4-BE49-F238E27FC236}">
                <a16:creationId xmlns:a16="http://schemas.microsoft.com/office/drawing/2014/main" id="{84FB033D-6ACD-4F91-821A-A908CEA28C69}"/>
              </a:ext>
            </a:extLst>
          </p:cNvPr>
          <p:cNvPicPr>
            <a:picLocks noChangeAspect="1"/>
          </p:cNvPicPr>
          <p:nvPr/>
        </p:nvPicPr>
        <p:blipFill>
          <a:blip r:embed="rId5"/>
          <a:stretch>
            <a:fillRect/>
          </a:stretch>
        </p:blipFill>
        <p:spPr>
          <a:xfrm>
            <a:off x="3361707" y="2571497"/>
            <a:ext cx="5468586" cy="1072989"/>
          </a:xfrm>
          <a:prstGeom prst="rect">
            <a:avLst/>
          </a:prstGeom>
        </p:spPr>
      </p:pic>
    </p:spTree>
    <p:extLst>
      <p:ext uri="{BB962C8B-B14F-4D97-AF65-F5344CB8AC3E}">
        <p14:creationId xmlns:p14="http://schemas.microsoft.com/office/powerpoint/2010/main" val="382948960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1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C85BEA60-3443-4069-998A-3017519460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sp>
        <p:nvSpPr>
          <p:cNvPr id="10" name="矩形: 圆角 1">
            <a:extLst>
              <a:ext uri="{FF2B5EF4-FFF2-40B4-BE49-F238E27FC236}">
                <a16:creationId xmlns:a16="http://schemas.microsoft.com/office/drawing/2014/main" id="{A35A6036-48D3-4903-AD72-F8B7FB50587C}"/>
              </a:ext>
            </a:extLst>
          </p:cNvPr>
          <p:cNvSpPr/>
          <p:nvPr/>
        </p:nvSpPr>
        <p:spPr>
          <a:xfrm>
            <a:off x="915614" y="251951"/>
            <a:ext cx="10696014" cy="4381086"/>
          </a:xfrm>
          <a:prstGeom prst="roundRect">
            <a:avLst>
              <a:gd name="adj" fmla="val 5857"/>
            </a:avLst>
          </a:prstGeom>
          <a:solidFill>
            <a:sysClr val="window" lastClr="FFFFFF">
              <a:alpha val="84000"/>
            </a:sys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9" name="Rectangle 8">
            <a:extLst>
              <a:ext uri="{FF2B5EF4-FFF2-40B4-BE49-F238E27FC236}">
                <a16:creationId xmlns:a16="http://schemas.microsoft.com/office/drawing/2014/main" id="{E24260CE-435A-4C70-89BD-B21ACA5DBFD3}"/>
              </a:ext>
            </a:extLst>
          </p:cNvPr>
          <p:cNvSpPr/>
          <p:nvPr/>
        </p:nvSpPr>
        <p:spPr>
          <a:xfrm>
            <a:off x="1211178" y="1326681"/>
            <a:ext cx="10147701" cy="3970318"/>
          </a:xfrm>
          <a:prstGeom prst="rect">
            <a:avLst/>
          </a:prstGeom>
        </p:spPr>
        <p:txBody>
          <a:bodyPr wrap="square">
            <a:spAutoFit/>
          </a:bodyPr>
          <a:lstStyle/>
          <a:p>
            <a:pPr lvl="0" algn="just" defTabSz="457200">
              <a:defRPr/>
            </a:pPr>
            <a:r>
              <a:rPr lang="vi-VN" sz="3600" dirty="0">
                <a:solidFill>
                  <a:prstClr val="black"/>
                </a:solidFill>
                <a:latin typeface="Calibri" panose="020F0502020204030204" pitchFamily="34" charset="0"/>
                <a:cs typeface="Calibri" panose="020F0502020204030204" pitchFamily="34" charset="0"/>
              </a:rPr>
              <a:t>Bác Nhân, hàng xóm nhà tôi, là một người làm đồ chơi bằng bột màu. Ở ngoài phố, cái sào nứa cắm đồ chơi của bác dựng chỗ nào là chỗ ấy, các bạn nhỏ xúm lại. Từ những ngón tay đen sạm và thô nháp của bác Nhân hiện ra những con rồng đang múa, những con vịt ngây thơ, chậm chạp, những con gà tinh nhanh, chăm chỉ,…</a:t>
            </a:r>
          </a:p>
        </p:txBody>
      </p:sp>
      <p:pic>
        <p:nvPicPr>
          <p:cNvPr id="2" name="Picture 1">
            <a:extLst>
              <a:ext uri="{FF2B5EF4-FFF2-40B4-BE49-F238E27FC236}">
                <a16:creationId xmlns:a16="http://schemas.microsoft.com/office/drawing/2014/main" id="{D2419617-B31E-4ED2-A094-40D9FAAF6AF6}"/>
              </a:ext>
            </a:extLst>
          </p:cNvPr>
          <p:cNvPicPr>
            <a:picLocks noChangeAspect="1"/>
          </p:cNvPicPr>
          <p:nvPr/>
        </p:nvPicPr>
        <p:blipFill>
          <a:blip r:embed="rId3"/>
          <a:stretch>
            <a:fillRect/>
          </a:stretch>
        </p:blipFill>
        <p:spPr>
          <a:xfrm>
            <a:off x="3800623" y="357333"/>
            <a:ext cx="4925995" cy="969348"/>
          </a:xfrm>
          <a:prstGeom prst="rect">
            <a:avLst/>
          </a:prstGeom>
        </p:spPr>
      </p:pic>
    </p:spTree>
    <p:extLst>
      <p:ext uri="{BB962C8B-B14F-4D97-AF65-F5344CB8AC3E}">
        <p14:creationId xmlns:p14="http://schemas.microsoft.com/office/powerpoint/2010/main" val="198974360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ách tạo nền bảng xanh trên Powerpoint - Cách tạo nền slide trong  Powerpoint - VnDoc.com">
            <a:extLst>
              <a:ext uri="{FF2B5EF4-FFF2-40B4-BE49-F238E27FC236}">
                <a16:creationId xmlns:a16="http://schemas.microsoft.com/office/drawing/2014/main" id="{EA6F740B-2DAE-42C0-8D11-2E6658332D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ABB1ACF6-457D-4A6B-8124-0F0826308099}"/>
              </a:ext>
            </a:extLst>
          </p:cNvPr>
          <p:cNvSpPr/>
          <p:nvPr/>
        </p:nvSpPr>
        <p:spPr>
          <a:xfrm>
            <a:off x="4461417" y="404256"/>
            <a:ext cx="3341107" cy="523220"/>
          </a:xfrm>
          <a:prstGeom prst="rect">
            <a:avLst/>
          </a:prstGeom>
        </p:spPr>
        <p:txBody>
          <a:bodyPr wrap="none">
            <a:spAutoFit/>
          </a:bodyPr>
          <a:lstStyle/>
          <a:p>
            <a:pPr lvl="0" algn="ctr">
              <a:spcBef>
                <a:spcPts val="3000"/>
              </a:spcBef>
              <a:defRPr/>
            </a:pPr>
            <a:r>
              <a:rPr lang="vi-VN" sz="2800" b="1">
                <a:solidFill>
                  <a:srgbClr val="FFFF00"/>
                </a:solidFill>
                <a:latin typeface="HP001 4 hàng" panose="020B0603050302020204" pitchFamily="34" charset="0"/>
              </a:rPr>
              <a:t> NgưƟ làm đồ </a:t>
            </a:r>
            <a:r>
              <a:rPr lang="el-GR" sz="2800" b="1">
                <a:solidFill>
                  <a:srgbClr val="FFFF00"/>
                </a:solidFill>
                <a:latin typeface="HP001 4 hàng" panose="020B0603050302020204" pitchFamily="34" charset="0"/>
              </a:rPr>
              <a:t>εΠ </a:t>
            </a:r>
            <a:endParaRPr kumimoji="0" lang="en-US" sz="28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sp>
        <p:nvSpPr>
          <p:cNvPr id="4" name="TextBox 3">
            <a:extLst>
              <a:ext uri="{FF2B5EF4-FFF2-40B4-BE49-F238E27FC236}">
                <a16:creationId xmlns:a16="http://schemas.microsoft.com/office/drawing/2014/main" id="{B731248C-7A5B-4CE7-BB7B-E62E8BCC47B5}"/>
              </a:ext>
            </a:extLst>
          </p:cNvPr>
          <p:cNvSpPr txBox="1"/>
          <p:nvPr/>
        </p:nvSpPr>
        <p:spPr>
          <a:xfrm>
            <a:off x="243840" y="1023349"/>
            <a:ext cx="11785600"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Bác Nǖân, hàng xĪ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η</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à Ǉċ, là jŎ wgưƟ làm đồ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εΠ </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bằng bŎ jàu</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Ở </a:t>
            </a:r>
            <a:r>
              <a:rPr lang="en-US" sz="2400" b="1" dirty="0" err="1">
                <a:solidFill>
                  <a:prstClr val="white"/>
                </a:solidFill>
                <a:latin typeface="HP001 5 hàng" panose="020B0603050302020204" pitchFamily="34" charset="0"/>
                <a:ea typeface="Arial-Rounded" panose="020B0500000000000000" pitchFamily="34" charset="0"/>
                <a:cs typeface="Arial-Rounded" panose="020B0500000000000000" pitchFamily="34" charset="0"/>
              </a:rPr>
              <a:t>ngoài</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endParaRPr kumimoji="0" lang="vi-VN"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15" name="TextBox 14">
            <a:extLst>
              <a:ext uri="{FF2B5EF4-FFF2-40B4-BE49-F238E27FC236}">
                <a16:creationId xmlns:a16="http://schemas.microsoft.com/office/drawing/2014/main" id="{854603CE-3F0C-4458-8491-848A84A89B75}"/>
              </a:ext>
            </a:extLst>
          </p:cNvPr>
          <p:cNvSpPr txBox="1"/>
          <p:nvPr/>
        </p:nvSpPr>
        <p:spPr>
          <a:xfrm>
            <a:off x="-284480" y="1556494"/>
            <a:ext cx="12313920" cy="461665"/>
          </a:xfrm>
          <a:prstGeom prst="rect">
            <a:avLst/>
          </a:prstGeom>
          <a:noFill/>
        </p:spPr>
        <p:txBody>
          <a:bodyPr wrap="square" rtlCol="0">
            <a:spAutoFit/>
          </a:bodyPr>
          <a:lstStyle/>
          <a:p>
            <a:pPr lvl="0" indent="361950" algn="just">
              <a:spcAft>
                <a:spcPts val="500"/>
              </a:spcAft>
            </a:pP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ι</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ố, cái sào wứa cắm đồ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εΠ </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của bác dựng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ε</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ỗ wào là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ε</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ỗ ấy</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các</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bạn</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nhỏ</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xúm</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lại</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Từ</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endParaRPr kumimoji="0" lang="vi-VN"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16" name="TextBox 15">
            <a:extLst>
              <a:ext uri="{FF2B5EF4-FFF2-40B4-BE49-F238E27FC236}">
                <a16:creationId xmlns:a16="http://schemas.microsoft.com/office/drawing/2014/main" id="{497198C3-DA37-4456-A889-598C440ABAA8}"/>
              </a:ext>
            </a:extLst>
          </p:cNvPr>
          <p:cNvSpPr txBox="1"/>
          <p:nvPr/>
        </p:nvSpPr>
        <p:spPr>
          <a:xfrm>
            <a:off x="-203200" y="2022305"/>
            <a:ext cx="12313920" cy="461665"/>
          </a:xfrm>
          <a:prstGeom prst="rect">
            <a:avLst/>
          </a:prstGeom>
          <a:noFill/>
        </p:spPr>
        <p:txBody>
          <a:bodyPr wrap="square" rtlCol="0">
            <a:spAutoFit/>
          </a:bodyPr>
          <a:lstStyle/>
          <a:p>
            <a:pPr lvl="0" indent="361950" algn="just">
              <a:spcAft>
                <a:spcPts val="500"/>
              </a:spcAft>
            </a:pP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η</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ững wgŗ Ǉay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Α΄</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n sạm và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κ</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ô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η</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áp của bác Nǖân h</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Η</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İn ǟa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η</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ững c</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Ϊ </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ǟŬg</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đang</a:t>
            </a:r>
            <a:endParaRPr kumimoji="0" lang="vi-VN"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17" name="TextBox 16">
            <a:extLst>
              <a:ext uri="{FF2B5EF4-FFF2-40B4-BE49-F238E27FC236}">
                <a16:creationId xmlns:a16="http://schemas.microsoft.com/office/drawing/2014/main" id="{8EFDD9E1-E5FE-474B-A127-D6B339436E56}"/>
              </a:ext>
            </a:extLst>
          </p:cNvPr>
          <p:cNvSpPr txBox="1"/>
          <p:nvPr/>
        </p:nvSpPr>
        <p:spPr>
          <a:xfrm>
            <a:off x="-203200" y="2579843"/>
            <a:ext cx="12313920"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júa, ηững cΪ νŻt wgây κơ, εậm εạp, ηững cΪ gà Ǉiζ ηaζ, εăm εỉ,… </a:t>
            </a:r>
            <a:endParaRPr kumimoji="0" lang="vi-VN"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51927318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down)">
                                      <p:cBhvr>
                                        <p:cTn id="13" dur="500"/>
                                        <p:tgtEl>
                                          <p:spTgt spid="1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down)">
                                      <p:cBhvr>
                                        <p:cTn id="16" dur="500"/>
                                        <p:tgtEl>
                                          <p:spTgt spid="16"/>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down)">
                                      <p:cBhvr>
                                        <p:cTn id="1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5" grpId="0"/>
      <p:bldP spid="16"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C85BEA60-3443-4069-998A-3017519460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sp>
        <p:nvSpPr>
          <p:cNvPr id="10" name="矩形: 圆角 1">
            <a:extLst>
              <a:ext uri="{FF2B5EF4-FFF2-40B4-BE49-F238E27FC236}">
                <a16:creationId xmlns:a16="http://schemas.microsoft.com/office/drawing/2014/main" id="{A35A6036-48D3-4903-AD72-F8B7FB50587C}"/>
              </a:ext>
            </a:extLst>
          </p:cNvPr>
          <p:cNvSpPr/>
          <p:nvPr/>
        </p:nvSpPr>
        <p:spPr>
          <a:xfrm>
            <a:off x="915614" y="251951"/>
            <a:ext cx="10696014" cy="4381086"/>
          </a:xfrm>
          <a:prstGeom prst="roundRect">
            <a:avLst>
              <a:gd name="adj" fmla="val 5857"/>
            </a:avLst>
          </a:prstGeom>
          <a:solidFill>
            <a:sysClr val="window" lastClr="FFFFFF">
              <a:alpha val="84000"/>
            </a:sys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7" name="Rectangle 6">
            <a:extLst>
              <a:ext uri="{FF2B5EF4-FFF2-40B4-BE49-F238E27FC236}">
                <a16:creationId xmlns:a16="http://schemas.microsoft.com/office/drawing/2014/main" id="{109A7912-8922-45BC-B621-DA5AF8119433}"/>
              </a:ext>
            </a:extLst>
          </p:cNvPr>
          <p:cNvSpPr/>
          <p:nvPr/>
        </p:nvSpPr>
        <p:spPr>
          <a:xfrm>
            <a:off x="1981200" y="301206"/>
            <a:ext cx="8746671"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4F81BD">
                    <a:lumMod val="50000"/>
                  </a:srgbClr>
                </a:solidFill>
                <a:effectLst/>
                <a:uLnTx/>
                <a:uFillTx/>
                <a:latin typeface="Calibri" panose="020F0502020204030204" pitchFamily="34" charset="0"/>
                <a:ea typeface="微软雅黑"/>
                <a:cs typeface="Calibri" panose="020F0502020204030204" pitchFamily="34" charset="0"/>
              </a:rPr>
              <a:t>Đọc</a:t>
            </a:r>
            <a:r>
              <a:rPr kumimoji="0" lang="en-US" sz="3600" b="0" i="0" u="none" strike="noStrike" kern="1200" cap="none" spc="0" normalizeH="0" baseline="0" noProof="0" dirty="0">
                <a:ln>
                  <a:noFill/>
                </a:ln>
                <a:solidFill>
                  <a:srgbClr val="4F81BD">
                    <a:lumMod val="50000"/>
                  </a:srgbClr>
                </a:solidFill>
                <a:effectLst/>
                <a:uLnTx/>
                <a:uFillTx/>
                <a:latin typeface="Calibri" panose="020F0502020204030204" pitchFamily="34" charset="0"/>
                <a:ea typeface="微软雅黑"/>
                <a:cs typeface="Calibri" panose="020F0502020204030204" pitchFamily="34" charset="0"/>
              </a:rPr>
              <a:t> </a:t>
            </a:r>
            <a:r>
              <a:rPr kumimoji="0" lang="en-US" sz="3600" b="0" i="0" u="none" strike="noStrike" kern="1200" cap="none" spc="0" normalizeH="0" baseline="0" noProof="0" dirty="0" err="1">
                <a:ln>
                  <a:noFill/>
                </a:ln>
                <a:solidFill>
                  <a:srgbClr val="4F81BD">
                    <a:lumMod val="50000"/>
                  </a:srgbClr>
                </a:solidFill>
                <a:effectLst/>
                <a:uLnTx/>
                <a:uFillTx/>
                <a:latin typeface="Calibri" panose="020F0502020204030204" pitchFamily="34" charset="0"/>
                <a:ea typeface="微软雅黑"/>
                <a:cs typeface="Calibri" panose="020F0502020204030204" pitchFamily="34" charset="0"/>
              </a:rPr>
              <a:t>thầm</a:t>
            </a:r>
            <a:r>
              <a:rPr kumimoji="0" lang="en-US" sz="3600" b="0" i="0" u="none" strike="noStrike" kern="1200" cap="none" spc="0" normalizeH="0" baseline="0" noProof="0" dirty="0">
                <a:ln>
                  <a:noFill/>
                </a:ln>
                <a:solidFill>
                  <a:srgbClr val="4F81BD">
                    <a:lumMod val="50000"/>
                  </a:srgbClr>
                </a:solidFill>
                <a:effectLst/>
                <a:uLnTx/>
                <a:uFillTx/>
                <a:latin typeface="Calibri" panose="020F0502020204030204" pitchFamily="34" charset="0"/>
                <a:ea typeface="微软雅黑"/>
                <a:cs typeface="Calibri" panose="020F0502020204030204" pitchFamily="34" charset="0"/>
              </a:rPr>
              <a:t> </a:t>
            </a:r>
            <a:r>
              <a:rPr kumimoji="0" lang="en-US" sz="3600" b="0" i="0" u="none" strike="noStrike" kern="1200" cap="none" spc="0" normalizeH="0" baseline="0" noProof="0" dirty="0" err="1">
                <a:ln>
                  <a:noFill/>
                </a:ln>
                <a:solidFill>
                  <a:srgbClr val="4F81BD">
                    <a:lumMod val="50000"/>
                  </a:srgbClr>
                </a:solidFill>
                <a:effectLst/>
                <a:uLnTx/>
                <a:uFillTx/>
                <a:latin typeface="Calibri" panose="020F0502020204030204" pitchFamily="34" charset="0"/>
                <a:ea typeface="微软雅黑"/>
                <a:cs typeface="Calibri" panose="020F0502020204030204" pitchFamily="34" charset="0"/>
              </a:rPr>
              <a:t>đoạn</a:t>
            </a:r>
            <a:r>
              <a:rPr kumimoji="0" lang="en-US" sz="3600" b="0" i="0" u="none" strike="noStrike" kern="1200" cap="none" spc="0" normalizeH="0" baseline="0" noProof="0" dirty="0">
                <a:ln>
                  <a:noFill/>
                </a:ln>
                <a:solidFill>
                  <a:srgbClr val="4F81BD">
                    <a:lumMod val="50000"/>
                  </a:srgbClr>
                </a:solidFill>
                <a:effectLst/>
                <a:uLnTx/>
                <a:uFillTx/>
                <a:latin typeface="Calibri" panose="020F0502020204030204" pitchFamily="34" charset="0"/>
                <a:ea typeface="微软雅黑"/>
                <a:cs typeface="Calibri" panose="020F0502020204030204" pitchFamily="34" charset="0"/>
              </a:rPr>
              <a:t> </a:t>
            </a:r>
            <a:r>
              <a:rPr kumimoji="0" lang="en-US" sz="3600" b="0" i="0" u="none" strike="noStrike" kern="1200" cap="none" spc="0" normalizeH="0" baseline="0" noProof="0" dirty="0" err="1">
                <a:ln>
                  <a:noFill/>
                </a:ln>
                <a:solidFill>
                  <a:srgbClr val="4F81BD">
                    <a:lumMod val="50000"/>
                  </a:srgbClr>
                </a:solidFill>
                <a:effectLst/>
                <a:uLnTx/>
                <a:uFillTx/>
                <a:latin typeface="Calibri" panose="020F0502020204030204" pitchFamily="34" charset="0"/>
                <a:ea typeface="微软雅黑"/>
                <a:cs typeface="Calibri" panose="020F0502020204030204" pitchFamily="34" charset="0"/>
              </a:rPr>
              <a:t>văn</a:t>
            </a:r>
            <a:r>
              <a:rPr kumimoji="0" lang="en-US" sz="3600" b="0" i="0" u="none" strike="noStrike" kern="1200" cap="none" spc="0" normalizeH="0" baseline="0" noProof="0" dirty="0">
                <a:ln>
                  <a:noFill/>
                </a:ln>
                <a:solidFill>
                  <a:srgbClr val="4F81BD">
                    <a:lumMod val="50000"/>
                  </a:srgbClr>
                </a:solidFill>
                <a:effectLst/>
                <a:uLnTx/>
                <a:uFillTx/>
                <a:latin typeface="Calibri" panose="020F0502020204030204" pitchFamily="34" charset="0"/>
                <a:ea typeface="微软雅黑"/>
                <a:cs typeface="Calibri" panose="020F0502020204030204" pitchFamily="34" charset="0"/>
              </a:rPr>
              <a:t> </a:t>
            </a:r>
            <a:r>
              <a:rPr kumimoji="0" lang="en-US" sz="3600" b="0" i="0" u="none" strike="noStrike" kern="1200" cap="none" spc="0" normalizeH="0" baseline="0" noProof="0" dirty="0" err="1">
                <a:ln>
                  <a:noFill/>
                </a:ln>
                <a:solidFill>
                  <a:srgbClr val="4F81BD">
                    <a:lumMod val="50000"/>
                  </a:srgbClr>
                </a:solidFill>
                <a:effectLst/>
                <a:uLnTx/>
                <a:uFillTx/>
                <a:latin typeface="Calibri" panose="020F0502020204030204" pitchFamily="34" charset="0"/>
                <a:ea typeface="微软雅黑"/>
                <a:cs typeface="Calibri" panose="020F0502020204030204" pitchFamily="34" charset="0"/>
              </a:rPr>
              <a:t>và</a:t>
            </a:r>
            <a:r>
              <a:rPr kumimoji="0" lang="en-US" sz="3600" b="0" i="0" u="none" strike="noStrike" kern="1200" cap="none" spc="0" normalizeH="0" baseline="0" noProof="0" dirty="0">
                <a:ln>
                  <a:noFill/>
                </a:ln>
                <a:solidFill>
                  <a:srgbClr val="4F81BD">
                    <a:lumMod val="50000"/>
                  </a:srgbClr>
                </a:solidFill>
                <a:effectLst/>
                <a:uLnTx/>
                <a:uFillTx/>
                <a:latin typeface="Calibri" panose="020F0502020204030204" pitchFamily="34" charset="0"/>
                <a:ea typeface="微软雅黑"/>
                <a:cs typeface="Calibri" panose="020F0502020204030204" pitchFamily="34" charset="0"/>
              </a:rPr>
              <a:t> </a:t>
            </a:r>
            <a:r>
              <a:rPr kumimoji="0" lang="en-US" sz="3600" b="0" i="0" u="none" strike="noStrike" kern="1200" cap="none" spc="0" normalizeH="0" baseline="0" noProof="0" dirty="0" err="1">
                <a:ln>
                  <a:noFill/>
                </a:ln>
                <a:solidFill>
                  <a:srgbClr val="4F81BD">
                    <a:lumMod val="50000"/>
                  </a:srgbClr>
                </a:solidFill>
                <a:effectLst/>
                <a:uLnTx/>
                <a:uFillTx/>
                <a:latin typeface="Calibri" panose="020F0502020204030204" pitchFamily="34" charset="0"/>
                <a:ea typeface="微软雅黑"/>
                <a:cs typeface="Calibri" panose="020F0502020204030204" pitchFamily="34" charset="0"/>
              </a:rPr>
              <a:t>thực</a:t>
            </a:r>
            <a:r>
              <a:rPr kumimoji="0" lang="en-US" sz="3600" b="0" i="0" u="none" strike="noStrike" kern="1200" cap="none" spc="0" normalizeH="0" baseline="0" noProof="0" dirty="0">
                <a:ln>
                  <a:noFill/>
                </a:ln>
                <a:solidFill>
                  <a:srgbClr val="4F81BD">
                    <a:lumMod val="50000"/>
                  </a:srgbClr>
                </a:solidFill>
                <a:effectLst/>
                <a:uLnTx/>
                <a:uFillTx/>
                <a:latin typeface="Calibri" panose="020F0502020204030204" pitchFamily="34" charset="0"/>
                <a:ea typeface="微软雅黑"/>
                <a:cs typeface="Calibri" panose="020F0502020204030204" pitchFamily="34" charset="0"/>
              </a:rPr>
              <a:t> </a:t>
            </a:r>
            <a:r>
              <a:rPr kumimoji="0" lang="en-US" sz="3600" b="0" i="0" u="none" strike="noStrike" kern="1200" cap="none" spc="0" normalizeH="0" baseline="0" noProof="0" dirty="0" err="1">
                <a:ln>
                  <a:noFill/>
                </a:ln>
                <a:solidFill>
                  <a:srgbClr val="4F81BD">
                    <a:lumMod val="50000"/>
                  </a:srgbClr>
                </a:solidFill>
                <a:effectLst/>
                <a:uLnTx/>
                <a:uFillTx/>
                <a:latin typeface="Calibri" panose="020F0502020204030204" pitchFamily="34" charset="0"/>
                <a:ea typeface="微软雅黑"/>
                <a:cs typeface="Calibri" panose="020F0502020204030204" pitchFamily="34" charset="0"/>
              </a:rPr>
              <a:t>hiện</a:t>
            </a:r>
            <a:r>
              <a:rPr kumimoji="0" lang="en-US" sz="3600" b="0" i="0" u="none" strike="noStrike" kern="1200" cap="none" spc="0" normalizeH="0" baseline="0" noProof="0" dirty="0">
                <a:ln>
                  <a:noFill/>
                </a:ln>
                <a:solidFill>
                  <a:srgbClr val="4F81BD">
                    <a:lumMod val="50000"/>
                  </a:srgbClr>
                </a:solidFill>
                <a:effectLst/>
                <a:uLnTx/>
                <a:uFillTx/>
                <a:latin typeface="Calibri" panose="020F0502020204030204" pitchFamily="34" charset="0"/>
                <a:ea typeface="微软雅黑"/>
                <a:cs typeface="Calibri" panose="020F0502020204030204" pitchFamily="34" charset="0"/>
              </a:rPr>
              <a:t> </a:t>
            </a:r>
            <a:r>
              <a:rPr kumimoji="0" lang="en-US" sz="3600" b="0" i="0" u="none" strike="noStrike" kern="1200" cap="none" spc="0" normalizeH="0" baseline="0" noProof="0" dirty="0" err="1">
                <a:ln>
                  <a:noFill/>
                </a:ln>
                <a:solidFill>
                  <a:srgbClr val="4F81BD">
                    <a:lumMod val="50000"/>
                  </a:srgbClr>
                </a:solidFill>
                <a:effectLst/>
                <a:uLnTx/>
                <a:uFillTx/>
                <a:latin typeface="Calibri" panose="020F0502020204030204" pitchFamily="34" charset="0"/>
                <a:ea typeface="微软雅黑"/>
                <a:cs typeface="Calibri" panose="020F0502020204030204" pitchFamily="34" charset="0"/>
              </a:rPr>
              <a:t>các</a:t>
            </a:r>
            <a:r>
              <a:rPr kumimoji="0" lang="en-US" sz="3600" b="0" i="0" u="none" strike="noStrike" kern="1200" cap="none" spc="0" normalizeH="0" baseline="0" noProof="0" dirty="0">
                <a:ln>
                  <a:noFill/>
                </a:ln>
                <a:solidFill>
                  <a:srgbClr val="4F81BD">
                    <a:lumMod val="50000"/>
                  </a:srgbClr>
                </a:solidFill>
                <a:effectLst/>
                <a:uLnTx/>
                <a:uFillTx/>
                <a:latin typeface="Calibri" panose="020F0502020204030204" pitchFamily="34" charset="0"/>
                <a:ea typeface="微软雅黑"/>
                <a:cs typeface="Calibri" panose="020F0502020204030204" pitchFamily="34" charset="0"/>
              </a:rPr>
              <a:t> </a:t>
            </a:r>
            <a:r>
              <a:rPr kumimoji="0" lang="en-US" sz="3600" b="0" i="0" u="none" strike="noStrike" kern="1200" cap="none" spc="0" normalizeH="0" baseline="0" noProof="0" dirty="0" err="1">
                <a:ln>
                  <a:noFill/>
                </a:ln>
                <a:solidFill>
                  <a:srgbClr val="4F81BD">
                    <a:lumMod val="50000"/>
                  </a:srgbClr>
                </a:solidFill>
                <a:effectLst/>
                <a:uLnTx/>
                <a:uFillTx/>
                <a:latin typeface="Calibri" panose="020F0502020204030204" pitchFamily="34" charset="0"/>
                <a:ea typeface="微软雅黑"/>
                <a:cs typeface="Calibri" panose="020F0502020204030204" pitchFamily="34" charset="0"/>
              </a:rPr>
              <a:t>yêu</a:t>
            </a:r>
            <a:r>
              <a:rPr kumimoji="0" lang="en-US" sz="3600" b="0" i="0" u="none" strike="noStrike" kern="1200" cap="none" spc="0" normalizeH="0" baseline="0" noProof="0" dirty="0">
                <a:ln>
                  <a:noFill/>
                </a:ln>
                <a:solidFill>
                  <a:srgbClr val="4F81BD">
                    <a:lumMod val="50000"/>
                  </a:srgbClr>
                </a:solidFill>
                <a:effectLst/>
                <a:uLnTx/>
                <a:uFillTx/>
                <a:latin typeface="Calibri" panose="020F0502020204030204" pitchFamily="34" charset="0"/>
                <a:ea typeface="微软雅黑"/>
                <a:cs typeface="Calibri" panose="020F0502020204030204" pitchFamily="34" charset="0"/>
              </a:rPr>
              <a:t> </a:t>
            </a:r>
            <a:r>
              <a:rPr kumimoji="0" lang="en-US" sz="3600" b="0" i="0" u="none" strike="noStrike" kern="1200" cap="none" spc="0" normalizeH="0" baseline="0" noProof="0" dirty="0" err="1">
                <a:ln>
                  <a:noFill/>
                </a:ln>
                <a:solidFill>
                  <a:srgbClr val="4F81BD">
                    <a:lumMod val="50000"/>
                  </a:srgbClr>
                </a:solidFill>
                <a:effectLst/>
                <a:uLnTx/>
                <a:uFillTx/>
                <a:latin typeface="Calibri" panose="020F0502020204030204" pitchFamily="34" charset="0"/>
                <a:ea typeface="微软雅黑"/>
                <a:cs typeface="Calibri" panose="020F0502020204030204" pitchFamily="34" charset="0"/>
              </a:rPr>
              <a:t>cầu</a:t>
            </a:r>
            <a:endParaRPr kumimoji="0" lang="en-US" sz="3600" b="0" i="0" u="none" strike="noStrike" kern="1200" cap="none" spc="0" normalizeH="0" baseline="0" noProof="0" dirty="0">
              <a:ln>
                <a:noFill/>
              </a:ln>
              <a:solidFill>
                <a:srgbClr val="4F81BD">
                  <a:lumMod val="50000"/>
                </a:srgbClr>
              </a:solidFill>
              <a:effectLst/>
              <a:uLnTx/>
              <a:uFillTx/>
              <a:latin typeface="Calibri" panose="020F0502020204030204" pitchFamily="34" charset="0"/>
              <a:ea typeface="微软雅黑"/>
              <a:cs typeface="Calibri" panose="020F0502020204030204" pitchFamily="34" charset="0"/>
            </a:endParaRPr>
          </a:p>
        </p:txBody>
      </p:sp>
      <p:pic>
        <p:nvPicPr>
          <p:cNvPr id="11" name="图片 14">
            <a:extLst>
              <a:ext uri="{FF2B5EF4-FFF2-40B4-BE49-F238E27FC236}">
                <a16:creationId xmlns:a16="http://schemas.microsoft.com/office/drawing/2014/main" id="{D0EAECAF-0263-41E4-BF0B-3C1601196DD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89796" y="1067166"/>
            <a:ext cx="1034443" cy="848774"/>
          </a:xfrm>
          <a:prstGeom prst="rect">
            <a:avLst/>
          </a:prstGeom>
        </p:spPr>
      </p:pic>
      <p:sp>
        <p:nvSpPr>
          <p:cNvPr id="12" name="Rectangle 11">
            <a:extLst>
              <a:ext uri="{FF2B5EF4-FFF2-40B4-BE49-F238E27FC236}">
                <a16:creationId xmlns:a16="http://schemas.microsoft.com/office/drawing/2014/main" id="{BF5FB88A-633F-406C-A09F-8CD813D464CE}"/>
              </a:ext>
            </a:extLst>
          </p:cNvPr>
          <p:cNvSpPr/>
          <p:nvPr/>
        </p:nvSpPr>
        <p:spPr>
          <a:xfrm>
            <a:off x="2498421" y="1199166"/>
            <a:ext cx="8115940" cy="584775"/>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4BACC6">
                    <a:lumMod val="50000"/>
                  </a:srgbClr>
                </a:solidFill>
                <a:effectLst/>
                <a:uLnTx/>
                <a:uFillTx/>
                <a:latin typeface="Calibri" panose="020F0502020204030204" pitchFamily="34" charset="0"/>
                <a:ea typeface="微软雅黑"/>
                <a:cs typeface="Calibri" panose="020F0502020204030204" pitchFamily="34" charset="0"/>
              </a:rPr>
              <a:t>1. Gạch chân dưới tiếng/từ khó đọc, dễ viết sai.</a:t>
            </a:r>
          </a:p>
        </p:txBody>
      </p:sp>
      <p:pic>
        <p:nvPicPr>
          <p:cNvPr id="15" name="Picture 14">
            <a:extLst>
              <a:ext uri="{FF2B5EF4-FFF2-40B4-BE49-F238E27FC236}">
                <a16:creationId xmlns:a16="http://schemas.microsoft.com/office/drawing/2014/main" id="{2F6468C1-583D-4C05-A2EC-1EA40B16D29F}"/>
              </a:ext>
            </a:extLst>
          </p:cNvPr>
          <p:cNvPicPr>
            <a:picLocks noChangeAspect="1"/>
          </p:cNvPicPr>
          <p:nvPr/>
        </p:nvPicPr>
        <p:blipFill>
          <a:blip r:embed="rId4"/>
          <a:stretch>
            <a:fillRect/>
          </a:stretch>
        </p:blipFill>
        <p:spPr>
          <a:xfrm>
            <a:off x="1270272" y="2442494"/>
            <a:ext cx="1030313" cy="853514"/>
          </a:xfrm>
          <a:prstGeom prst="rect">
            <a:avLst/>
          </a:prstGeom>
        </p:spPr>
      </p:pic>
      <p:sp>
        <p:nvSpPr>
          <p:cNvPr id="16" name="Rectangle 15">
            <a:extLst>
              <a:ext uri="{FF2B5EF4-FFF2-40B4-BE49-F238E27FC236}">
                <a16:creationId xmlns:a16="http://schemas.microsoft.com/office/drawing/2014/main" id="{97874B29-7EA9-406B-82AF-D27564CF32A0}"/>
              </a:ext>
            </a:extLst>
          </p:cNvPr>
          <p:cNvSpPr/>
          <p:nvPr/>
        </p:nvSpPr>
        <p:spPr>
          <a:xfrm>
            <a:off x="2494291" y="2503912"/>
            <a:ext cx="8353693" cy="58477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4BACC6">
                    <a:lumMod val="50000"/>
                  </a:srgbClr>
                </a:solidFill>
                <a:effectLst/>
                <a:uLnTx/>
                <a:uFillTx/>
                <a:latin typeface="Calibri"/>
                <a:ea typeface="微软雅黑"/>
                <a:cs typeface="Calibri" panose="020F0502020204030204" pitchFamily="34" charset="0"/>
                <a:sym typeface="Arial"/>
              </a:rPr>
              <a:t>2</a:t>
            </a:r>
            <a:r>
              <a:rPr kumimoji="0" lang="vi-VN" sz="3200" b="0" i="0" u="none" strike="noStrike" kern="1200" cap="none" spc="0" normalizeH="0" baseline="0" noProof="0" dirty="0">
                <a:ln>
                  <a:noFill/>
                </a:ln>
                <a:solidFill>
                  <a:srgbClr val="4BACC6">
                    <a:lumMod val="50000"/>
                  </a:srgbClr>
                </a:solidFill>
                <a:effectLst/>
                <a:uLnTx/>
                <a:uFillTx/>
                <a:latin typeface="Calibri" panose="020F0502020204030204" pitchFamily="34" charset="0"/>
                <a:ea typeface="微软雅黑"/>
                <a:cs typeface="Calibri" panose="020F0502020204030204" pitchFamily="34" charset="0"/>
                <a:sym typeface="Arial"/>
              </a:rPr>
              <a:t>. Em cần lưu ý điều gì khi trình bày bài viết</a:t>
            </a:r>
            <a:r>
              <a:rPr kumimoji="0" lang="en-US" sz="3200" b="0" i="0" u="none" strike="noStrike" kern="1200" cap="none" spc="0" normalizeH="0" baseline="0" noProof="0" dirty="0">
                <a:ln>
                  <a:noFill/>
                </a:ln>
                <a:solidFill>
                  <a:srgbClr val="4BACC6">
                    <a:lumMod val="50000"/>
                  </a:srgbClr>
                </a:solidFill>
                <a:effectLst/>
                <a:uLnTx/>
                <a:uFillTx/>
                <a:latin typeface="Calibri"/>
                <a:ea typeface="微软雅黑"/>
                <a:cs typeface="Calibri" panose="020F0502020204030204" pitchFamily="34" charset="0"/>
                <a:sym typeface="Arial"/>
              </a:rPr>
              <a:t>.</a:t>
            </a:r>
          </a:p>
        </p:txBody>
      </p:sp>
    </p:spTree>
    <p:extLst>
      <p:ext uri="{BB962C8B-B14F-4D97-AF65-F5344CB8AC3E}">
        <p14:creationId xmlns:p14="http://schemas.microsoft.com/office/powerpoint/2010/main" val="288019559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barn(inVertical)">
                                      <p:cBhvr>
                                        <p:cTn id="2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千图网海量PPT模板www.58pic.com​​">
  <a:themeElements>
    <a:clrScheme name="自定义 2178">
      <a:dk1>
        <a:sysClr val="windowText" lastClr="000000"/>
      </a:dk1>
      <a:lt1>
        <a:sysClr val="window" lastClr="FFFFFF"/>
      </a:lt1>
      <a:dk2>
        <a:srgbClr val="44546A"/>
      </a:dk2>
      <a:lt2>
        <a:srgbClr val="E7E6E6"/>
      </a:lt2>
      <a:accent1>
        <a:srgbClr val="38B692"/>
      </a:accent1>
      <a:accent2>
        <a:srgbClr val="38B692"/>
      </a:accent2>
      <a:accent3>
        <a:srgbClr val="38B692"/>
      </a:accent3>
      <a:accent4>
        <a:srgbClr val="38B692"/>
      </a:accent4>
      <a:accent5>
        <a:srgbClr val="38B692"/>
      </a:accent5>
      <a:accent6>
        <a:srgbClr val="38B692"/>
      </a:accent6>
      <a:hlink>
        <a:srgbClr val="0563C1"/>
      </a:hlink>
      <a:folHlink>
        <a:srgbClr val="954F72"/>
      </a:folHlink>
    </a:clrScheme>
    <a:fontScheme name="rdbvzni0">
      <a:majorFont>
        <a:latin typeface="字魂59号-创粗黑" panose="020F0302020204030204"/>
        <a:ea typeface="字魂59号-创粗黑"/>
        <a:cs typeface=""/>
      </a:majorFont>
      <a:minorFont>
        <a:latin typeface="字魂59号-创粗黑" panose="020F0502020204030204"/>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456</Words>
  <Application>Microsoft Office PowerPoint</Application>
  <PresentationFormat>Widescreen</PresentationFormat>
  <Paragraphs>49</Paragraphs>
  <Slides>20</Slides>
  <Notes>6</Notes>
  <HiddenSlides>0</HiddenSlides>
  <MMClips>0</MMClips>
  <ScaleCrop>false</ScaleCrop>
  <HeadingPairs>
    <vt:vector size="6" baseType="variant">
      <vt:variant>
        <vt:lpstr>Fonts Used</vt:lpstr>
      </vt:variant>
      <vt:variant>
        <vt:i4>12</vt:i4>
      </vt:variant>
      <vt:variant>
        <vt:lpstr>Theme</vt:lpstr>
      </vt:variant>
      <vt:variant>
        <vt:i4>4</vt:i4>
      </vt:variant>
      <vt:variant>
        <vt:lpstr>Slide Titles</vt:lpstr>
      </vt:variant>
      <vt:variant>
        <vt:i4>20</vt:i4>
      </vt:variant>
    </vt:vector>
  </HeadingPairs>
  <TitlesOfParts>
    <vt:vector size="36" baseType="lpstr">
      <vt:lpstr>等线</vt:lpstr>
      <vt:lpstr>等线 Light</vt:lpstr>
      <vt:lpstr>Gloria Hallelujah</vt:lpstr>
      <vt:lpstr>微软雅黑</vt:lpstr>
      <vt:lpstr>字魂59号-创粗黑</vt:lpstr>
      <vt:lpstr>字魂70号-灵悦黑体</vt:lpstr>
      <vt:lpstr>Arial</vt:lpstr>
      <vt:lpstr>Calibri</vt:lpstr>
      <vt:lpstr>Coiny</vt:lpstr>
      <vt:lpstr>Georgia</vt:lpstr>
      <vt:lpstr>HP001 4 hàng</vt:lpstr>
      <vt:lpstr>HP001 5 hàng</vt:lpstr>
      <vt:lpstr>千图网海量PPT模板www.58pic.com​​</vt:lpstr>
      <vt:lpstr>Office 主题​​</vt:lpstr>
      <vt:lpstr>1_千图网海量PPT模板www.58pic.com​​</vt:lpstr>
      <vt:lpstr>1_Simple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19</cp:revision>
  <dcterms:created xsi:type="dcterms:W3CDTF">2022-08-10T00:41:10Z</dcterms:created>
  <dcterms:modified xsi:type="dcterms:W3CDTF">2022-08-10T01:06:13Z</dcterms:modified>
</cp:coreProperties>
</file>