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5" r:id="rId3"/>
    <p:sldMasterId id="2147483723" r:id="rId4"/>
    <p:sldMasterId id="2147483731" r:id="rId5"/>
  </p:sldMasterIdLst>
  <p:notesMasterIdLst>
    <p:notesMasterId r:id="rId32"/>
  </p:notesMasterIdLst>
  <p:sldIdLst>
    <p:sldId id="279" r:id="rId6"/>
    <p:sldId id="260" r:id="rId7"/>
    <p:sldId id="533" r:id="rId8"/>
    <p:sldId id="292" r:id="rId9"/>
    <p:sldId id="299" r:id="rId10"/>
    <p:sldId id="2636" r:id="rId11"/>
    <p:sldId id="316" r:id="rId12"/>
    <p:sldId id="326" r:id="rId13"/>
    <p:sldId id="329" r:id="rId14"/>
    <p:sldId id="308" r:id="rId15"/>
    <p:sldId id="330" r:id="rId16"/>
    <p:sldId id="331" r:id="rId17"/>
    <p:sldId id="332" r:id="rId18"/>
    <p:sldId id="288" r:id="rId19"/>
    <p:sldId id="334" r:id="rId20"/>
    <p:sldId id="335" r:id="rId21"/>
    <p:sldId id="336" r:id="rId22"/>
    <p:sldId id="337" r:id="rId23"/>
    <p:sldId id="341" r:id="rId24"/>
    <p:sldId id="2637" r:id="rId25"/>
    <p:sldId id="2639" r:id="rId26"/>
    <p:sldId id="2638" r:id="rId27"/>
    <p:sldId id="530" r:id="rId28"/>
    <p:sldId id="2640" r:id="rId29"/>
    <p:sldId id="2641" r:id="rId30"/>
    <p:sldId id="324"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28" y="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D2C00E-89B4-4669-87E8-FBDBFE6F31E2}" type="datetimeFigureOut">
              <a:rPr lang="en-US" smtClean="0"/>
              <a:t>9/29/2022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0A3B1F-4895-46AF-A1DE-D0C6B88A5559}" type="slidenum">
              <a:rPr lang="en-US" smtClean="0"/>
              <a:t>‹#›</a:t>
            </a:fld>
            <a:endParaRPr lang="en-US"/>
          </a:p>
        </p:txBody>
      </p:sp>
    </p:spTree>
    <p:extLst>
      <p:ext uri="{BB962C8B-B14F-4D97-AF65-F5344CB8AC3E}">
        <p14:creationId xmlns:p14="http://schemas.microsoft.com/office/powerpoint/2010/main" val="1857231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AD9F8-C5F4-44F1-B06C-F2E34AD3C73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393843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AD9F8-C5F4-44F1-B06C-F2E34AD3C73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639592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AD9F8-C5F4-44F1-B06C-F2E34AD3C73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7730524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AD9F8-C5F4-44F1-B06C-F2E34AD3C73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553114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AD9F8-C5F4-44F1-B06C-F2E34AD3C73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364788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AD9F8-C5F4-44F1-B06C-F2E34AD3C73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9062076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AD9F8-C5F4-44F1-B06C-F2E34AD3C73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853623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AD9F8-C5F4-44F1-B06C-F2E34AD3C73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5274481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AD9F8-C5F4-44F1-B06C-F2E34AD3C73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638881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AD9F8-C5F4-44F1-B06C-F2E34AD3C73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5572579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AD9F8-C5F4-44F1-B06C-F2E34AD3C73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8337374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Bấm vào bông hoa, sau đó bấm vào câu hỏi</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AD9F8-C5F4-44F1-B06C-F2E34AD3C73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2103885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AD9F8-C5F4-44F1-B06C-F2E34AD3C73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2463384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AD9F8-C5F4-44F1-B06C-F2E34AD3C73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55311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AD9F8-C5F4-44F1-B06C-F2E34AD3C73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55311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AD9F8-C5F4-44F1-B06C-F2E34AD3C73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8434388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AD9F8-C5F4-44F1-B06C-F2E34AD3C73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2339743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AD9F8-C5F4-44F1-B06C-F2E34AD3C73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0300047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AD9F8-C5F4-44F1-B06C-F2E34AD3C73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6116177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AD9F8-C5F4-44F1-B06C-F2E34AD3C73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1134329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9.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4.xml"/><Relationship Id="rId4" Type="http://schemas.openxmlformats.org/officeDocument/2006/relationships/image" Target="../media/image13.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14.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4.xml"/><Relationship Id="rId4" Type="http://schemas.openxmlformats.org/officeDocument/2006/relationships/image" Target="../media/image1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16.pn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573872786"/>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0"/>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530820CF-B880-4189-942D-D702A7CBA730}" type="datetimeFigureOut">
              <a:rPr lang="zh-CN" altLang="en-US" smtClean="0"/>
              <a:t>2022/9/29</a:t>
            </a:fld>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80520428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垂直排列标题与文本">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221416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93F9985-D482-4D1F-8A05-25EF1AFA2FC5}"/>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0" y="-26316"/>
            <a:ext cx="12192000" cy="6819741"/>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2600635"/>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6CC0A-D042-4CA8-05D4-5E03E181DBE9}"/>
              </a:ext>
            </a:extLst>
          </p:cNvPr>
          <p:cNvSpPr>
            <a:spLocks noGrp="1"/>
          </p:cNvSpPr>
          <p:nvPr>
            <p:ph type="ctrTitle"/>
          </p:nvPr>
        </p:nvSpPr>
        <p:spPr>
          <a:xfrm>
            <a:off x="1524000" y="1122364"/>
            <a:ext cx="9144000" cy="2387600"/>
          </a:xfrm>
          <a:prstGeom prst="rect">
            <a:avLst/>
          </a:prstGeom>
        </p:spPr>
        <p:txBody>
          <a:bodyPr anchor="b"/>
          <a:lstStyle>
            <a:lvl1pPr algn="ctr">
              <a:defRPr sz="5998"/>
            </a:lvl1pPr>
          </a:lstStyle>
          <a:p>
            <a:r>
              <a:rPr lang="en-US"/>
              <a:t>Click to edit Master title style</a:t>
            </a:r>
          </a:p>
        </p:txBody>
      </p:sp>
      <p:sp>
        <p:nvSpPr>
          <p:cNvPr id="3" name="Subtitle 2">
            <a:extLst>
              <a:ext uri="{FF2B5EF4-FFF2-40B4-BE49-F238E27FC236}">
                <a16:creationId xmlns:a16="http://schemas.microsoft.com/office/drawing/2014/main" id="{4DB5B727-A22B-970F-A1D6-D40D5067F208}"/>
              </a:ext>
            </a:extLst>
          </p:cNvPr>
          <p:cNvSpPr>
            <a:spLocks noGrp="1"/>
          </p:cNvSpPr>
          <p:nvPr>
            <p:ph type="subTitle" idx="1"/>
          </p:nvPr>
        </p:nvSpPr>
        <p:spPr>
          <a:xfrm>
            <a:off x="1524000" y="3602039"/>
            <a:ext cx="9144000" cy="1655762"/>
          </a:xfrm>
          <a:prstGeom prst="rect">
            <a:avLst/>
          </a:prstGeom>
        </p:spPr>
        <p:txBody>
          <a:bodyPr/>
          <a:lstStyle>
            <a:lvl1pPr marL="0" indent="0" algn="ctr">
              <a:buNone/>
              <a:defRPr sz="2399"/>
            </a:lvl1pPr>
            <a:lvl2pPr marL="457051" indent="0" algn="ctr">
              <a:buNone/>
              <a:defRPr sz="1999"/>
            </a:lvl2pPr>
            <a:lvl3pPr marL="914103" indent="0" algn="ctr">
              <a:buNone/>
              <a:defRPr sz="1799"/>
            </a:lvl3pPr>
            <a:lvl4pPr marL="1371154" indent="0" algn="ctr">
              <a:buNone/>
              <a:defRPr sz="1599"/>
            </a:lvl4pPr>
            <a:lvl5pPr marL="1828206" indent="0" algn="ctr">
              <a:buNone/>
              <a:defRPr sz="1599"/>
            </a:lvl5pPr>
            <a:lvl6pPr marL="2285257" indent="0" algn="ctr">
              <a:buNone/>
              <a:defRPr sz="1599"/>
            </a:lvl6pPr>
            <a:lvl7pPr marL="2742308" indent="0" algn="ctr">
              <a:buNone/>
              <a:defRPr sz="1599"/>
            </a:lvl7pPr>
            <a:lvl8pPr marL="3199360" indent="0" algn="ctr">
              <a:buNone/>
              <a:defRPr sz="1599"/>
            </a:lvl8pPr>
            <a:lvl9pPr marL="3656411" indent="0" algn="ctr">
              <a:buNone/>
              <a:defRPr sz="1599"/>
            </a:lvl9pPr>
          </a:lstStyle>
          <a:p>
            <a:r>
              <a:rPr lang="en-US"/>
              <a:t>Click to edit Master subtitle style</a:t>
            </a:r>
          </a:p>
        </p:txBody>
      </p:sp>
      <p:sp>
        <p:nvSpPr>
          <p:cNvPr id="4" name="Date Placeholder 3">
            <a:extLst>
              <a:ext uri="{FF2B5EF4-FFF2-40B4-BE49-F238E27FC236}">
                <a16:creationId xmlns:a16="http://schemas.microsoft.com/office/drawing/2014/main" id="{DDA25371-A9C2-A7DE-2687-147B3BBA018F}"/>
              </a:ext>
            </a:extLst>
          </p:cNvPr>
          <p:cNvSpPr>
            <a:spLocks noGrp="1"/>
          </p:cNvSpPr>
          <p:nvPr>
            <p:ph type="dt" sz="half" idx="10"/>
          </p:nvPr>
        </p:nvSpPr>
        <p:spPr>
          <a:xfrm>
            <a:off x="838200" y="6356351"/>
            <a:ext cx="2743200" cy="365125"/>
          </a:xfrm>
          <a:prstGeom prst="rect">
            <a:avLst/>
          </a:prstGeom>
        </p:spPr>
        <p:txBody>
          <a:bodyPr/>
          <a:lstStyle/>
          <a:p>
            <a:fld id="{9E3DAD39-69E1-462F-B1A8-B7D4EEA61CED}" type="datetimeFigureOut">
              <a:rPr lang="en-US" smtClean="0"/>
              <a:t>9/29/2022</a:t>
            </a:fld>
            <a:endParaRPr lang="en-US"/>
          </a:p>
        </p:txBody>
      </p:sp>
      <p:sp>
        <p:nvSpPr>
          <p:cNvPr id="5" name="Footer Placeholder 4">
            <a:extLst>
              <a:ext uri="{FF2B5EF4-FFF2-40B4-BE49-F238E27FC236}">
                <a16:creationId xmlns:a16="http://schemas.microsoft.com/office/drawing/2014/main" id="{E3208308-7D9D-031C-1A8A-9383D417D8DE}"/>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B630DE2-0A07-3110-1A58-A3461A23E264}"/>
              </a:ext>
            </a:extLst>
          </p:cNvPr>
          <p:cNvSpPr>
            <a:spLocks noGrp="1"/>
          </p:cNvSpPr>
          <p:nvPr>
            <p:ph type="sldNum" sz="quarter" idx="12"/>
          </p:nvPr>
        </p:nvSpPr>
        <p:spPr>
          <a:xfrm>
            <a:off x="8610600" y="6356351"/>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371765250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E417E-C5D8-7E72-689B-0C0A7F7EA7B4}"/>
              </a:ext>
            </a:extLst>
          </p:cNvPr>
          <p:cNvSpPr>
            <a:spLocks noGrp="1"/>
          </p:cNvSpPr>
          <p:nvPr>
            <p:ph type="title"/>
          </p:nvPr>
        </p:nvSpPr>
        <p:spPr>
          <a:xfrm>
            <a:off x="838200" y="365126"/>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F4F91E4-41E1-3932-9D70-972C2B45B5B0}"/>
              </a:ext>
            </a:extLst>
          </p:cNvPr>
          <p:cNvSpPr>
            <a:spLocks noGrp="1"/>
          </p:cNvSpPr>
          <p:nvPr>
            <p:ph idx="1"/>
          </p:nvPr>
        </p:nvSpPr>
        <p:spPr>
          <a:xfrm>
            <a:off x="838200" y="1825626"/>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849AB3-D212-681C-9140-9C25662E09D7}"/>
              </a:ext>
            </a:extLst>
          </p:cNvPr>
          <p:cNvSpPr>
            <a:spLocks noGrp="1"/>
          </p:cNvSpPr>
          <p:nvPr>
            <p:ph type="dt" sz="half" idx="10"/>
          </p:nvPr>
        </p:nvSpPr>
        <p:spPr>
          <a:xfrm>
            <a:off x="838200" y="6356351"/>
            <a:ext cx="2743200" cy="365125"/>
          </a:xfrm>
          <a:prstGeom prst="rect">
            <a:avLst/>
          </a:prstGeom>
        </p:spPr>
        <p:txBody>
          <a:bodyPr/>
          <a:lstStyle/>
          <a:p>
            <a:fld id="{9E3DAD39-69E1-462F-B1A8-B7D4EEA61CED}" type="datetimeFigureOut">
              <a:rPr lang="en-US" smtClean="0"/>
              <a:t>9/29/2022</a:t>
            </a:fld>
            <a:endParaRPr lang="en-US"/>
          </a:p>
        </p:txBody>
      </p:sp>
      <p:sp>
        <p:nvSpPr>
          <p:cNvPr id="5" name="Footer Placeholder 4">
            <a:extLst>
              <a:ext uri="{FF2B5EF4-FFF2-40B4-BE49-F238E27FC236}">
                <a16:creationId xmlns:a16="http://schemas.microsoft.com/office/drawing/2014/main" id="{2BF67D49-1885-3D08-65FC-6EBC84CC608C}"/>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51E0DC4-5828-80C4-C00D-164BE0DB42F4}"/>
              </a:ext>
            </a:extLst>
          </p:cNvPr>
          <p:cNvSpPr>
            <a:spLocks noGrp="1"/>
          </p:cNvSpPr>
          <p:nvPr>
            <p:ph type="sldNum" sz="quarter" idx="12"/>
          </p:nvPr>
        </p:nvSpPr>
        <p:spPr>
          <a:xfrm>
            <a:off x="8610600" y="6356351"/>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336516986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81EC2-83EE-ACB0-7A34-69A59EC82125}"/>
              </a:ext>
            </a:extLst>
          </p:cNvPr>
          <p:cNvSpPr>
            <a:spLocks noGrp="1"/>
          </p:cNvSpPr>
          <p:nvPr>
            <p:ph type="title"/>
          </p:nvPr>
        </p:nvSpPr>
        <p:spPr>
          <a:xfrm>
            <a:off x="831851" y="1709739"/>
            <a:ext cx="10515600" cy="2852737"/>
          </a:xfrm>
          <a:prstGeom prst="rect">
            <a:avLst/>
          </a:prstGeom>
        </p:spPr>
        <p:txBody>
          <a:bodyPr anchor="b"/>
          <a:lstStyle>
            <a:lvl1pPr>
              <a:defRPr sz="5998"/>
            </a:lvl1pPr>
          </a:lstStyle>
          <a:p>
            <a:r>
              <a:rPr lang="en-US"/>
              <a:t>Click to edit Master title style</a:t>
            </a:r>
          </a:p>
        </p:txBody>
      </p:sp>
      <p:sp>
        <p:nvSpPr>
          <p:cNvPr id="3" name="Text Placeholder 2">
            <a:extLst>
              <a:ext uri="{FF2B5EF4-FFF2-40B4-BE49-F238E27FC236}">
                <a16:creationId xmlns:a16="http://schemas.microsoft.com/office/drawing/2014/main" id="{1E0CEAE0-087D-327E-B53B-794A3ED67D77}"/>
              </a:ext>
            </a:extLst>
          </p:cNvPr>
          <p:cNvSpPr>
            <a:spLocks noGrp="1"/>
          </p:cNvSpPr>
          <p:nvPr>
            <p:ph type="body" idx="1"/>
          </p:nvPr>
        </p:nvSpPr>
        <p:spPr>
          <a:xfrm>
            <a:off x="831851" y="4589463"/>
            <a:ext cx="10515600" cy="1500188"/>
          </a:xfrm>
          <a:prstGeom prst="rect">
            <a:avLst/>
          </a:prstGeom>
        </p:spPr>
        <p:txBody>
          <a:bodyPr/>
          <a:lstStyle>
            <a:lvl1pPr marL="0" indent="0">
              <a:buNone/>
              <a:defRPr sz="2399">
                <a:solidFill>
                  <a:schemeClr val="tx1">
                    <a:tint val="75000"/>
                  </a:schemeClr>
                </a:solidFill>
              </a:defRPr>
            </a:lvl1pPr>
            <a:lvl2pPr marL="457051" indent="0">
              <a:buNone/>
              <a:defRPr sz="1999">
                <a:solidFill>
                  <a:schemeClr val="tx1">
                    <a:tint val="75000"/>
                  </a:schemeClr>
                </a:solidFill>
              </a:defRPr>
            </a:lvl2pPr>
            <a:lvl3pPr marL="914103" indent="0">
              <a:buNone/>
              <a:defRPr sz="1799">
                <a:solidFill>
                  <a:schemeClr val="tx1">
                    <a:tint val="75000"/>
                  </a:schemeClr>
                </a:solidFill>
              </a:defRPr>
            </a:lvl3pPr>
            <a:lvl4pPr marL="1371154" indent="0">
              <a:buNone/>
              <a:defRPr sz="1599">
                <a:solidFill>
                  <a:schemeClr val="tx1">
                    <a:tint val="75000"/>
                  </a:schemeClr>
                </a:solidFill>
              </a:defRPr>
            </a:lvl4pPr>
            <a:lvl5pPr marL="1828206" indent="0">
              <a:buNone/>
              <a:defRPr sz="1599">
                <a:solidFill>
                  <a:schemeClr val="tx1">
                    <a:tint val="75000"/>
                  </a:schemeClr>
                </a:solidFill>
              </a:defRPr>
            </a:lvl5pPr>
            <a:lvl6pPr marL="2285257" indent="0">
              <a:buNone/>
              <a:defRPr sz="1599">
                <a:solidFill>
                  <a:schemeClr val="tx1">
                    <a:tint val="75000"/>
                  </a:schemeClr>
                </a:solidFill>
              </a:defRPr>
            </a:lvl6pPr>
            <a:lvl7pPr marL="2742308" indent="0">
              <a:buNone/>
              <a:defRPr sz="1599">
                <a:solidFill>
                  <a:schemeClr val="tx1">
                    <a:tint val="75000"/>
                  </a:schemeClr>
                </a:solidFill>
              </a:defRPr>
            </a:lvl7pPr>
            <a:lvl8pPr marL="3199360" indent="0">
              <a:buNone/>
              <a:defRPr sz="1599">
                <a:solidFill>
                  <a:schemeClr val="tx1">
                    <a:tint val="75000"/>
                  </a:schemeClr>
                </a:solidFill>
              </a:defRPr>
            </a:lvl8pPr>
            <a:lvl9pPr marL="3656411" indent="0">
              <a:buNone/>
              <a:defRPr sz="1599">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74D6D42-C6E7-D286-8F59-CC96E370B2BD}"/>
              </a:ext>
            </a:extLst>
          </p:cNvPr>
          <p:cNvSpPr>
            <a:spLocks noGrp="1"/>
          </p:cNvSpPr>
          <p:nvPr>
            <p:ph type="dt" sz="half" idx="10"/>
          </p:nvPr>
        </p:nvSpPr>
        <p:spPr>
          <a:xfrm>
            <a:off x="838200" y="6356351"/>
            <a:ext cx="2743200" cy="365125"/>
          </a:xfrm>
          <a:prstGeom prst="rect">
            <a:avLst/>
          </a:prstGeom>
        </p:spPr>
        <p:txBody>
          <a:bodyPr/>
          <a:lstStyle/>
          <a:p>
            <a:fld id="{9E3DAD39-69E1-462F-B1A8-B7D4EEA61CED}" type="datetimeFigureOut">
              <a:rPr lang="en-US" smtClean="0"/>
              <a:t>9/29/2022</a:t>
            </a:fld>
            <a:endParaRPr lang="en-US"/>
          </a:p>
        </p:txBody>
      </p:sp>
      <p:sp>
        <p:nvSpPr>
          <p:cNvPr id="5" name="Footer Placeholder 4">
            <a:extLst>
              <a:ext uri="{FF2B5EF4-FFF2-40B4-BE49-F238E27FC236}">
                <a16:creationId xmlns:a16="http://schemas.microsoft.com/office/drawing/2014/main" id="{A7ECD8D8-803B-8823-67EA-08128D522323}"/>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87E0F5E-7AF6-B90D-5D77-6D56A01392A3}"/>
              </a:ext>
            </a:extLst>
          </p:cNvPr>
          <p:cNvSpPr>
            <a:spLocks noGrp="1"/>
          </p:cNvSpPr>
          <p:nvPr>
            <p:ph type="sldNum" sz="quarter" idx="12"/>
          </p:nvPr>
        </p:nvSpPr>
        <p:spPr>
          <a:xfrm>
            <a:off x="8610600" y="6356351"/>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132629718"/>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F5287-7419-F68B-CC98-555F92AE6628}"/>
              </a:ext>
            </a:extLst>
          </p:cNvPr>
          <p:cNvSpPr>
            <a:spLocks noGrp="1"/>
          </p:cNvSpPr>
          <p:nvPr>
            <p:ph type="title"/>
          </p:nvPr>
        </p:nvSpPr>
        <p:spPr>
          <a:xfrm>
            <a:off x="838200" y="365126"/>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4A3547E-BCBE-EA35-6B72-43C8766DE9FE}"/>
              </a:ext>
            </a:extLst>
          </p:cNvPr>
          <p:cNvSpPr>
            <a:spLocks noGrp="1"/>
          </p:cNvSpPr>
          <p:nvPr>
            <p:ph sz="half" idx="1"/>
          </p:nvPr>
        </p:nvSpPr>
        <p:spPr>
          <a:xfrm>
            <a:off x="838200" y="1825626"/>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28B10DB-6A69-694C-9D89-12AD082ED1B0}"/>
              </a:ext>
            </a:extLst>
          </p:cNvPr>
          <p:cNvSpPr>
            <a:spLocks noGrp="1"/>
          </p:cNvSpPr>
          <p:nvPr>
            <p:ph sz="half" idx="2"/>
          </p:nvPr>
        </p:nvSpPr>
        <p:spPr>
          <a:xfrm>
            <a:off x="6172200" y="1825626"/>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D5C96C6-DEF3-50B3-00D5-799F80222983}"/>
              </a:ext>
            </a:extLst>
          </p:cNvPr>
          <p:cNvSpPr>
            <a:spLocks noGrp="1"/>
          </p:cNvSpPr>
          <p:nvPr>
            <p:ph type="dt" sz="half" idx="10"/>
          </p:nvPr>
        </p:nvSpPr>
        <p:spPr>
          <a:xfrm>
            <a:off x="838200" y="6356351"/>
            <a:ext cx="2743200" cy="365125"/>
          </a:xfrm>
          <a:prstGeom prst="rect">
            <a:avLst/>
          </a:prstGeom>
        </p:spPr>
        <p:txBody>
          <a:bodyPr/>
          <a:lstStyle/>
          <a:p>
            <a:fld id="{9E3DAD39-69E1-462F-B1A8-B7D4EEA61CED}" type="datetimeFigureOut">
              <a:rPr lang="en-US" smtClean="0"/>
              <a:t>9/29/2022</a:t>
            </a:fld>
            <a:endParaRPr lang="en-US"/>
          </a:p>
        </p:txBody>
      </p:sp>
      <p:sp>
        <p:nvSpPr>
          <p:cNvPr id="6" name="Footer Placeholder 5">
            <a:extLst>
              <a:ext uri="{FF2B5EF4-FFF2-40B4-BE49-F238E27FC236}">
                <a16:creationId xmlns:a16="http://schemas.microsoft.com/office/drawing/2014/main" id="{7C172166-3FDF-5642-D619-F9A2669E162F}"/>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4EFDA1B-8F05-2B3D-AC3E-8B00269B59C1}"/>
              </a:ext>
            </a:extLst>
          </p:cNvPr>
          <p:cNvSpPr>
            <a:spLocks noGrp="1"/>
          </p:cNvSpPr>
          <p:nvPr>
            <p:ph type="sldNum" sz="quarter" idx="12"/>
          </p:nvPr>
        </p:nvSpPr>
        <p:spPr>
          <a:xfrm>
            <a:off x="8610600" y="6356351"/>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1716501222"/>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AEA5F-F3F4-F4AD-9B8E-CB056B355373}"/>
              </a:ext>
            </a:extLst>
          </p:cNvPr>
          <p:cNvSpPr>
            <a:spLocks noGrp="1"/>
          </p:cNvSpPr>
          <p:nvPr>
            <p:ph type="title"/>
          </p:nvPr>
        </p:nvSpPr>
        <p:spPr>
          <a:xfrm>
            <a:off x="839788" y="365126"/>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1F067FC-A37D-EA8F-B55A-9590F28BC448}"/>
              </a:ext>
            </a:extLst>
          </p:cNvPr>
          <p:cNvSpPr>
            <a:spLocks noGrp="1"/>
          </p:cNvSpPr>
          <p:nvPr>
            <p:ph type="body" idx="1"/>
          </p:nvPr>
        </p:nvSpPr>
        <p:spPr>
          <a:xfrm>
            <a:off x="839789" y="1681163"/>
            <a:ext cx="5157787" cy="823912"/>
          </a:xfrm>
          <a:prstGeom prst="rect">
            <a:avLst/>
          </a:prstGeom>
        </p:spPr>
        <p:txBody>
          <a:bodyPr anchor="b"/>
          <a:lstStyle>
            <a:lvl1pPr marL="0" indent="0">
              <a:buNone/>
              <a:defRPr sz="2399" b="1"/>
            </a:lvl1pPr>
            <a:lvl2pPr marL="457051" indent="0">
              <a:buNone/>
              <a:defRPr sz="1999" b="1"/>
            </a:lvl2pPr>
            <a:lvl3pPr marL="914103" indent="0">
              <a:buNone/>
              <a:defRPr sz="1799" b="1"/>
            </a:lvl3pPr>
            <a:lvl4pPr marL="1371154" indent="0">
              <a:buNone/>
              <a:defRPr sz="1599" b="1"/>
            </a:lvl4pPr>
            <a:lvl5pPr marL="1828206" indent="0">
              <a:buNone/>
              <a:defRPr sz="1599" b="1"/>
            </a:lvl5pPr>
            <a:lvl6pPr marL="2285257" indent="0">
              <a:buNone/>
              <a:defRPr sz="1599" b="1"/>
            </a:lvl6pPr>
            <a:lvl7pPr marL="2742308" indent="0">
              <a:buNone/>
              <a:defRPr sz="1599" b="1"/>
            </a:lvl7pPr>
            <a:lvl8pPr marL="3199360" indent="0">
              <a:buNone/>
              <a:defRPr sz="1599" b="1"/>
            </a:lvl8pPr>
            <a:lvl9pPr marL="3656411" indent="0">
              <a:buNone/>
              <a:defRPr sz="1599" b="1"/>
            </a:lvl9pPr>
          </a:lstStyle>
          <a:p>
            <a:pPr lvl="0"/>
            <a:r>
              <a:rPr lang="en-US"/>
              <a:t>Click to edit Master text styles</a:t>
            </a:r>
          </a:p>
        </p:txBody>
      </p:sp>
      <p:sp>
        <p:nvSpPr>
          <p:cNvPr id="4" name="Content Placeholder 3">
            <a:extLst>
              <a:ext uri="{FF2B5EF4-FFF2-40B4-BE49-F238E27FC236}">
                <a16:creationId xmlns:a16="http://schemas.microsoft.com/office/drawing/2014/main" id="{BC640D17-7DA2-C273-75EA-1747E6E52BEB}"/>
              </a:ext>
            </a:extLst>
          </p:cNvPr>
          <p:cNvSpPr>
            <a:spLocks noGrp="1"/>
          </p:cNvSpPr>
          <p:nvPr>
            <p:ph sz="half" idx="2"/>
          </p:nvPr>
        </p:nvSpPr>
        <p:spPr>
          <a:xfrm>
            <a:off x="839789" y="2505074"/>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7E457EF-7B25-55AB-073E-8C620B805B2D}"/>
              </a:ext>
            </a:extLst>
          </p:cNvPr>
          <p:cNvSpPr>
            <a:spLocks noGrp="1"/>
          </p:cNvSpPr>
          <p:nvPr>
            <p:ph type="body" sz="quarter" idx="3"/>
          </p:nvPr>
        </p:nvSpPr>
        <p:spPr>
          <a:xfrm>
            <a:off x="6172201" y="1681163"/>
            <a:ext cx="5183188" cy="823912"/>
          </a:xfrm>
          <a:prstGeom prst="rect">
            <a:avLst/>
          </a:prstGeom>
        </p:spPr>
        <p:txBody>
          <a:bodyPr anchor="b"/>
          <a:lstStyle>
            <a:lvl1pPr marL="0" indent="0">
              <a:buNone/>
              <a:defRPr sz="2399" b="1"/>
            </a:lvl1pPr>
            <a:lvl2pPr marL="457051" indent="0">
              <a:buNone/>
              <a:defRPr sz="1999" b="1"/>
            </a:lvl2pPr>
            <a:lvl3pPr marL="914103" indent="0">
              <a:buNone/>
              <a:defRPr sz="1799" b="1"/>
            </a:lvl3pPr>
            <a:lvl4pPr marL="1371154" indent="0">
              <a:buNone/>
              <a:defRPr sz="1599" b="1"/>
            </a:lvl4pPr>
            <a:lvl5pPr marL="1828206" indent="0">
              <a:buNone/>
              <a:defRPr sz="1599" b="1"/>
            </a:lvl5pPr>
            <a:lvl6pPr marL="2285257" indent="0">
              <a:buNone/>
              <a:defRPr sz="1599" b="1"/>
            </a:lvl6pPr>
            <a:lvl7pPr marL="2742308" indent="0">
              <a:buNone/>
              <a:defRPr sz="1599" b="1"/>
            </a:lvl7pPr>
            <a:lvl8pPr marL="3199360" indent="0">
              <a:buNone/>
              <a:defRPr sz="1599" b="1"/>
            </a:lvl8pPr>
            <a:lvl9pPr marL="3656411" indent="0">
              <a:buNone/>
              <a:defRPr sz="1599" b="1"/>
            </a:lvl9pPr>
          </a:lstStyle>
          <a:p>
            <a:pPr lvl="0"/>
            <a:r>
              <a:rPr lang="en-US"/>
              <a:t>Click to edit Master text styles</a:t>
            </a:r>
          </a:p>
        </p:txBody>
      </p:sp>
      <p:sp>
        <p:nvSpPr>
          <p:cNvPr id="6" name="Content Placeholder 5">
            <a:extLst>
              <a:ext uri="{FF2B5EF4-FFF2-40B4-BE49-F238E27FC236}">
                <a16:creationId xmlns:a16="http://schemas.microsoft.com/office/drawing/2014/main" id="{4973CFD9-E3F3-63EA-5428-00494CD309A1}"/>
              </a:ext>
            </a:extLst>
          </p:cNvPr>
          <p:cNvSpPr>
            <a:spLocks noGrp="1"/>
          </p:cNvSpPr>
          <p:nvPr>
            <p:ph sz="quarter" idx="4"/>
          </p:nvPr>
        </p:nvSpPr>
        <p:spPr>
          <a:xfrm>
            <a:off x="6172201" y="2505074"/>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6931060-B49D-4470-089C-B045C66E2DB6}"/>
              </a:ext>
            </a:extLst>
          </p:cNvPr>
          <p:cNvSpPr>
            <a:spLocks noGrp="1"/>
          </p:cNvSpPr>
          <p:nvPr>
            <p:ph type="dt" sz="half" idx="10"/>
          </p:nvPr>
        </p:nvSpPr>
        <p:spPr>
          <a:xfrm>
            <a:off x="838200" y="6356351"/>
            <a:ext cx="2743200" cy="365125"/>
          </a:xfrm>
          <a:prstGeom prst="rect">
            <a:avLst/>
          </a:prstGeom>
        </p:spPr>
        <p:txBody>
          <a:bodyPr/>
          <a:lstStyle/>
          <a:p>
            <a:fld id="{9E3DAD39-69E1-462F-B1A8-B7D4EEA61CED}" type="datetimeFigureOut">
              <a:rPr lang="en-US" smtClean="0"/>
              <a:t>9/29/2022</a:t>
            </a:fld>
            <a:endParaRPr lang="en-US"/>
          </a:p>
        </p:txBody>
      </p:sp>
      <p:sp>
        <p:nvSpPr>
          <p:cNvPr id="8" name="Footer Placeholder 7">
            <a:extLst>
              <a:ext uri="{FF2B5EF4-FFF2-40B4-BE49-F238E27FC236}">
                <a16:creationId xmlns:a16="http://schemas.microsoft.com/office/drawing/2014/main" id="{8CAEBDC0-D2A9-4263-C08E-F35A46DF87AC}"/>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9A8BF3A2-A77F-198A-A326-2242D0DF0FF1}"/>
              </a:ext>
            </a:extLst>
          </p:cNvPr>
          <p:cNvSpPr>
            <a:spLocks noGrp="1"/>
          </p:cNvSpPr>
          <p:nvPr>
            <p:ph type="sldNum" sz="quarter" idx="12"/>
          </p:nvPr>
        </p:nvSpPr>
        <p:spPr>
          <a:xfrm>
            <a:off x="8610600" y="6356351"/>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3693625628"/>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FAE84-DC6B-2265-134A-AF4DF22B6C12}"/>
              </a:ext>
            </a:extLst>
          </p:cNvPr>
          <p:cNvSpPr>
            <a:spLocks noGrp="1"/>
          </p:cNvSpPr>
          <p:nvPr>
            <p:ph type="title"/>
          </p:nvPr>
        </p:nvSpPr>
        <p:spPr>
          <a:xfrm>
            <a:off x="838200" y="365126"/>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8F984D31-64F5-C98C-0B5B-A74760AD4CB8}"/>
              </a:ext>
            </a:extLst>
          </p:cNvPr>
          <p:cNvSpPr>
            <a:spLocks noGrp="1"/>
          </p:cNvSpPr>
          <p:nvPr>
            <p:ph type="dt" sz="half" idx="10"/>
          </p:nvPr>
        </p:nvSpPr>
        <p:spPr>
          <a:xfrm>
            <a:off x="838200" y="6356351"/>
            <a:ext cx="2743200" cy="365125"/>
          </a:xfrm>
          <a:prstGeom prst="rect">
            <a:avLst/>
          </a:prstGeom>
        </p:spPr>
        <p:txBody>
          <a:bodyPr/>
          <a:lstStyle/>
          <a:p>
            <a:fld id="{9E3DAD39-69E1-462F-B1A8-B7D4EEA61CED}" type="datetimeFigureOut">
              <a:rPr lang="en-US" smtClean="0"/>
              <a:t>9/29/2022</a:t>
            </a:fld>
            <a:endParaRPr lang="en-US"/>
          </a:p>
        </p:txBody>
      </p:sp>
      <p:sp>
        <p:nvSpPr>
          <p:cNvPr id="4" name="Footer Placeholder 3">
            <a:extLst>
              <a:ext uri="{FF2B5EF4-FFF2-40B4-BE49-F238E27FC236}">
                <a16:creationId xmlns:a16="http://schemas.microsoft.com/office/drawing/2014/main" id="{CDEF64E0-F2D1-B0F4-1B6A-8ED56959673F}"/>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B4BC09B9-D718-DE5D-28EE-B4D29C105C65}"/>
              </a:ext>
            </a:extLst>
          </p:cNvPr>
          <p:cNvSpPr>
            <a:spLocks noGrp="1"/>
          </p:cNvSpPr>
          <p:nvPr>
            <p:ph type="sldNum" sz="quarter" idx="12"/>
          </p:nvPr>
        </p:nvSpPr>
        <p:spPr>
          <a:xfrm>
            <a:off x="8610600" y="6356351"/>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121431240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863E371-F27A-EBA3-4C8C-01AD998CC577}"/>
              </a:ext>
            </a:extLst>
          </p:cNvPr>
          <p:cNvSpPr>
            <a:spLocks noGrp="1"/>
          </p:cNvSpPr>
          <p:nvPr>
            <p:ph type="dt" sz="half" idx="10"/>
          </p:nvPr>
        </p:nvSpPr>
        <p:spPr>
          <a:xfrm>
            <a:off x="838200" y="6356351"/>
            <a:ext cx="2743200" cy="365125"/>
          </a:xfrm>
          <a:prstGeom prst="rect">
            <a:avLst/>
          </a:prstGeom>
        </p:spPr>
        <p:txBody>
          <a:bodyPr/>
          <a:lstStyle/>
          <a:p>
            <a:fld id="{9E3DAD39-69E1-462F-B1A8-B7D4EEA61CED}" type="datetimeFigureOut">
              <a:rPr lang="en-US" smtClean="0"/>
              <a:t>9/29/2022</a:t>
            </a:fld>
            <a:endParaRPr lang="en-US"/>
          </a:p>
        </p:txBody>
      </p:sp>
      <p:sp>
        <p:nvSpPr>
          <p:cNvPr id="3" name="Footer Placeholder 2">
            <a:extLst>
              <a:ext uri="{FF2B5EF4-FFF2-40B4-BE49-F238E27FC236}">
                <a16:creationId xmlns:a16="http://schemas.microsoft.com/office/drawing/2014/main" id="{69373A8F-7F14-27DD-D06F-D819844C11CD}"/>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3D0B75B-6B55-A85F-C39C-E12F60105C74}"/>
              </a:ext>
            </a:extLst>
          </p:cNvPr>
          <p:cNvSpPr>
            <a:spLocks noGrp="1"/>
          </p:cNvSpPr>
          <p:nvPr>
            <p:ph type="sldNum" sz="quarter" idx="12"/>
          </p:nvPr>
        </p:nvSpPr>
        <p:spPr>
          <a:xfrm>
            <a:off x="8610600" y="6356351"/>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3715402708"/>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2861132"/>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4572B-BD41-B68F-13C9-492F732F360A}"/>
              </a:ext>
            </a:extLst>
          </p:cNvPr>
          <p:cNvSpPr>
            <a:spLocks noGrp="1"/>
          </p:cNvSpPr>
          <p:nvPr>
            <p:ph type="title"/>
          </p:nvPr>
        </p:nvSpPr>
        <p:spPr>
          <a:xfrm>
            <a:off x="839788" y="457201"/>
            <a:ext cx="3932237" cy="1600201"/>
          </a:xfrm>
          <a:prstGeom prst="rect">
            <a:avLst/>
          </a:prstGeom>
        </p:spPr>
        <p:txBody>
          <a:bodyPr anchor="b"/>
          <a:lstStyle>
            <a:lvl1pPr>
              <a:defRPr sz="3199"/>
            </a:lvl1pPr>
          </a:lstStyle>
          <a:p>
            <a:r>
              <a:rPr lang="en-US"/>
              <a:t>Click to edit Master title style</a:t>
            </a:r>
          </a:p>
        </p:txBody>
      </p:sp>
      <p:sp>
        <p:nvSpPr>
          <p:cNvPr id="3" name="Content Placeholder 2">
            <a:extLst>
              <a:ext uri="{FF2B5EF4-FFF2-40B4-BE49-F238E27FC236}">
                <a16:creationId xmlns:a16="http://schemas.microsoft.com/office/drawing/2014/main" id="{D52E59FF-D5A6-5107-8B69-A6A45F496BC1}"/>
              </a:ext>
            </a:extLst>
          </p:cNvPr>
          <p:cNvSpPr>
            <a:spLocks noGrp="1"/>
          </p:cNvSpPr>
          <p:nvPr>
            <p:ph idx="1"/>
          </p:nvPr>
        </p:nvSpPr>
        <p:spPr>
          <a:xfrm>
            <a:off x="5183188" y="987426"/>
            <a:ext cx="6172200" cy="4873625"/>
          </a:xfrm>
          <a:prstGeom prst="rect">
            <a:avLst/>
          </a:prstGeo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D0519D4-CF36-CCA4-9827-3B00F23C1960}"/>
              </a:ext>
            </a:extLst>
          </p:cNvPr>
          <p:cNvSpPr>
            <a:spLocks noGrp="1"/>
          </p:cNvSpPr>
          <p:nvPr>
            <p:ph type="body" sz="half" idx="2"/>
          </p:nvPr>
        </p:nvSpPr>
        <p:spPr>
          <a:xfrm>
            <a:off x="839788" y="2057399"/>
            <a:ext cx="3932237" cy="3811589"/>
          </a:xfrm>
          <a:prstGeom prst="rect">
            <a:avLst/>
          </a:prstGeom>
        </p:spPr>
        <p:txBody>
          <a:bodyPr/>
          <a:lstStyle>
            <a:lvl1pPr marL="0" indent="0">
              <a:buNone/>
              <a:defRPr sz="1599"/>
            </a:lvl1pPr>
            <a:lvl2pPr marL="457051" indent="0">
              <a:buNone/>
              <a:defRPr sz="1400"/>
            </a:lvl2pPr>
            <a:lvl3pPr marL="914103" indent="0">
              <a:buNone/>
              <a:defRPr sz="1200"/>
            </a:lvl3pPr>
            <a:lvl4pPr marL="1371154" indent="0">
              <a:buNone/>
              <a:defRPr sz="1000"/>
            </a:lvl4pPr>
            <a:lvl5pPr marL="1828206" indent="0">
              <a:buNone/>
              <a:defRPr sz="1000"/>
            </a:lvl5pPr>
            <a:lvl6pPr marL="2285257" indent="0">
              <a:buNone/>
              <a:defRPr sz="1000"/>
            </a:lvl6pPr>
            <a:lvl7pPr marL="2742308" indent="0">
              <a:buNone/>
              <a:defRPr sz="1000"/>
            </a:lvl7pPr>
            <a:lvl8pPr marL="3199360" indent="0">
              <a:buNone/>
              <a:defRPr sz="1000"/>
            </a:lvl8pPr>
            <a:lvl9pPr marL="3656411"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422E79-2ACE-26B4-00FC-172868F59DE5}"/>
              </a:ext>
            </a:extLst>
          </p:cNvPr>
          <p:cNvSpPr>
            <a:spLocks noGrp="1"/>
          </p:cNvSpPr>
          <p:nvPr>
            <p:ph type="dt" sz="half" idx="10"/>
          </p:nvPr>
        </p:nvSpPr>
        <p:spPr>
          <a:xfrm>
            <a:off x="838200" y="6356351"/>
            <a:ext cx="2743200" cy="365125"/>
          </a:xfrm>
          <a:prstGeom prst="rect">
            <a:avLst/>
          </a:prstGeom>
        </p:spPr>
        <p:txBody>
          <a:bodyPr/>
          <a:lstStyle/>
          <a:p>
            <a:fld id="{9E3DAD39-69E1-462F-B1A8-B7D4EEA61CED}" type="datetimeFigureOut">
              <a:rPr lang="en-US" smtClean="0"/>
              <a:t>9/29/2022</a:t>
            </a:fld>
            <a:endParaRPr lang="en-US"/>
          </a:p>
        </p:txBody>
      </p:sp>
      <p:sp>
        <p:nvSpPr>
          <p:cNvPr id="6" name="Footer Placeholder 5">
            <a:extLst>
              <a:ext uri="{FF2B5EF4-FFF2-40B4-BE49-F238E27FC236}">
                <a16:creationId xmlns:a16="http://schemas.microsoft.com/office/drawing/2014/main" id="{7155F1F9-10AF-060B-92DB-5FF69E1C44DB}"/>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38FA855-AFE0-8034-696A-05FE37A5B83B}"/>
              </a:ext>
            </a:extLst>
          </p:cNvPr>
          <p:cNvSpPr>
            <a:spLocks noGrp="1"/>
          </p:cNvSpPr>
          <p:nvPr>
            <p:ph type="sldNum" sz="quarter" idx="12"/>
          </p:nvPr>
        </p:nvSpPr>
        <p:spPr>
          <a:xfrm>
            <a:off x="8610600" y="6356351"/>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117998578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E0EC2-85A4-CD79-94A8-201B3DED68B3}"/>
              </a:ext>
            </a:extLst>
          </p:cNvPr>
          <p:cNvSpPr>
            <a:spLocks noGrp="1"/>
          </p:cNvSpPr>
          <p:nvPr>
            <p:ph type="title"/>
          </p:nvPr>
        </p:nvSpPr>
        <p:spPr>
          <a:xfrm>
            <a:off x="839788" y="457201"/>
            <a:ext cx="3932237" cy="1600201"/>
          </a:xfrm>
          <a:prstGeom prst="rect">
            <a:avLst/>
          </a:prstGeom>
        </p:spPr>
        <p:txBody>
          <a:bodyPr anchor="b"/>
          <a:lstStyle>
            <a:lvl1pPr>
              <a:defRPr sz="3199"/>
            </a:lvl1pPr>
          </a:lstStyle>
          <a:p>
            <a:r>
              <a:rPr lang="en-US"/>
              <a:t>Click to edit Master title style</a:t>
            </a:r>
          </a:p>
        </p:txBody>
      </p:sp>
      <p:sp>
        <p:nvSpPr>
          <p:cNvPr id="3" name="Picture Placeholder 2">
            <a:extLst>
              <a:ext uri="{FF2B5EF4-FFF2-40B4-BE49-F238E27FC236}">
                <a16:creationId xmlns:a16="http://schemas.microsoft.com/office/drawing/2014/main" id="{51571886-3C9A-D577-BF2A-1D0DF908277C}"/>
              </a:ext>
            </a:extLst>
          </p:cNvPr>
          <p:cNvSpPr>
            <a:spLocks noGrp="1"/>
          </p:cNvSpPr>
          <p:nvPr>
            <p:ph type="pic" idx="1"/>
          </p:nvPr>
        </p:nvSpPr>
        <p:spPr>
          <a:xfrm>
            <a:off x="5183188" y="987426"/>
            <a:ext cx="6172200" cy="4873625"/>
          </a:xfrm>
          <a:prstGeom prst="rect">
            <a:avLst/>
          </a:prstGeom>
        </p:spPr>
        <p:txBody>
          <a:bodyPr/>
          <a:lstStyle>
            <a:lvl1pPr marL="0" indent="0">
              <a:buNone/>
              <a:defRPr sz="3199"/>
            </a:lvl1pPr>
            <a:lvl2pPr marL="457051" indent="0">
              <a:buNone/>
              <a:defRPr sz="2799"/>
            </a:lvl2pPr>
            <a:lvl3pPr marL="914103" indent="0">
              <a:buNone/>
              <a:defRPr sz="2399"/>
            </a:lvl3pPr>
            <a:lvl4pPr marL="1371154" indent="0">
              <a:buNone/>
              <a:defRPr sz="1999"/>
            </a:lvl4pPr>
            <a:lvl5pPr marL="1828206" indent="0">
              <a:buNone/>
              <a:defRPr sz="1999"/>
            </a:lvl5pPr>
            <a:lvl6pPr marL="2285257" indent="0">
              <a:buNone/>
              <a:defRPr sz="1999"/>
            </a:lvl6pPr>
            <a:lvl7pPr marL="2742308" indent="0">
              <a:buNone/>
              <a:defRPr sz="1999"/>
            </a:lvl7pPr>
            <a:lvl8pPr marL="3199360" indent="0">
              <a:buNone/>
              <a:defRPr sz="1999"/>
            </a:lvl8pPr>
            <a:lvl9pPr marL="3656411" indent="0">
              <a:buNone/>
              <a:defRPr sz="1999"/>
            </a:lvl9pPr>
          </a:lstStyle>
          <a:p>
            <a:endParaRPr lang="en-US"/>
          </a:p>
        </p:txBody>
      </p:sp>
      <p:sp>
        <p:nvSpPr>
          <p:cNvPr id="4" name="Text Placeholder 3">
            <a:extLst>
              <a:ext uri="{FF2B5EF4-FFF2-40B4-BE49-F238E27FC236}">
                <a16:creationId xmlns:a16="http://schemas.microsoft.com/office/drawing/2014/main" id="{EFA988E9-ABAF-E4B9-C8C3-1C421CCBDF00}"/>
              </a:ext>
            </a:extLst>
          </p:cNvPr>
          <p:cNvSpPr>
            <a:spLocks noGrp="1"/>
          </p:cNvSpPr>
          <p:nvPr>
            <p:ph type="body" sz="half" idx="2"/>
          </p:nvPr>
        </p:nvSpPr>
        <p:spPr>
          <a:xfrm>
            <a:off x="839788" y="2057399"/>
            <a:ext cx="3932237" cy="3811589"/>
          </a:xfrm>
          <a:prstGeom prst="rect">
            <a:avLst/>
          </a:prstGeom>
        </p:spPr>
        <p:txBody>
          <a:bodyPr/>
          <a:lstStyle>
            <a:lvl1pPr marL="0" indent="0">
              <a:buNone/>
              <a:defRPr sz="1599"/>
            </a:lvl1pPr>
            <a:lvl2pPr marL="457051" indent="0">
              <a:buNone/>
              <a:defRPr sz="1400"/>
            </a:lvl2pPr>
            <a:lvl3pPr marL="914103" indent="0">
              <a:buNone/>
              <a:defRPr sz="1200"/>
            </a:lvl3pPr>
            <a:lvl4pPr marL="1371154" indent="0">
              <a:buNone/>
              <a:defRPr sz="1000"/>
            </a:lvl4pPr>
            <a:lvl5pPr marL="1828206" indent="0">
              <a:buNone/>
              <a:defRPr sz="1000"/>
            </a:lvl5pPr>
            <a:lvl6pPr marL="2285257" indent="0">
              <a:buNone/>
              <a:defRPr sz="1000"/>
            </a:lvl6pPr>
            <a:lvl7pPr marL="2742308" indent="0">
              <a:buNone/>
              <a:defRPr sz="1000"/>
            </a:lvl7pPr>
            <a:lvl8pPr marL="3199360" indent="0">
              <a:buNone/>
              <a:defRPr sz="1000"/>
            </a:lvl8pPr>
            <a:lvl9pPr marL="3656411"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F19F188-744E-E946-147A-2DF078E0DBB0}"/>
              </a:ext>
            </a:extLst>
          </p:cNvPr>
          <p:cNvSpPr>
            <a:spLocks noGrp="1"/>
          </p:cNvSpPr>
          <p:nvPr>
            <p:ph type="dt" sz="half" idx="10"/>
          </p:nvPr>
        </p:nvSpPr>
        <p:spPr>
          <a:xfrm>
            <a:off x="838200" y="6356351"/>
            <a:ext cx="2743200" cy="365125"/>
          </a:xfrm>
          <a:prstGeom prst="rect">
            <a:avLst/>
          </a:prstGeom>
        </p:spPr>
        <p:txBody>
          <a:bodyPr/>
          <a:lstStyle/>
          <a:p>
            <a:fld id="{9E3DAD39-69E1-462F-B1A8-B7D4EEA61CED}" type="datetimeFigureOut">
              <a:rPr lang="en-US" smtClean="0"/>
              <a:t>9/29/2022</a:t>
            </a:fld>
            <a:endParaRPr lang="en-US"/>
          </a:p>
        </p:txBody>
      </p:sp>
      <p:sp>
        <p:nvSpPr>
          <p:cNvPr id="6" name="Footer Placeholder 5">
            <a:extLst>
              <a:ext uri="{FF2B5EF4-FFF2-40B4-BE49-F238E27FC236}">
                <a16:creationId xmlns:a16="http://schemas.microsoft.com/office/drawing/2014/main" id="{C6E94A8C-1155-AA17-504B-BA0681D5FA21}"/>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A242148-9A93-F7D1-ADA4-898DACEE3DF9}"/>
              </a:ext>
            </a:extLst>
          </p:cNvPr>
          <p:cNvSpPr>
            <a:spLocks noGrp="1"/>
          </p:cNvSpPr>
          <p:nvPr>
            <p:ph type="sldNum" sz="quarter" idx="12"/>
          </p:nvPr>
        </p:nvSpPr>
        <p:spPr>
          <a:xfrm>
            <a:off x="8610600" y="6356351"/>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1440508136"/>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AA321-CA42-D0F6-49AF-031EC990E5A3}"/>
              </a:ext>
            </a:extLst>
          </p:cNvPr>
          <p:cNvSpPr>
            <a:spLocks noGrp="1"/>
          </p:cNvSpPr>
          <p:nvPr>
            <p:ph type="title"/>
          </p:nvPr>
        </p:nvSpPr>
        <p:spPr>
          <a:xfrm>
            <a:off x="838200" y="365126"/>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BCEB2CB-1454-EABF-52DC-A08700C63B3A}"/>
              </a:ext>
            </a:extLst>
          </p:cNvPr>
          <p:cNvSpPr>
            <a:spLocks noGrp="1"/>
          </p:cNvSpPr>
          <p:nvPr>
            <p:ph type="body" orient="vert" idx="1"/>
          </p:nvPr>
        </p:nvSpPr>
        <p:spPr>
          <a:xfrm>
            <a:off x="838200" y="1825626"/>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027D1C-AC8D-48DB-6416-0C9314CC8B3C}"/>
              </a:ext>
            </a:extLst>
          </p:cNvPr>
          <p:cNvSpPr>
            <a:spLocks noGrp="1"/>
          </p:cNvSpPr>
          <p:nvPr>
            <p:ph type="dt" sz="half" idx="10"/>
          </p:nvPr>
        </p:nvSpPr>
        <p:spPr>
          <a:xfrm>
            <a:off x="838200" y="6356351"/>
            <a:ext cx="2743200" cy="365125"/>
          </a:xfrm>
          <a:prstGeom prst="rect">
            <a:avLst/>
          </a:prstGeom>
        </p:spPr>
        <p:txBody>
          <a:bodyPr/>
          <a:lstStyle/>
          <a:p>
            <a:fld id="{9E3DAD39-69E1-462F-B1A8-B7D4EEA61CED}" type="datetimeFigureOut">
              <a:rPr lang="en-US" smtClean="0"/>
              <a:t>9/29/2022</a:t>
            </a:fld>
            <a:endParaRPr lang="en-US"/>
          </a:p>
        </p:txBody>
      </p:sp>
      <p:sp>
        <p:nvSpPr>
          <p:cNvPr id="5" name="Footer Placeholder 4">
            <a:extLst>
              <a:ext uri="{FF2B5EF4-FFF2-40B4-BE49-F238E27FC236}">
                <a16:creationId xmlns:a16="http://schemas.microsoft.com/office/drawing/2014/main" id="{AEA6F8FB-0F8D-A45B-350E-D5175219D936}"/>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142B8F3-FDFF-715B-DE35-D4E7B329916D}"/>
              </a:ext>
            </a:extLst>
          </p:cNvPr>
          <p:cNvSpPr>
            <a:spLocks noGrp="1"/>
          </p:cNvSpPr>
          <p:nvPr>
            <p:ph type="sldNum" sz="quarter" idx="12"/>
          </p:nvPr>
        </p:nvSpPr>
        <p:spPr>
          <a:xfrm>
            <a:off x="8610600" y="6356351"/>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185660338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9FC2F3-8E0D-A8C1-4F07-0071006A2C21}"/>
              </a:ext>
            </a:extLst>
          </p:cNvPr>
          <p:cNvSpPr>
            <a:spLocks noGrp="1"/>
          </p:cNvSpPr>
          <p:nvPr>
            <p:ph type="title" orient="vert"/>
          </p:nvPr>
        </p:nvSpPr>
        <p:spPr>
          <a:xfrm>
            <a:off x="8724901" y="365124"/>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7AB4A65-083F-AEA9-74A7-E771AD37BBF9}"/>
              </a:ext>
            </a:extLst>
          </p:cNvPr>
          <p:cNvSpPr>
            <a:spLocks noGrp="1"/>
          </p:cNvSpPr>
          <p:nvPr>
            <p:ph type="body" orient="vert" idx="1"/>
          </p:nvPr>
        </p:nvSpPr>
        <p:spPr>
          <a:xfrm>
            <a:off x="838201" y="365124"/>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3DD509-880D-F855-8BB7-CC3589F5135C}"/>
              </a:ext>
            </a:extLst>
          </p:cNvPr>
          <p:cNvSpPr>
            <a:spLocks noGrp="1"/>
          </p:cNvSpPr>
          <p:nvPr>
            <p:ph type="dt" sz="half" idx="10"/>
          </p:nvPr>
        </p:nvSpPr>
        <p:spPr>
          <a:xfrm>
            <a:off x="838200" y="6356351"/>
            <a:ext cx="2743200" cy="365125"/>
          </a:xfrm>
          <a:prstGeom prst="rect">
            <a:avLst/>
          </a:prstGeom>
        </p:spPr>
        <p:txBody>
          <a:bodyPr/>
          <a:lstStyle/>
          <a:p>
            <a:fld id="{9E3DAD39-69E1-462F-B1A8-B7D4EEA61CED}" type="datetimeFigureOut">
              <a:rPr lang="en-US" smtClean="0"/>
              <a:t>9/29/2022</a:t>
            </a:fld>
            <a:endParaRPr lang="en-US"/>
          </a:p>
        </p:txBody>
      </p:sp>
      <p:sp>
        <p:nvSpPr>
          <p:cNvPr id="5" name="Footer Placeholder 4">
            <a:extLst>
              <a:ext uri="{FF2B5EF4-FFF2-40B4-BE49-F238E27FC236}">
                <a16:creationId xmlns:a16="http://schemas.microsoft.com/office/drawing/2014/main" id="{782B0FDD-20BF-8716-00AF-22D7AFC9166E}"/>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98A0961-B02A-1C67-8CC3-8721FE440F61}"/>
              </a:ext>
            </a:extLst>
          </p:cNvPr>
          <p:cNvSpPr>
            <a:spLocks noGrp="1"/>
          </p:cNvSpPr>
          <p:nvPr>
            <p:ph type="sldNum" sz="quarter" idx="12"/>
          </p:nvPr>
        </p:nvSpPr>
        <p:spPr>
          <a:xfrm>
            <a:off x="8610600" y="6356351"/>
            <a:ext cx="2743200" cy="365125"/>
          </a:xfrm>
          <a:prstGeom prst="rect">
            <a:avLst/>
          </a:prstGeom>
        </p:spPr>
        <p:txBody>
          <a:bodyPr/>
          <a:lstStyle/>
          <a:p>
            <a:fld id="{C7F0B1C9-4E6C-4A77-810F-752C6C96D1D4}" type="slidenum">
              <a:rPr lang="en-US" smtClean="0"/>
              <a:t>‹#›</a:t>
            </a:fld>
            <a:endParaRPr lang="en-US"/>
          </a:p>
        </p:txBody>
      </p:sp>
    </p:spTree>
    <p:extLst>
      <p:ext uri="{BB962C8B-B14F-4D97-AF65-F5344CB8AC3E}">
        <p14:creationId xmlns:p14="http://schemas.microsoft.com/office/powerpoint/2010/main" val="264932219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4"/>
            <a:ext cx="9144000" cy="2387600"/>
          </a:xfrm>
          <a:prstGeom prst="rect">
            <a:avLst/>
          </a:prstGeom>
        </p:spPr>
        <p:txBody>
          <a:bodyPr anchor="b"/>
          <a:lstStyle>
            <a:lvl1pPr algn="ctr">
              <a:defRPr sz="5998"/>
            </a:lvl1pPr>
          </a:lstStyle>
          <a:p>
            <a:r>
              <a:rPr lang="en-US"/>
              <a:t>Click to edit Master title style</a:t>
            </a:r>
          </a:p>
        </p:txBody>
      </p:sp>
      <p:sp>
        <p:nvSpPr>
          <p:cNvPr id="3" name="Subtitle 2"/>
          <p:cNvSpPr>
            <a:spLocks noGrp="1"/>
          </p:cNvSpPr>
          <p:nvPr>
            <p:ph type="subTitle" idx="1"/>
          </p:nvPr>
        </p:nvSpPr>
        <p:spPr>
          <a:xfrm>
            <a:off x="1524000" y="3602039"/>
            <a:ext cx="9144000" cy="1655762"/>
          </a:xfrm>
          <a:prstGeom prst="rect">
            <a:avLst/>
          </a:prstGeom>
        </p:spPr>
        <p:txBody>
          <a:bodyPr/>
          <a:lstStyle>
            <a:lvl1pPr marL="0" indent="0" algn="ctr">
              <a:buNone/>
              <a:defRPr sz="2399"/>
            </a:lvl1pPr>
            <a:lvl2pPr marL="457051" indent="0" algn="ctr">
              <a:buNone/>
              <a:defRPr sz="1999"/>
            </a:lvl2pPr>
            <a:lvl3pPr marL="914103" indent="0" algn="ctr">
              <a:buNone/>
              <a:defRPr sz="1799"/>
            </a:lvl3pPr>
            <a:lvl4pPr marL="1371154" indent="0" algn="ctr">
              <a:buNone/>
              <a:defRPr sz="1599"/>
            </a:lvl4pPr>
            <a:lvl5pPr marL="1828206" indent="0" algn="ctr">
              <a:buNone/>
              <a:defRPr sz="1599"/>
            </a:lvl5pPr>
            <a:lvl6pPr marL="2285257" indent="0" algn="ctr">
              <a:buNone/>
              <a:defRPr sz="1599"/>
            </a:lvl6pPr>
            <a:lvl7pPr marL="2742308" indent="0" algn="ctr">
              <a:buNone/>
              <a:defRPr sz="1599"/>
            </a:lvl7pPr>
            <a:lvl8pPr marL="3199360" indent="0" algn="ctr">
              <a:buNone/>
              <a:defRPr sz="1599"/>
            </a:lvl8pPr>
            <a:lvl9pPr marL="3656411" indent="0" algn="ctr">
              <a:buNone/>
              <a:defRPr sz="1599"/>
            </a:lvl9pPr>
          </a:lstStyle>
          <a:p>
            <a:r>
              <a:rPr lang="en-US"/>
              <a:t>Click to edit Master subtitle style</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2627743F-6B61-4438-B950-9A5CE50714DD}" type="datetimeFigureOut">
              <a:rPr lang="en-US" smtClean="0"/>
              <a:t>9/29/2022</a:t>
            </a:fld>
            <a:endParaRPr 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B5FE166-4499-4927-B75D-9B0B05FEA910}" type="slidenum">
              <a:rPr lang="en-US" smtClean="0"/>
              <a:t>‹#›</a:t>
            </a:fld>
            <a:endParaRPr lang="en-US"/>
          </a:p>
        </p:txBody>
      </p:sp>
    </p:spTree>
    <p:extLst>
      <p:ext uri="{BB962C8B-B14F-4D97-AF65-F5344CB8AC3E}">
        <p14:creationId xmlns:p14="http://schemas.microsoft.com/office/powerpoint/2010/main" val="1104631391"/>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6"/>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2627743F-6B61-4438-B950-9A5CE50714DD}" type="datetimeFigureOut">
              <a:rPr lang="en-US" smtClean="0"/>
              <a:t>9/29/2022</a:t>
            </a:fld>
            <a:endParaRPr 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B5FE166-4499-4927-B75D-9B0B05FEA910}" type="slidenum">
              <a:rPr lang="en-US" smtClean="0"/>
              <a:t>‹#›</a:t>
            </a:fld>
            <a:endParaRPr lang="en-US"/>
          </a:p>
        </p:txBody>
      </p:sp>
    </p:spTree>
    <p:extLst>
      <p:ext uri="{BB962C8B-B14F-4D97-AF65-F5344CB8AC3E}">
        <p14:creationId xmlns:p14="http://schemas.microsoft.com/office/powerpoint/2010/main" val="33287126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nchor="b"/>
          <a:lstStyle>
            <a:lvl1pPr>
              <a:defRPr sz="5998"/>
            </a:lvl1pPr>
          </a:lstStyle>
          <a:p>
            <a:r>
              <a:rPr lang="en-US"/>
              <a:t>Click to edit Master title style</a:t>
            </a:r>
          </a:p>
        </p:txBody>
      </p:sp>
      <p:sp>
        <p:nvSpPr>
          <p:cNvPr id="3" name="Text Placeholder 2"/>
          <p:cNvSpPr>
            <a:spLocks noGrp="1"/>
          </p:cNvSpPr>
          <p:nvPr>
            <p:ph type="body" idx="1"/>
          </p:nvPr>
        </p:nvSpPr>
        <p:spPr>
          <a:xfrm>
            <a:off x="831851" y="4589463"/>
            <a:ext cx="10515600" cy="1500188"/>
          </a:xfrm>
          <a:prstGeom prst="rect">
            <a:avLst/>
          </a:prstGeom>
        </p:spPr>
        <p:txBody>
          <a:bodyPr/>
          <a:lstStyle>
            <a:lvl1pPr marL="0" indent="0">
              <a:buNone/>
              <a:defRPr sz="2399">
                <a:solidFill>
                  <a:schemeClr val="tx1">
                    <a:tint val="75000"/>
                  </a:schemeClr>
                </a:solidFill>
              </a:defRPr>
            </a:lvl1pPr>
            <a:lvl2pPr marL="457051" indent="0">
              <a:buNone/>
              <a:defRPr sz="1999">
                <a:solidFill>
                  <a:schemeClr val="tx1">
                    <a:tint val="75000"/>
                  </a:schemeClr>
                </a:solidFill>
              </a:defRPr>
            </a:lvl2pPr>
            <a:lvl3pPr marL="914103" indent="0">
              <a:buNone/>
              <a:defRPr sz="1799">
                <a:solidFill>
                  <a:schemeClr val="tx1">
                    <a:tint val="75000"/>
                  </a:schemeClr>
                </a:solidFill>
              </a:defRPr>
            </a:lvl3pPr>
            <a:lvl4pPr marL="1371154" indent="0">
              <a:buNone/>
              <a:defRPr sz="1599">
                <a:solidFill>
                  <a:schemeClr val="tx1">
                    <a:tint val="75000"/>
                  </a:schemeClr>
                </a:solidFill>
              </a:defRPr>
            </a:lvl4pPr>
            <a:lvl5pPr marL="1828206" indent="0">
              <a:buNone/>
              <a:defRPr sz="1599">
                <a:solidFill>
                  <a:schemeClr val="tx1">
                    <a:tint val="75000"/>
                  </a:schemeClr>
                </a:solidFill>
              </a:defRPr>
            </a:lvl5pPr>
            <a:lvl6pPr marL="2285257" indent="0">
              <a:buNone/>
              <a:defRPr sz="1599">
                <a:solidFill>
                  <a:schemeClr val="tx1">
                    <a:tint val="75000"/>
                  </a:schemeClr>
                </a:solidFill>
              </a:defRPr>
            </a:lvl6pPr>
            <a:lvl7pPr marL="2742308" indent="0">
              <a:buNone/>
              <a:defRPr sz="1599">
                <a:solidFill>
                  <a:schemeClr val="tx1">
                    <a:tint val="75000"/>
                  </a:schemeClr>
                </a:solidFill>
              </a:defRPr>
            </a:lvl7pPr>
            <a:lvl8pPr marL="3199360" indent="0">
              <a:buNone/>
              <a:defRPr sz="1599">
                <a:solidFill>
                  <a:schemeClr val="tx1">
                    <a:tint val="75000"/>
                  </a:schemeClr>
                </a:solidFill>
              </a:defRPr>
            </a:lvl8pPr>
            <a:lvl9pPr marL="3656411" indent="0">
              <a:buNone/>
              <a:defRPr sz="159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2627743F-6B61-4438-B950-9A5CE50714DD}" type="datetimeFigureOut">
              <a:rPr lang="en-US" smtClean="0"/>
              <a:t>9/29/2022</a:t>
            </a:fld>
            <a:endParaRPr 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B5FE166-4499-4927-B75D-9B0B05FEA910}" type="slidenum">
              <a:rPr lang="en-US" smtClean="0"/>
              <a:t>‹#›</a:t>
            </a:fld>
            <a:endParaRPr lang="en-US"/>
          </a:p>
        </p:txBody>
      </p:sp>
    </p:spTree>
    <p:extLst>
      <p:ext uri="{BB962C8B-B14F-4D97-AF65-F5344CB8AC3E}">
        <p14:creationId xmlns:p14="http://schemas.microsoft.com/office/powerpoint/2010/main" val="4007735066"/>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6"/>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6"/>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2627743F-6B61-4438-B950-9A5CE50714DD}" type="datetimeFigureOut">
              <a:rPr lang="en-US" smtClean="0"/>
              <a:t>9/29/2022</a:t>
            </a:fld>
            <a:endParaRPr lang="en-US"/>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AB5FE166-4499-4927-B75D-9B0B05FEA910}" type="slidenum">
              <a:rPr lang="en-US" smtClean="0"/>
              <a:t>‹#›</a:t>
            </a:fld>
            <a:endParaRPr lang="en-US"/>
          </a:p>
        </p:txBody>
      </p:sp>
    </p:spTree>
    <p:extLst>
      <p:ext uri="{BB962C8B-B14F-4D97-AF65-F5344CB8AC3E}">
        <p14:creationId xmlns:p14="http://schemas.microsoft.com/office/powerpoint/2010/main" val="572184968"/>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a:prstGeom prst="rect">
            <a:avLst/>
          </a:prstGeom>
        </p:spPr>
        <p:txBody>
          <a:bodyPr anchor="b"/>
          <a:lstStyle>
            <a:lvl1pPr marL="0" indent="0">
              <a:buNone/>
              <a:defRPr sz="2399" b="1"/>
            </a:lvl1pPr>
            <a:lvl2pPr marL="457051" indent="0">
              <a:buNone/>
              <a:defRPr sz="1999" b="1"/>
            </a:lvl2pPr>
            <a:lvl3pPr marL="914103" indent="0">
              <a:buNone/>
              <a:defRPr sz="1799" b="1"/>
            </a:lvl3pPr>
            <a:lvl4pPr marL="1371154" indent="0">
              <a:buNone/>
              <a:defRPr sz="1599" b="1"/>
            </a:lvl4pPr>
            <a:lvl5pPr marL="1828206" indent="0">
              <a:buNone/>
              <a:defRPr sz="1599" b="1"/>
            </a:lvl5pPr>
            <a:lvl6pPr marL="2285257" indent="0">
              <a:buNone/>
              <a:defRPr sz="1599" b="1"/>
            </a:lvl6pPr>
            <a:lvl7pPr marL="2742308" indent="0">
              <a:buNone/>
              <a:defRPr sz="1599" b="1"/>
            </a:lvl7pPr>
            <a:lvl8pPr marL="3199360" indent="0">
              <a:buNone/>
              <a:defRPr sz="1599" b="1"/>
            </a:lvl8pPr>
            <a:lvl9pPr marL="3656411" indent="0">
              <a:buNone/>
              <a:defRPr sz="1599" b="1"/>
            </a:lvl9pPr>
          </a:lstStyle>
          <a:p>
            <a:pPr lvl="0"/>
            <a:r>
              <a:rPr lang="en-US"/>
              <a:t>Edit Master text styles</a:t>
            </a:r>
          </a:p>
        </p:txBody>
      </p:sp>
      <p:sp>
        <p:nvSpPr>
          <p:cNvPr id="4" name="Content Placeholder 3"/>
          <p:cNvSpPr>
            <a:spLocks noGrp="1"/>
          </p:cNvSpPr>
          <p:nvPr>
            <p:ph sz="half" idx="2"/>
          </p:nvPr>
        </p:nvSpPr>
        <p:spPr>
          <a:xfrm>
            <a:off x="839789" y="2505074"/>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a:prstGeom prst="rect">
            <a:avLst/>
          </a:prstGeom>
        </p:spPr>
        <p:txBody>
          <a:bodyPr anchor="b"/>
          <a:lstStyle>
            <a:lvl1pPr marL="0" indent="0">
              <a:buNone/>
              <a:defRPr sz="2399" b="1"/>
            </a:lvl1pPr>
            <a:lvl2pPr marL="457051" indent="0">
              <a:buNone/>
              <a:defRPr sz="1999" b="1"/>
            </a:lvl2pPr>
            <a:lvl3pPr marL="914103" indent="0">
              <a:buNone/>
              <a:defRPr sz="1799" b="1"/>
            </a:lvl3pPr>
            <a:lvl4pPr marL="1371154" indent="0">
              <a:buNone/>
              <a:defRPr sz="1599" b="1"/>
            </a:lvl4pPr>
            <a:lvl5pPr marL="1828206" indent="0">
              <a:buNone/>
              <a:defRPr sz="1599" b="1"/>
            </a:lvl5pPr>
            <a:lvl6pPr marL="2285257" indent="0">
              <a:buNone/>
              <a:defRPr sz="1599" b="1"/>
            </a:lvl6pPr>
            <a:lvl7pPr marL="2742308" indent="0">
              <a:buNone/>
              <a:defRPr sz="1599" b="1"/>
            </a:lvl7pPr>
            <a:lvl8pPr marL="3199360" indent="0">
              <a:buNone/>
              <a:defRPr sz="1599" b="1"/>
            </a:lvl8pPr>
            <a:lvl9pPr marL="3656411" indent="0">
              <a:buNone/>
              <a:defRPr sz="1599" b="1"/>
            </a:lvl9pPr>
          </a:lstStyle>
          <a:p>
            <a:pPr lvl="0"/>
            <a:r>
              <a:rPr lang="en-US"/>
              <a:t>Edit Master text styles</a:t>
            </a:r>
          </a:p>
        </p:txBody>
      </p:sp>
      <p:sp>
        <p:nvSpPr>
          <p:cNvPr id="6" name="Content Placeholder 5"/>
          <p:cNvSpPr>
            <a:spLocks noGrp="1"/>
          </p:cNvSpPr>
          <p:nvPr>
            <p:ph sz="quarter" idx="4"/>
          </p:nvPr>
        </p:nvSpPr>
        <p:spPr>
          <a:xfrm>
            <a:off x="6172201" y="2505074"/>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1"/>
            <a:ext cx="2743200" cy="365125"/>
          </a:xfrm>
          <a:prstGeom prst="rect">
            <a:avLst/>
          </a:prstGeom>
        </p:spPr>
        <p:txBody>
          <a:bodyPr/>
          <a:lstStyle/>
          <a:p>
            <a:fld id="{2627743F-6B61-4438-B950-9A5CE50714DD}" type="datetimeFigureOut">
              <a:rPr lang="en-US" smtClean="0"/>
              <a:t>9/29/2022</a:t>
            </a:fld>
            <a:endParaRPr lang="en-US"/>
          </a:p>
        </p:txBody>
      </p:sp>
      <p:sp>
        <p:nvSpPr>
          <p:cNvPr id="8" name="Footer Placeholder 7"/>
          <p:cNvSpPr>
            <a:spLocks noGrp="1"/>
          </p:cNvSpPr>
          <p:nvPr>
            <p:ph type="ftr" sz="quarter" idx="11"/>
          </p:nvPr>
        </p:nvSpPr>
        <p:spPr>
          <a:xfrm>
            <a:off x="4038600" y="6356351"/>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1"/>
            <a:ext cx="2743200" cy="365125"/>
          </a:xfrm>
          <a:prstGeom prst="rect">
            <a:avLst/>
          </a:prstGeom>
        </p:spPr>
        <p:txBody>
          <a:bodyPr/>
          <a:lstStyle/>
          <a:p>
            <a:fld id="{AB5FE166-4499-4927-B75D-9B0B05FEA910}" type="slidenum">
              <a:rPr lang="en-US" smtClean="0"/>
              <a:t>‹#›</a:t>
            </a:fld>
            <a:endParaRPr lang="en-US"/>
          </a:p>
        </p:txBody>
      </p:sp>
    </p:spTree>
    <p:extLst>
      <p:ext uri="{BB962C8B-B14F-4D97-AF65-F5344CB8AC3E}">
        <p14:creationId xmlns:p14="http://schemas.microsoft.com/office/powerpoint/2010/main" val="224594536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1"/>
            <a:ext cx="2743200" cy="365125"/>
          </a:xfrm>
          <a:prstGeom prst="rect">
            <a:avLst/>
          </a:prstGeom>
        </p:spPr>
        <p:txBody>
          <a:bodyPr/>
          <a:lstStyle/>
          <a:p>
            <a:fld id="{2627743F-6B61-4438-B950-9A5CE50714DD}" type="datetimeFigureOut">
              <a:rPr lang="en-US" smtClean="0"/>
              <a:t>9/29/2022</a:t>
            </a:fld>
            <a:endParaRPr lang="en-US"/>
          </a:p>
        </p:txBody>
      </p:sp>
      <p:sp>
        <p:nvSpPr>
          <p:cNvPr id="4" name="Footer Placeholder 3"/>
          <p:cNvSpPr>
            <a:spLocks noGrp="1"/>
          </p:cNvSpPr>
          <p:nvPr>
            <p:ph type="ftr" sz="quarter" idx="11"/>
          </p:nvPr>
        </p:nvSpPr>
        <p:spPr>
          <a:xfrm>
            <a:off x="4038600" y="6356351"/>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1"/>
            <a:ext cx="2743200" cy="365125"/>
          </a:xfrm>
          <a:prstGeom prst="rect">
            <a:avLst/>
          </a:prstGeom>
        </p:spPr>
        <p:txBody>
          <a:bodyPr/>
          <a:lstStyle/>
          <a:p>
            <a:fld id="{AB5FE166-4499-4927-B75D-9B0B05FEA910}" type="slidenum">
              <a:rPr lang="en-US" smtClean="0"/>
              <a:t>‹#›</a:t>
            </a:fld>
            <a:endParaRPr lang="en-US"/>
          </a:p>
        </p:txBody>
      </p:sp>
    </p:spTree>
    <p:extLst>
      <p:ext uri="{BB962C8B-B14F-4D97-AF65-F5344CB8AC3E}">
        <p14:creationId xmlns:p14="http://schemas.microsoft.com/office/powerpoint/2010/main" val="2265637175"/>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584205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1"/>
            <a:ext cx="2743200" cy="365125"/>
          </a:xfrm>
          <a:prstGeom prst="rect">
            <a:avLst/>
          </a:prstGeom>
        </p:spPr>
        <p:txBody>
          <a:bodyPr/>
          <a:lstStyle/>
          <a:p>
            <a:fld id="{2627743F-6B61-4438-B950-9A5CE50714DD}" type="datetimeFigureOut">
              <a:rPr lang="en-US" smtClean="0"/>
              <a:t>9/29/2022</a:t>
            </a:fld>
            <a:endParaRPr lang="en-US"/>
          </a:p>
        </p:txBody>
      </p:sp>
      <p:sp>
        <p:nvSpPr>
          <p:cNvPr id="3" name="Footer Placeholder 2"/>
          <p:cNvSpPr>
            <a:spLocks noGrp="1"/>
          </p:cNvSpPr>
          <p:nvPr>
            <p:ph type="ftr" sz="quarter" idx="11"/>
          </p:nvPr>
        </p:nvSpPr>
        <p:spPr>
          <a:xfrm>
            <a:off x="4038600" y="6356351"/>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1"/>
            <a:ext cx="2743200" cy="365125"/>
          </a:xfrm>
          <a:prstGeom prst="rect">
            <a:avLst/>
          </a:prstGeom>
        </p:spPr>
        <p:txBody>
          <a:bodyPr/>
          <a:lstStyle/>
          <a:p>
            <a:fld id="{AB5FE166-4499-4927-B75D-9B0B05FEA910}" type="slidenum">
              <a:rPr lang="en-US" smtClean="0"/>
              <a:t>‹#›</a:t>
            </a:fld>
            <a:endParaRPr lang="en-US"/>
          </a:p>
        </p:txBody>
      </p:sp>
    </p:spTree>
    <p:extLst>
      <p:ext uri="{BB962C8B-B14F-4D97-AF65-F5344CB8AC3E}">
        <p14:creationId xmlns:p14="http://schemas.microsoft.com/office/powerpoint/2010/main" val="2648973112"/>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1"/>
            <a:ext cx="3932237" cy="1600201"/>
          </a:xfrm>
          <a:prstGeom prst="rect">
            <a:avLst/>
          </a:prstGeom>
        </p:spPr>
        <p:txBody>
          <a:bodyPr anchor="b"/>
          <a:lstStyle>
            <a:lvl1pPr>
              <a:defRPr sz="3199"/>
            </a:lvl1pPr>
          </a:lstStyle>
          <a:p>
            <a:r>
              <a:rPr lang="en-US"/>
              <a:t>Click to edit Master title style</a:t>
            </a:r>
          </a:p>
        </p:txBody>
      </p:sp>
      <p:sp>
        <p:nvSpPr>
          <p:cNvPr id="3" name="Content Placeholder 2"/>
          <p:cNvSpPr>
            <a:spLocks noGrp="1"/>
          </p:cNvSpPr>
          <p:nvPr>
            <p:ph idx="1"/>
          </p:nvPr>
        </p:nvSpPr>
        <p:spPr>
          <a:xfrm>
            <a:off x="5183188" y="987426"/>
            <a:ext cx="6172200" cy="4873625"/>
          </a:xfrm>
          <a:prstGeom prst="rect">
            <a:avLst/>
          </a:prstGeo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399"/>
            <a:ext cx="3932237" cy="3811589"/>
          </a:xfrm>
          <a:prstGeom prst="rect">
            <a:avLst/>
          </a:prstGeom>
        </p:spPr>
        <p:txBody>
          <a:bodyPr/>
          <a:lstStyle>
            <a:lvl1pPr marL="0" indent="0">
              <a:buNone/>
              <a:defRPr sz="1599"/>
            </a:lvl1pPr>
            <a:lvl2pPr marL="457051" indent="0">
              <a:buNone/>
              <a:defRPr sz="1400"/>
            </a:lvl2pPr>
            <a:lvl3pPr marL="914103" indent="0">
              <a:buNone/>
              <a:defRPr sz="1200"/>
            </a:lvl3pPr>
            <a:lvl4pPr marL="1371154" indent="0">
              <a:buNone/>
              <a:defRPr sz="1000"/>
            </a:lvl4pPr>
            <a:lvl5pPr marL="1828206" indent="0">
              <a:buNone/>
              <a:defRPr sz="1000"/>
            </a:lvl5pPr>
            <a:lvl6pPr marL="2285257" indent="0">
              <a:buNone/>
              <a:defRPr sz="1000"/>
            </a:lvl6pPr>
            <a:lvl7pPr marL="2742308" indent="0">
              <a:buNone/>
              <a:defRPr sz="1000"/>
            </a:lvl7pPr>
            <a:lvl8pPr marL="3199360" indent="0">
              <a:buNone/>
              <a:defRPr sz="1000"/>
            </a:lvl8pPr>
            <a:lvl9pPr marL="3656411"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2627743F-6B61-4438-B950-9A5CE50714DD}" type="datetimeFigureOut">
              <a:rPr lang="en-US" smtClean="0"/>
              <a:t>9/29/2022</a:t>
            </a:fld>
            <a:endParaRPr lang="en-US"/>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AB5FE166-4499-4927-B75D-9B0B05FEA910}" type="slidenum">
              <a:rPr lang="en-US" smtClean="0"/>
              <a:t>‹#›</a:t>
            </a:fld>
            <a:endParaRPr lang="en-US"/>
          </a:p>
        </p:txBody>
      </p:sp>
    </p:spTree>
    <p:extLst>
      <p:ext uri="{BB962C8B-B14F-4D97-AF65-F5344CB8AC3E}">
        <p14:creationId xmlns:p14="http://schemas.microsoft.com/office/powerpoint/2010/main" val="418556321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1"/>
            <a:ext cx="3932237" cy="1600201"/>
          </a:xfrm>
          <a:prstGeom prst="rect">
            <a:avLst/>
          </a:prstGeom>
        </p:spPr>
        <p:txBody>
          <a:bodyPr anchor="b"/>
          <a:lstStyle>
            <a:lvl1pPr>
              <a:defRPr sz="3199"/>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a:prstGeom prst="rect">
            <a:avLst/>
          </a:prstGeom>
        </p:spPr>
        <p:txBody>
          <a:bodyPr/>
          <a:lstStyle>
            <a:lvl1pPr marL="0" indent="0">
              <a:buNone/>
              <a:defRPr sz="3199"/>
            </a:lvl1pPr>
            <a:lvl2pPr marL="457051" indent="0">
              <a:buNone/>
              <a:defRPr sz="2799"/>
            </a:lvl2pPr>
            <a:lvl3pPr marL="914103" indent="0">
              <a:buNone/>
              <a:defRPr sz="2399"/>
            </a:lvl3pPr>
            <a:lvl4pPr marL="1371154" indent="0">
              <a:buNone/>
              <a:defRPr sz="1999"/>
            </a:lvl4pPr>
            <a:lvl5pPr marL="1828206" indent="0">
              <a:buNone/>
              <a:defRPr sz="1999"/>
            </a:lvl5pPr>
            <a:lvl6pPr marL="2285257" indent="0">
              <a:buNone/>
              <a:defRPr sz="1999"/>
            </a:lvl6pPr>
            <a:lvl7pPr marL="2742308" indent="0">
              <a:buNone/>
              <a:defRPr sz="1999"/>
            </a:lvl7pPr>
            <a:lvl8pPr marL="3199360" indent="0">
              <a:buNone/>
              <a:defRPr sz="1999"/>
            </a:lvl8pPr>
            <a:lvl9pPr marL="3656411" indent="0">
              <a:buNone/>
              <a:defRPr sz="1999"/>
            </a:lvl9pPr>
          </a:lstStyle>
          <a:p>
            <a:endParaRPr lang="en-US"/>
          </a:p>
        </p:txBody>
      </p:sp>
      <p:sp>
        <p:nvSpPr>
          <p:cNvPr id="4" name="Text Placeholder 3"/>
          <p:cNvSpPr>
            <a:spLocks noGrp="1"/>
          </p:cNvSpPr>
          <p:nvPr>
            <p:ph type="body" sz="half" idx="2"/>
          </p:nvPr>
        </p:nvSpPr>
        <p:spPr>
          <a:xfrm>
            <a:off x="839788" y="2057399"/>
            <a:ext cx="3932237" cy="3811589"/>
          </a:xfrm>
          <a:prstGeom prst="rect">
            <a:avLst/>
          </a:prstGeom>
        </p:spPr>
        <p:txBody>
          <a:bodyPr/>
          <a:lstStyle>
            <a:lvl1pPr marL="0" indent="0">
              <a:buNone/>
              <a:defRPr sz="1599"/>
            </a:lvl1pPr>
            <a:lvl2pPr marL="457051" indent="0">
              <a:buNone/>
              <a:defRPr sz="1400"/>
            </a:lvl2pPr>
            <a:lvl3pPr marL="914103" indent="0">
              <a:buNone/>
              <a:defRPr sz="1200"/>
            </a:lvl3pPr>
            <a:lvl4pPr marL="1371154" indent="0">
              <a:buNone/>
              <a:defRPr sz="1000"/>
            </a:lvl4pPr>
            <a:lvl5pPr marL="1828206" indent="0">
              <a:buNone/>
              <a:defRPr sz="1000"/>
            </a:lvl5pPr>
            <a:lvl6pPr marL="2285257" indent="0">
              <a:buNone/>
              <a:defRPr sz="1000"/>
            </a:lvl6pPr>
            <a:lvl7pPr marL="2742308" indent="0">
              <a:buNone/>
              <a:defRPr sz="1000"/>
            </a:lvl7pPr>
            <a:lvl8pPr marL="3199360" indent="0">
              <a:buNone/>
              <a:defRPr sz="1000"/>
            </a:lvl8pPr>
            <a:lvl9pPr marL="3656411"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2627743F-6B61-4438-B950-9A5CE50714DD}" type="datetimeFigureOut">
              <a:rPr lang="en-US" smtClean="0"/>
              <a:t>9/29/2022</a:t>
            </a:fld>
            <a:endParaRPr lang="en-US"/>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AB5FE166-4499-4927-B75D-9B0B05FEA910}" type="slidenum">
              <a:rPr lang="en-US" smtClean="0"/>
              <a:t>‹#›</a:t>
            </a:fld>
            <a:endParaRPr lang="en-US"/>
          </a:p>
        </p:txBody>
      </p:sp>
    </p:spTree>
    <p:extLst>
      <p:ext uri="{BB962C8B-B14F-4D97-AF65-F5344CB8AC3E}">
        <p14:creationId xmlns:p14="http://schemas.microsoft.com/office/powerpoint/2010/main" val="113278072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6"/>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2627743F-6B61-4438-B950-9A5CE50714DD}" type="datetimeFigureOut">
              <a:rPr lang="en-US" smtClean="0"/>
              <a:t>9/29/2022</a:t>
            </a:fld>
            <a:endParaRPr 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B5FE166-4499-4927-B75D-9B0B05FEA910}" type="slidenum">
              <a:rPr lang="en-US" smtClean="0"/>
              <a:t>‹#›</a:t>
            </a:fld>
            <a:endParaRPr lang="en-US"/>
          </a:p>
        </p:txBody>
      </p:sp>
    </p:spTree>
    <p:extLst>
      <p:ext uri="{BB962C8B-B14F-4D97-AF65-F5344CB8AC3E}">
        <p14:creationId xmlns:p14="http://schemas.microsoft.com/office/powerpoint/2010/main" val="1700818985"/>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4"/>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4"/>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2627743F-6B61-4438-B950-9A5CE50714DD}" type="datetimeFigureOut">
              <a:rPr lang="en-US" smtClean="0"/>
              <a:t>9/29/2022</a:t>
            </a:fld>
            <a:endParaRPr 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B5FE166-4499-4927-B75D-9B0B05FEA910}" type="slidenum">
              <a:rPr lang="en-US" smtClean="0"/>
              <a:t>‹#›</a:t>
            </a:fld>
            <a:endParaRPr lang="en-US"/>
          </a:p>
        </p:txBody>
      </p:sp>
    </p:spTree>
    <p:extLst>
      <p:ext uri="{BB962C8B-B14F-4D97-AF65-F5344CB8AC3E}">
        <p14:creationId xmlns:p14="http://schemas.microsoft.com/office/powerpoint/2010/main" val="674445852"/>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B5F65422-4F15-4F65-BF63-A810BB43A49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15" name="图片 14">
            <a:extLst>
              <a:ext uri="{FF2B5EF4-FFF2-40B4-BE49-F238E27FC236}">
                <a16:creationId xmlns:a16="http://schemas.microsoft.com/office/drawing/2014/main" id="{78B06899-8EB2-4232-8660-AEC4B0BD752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16" name="图片 15">
            <a:extLst>
              <a:ext uri="{FF2B5EF4-FFF2-40B4-BE49-F238E27FC236}">
                <a16:creationId xmlns:a16="http://schemas.microsoft.com/office/drawing/2014/main" id="{FEE96F2F-E668-4B9C-A4FF-78DC61D5223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3" name="图片 2" descr="图片包含 文字&#10;&#10;描述已自动生成">
            <a:extLst>
              <a:ext uri="{FF2B5EF4-FFF2-40B4-BE49-F238E27FC236}">
                <a16:creationId xmlns:a16="http://schemas.microsoft.com/office/drawing/2014/main" id="{F19FEB38-260B-4884-88F0-932576E65CF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319642" y="131198"/>
            <a:ext cx="9571530" cy="5972859"/>
          </a:xfrm>
          <a:prstGeom prst="rect">
            <a:avLst/>
          </a:prstGeom>
        </p:spPr>
      </p:pic>
      <p:pic>
        <p:nvPicPr>
          <p:cNvPr id="18" name="图片 17" descr="图片包含 屏幕截图&#10;&#10;描述已自动生成">
            <a:extLst>
              <a:ext uri="{FF2B5EF4-FFF2-40B4-BE49-F238E27FC236}">
                <a16:creationId xmlns:a16="http://schemas.microsoft.com/office/drawing/2014/main" id="{15798669-13D6-4E0C-973B-7AE155AFC93C}"/>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379989" y="4979321"/>
            <a:ext cx="2801426" cy="1796076"/>
          </a:xfrm>
          <a:prstGeom prst="rect">
            <a:avLst/>
          </a:prstGeom>
        </p:spPr>
      </p:pic>
      <p:pic>
        <p:nvPicPr>
          <p:cNvPr id="9" name="图片 8" descr="图片包含 矢量图形&#10;&#10;描述已自动生成">
            <a:extLst>
              <a:ext uri="{FF2B5EF4-FFF2-40B4-BE49-F238E27FC236}">
                <a16:creationId xmlns:a16="http://schemas.microsoft.com/office/drawing/2014/main" id="{08906958-A621-4AA1-BB37-4729008BD30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33851" y="441609"/>
            <a:ext cx="3033543" cy="267601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4165148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930B1641-9EB7-4B70-856B-460AB458EF5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4" name="图片 3">
            <a:extLst>
              <a:ext uri="{FF2B5EF4-FFF2-40B4-BE49-F238E27FC236}">
                <a16:creationId xmlns:a16="http://schemas.microsoft.com/office/drawing/2014/main" id="{7ABEDC77-C7EB-4647-8B12-BB4B09C6C9E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367083" y="678654"/>
            <a:ext cx="9457833" cy="5368785"/>
          </a:xfrm>
          <a:prstGeom prst="rect">
            <a:avLst/>
          </a:prstGeom>
        </p:spPr>
      </p:pic>
      <p:pic>
        <p:nvPicPr>
          <p:cNvPr id="3" name="图片 2" descr="图片包含 矢量图形&#10;&#10;描述已自动生成">
            <a:extLst>
              <a:ext uri="{FF2B5EF4-FFF2-40B4-BE49-F238E27FC236}">
                <a16:creationId xmlns:a16="http://schemas.microsoft.com/office/drawing/2014/main" id="{089F4924-B610-4B01-AAF0-EB6D4C2B84E7}"/>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flipH="1">
            <a:off x="8837625" y="182880"/>
            <a:ext cx="2828348" cy="249500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9994286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6DF10BD-A049-4E16-8D62-126B709B9A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4" name="图片 3">
            <a:extLst>
              <a:ext uri="{FF2B5EF4-FFF2-40B4-BE49-F238E27FC236}">
                <a16:creationId xmlns:a16="http://schemas.microsoft.com/office/drawing/2014/main" id="{A7D0DFF0-46F8-4187-942E-DEA6A4808A7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493623" y="182880"/>
            <a:ext cx="7406640" cy="5525284"/>
          </a:xfrm>
          <a:prstGeom prst="rect">
            <a:avLst/>
          </a:prstGeom>
        </p:spPr>
      </p:pic>
      <p:pic>
        <p:nvPicPr>
          <p:cNvPr id="8" name="图片 7" descr="图片包含 矢量图形&#10;&#10;描述已自动生成">
            <a:extLst>
              <a:ext uri="{FF2B5EF4-FFF2-40B4-BE49-F238E27FC236}">
                <a16:creationId xmlns:a16="http://schemas.microsoft.com/office/drawing/2014/main" id="{C7F48FFE-631C-4540-807B-CB3B602A1B0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30629" y="182880"/>
            <a:ext cx="2573382" cy="232518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7964177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96B9FBB-375B-4234-8084-D21169B3D7C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3" name="图片 2">
            <a:extLst>
              <a:ext uri="{FF2B5EF4-FFF2-40B4-BE49-F238E27FC236}">
                <a16:creationId xmlns:a16="http://schemas.microsoft.com/office/drawing/2014/main" id="{AD825717-EB93-4D97-8146-7B6F069812A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4" name="图片 3">
            <a:extLst>
              <a:ext uri="{FF2B5EF4-FFF2-40B4-BE49-F238E27FC236}">
                <a16:creationId xmlns:a16="http://schemas.microsoft.com/office/drawing/2014/main" id="{70B9CAD3-6FBF-4316-9AFA-3E4E5603A454}"/>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5" name="图片 4" descr="图片包含 矢量图形&#10;&#10;描述已自动生成">
            <a:extLst>
              <a:ext uri="{FF2B5EF4-FFF2-40B4-BE49-F238E27FC236}">
                <a16:creationId xmlns:a16="http://schemas.microsoft.com/office/drawing/2014/main" id="{19EB3F4D-4A1E-4A61-9D3D-3A5A195B16C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39987" y="142638"/>
            <a:ext cx="2747350" cy="242355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615553871"/>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151A1023-4220-4CE5-B5EF-344DCFB6674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3" name="图片 2">
            <a:extLst>
              <a:ext uri="{FF2B5EF4-FFF2-40B4-BE49-F238E27FC236}">
                <a16:creationId xmlns:a16="http://schemas.microsoft.com/office/drawing/2014/main" id="{17AB1272-66D6-4F7C-8D48-6903E68214C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77524" y="182880"/>
            <a:ext cx="11436951" cy="6492241"/>
          </a:xfrm>
          <a:prstGeom prst="rect">
            <a:avLst/>
          </a:prstGeom>
        </p:spPr>
      </p:pic>
      <p:pic>
        <p:nvPicPr>
          <p:cNvPr id="5" name="图片 4" descr="图片包含 矢量图形&#10;&#10;描述已自动生成">
            <a:extLst>
              <a:ext uri="{FF2B5EF4-FFF2-40B4-BE49-F238E27FC236}">
                <a16:creationId xmlns:a16="http://schemas.microsoft.com/office/drawing/2014/main" id="{AD4EFE15-4A23-403E-8AF7-9B5B0641F9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0192905" y="0"/>
            <a:ext cx="1999094" cy="1763486"/>
          </a:xfrm>
          <a:prstGeom prst="rect">
            <a:avLst/>
          </a:prstGeom>
          <a:effectLst>
            <a:outerShdw blurRad="50800" dist="38100" dir="2700000" algn="tl" rotWithShape="0">
              <a:prstClr val="black">
                <a:alpha val="40000"/>
              </a:prstClr>
            </a:outerShdw>
          </a:effectLst>
        </p:spPr>
      </p:pic>
      <p:sp>
        <p:nvSpPr>
          <p:cNvPr id="6" name="矩形: 圆角 5">
            <a:extLst>
              <a:ext uri="{FF2B5EF4-FFF2-40B4-BE49-F238E27FC236}">
                <a16:creationId xmlns:a16="http://schemas.microsoft.com/office/drawing/2014/main" id="{3C33D859-34D3-4234-AB03-95A8549D8C6D}"/>
              </a:ext>
            </a:extLst>
          </p:cNvPr>
          <p:cNvSpPr/>
          <p:nvPr userDrawn="1"/>
        </p:nvSpPr>
        <p:spPr>
          <a:xfrm>
            <a:off x="4306387" y="992777"/>
            <a:ext cx="3579223" cy="535577"/>
          </a:xfrm>
          <a:prstGeom prst="roundRect">
            <a:avLst>
              <a:gd name="adj" fmla="val 50000"/>
            </a:avLst>
          </a:prstGeom>
          <a:solidFill>
            <a:srgbClr val="396B67"/>
          </a:solidFill>
          <a:ln w="508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Tree>
    <p:extLst>
      <p:ext uri="{BB962C8B-B14F-4D97-AF65-F5344CB8AC3E}">
        <p14:creationId xmlns:p14="http://schemas.microsoft.com/office/powerpoint/2010/main" val="72107856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6735548"/>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72C1917-4A94-41D7-817F-74CD2F2A0B4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9" name="图片 8">
            <a:extLst>
              <a:ext uri="{FF2B5EF4-FFF2-40B4-BE49-F238E27FC236}">
                <a16:creationId xmlns:a16="http://schemas.microsoft.com/office/drawing/2014/main" id="{65570613-31EB-44B1-B34B-ED17A47DBAE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10" name="图片 9">
            <a:extLst>
              <a:ext uri="{FF2B5EF4-FFF2-40B4-BE49-F238E27FC236}">
                <a16:creationId xmlns:a16="http://schemas.microsoft.com/office/drawing/2014/main" id="{DB8F8CF6-17E6-4DF0-A26B-C4FA7E13137A}"/>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11" name="图片 10">
            <a:extLst>
              <a:ext uri="{FF2B5EF4-FFF2-40B4-BE49-F238E27FC236}">
                <a16:creationId xmlns:a16="http://schemas.microsoft.com/office/drawing/2014/main" id="{E8EBB76D-25D6-4143-8107-479AA58A618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379989" y="22860"/>
            <a:ext cx="9432022" cy="5854499"/>
          </a:xfrm>
          <a:prstGeom prst="rect">
            <a:avLst/>
          </a:prstGeom>
        </p:spPr>
      </p:pic>
      <p:pic>
        <p:nvPicPr>
          <p:cNvPr id="12" name="图片 11" descr="图片包含 屏幕截图&#10;&#10;描述已自动生成">
            <a:extLst>
              <a:ext uri="{FF2B5EF4-FFF2-40B4-BE49-F238E27FC236}">
                <a16:creationId xmlns:a16="http://schemas.microsoft.com/office/drawing/2014/main" id="{CB8760D8-84F5-48F1-B4FE-BC163B1CD806}"/>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379989" y="4979321"/>
            <a:ext cx="2801426" cy="1796076"/>
          </a:xfrm>
          <a:prstGeom prst="rect">
            <a:avLst/>
          </a:prstGeom>
        </p:spPr>
      </p:pic>
    </p:spTree>
    <p:extLst>
      <p:ext uri="{BB962C8B-B14F-4D97-AF65-F5344CB8AC3E}">
        <p14:creationId xmlns:p14="http://schemas.microsoft.com/office/powerpoint/2010/main" val="367778806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BBFFCB55-A78E-4DE0-92B1-EAB6AD237F0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sp>
        <p:nvSpPr>
          <p:cNvPr id="3" name="矩形: 圆角 2">
            <a:extLst>
              <a:ext uri="{FF2B5EF4-FFF2-40B4-BE49-F238E27FC236}">
                <a16:creationId xmlns:a16="http://schemas.microsoft.com/office/drawing/2014/main" id="{338ADA5F-C62D-4273-AD50-E22051455C04}"/>
              </a:ext>
            </a:extLst>
          </p:cNvPr>
          <p:cNvSpPr/>
          <p:nvPr userDrawn="1"/>
        </p:nvSpPr>
        <p:spPr>
          <a:xfrm>
            <a:off x="992504" y="422910"/>
            <a:ext cx="10206990" cy="6023610"/>
          </a:xfrm>
          <a:prstGeom prst="round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Tree>
    <p:extLst>
      <p:ext uri="{BB962C8B-B14F-4D97-AF65-F5344CB8AC3E}">
        <p14:creationId xmlns:p14="http://schemas.microsoft.com/office/powerpoint/2010/main" val="92613076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992705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8581335"/>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771131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250349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777351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8634586"/>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600" y="6356351"/>
            <a:ext cx="2844800" cy="365125"/>
          </a:xfrm>
          <a:prstGeom prst="rect">
            <a:avLst/>
          </a:prstGeom>
        </p:spPr>
        <p:txBody>
          <a:bodyPr/>
          <a:lstStyle/>
          <a:p>
            <a:fld id="{530820CF-B880-4189-942D-D702A7CBA730}" type="datetimeFigureOut">
              <a:rPr lang="zh-CN" altLang="en-US" smtClean="0"/>
              <a:t>2022/9/29</a:t>
            </a:fld>
            <a:endParaRPr lang="zh-CN" altLang="en-US"/>
          </a:p>
        </p:txBody>
      </p:sp>
      <p:sp>
        <p:nvSpPr>
          <p:cNvPr id="3" name="页脚占位符 2"/>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737600" y="6356351"/>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48800082"/>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2" y="273051"/>
            <a:ext cx="4011084" cy="1162051"/>
          </a:xfrm>
          <a:prstGeom prst="rect">
            <a:avLst/>
          </a:prstGeom>
        </p:spPr>
        <p:txBody>
          <a:bodyPr anchor="b"/>
          <a:lstStyle>
            <a:lvl1pPr algn="l">
              <a:defRPr sz="2666" b="1"/>
            </a:lvl1pPr>
          </a:lstStyle>
          <a:p>
            <a:r>
              <a:rPr lang="zh-CN" altLang="en-US"/>
              <a:t>单击此处编辑母版标题样式</a:t>
            </a:r>
          </a:p>
        </p:txBody>
      </p:sp>
      <p:sp>
        <p:nvSpPr>
          <p:cNvPr id="3" name="内容占位符 2"/>
          <p:cNvSpPr>
            <a:spLocks noGrp="1"/>
          </p:cNvSpPr>
          <p:nvPr>
            <p:ph idx="1"/>
          </p:nvPr>
        </p:nvSpPr>
        <p:spPr>
          <a:xfrm>
            <a:off x="4766733" y="273050"/>
            <a:ext cx="6815667" cy="5853113"/>
          </a:xfrm>
          <a:prstGeom prst="rect">
            <a:avLst/>
          </a:prstGeom>
        </p:spPr>
        <p:txBody>
          <a:bodyPr/>
          <a:lstStyle>
            <a:lvl1pPr>
              <a:defRPr sz="4265"/>
            </a:lvl1pPr>
            <a:lvl2pPr>
              <a:defRPr sz="3732"/>
            </a:lvl2pPr>
            <a:lvl3pPr>
              <a:defRPr sz="3199"/>
            </a:lvl3pPr>
            <a:lvl4pPr>
              <a:defRPr sz="2666"/>
            </a:lvl4pPr>
            <a:lvl5pPr>
              <a:defRPr sz="2666"/>
            </a:lvl5pPr>
            <a:lvl6pPr>
              <a:defRPr sz="2666"/>
            </a:lvl6pPr>
            <a:lvl7pPr>
              <a:defRPr sz="2666"/>
            </a:lvl7pPr>
            <a:lvl8pPr>
              <a:defRPr sz="2666"/>
            </a:lvl8pPr>
            <a:lvl9pPr>
              <a:defRPr sz="2666"/>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2" y="1435102"/>
            <a:ext cx="4011084" cy="4691062"/>
          </a:xfrm>
          <a:prstGeom prst="rect">
            <a:avLst/>
          </a:prstGeom>
        </p:spPr>
        <p:txBody>
          <a:bodyPr/>
          <a:lstStyle>
            <a:lvl1pPr marL="0" indent="0">
              <a:buNone/>
              <a:defRPr sz="1866"/>
            </a:lvl1pPr>
            <a:lvl2pPr marL="609402" indent="0">
              <a:buNone/>
              <a:defRPr sz="1599"/>
            </a:lvl2pPr>
            <a:lvl3pPr marL="1218804" indent="0">
              <a:buNone/>
              <a:defRPr sz="1333"/>
            </a:lvl3pPr>
            <a:lvl4pPr marL="1828206" indent="0">
              <a:buNone/>
              <a:defRPr sz="1200"/>
            </a:lvl4pPr>
            <a:lvl5pPr marL="2437608" indent="0">
              <a:buNone/>
              <a:defRPr sz="1200"/>
            </a:lvl5pPr>
            <a:lvl6pPr marL="3047009" indent="0">
              <a:buNone/>
              <a:defRPr sz="1200"/>
            </a:lvl6pPr>
            <a:lvl7pPr marL="3656411" indent="0">
              <a:buNone/>
              <a:defRPr sz="1200"/>
            </a:lvl7pPr>
            <a:lvl8pPr marL="4265813" indent="0">
              <a:buNone/>
              <a:defRPr sz="1200"/>
            </a:lvl8pPr>
            <a:lvl9pPr marL="4875215"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351"/>
            <a:ext cx="2844800" cy="365125"/>
          </a:xfrm>
          <a:prstGeom prst="rect">
            <a:avLst/>
          </a:prstGeom>
        </p:spPr>
        <p:txBody>
          <a:bodyPr/>
          <a:lstStyle/>
          <a:p>
            <a:fld id="{530820CF-B880-4189-942D-D702A7CBA730}" type="datetimeFigureOut">
              <a:rPr lang="zh-CN" altLang="en-US" smtClean="0"/>
              <a:t>2022/9/29</a:t>
            </a:fld>
            <a:endParaRPr lang="zh-CN" altLang="en-US"/>
          </a:p>
        </p:txBody>
      </p:sp>
      <p:sp>
        <p:nvSpPr>
          <p:cNvPr id="6" name="页脚占位符 5"/>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1"/>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576022401"/>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196694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a:prstGeom prst="rect">
            <a:avLst/>
          </a:prstGeom>
        </p:spPr>
        <p:txBody>
          <a:bodyPr anchor="b"/>
          <a:lstStyle>
            <a:lvl1pPr algn="l">
              <a:defRPr sz="2666" b="1"/>
            </a:lvl1pPr>
          </a:lstStyle>
          <a:p>
            <a:r>
              <a:rPr lang="zh-CN" altLang="en-US"/>
              <a:t>单击此处编辑母版标题样式</a:t>
            </a:r>
          </a:p>
        </p:txBody>
      </p:sp>
      <p:sp>
        <p:nvSpPr>
          <p:cNvPr id="3" name="图片占位符 2"/>
          <p:cNvSpPr>
            <a:spLocks noGrp="1"/>
          </p:cNvSpPr>
          <p:nvPr>
            <p:ph type="pic" idx="1"/>
          </p:nvPr>
        </p:nvSpPr>
        <p:spPr>
          <a:xfrm>
            <a:off x="2389717" y="612776"/>
            <a:ext cx="7315200" cy="4114800"/>
          </a:xfrm>
          <a:prstGeom prst="rect">
            <a:avLst/>
          </a:prstGeom>
        </p:spPr>
        <p:txBody>
          <a:bodyPr/>
          <a:lstStyle>
            <a:lvl1pPr marL="0" indent="0">
              <a:buNone/>
              <a:defRPr sz="4265"/>
            </a:lvl1pPr>
            <a:lvl2pPr marL="609402" indent="0">
              <a:buNone/>
              <a:defRPr sz="3732"/>
            </a:lvl2pPr>
            <a:lvl3pPr marL="1218804" indent="0">
              <a:buNone/>
              <a:defRPr sz="3199"/>
            </a:lvl3pPr>
            <a:lvl4pPr marL="1828206" indent="0">
              <a:buNone/>
              <a:defRPr sz="2666"/>
            </a:lvl4pPr>
            <a:lvl5pPr marL="2437608" indent="0">
              <a:buNone/>
              <a:defRPr sz="2666"/>
            </a:lvl5pPr>
            <a:lvl6pPr marL="3047009" indent="0">
              <a:buNone/>
              <a:defRPr sz="2666"/>
            </a:lvl6pPr>
            <a:lvl7pPr marL="3656411" indent="0">
              <a:buNone/>
              <a:defRPr sz="2666"/>
            </a:lvl7pPr>
            <a:lvl8pPr marL="4265813" indent="0">
              <a:buNone/>
              <a:defRPr sz="2666"/>
            </a:lvl8pPr>
            <a:lvl9pPr marL="4875215" indent="0">
              <a:buNone/>
              <a:defRPr sz="2666"/>
            </a:lvl9pPr>
          </a:lstStyle>
          <a:p>
            <a:endParaRPr lang="zh-CN" altLang="en-US"/>
          </a:p>
        </p:txBody>
      </p:sp>
      <p:sp>
        <p:nvSpPr>
          <p:cNvPr id="4" name="文本占位符 3"/>
          <p:cNvSpPr>
            <a:spLocks noGrp="1"/>
          </p:cNvSpPr>
          <p:nvPr>
            <p:ph type="body" sz="half" idx="2"/>
          </p:nvPr>
        </p:nvSpPr>
        <p:spPr>
          <a:xfrm>
            <a:off x="2389717" y="5367338"/>
            <a:ext cx="7315200" cy="804862"/>
          </a:xfrm>
          <a:prstGeom prst="rect">
            <a:avLst/>
          </a:prstGeom>
        </p:spPr>
        <p:txBody>
          <a:bodyPr/>
          <a:lstStyle>
            <a:lvl1pPr marL="0" indent="0">
              <a:buNone/>
              <a:defRPr sz="1866"/>
            </a:lvl1pPr>
            <a:lvl2pPr marL="609402" indent="0">
              <a:buNone/>
              <a:defRPr sz="1599"/>
            </a:lvl2pPr>
            <a:lvl3pPr marL="1218804" indent="0">
              <a:buNone/>
              <a:defRPr sz="1333"/>
            </a:lvl3pPr>
            <a:lvl4pPr marL="1828206" indent="0">
              <a:buNone/>
              <a:defRPr sz="1200"/>
            </a:lvl4pPr>
            <a:lvl5pPr marL="2437608" indent="0">
              <a:buNone/>
              <a:defRPr sz="1200"/>
            </a:lvl5pPr>
            <a:lvl6pPr marL="3047009" indent="0">
              <a:buNone/>
              <a:defRPr sz="1200"/>
            </a:lvl6pPr>
            <a:lvl7pPr marL="3656411" indent="0">
              <a:buNone/>
              <a:defRPr sz="1200"/>
            </a:lvl7pPr>
            <a:lvl8pPr marL="4265813" indent="0">
              <a:buNone/>
              <a:defRPr sz="1200"/>
            </a:lvl8pPr>
            <a:lvl9pPr marL="4875215"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351"/>
            <a:ext cx="2844800" cy="365125"/>
          </a:xfrm>
          <a:prstGeom prst="rect">
            <a:avLst/>
          </a:prstGeom>
        </p:spPr>
        <p:txBody>
          <a:bodyPr/>
          <a:lstStyle/>
          <a:p>
            <a:fld id="{530820CF-B880-4189-942D-D702A7CBA730}" type="datetimeFigureOut">
              <a:rPr lang="zh-CN" altLang="en-US" smtClean="0"/>
              <a:t>2022/9/29</a:t>
            </a:fld>
            <a:endParaRPr lang="zh-CN" altLang="en-US"/>
          </a:p>
        </p:txBody>
      </p:sp>
      <p:sp>
        <p:nvSpPr>
          <p:cNvPr id="6" name="页脚占位符 5"/>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1"/>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63777145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0"/>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530820CF-B880-4189-942D-D702A7CBA730}" type="datetimeFigureOut">
              <a:rPr lang="zh-CN" altLang="en-US" smtClean="0"/>
              <a:t>2022/9/29</a:t>
            </a:fld>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18717692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垂直排列标题与文本">
    <p:spTree>
      <p:nvGrpSpPr>
        <p:cNvPr id="1" name=""/>
        <p:cNvGrpSpPr/>
        <p:nvPr/>
      </p:nvGrpSpPr>
      <p:grpSpPr>
        <a:xfrm>
          <a:off x="0" y="0"/>
          <a:ext cx="0" cy="0"/>
          <a:chOff x="0" y="0"/>
          <a:chExt cx="0" cy="0"/>
        </a:xfrm>
      </p:grpSpPr>
    </p:spTree>
    <p:extLst>
      <p:ext uri="{BB962C8B-B14F-4D97-AF65-F5344CB8AC3E}">
        <p14:creationId xmlns:p14="http://schemas.microsoft.com/office/powerpoint/2010/main" val="59024587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93F9985-D482-4D1F-8A05-25EF1AFA2FC5}"/>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0" y="-26316"/>
            <a:ext cx="12192000" cy="6819741"/>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39680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2952275"/>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600" y="6356351"/>
            <a:ext cx="2844800" cy="365125"/>
          </a:xfrm>
          <a:prstGeom prst="rect">
            <a:avLst/>
          </a:prstGeom>
        </p:spPr>
        <p:txBody>
          <a:bodyPr/>
          <a:lstStyle/>
          <a:p>
            <a:fld id="{530820CF-B880-4189-942D-D702A7CBA730}" type="datetimeFigureOut">
              <a:rPr lang="zh-CN" altLang="en-US" smtClean="0"/>
              <a:t>2022/9/29</a:t>
            </a:fld>
            <a:endParaRPr lang="zh-CN" altLang="en-US"/>
          </a:p>
        </p:txBody>
      </p:sp>
      <p:sp>
        <p:nvSpPr>
          <p:cNvPr id="3" name="页脚占位符 2"/>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737600" y="6356351"/>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938450852"/>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2" y="273051"/>
            <a:ext cx="4011084" cy="1162051"/>
          </a:xfrm>
          <a:prstGeom prst="rect">
            <a:avLst/>
          </a:prstGeom>
        </p:spPr>
        <p:txBody>
          <a:bodyPr anchor="b"/>
          <a:lstStyle>
            <a:lvl1pPr algn="l">
              <a:defRPr sz="2666" b="1"/>
            </a:lvl1pPr>
          </a:lstStyle>
          <a:p>
            <a:r>
              <a:rPr lang="zh-CN" altLang="en-US"/>
              <a:t>单击此处编辑母版标题样式</a:t>
            </a:r>
          </a:p>
        </p:txBody>
      </p:sp>
      <p:sp>
        <p:nvSpPr>
          <p:cNvPr id="3" name="内容占位符 2"/>
          <p:cNvSpPr>
            <a:spLocks noGrp="1"/>
          </p:cNvSpPr>
          <p:nvPr>
            <p:ph idx="1"/>
          </p:nvPr>
        </p:nvSpPr>
        <p:spPr>
          <a:xfrm>
            <a:off x="4766733" y="273050"/>
            <a:ext cx="6815667" cy="5853113"/>
          </a:xfrm>
          <a:prstGeom prst="rect">
            <a:avLst/>
          </a:prstGeom>
        </p:spPr>
        <p:txBody>
          <a:bodyPr/>
          <a:lstStyle>
            <a:lvl1pPr>
              <a:defRPr sz="4265"/>
            </a:lvl1pPr>
            <a:lvl2pPr>
              <a:defRPr sz="3732"/>
            </a:lvl2pPr>
            <a:lvl3pPr>
              <a:defRPr sz="3199"/>
            </a:lvl3pPr>
            <a:lvl4pPr>
              <a:defRPr sz="2666"/>
            </a:lvl4pPr>
            <a:lvl5pPr>
              <a:defRPr sz="2666"/>
            </a:lvl5pPr>
            <a:lvl6pPr>
              <a:defRPr sz="2666"/>
            </a:lvl6pPr>
            <a:lvl7pPr>
              <a:defRPr sz="2666"/>
            </a:lvl7pPr>
            <a:lvl8pPr>
              <a:defRPr sz="2666"/>
            </a:lvl8pPr>
            <a:lvl9pPr>
              <a:defRPr sz="2666"/>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2" y="1435102"/>
            <a:ext cx="4011084" cy="4691062"/>
          </a:xfrm>
          <a:prstGeom prst="rect">
            <a:avLst/>
          </a:prstGeom>
        </p:spPr>
        <p:txBody>
          <a:bodyPr/>
          <a:lstStyle>
            <a:lvl1pPr marL="0" indent="0">
              <a:buNone/>
              <a:defRPr sz="1866"/>
            </a:lvl1pPr>
            <a:lvl2pPr marL="609402" indent="0">
              <a:buNone/>
              <a:defRPr sz="1599"/>
            </a:lvl2pPr>
            <a:lvl3pPr marL="1218804" indent="0">
              <a:buNone/>
              <a:defRPr sz="1333"/>
            </a:lvl3pPr>
            <a:lvl4pPr marL="1828206" indent="0">
              <a:buNone/>
              <a:defRPr sz="1200"/>
            </a:lvl4pPr>
            <a:lvl5pPr marL="2437608" indent="0">
              <a:buNone/>
              <a:defRPr sz="1200"/>
            </a:lvl5pPr>
            <a:lvl6pPr marL="3047009" indent="0">
              <a:buNone/>
              <a:defRPr sz="1200"/>
            </a:lvl6pPr>
            <a:lvl7pPr marL="3656411" indent="0">
              <a:buNone/>
              <a:defRPr sz="1200"/>
            </a:lvl7pPr>
            <a:lvl8pPr marL="4265813" indent="0">
              <a:buNone/>
              <a:defRPr sz="1200"/>
            </a:lvl8pPr>
            <a:lvl9pPr marL="4875215"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351"/>
            <a:ext cx="2844800" cy="365125"/>
          </a:xfrm>
          <a:prstGeom prst="rect">
            <a:avLst/>
          </a:prstGeom>
        </p:spPr>
        <p:txBody>
          <a:bodyPr/>
          <a:lstStyle/>
          <a:p>
            <a:fld id="{530820CF-B880-4189-942D-D702A7CBA730}" type="datetimeFigureOut">
              <a:rPr lang="zh-CN" altLang="en-US" smtClean="0"/>
              <a:t>2022/9/29</a:t>
            </a:fld>
            <a:endParaRPr lang="zh-CN" altLang="en-US"/>
          </a:p>
        </p:txBody>
      </p:sp>
      <p:sp>
        <p:nvSpPr>
          <p:cNvPr id="6" name="页脚占位符 5"/>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1"/>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557342548"/>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a:prstGeom prst="rect">
            <a:avLst/>
          </a:prstGeom>
        </p:spPr>
        <p:txBody>
          <a:bodyPr anchor="b"/>
          <a:lstStyle>
            <a:lvl1pPr algn="l">
              <a:defRPr sz="2666" b="1"/>
            </a:lvl1pPr>
          </a:lstStyle>
          <a:p>
            <a:r>
              <a:rPr lang="zh-CN" altLang="en-US"/>
              <a:t>单击此处编辑母版标题样式</a:t>
            </a:r>
          </a:p>
        </p:txBody>
      </p:sp>
      <p:sp>
        <p:nvSpPr>
          <p:cNvPr id="3" name="图片占位符 2"/>
          <p:cNvSpPr>
            <a:spLocks noGrp="1"/>
          </p:cNvSpPr>
          <p:nvPr>
            <p:ph type="pic" idx="1"/>
          </p:nvPr>
        </p:nvSpPr>
        <p:spPr>
          <a:xfrm>
            <a:off x="2389717" y="612776"/>
            <a:ext cx="7315200" cy="4114800"/>
          </a:xfrm>
          <a:prstGeom prst="rect">
            <a:avLst/>
          </a:prstGeom>
        </p:spPr>
        <p:txBody>
          <a:bodyPr/>
          <a:lstStyle>
            <a:lvl1pPr marL="0" indent="0">
              <a:buNone/>
              <a:defRPr sz="4265"/>
            </a:lvl1pPr>
            <a:lvl2pPr marL="609402" indent="0">
              <a:buNone/>
              <a:defRPr sz="3732"/>
            </a:lvl2pPr>
            <a:lvl3pPr marL="1218804" indent="0">
              <a:buNone/>
              <a:defRPr sz="3199"/>
            </a:lvl3pPr>
            <a:lvl4pPr marL="1828206" indent="0">
              <a:buNone/>
              <a:defRPr sz="2666"/>
            </a:lvl4pPr>
            <a:lvl5pPr marL="2437608" indent="0">
              <a:buNone/>
              <a:defRPr sz="2666"/>
            </a:lvl5pPr>
            <a:lvl6pPr marL="3047009" indent="0">
              <a:buNone/>
              <a:defRPr sz="2666"/>
            </a:lvl6pPr>
            <a:lvl7pPr marL="3656411" indent="0">
              <a:buNone/>
              <a:defRPr sz="2666"/>
            </a:lvl7pPr>
            <a:lvl8pPr marL="4265813" indent="0">
              <a:buNone/>
              <a:defRPr sz="2666"/>
            </a:lvl8pPr>
            <a:lvl9pPr marL="4875215" indent="0">
              <a:buNone/>
              <a:defRPr sz="2666"/>
            </a:lvl9pPr>
          </a:lstStyle>
          <a:p>
            <a:endParaRPr lang="zh-CN" altLang="en-US"/>
          </a:p>
        </p:txBody>
      </p:sp>
      <p:sp>
        <p:nvSpPr>
          <p:cNvPr id="4" name="文本占位符 3"/>
          <p:cNvSpPr>
            <a:spLocks noGrp="1"/>
          </p:cNvSpPr>
          <p:nvPr>
            <p:ph type="body" sz="half" idx="2"/>
          </p:nvPr>
        </p:nvSpPr>
        <p:spPr>
          <a:xfrm>
            <a:off x="2389717" y="5367338"/>
            <a:ext cx="7315200" cy="804862"/>
          </a:xfrm>
          <a:prstGeom prst="rect">
            <a:avLst/>
          </a:prstGeom>
        </p:spPr>
        <p:txBody>
          <a:bodyPr/>
          <a:lstStyle>
            <a:lvl1pPr marL="0" indent="0">
              <a:buNone/>
              <a:defRPr sz="1866"/>
            </a:lvl1pPr>
            <a:lvl2pPr marL="609402" indent="0">
              <a:buNone/>
              <a:defRPr sz="1599"/>
            </a:lvl2pPr>
            <a:lvl3pPr marL="1218804" indent="0">
              <a:buNone/>
              <a:defRPr sz="1333"/>
            </a:lvl3pPr>
            <a:lvl4pPr marL="1828206" indent="0">
              <a:buNone/>
              <a:defRPr sz="1200"/>
            </a:lvl4pPr>
            <a:lvl5pPr marL="2437608" indent="0">
              <a:buNone/>
              <a:defRPr sz="1200"/>
            </a:lvl5pPr>
            <a:lvl6pPr marL="3047009" indent="0">
              <a:buNone/>
              <a:defRPr sz="1200"/>
            </a:lvl6pPr>
            <a:lvl7pPr marL="3656411" indent="0">
              <a:buNone/>
              <a:defRPr sz="1200"/>
            </a:lvl7pPr>
            <a:lvl8pPr marL="4265813" indent="0">
              <a:buNone/>
              <a:defRPr sz="1200"/>
            </a:lvl8pPr>
            <a:lvl9pPr marL="4875215"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351"/>
            <a:ext cx="2844800" cy="365125"/>
          </a:xfrm>
          <a:prstGeom prst="rect">
            <a:avLst/>
          </a:prstGeom>
        </p:spPr>
        <p:txBody>
          <a:bodyPr/>
          <a:lstStyle/>
          <a:p>
            <a:fld id="{530820CF-B880-4189-942D-D702A7CBA730}" type="datetimeFigureOut">
              <a:rPr lang="zh-CN" altLang="en-US" smtClean="0"/>
              <a:t>2022/9/29</a:t>
            </a:fld>
            <a:endParaRPr lang="zh-CN" altLang="en-US"/>
          </a:p>
        </p:txBody>
      </p:sp>
      <p:sp>
        <p:nvSpPr>
          <p:cNvPr id="6" name="页脚占位符 5"/>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1"/>
            <a:ext cx="2844800" cy="365125"/>
          </a:xfrm>
          <a:prstGeom prst="rect">
            <a:avLst/>
          </a:prstGeom>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12192583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5" Type="http://schemas.openxmlformats.org/officeDocument/2006/relationships/slideLayout" Target="../slideLayouts/slideLayout39.xml"/><Relationship Id="rId4" Type="http://schemas.openxmlformats.org/officeDocument/2006/relationships/slideLayout" Target="../slideLayouts/slideLayout38.xml"/><Relationship Id="rId9" Type="http://schemas.openxmlformats.org/officeDocument/2006/relationships/image" Target="../media/image4.jp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theme" Target="../theme/theme5.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C5CDB101-9370-4271-BE2F-0C0CFE372BFC}"/>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590675" y="152400"/>
            <a:ext cx="1257002" cy="1257002"/>
          </a:xfrm>
          <a:prstGeom prst="rect">
            <a:avLst/>
          </a:prstGeom>
        </p:spPr>
      </p:pic>
    </p:spTree>
    <p:extLst>
      <p:ext uri="{BB962C8B-B14F-4D97-AF65-F5344CB8AC3E}">
        <p14:creationId xmlns:p14="http://schemas.microsoft.com/office/powerpoint/2010/main" val="25521075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xStyles>
    <p:titleStyle>
      <a:lvl1pPr algn="ctr" defTabSz="1218804" rtl="0" eaLnBrk="1" latinLnBrk="0" hangingPunct="1">
        <a:spcBef>
          <a:spcPct val="0"/>
        </a:spcBef>
        <a:buNone/>
        <a:defRPr sz="5865" kern="1200">
          <a:solidFill>
            <a:schemeClr val="tx1"/>
          </a:solidFill>
          <a:latin typeface="+mj-lt"/>
          <a:ea typeface="+mj-ea"/>
          <a:cs typeface="+mj-cs"/>
        </a:defRPr>
      </a:lvl1pPr>
    </p:titleStyle>
    <p:bodyStyle>
      <a:lvl1pPr marL="457051" indent="-457051" algn="l" defTabSz="1218804" rtl="0" eaLnBrk="1" latinLnBrk="0" hangingPunct="1">
        <a:spcBef>
          <a:spcPct val="20000"/>
        </a:spcBef>
        <a:buFont typeface="Arial" pitchFamily="34" charset="0"/>
        <a:buChar char="•"/>
        <a:defRPr sz="4265" kern="1200">
          <a:solidFill>
            <a:schemeClr val="tx1"/>
          </a:solidFill>
          <a:latin typeface="+mn-lt"/>
          <a:ea typeface="+mn-ea"/>
          <a:cs typeface="+mn-cs"/>
        </a:defRPr>
      </a:lvl1pPr>
      <a:lvl2pPr marL="990278" indent="-380876" algn="l" defTabSz="1218804" rtl="0" eaLnBrk="1" latinLnBrk="0" hangingPunct="1">
        <a:spcBef>
          <a:spcPct val="20000"/>
        </a:spcBef>
        <a:buFont typeface="Arial" pitchFamily="34" charset="0"/>
        <a:buChar char="–"/>
        <a:defRPr sz="3732" kern="1200">
          <a:solidFill>
            <a:schemeClr val="tx1"/>
          </a:solidFill>
          <a:latin typeface="+mn-lt"/>
          <a:ea typeface="+mn-ea"/>
          <a:cs typeface="+mn-cs"/>
        </a:defRPr>
      </a:lvl2pPr>
      <a:lvl3pPr marL="1523505" indent="-304701" algn="l" defTabSz="1218804"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2907"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4pPr>
      <a:lvl5pPr marL="2742308"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5pPr>
      <a:lvl6pPr marL="3351710"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112"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514"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79916"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zh-CN"/>
      </a:defPPr>
      <a:lvl1pPr marL="0" algn="l" defTabSz="1218804" rtl="0" eaLnBrk="1" latinLnBrk="0" hangingPunct="1">
        <a:defRPr sz="2399" kern="1200">
          <a:solidFill>
            <a:schemeClr val="tx1"/>
          </a:solidFill>
          <a:latin typeface="+mn-lt"/>
          <a:ea typeface="+mn-ea"/>
          <a:cs typeface="+mn-cs"/>
        </a:defRPr>
      </a:lvl1pPr>
      <a:lvl2pPr marL="609402" algn="l" defTabSz="1218804" rtl="0" eaLnBrk="1" latinLnBrk="0" hangingPunct="1">
        <a:defRPr sz="2399" kern="1200">
          <a:solidFill>
            <a:schemeClr val="tx1"/>
          </a:solidFill>
          <a:latin typeface="+mn-lt"/>
          <a:ea typeface="+mn-ea"/>
          <a:cs typeface="+mn-cs"/>
        </a:defRPr>
      </a:lvl2pPr>
      <a:lvl3pPr marL="1218804" algn="l" defTabSz="1218804" rtl="0" eaLnBrk="1" latinLnBrk="0" hangingPunct="1">
        <a:defRPr sz="2399" kern="1200">
          <a:solidFill>
            <a:schemeClr val="tx1"/>
          </a:solidFill>
          <a:latin typeface="+mn-lt"/>
          <a:ea typeface="+mn-ea"/>
          <a:cs typeface="+mn-cs"/>
        </a:defRPr>
      </a:lvl3pPr>
      <a:lvl4pPr marL="1828206" algn="l" defTabSz="1218804" rtl="0" eaLnBrk="1" latinLnBrk="0" hangingPunct="1">
        <a:defRPr sz="2399" kern="1200">
          <a:solidFill>
            <a:schemeClr val="tx1"/>
          </a:solidFill>
          <a:latin typeface="+mn-lt"/>
          <a:ea typeface="+mn-ea"/>
          <a:cs typeface="+mn-cs"/>
        </a:defRPr>
      </a:lvl4pPr>
      <a:lvl5pPr marL="2437608" algn="l" defTabSz="1218804" rtl="0" eaLnBrk="1" latinLnBrk="0" hangingPunct="1">
        <a:defRPr sz="2399" kern="1200">
          <a:solidFill>
            <a:schemeClr val="tx1"/>
          </a:solidFill>
          <a:latin typeface="+mn-lt"/>
          <a:ea typeface="+mn-ea"/>
          <a:cs typeface="+mn-cs"/>
        </a:defRPr>
      </a:lvl5pPr>
      <a:lvl6pPr marL="3047009" algn="l" defTabSz="1218804" rtl="0" eaLnBrk="1" latinLnBrk="0" hangingPunct="1">
        <a:defRPr sz="2399" kern="1200">
          <a:solidFill>
            <a:schemeClr val="tx1"/>
          </a:solidFill>
          <a:latin typeface="+mn-lt"/>
          <a:ea typeface="+mn-ea"/>
          <a:cs typeface="+mn-cs"/>
        </a:defRPr>
      </a:lvl6pPr>
      <a:lvl7pPr marL="3656411" algn="l" defTabSz="1218804" rtl="0" eaLnBrk="1" latinLnBrk="0" hangingPunct="1">
        <a:defRPr sz="2399" kern="1200">
          <a:solidFill>
            <a:schemeClr val="tx1"/>
          </a:solidFill>
          <a:latin typeface="+mn-lt"/>
          <a:ea typeface="+mn-ea"/>
          <a:cs typeface="+mn-cs"/>
        </a:defRPr>
      </a:lvl7pPr>
      <a:lvl8pPr marL="4265813" algn="l" defTabSz="1218804" rtl="0" eaLnBrk="1" latinLnBrk="0" hangingPunct="1">
        <a:defRPr sz="2399" kern="1200">
          <a:solidFill>
            <a:schemeClr val="tx1"/>
          </a:solidFill>
          <a:latin typeface="+mn-lt"/>
          <a:ea typeface="+mn-ea"/>
          <a:cs typeface="+mn-cs"/>
        </a:defRPr>
      </a:lvl8pPr>
      <a:lvl9pPr marL="4875215" algn="l" defTabSz="1218804" rtl="0" eaLnBrk="1" latinLnBrk="0" hangingPunct="1">
        <a:defRPr sz="2399"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742278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xStyles>
    <p:titleStyle>
      <a:lvl1pPr algn="l" defTabSz="914103"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26" indent="-228526" algn="l" defTabSz="914103"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77" indent="-228526" algn="l" defTabSz="914103"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29" indent="-228526" algn="l" defTabSz="914103"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680"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31"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783"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834"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886"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4937"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03" rtl="0" eaLnBrk="1" latinLnBrk="0" hangingPunct="1">
        <a:defRPr sz="1799" kern="1200">
          <a:solidFill>
            <a:schemeClr val="tx1"/>
          </a:solidFill>
          <a:latin typeface="+mn-lt"/>
          <a:ea typeface="+mn-ea"/>
          <a:cs typeface="+mn-cs"/>
        </a:defRPr>
      </a:lvl1pPr>
      <a:lvl2pPr marL="457051" algn="l" defTabSz="914103" rtl="0" eaLnBrk="1" latinLnBrk="0" hangingPunct="1">
        <a:defRPr sz="1799" kern="1200">
          <a:solidFill>
            <a:schemeClr val="tx1"/>
          </a:solidFill>
          <a:latin typeface="+mn-lt"/>
          <a:ea typeface="+mn-ea"/>
          <a:cs typeface="+mn-cs"/>
        </a:defRPr>
      </a:lvl2pPr>
      <a:lvl3pPr marL="914103" algn="l" defTabSz="914103" rtl="0" eaLnBrk="1" latinLnBrk="0" hangingPunct="1">
        <a:defRPr sz="1799" kern="1200">
          <a:solidFill>
            <a:schemeClr val="tx1"/>
          </a:solidFill>
          <a:latin typeface="+mn-lt"/>
          <a:ea typeface="+mn-ea"/>
          <a:cs typeface="+mn-cs"/>
        </a:defRPr>
      </a:lvl3pPr>
      <a:lvl4pPr marL="1371154" algn="l" defTabSz="914103" rtl="0" eaLnBrk="1" latinLnBrk="0" hangingPunct="1">
        <a:defRPr sz="1799" kern="1200">
          <a:solidFill>
            <a:schemeClr val="tx1"/>
          </a:solidFill>
          <a:latin typeface="+mn-lt"/>
          <a:ea typeface="+mn-ea"/>
          <a:cs typeface="+mn-cs"/>
        </a:defRPr>
      </a:lvl4pPr>
      <a:lvl5pPr marL="1828206" algn="l" defTabSz="914103" rtl="0" eaLnBrk="1" latinLnBrk="0" hangingPunct="1">
        <a:defRPr sz="1799" kern="1200">
          <a:solidFill>
            <a:schemeClr val="tx1"/>
          </a:solidFill>
          <a:latin typeface="+mn-lt"/>
          <a:ea typeface="+mn-ea"/>
          <a:cs typeface="+mn-cs"/>
        </a:defRPr>
      </a:lvl5pPr>
      <a:lvl6pPr marL="2285257" algn="l" defTabSz="914103" rtl="0" eaLnBrk="1" latinLnBrk="0" hangingPunct="1">
        <a:defRPr sz="1799" kern="1200">
          <a:solidFill>
            <a:schemeClr val="tx1"/>
          </a:solidFill>
          <a:latin typeface="+mn-lt"/>
          <a:ea typeface="+mn-ea"/>
          <a:cs typeface="+mn-cs"/>
        </a:defRPr>
      </a:lvl6pPr>
      <a:lvl7pPr marL="2742308" algn="l" defTabSz="914103" rtl="0" eaLnBrk="1" latinLnBrk="0" hangingPunct="1">
        <a:defRPr sz="1799" kern="1200">
          <a:solidFill>
            <a:schemeClr val="tx1"/>
          </a:solidFill>
          <a:latin typeface="+mn-lt"/>
          <a:ea typeface="+mn-ea"/>
          <a:cs typeface="+mn-cs"/>
        </a:defRPr>
      </a:lvl7pPr>
      <a:lvl8pPr marL="3199360" algn="l" defTabSz="914103" rtl="0" eaLnBrk="1" latinLnBrk="0" hangingPunct="1">
        <a:defRPr sz="1799" kern="1200">
          <a:solidFill>
            <a:schemeClr val="tx1"/>
          </a:solidFill>
          <a:latin typeface="+mn-lt"/>
          <a:ea typeface="+mn-ea"/>
          <a:cs typeface="+mn-cs"/>
        </a:defRPr>
      </a:lvl8pPr>
      <a:lvl9pPr marL="3656411" algn="l" defTabSz="914103" rtl="0" eaLnBrk="1" latinLnBrk="0" hangingPunct="1">
        <a:defRPr sz="17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353112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xStyles>
    <p:titleStyle>
      <a:lvl1pPr algn="l" defTabSz="914103"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26" indent="-228526" algn="l" defTabSz="914103"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77" indent="-228526" algn="l" defTabSz="914103"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29" indent="-228526" algn="l" defTabSz="914103"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680"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31"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783"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834"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886"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4937"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03" rtl="0" eaLnBrk="1" latinLnBrk="0" hangingPunct="1">
        <a:defRPr sz="1799" kern="1200">
          <a:solidFill>
            <a:schemeClr val="tx1"/>
          </a:solidFill>
          <a:latin typeface="+mn-lt"/>
          <a:ea typeface="+mn-ea"/>
          <a:cs typeface="+mn-cs"/>
        </a:defRPr>
      </a:lvl1pPr>
      <a:lvl2pPr marL="457051" algn="l" defTabSz="914103" rtl="0" eaLnBrk="1" latinLnBrk="0" hangingPunct="1">
        <a:defRPr sz="1799" kern="1200">
          <a:solidFill>
            <a:schemeClr val="tx1"/>
          </a:solidFill>
          <a:latin typeface="+mn-lt"/>
          <a:ea typeface="+mn-ea"/>
          <a:cs typeface="+mn-cs"/>
        </a:defRPr>
      </a:lvl2pPr>
      <a:lvl3pPr marL="914103" algn="l" defTabSz="914103" rtl="0" eaLnBrk="1" latinLnBrk="0" hangingPunct="1">
        <a:defRPr sz="1799" kern="1200">
          <a:solidFill>
            <a:schemeClr val="tx1"/>
          </a:solidFill>
          <a:latin typeface="+mn-lt"/>
          <a:ea typeface="+mn-ea"/>
          <a:cs typeface="+mn-cs"/>
        </a:defRPr>
      </a:lvl3pPr>
      <a:lvl4pPr marL="1371154" algn="l" defTabSz="914103" rtl="0" eaLnBrk="1" latinLnBrk="0" hangingPunct="1">
        <a:defRPr sz="1799" kern="1200">
          <a:solidFill>
            <a:schemeClr val="tx1"/>
          </a:solidFill>
          <a:latin typeface="+mn-lt"/>
          <a:ea typeface="+mn-ea"/>
          <a:cs typeface="+mn-cs"/>
        </a:defRPr>
      </a:lvl4pPr>
      <a:lvl5pPr marL="1828206" algn="l" defTabSz="914103" rtl="0" eaLnBrk="1" latinLnBrk="0" hangingPunct="1">
        <a:defRPr sz="1799" kern="1200">
          <a:solidFill>
            <a:schemeClr val="tx1"/>
          </a:solidFill>
          <a:latin typeface="+mn-lt"/>
          <a:ea typeface="+mn-ea"/>
          <a:cs typeface="+mn-cs"/>
        </a:defRPr>
      </a:lvl5pPr>
      <a:lvl6pPr marL="2285257" algn="l" defTabSz="914103" rtl="0" eaLnBrk="1" latinLnBrk="0" hangingPunct="1">
        <a:defRPr sz="1799" kern="1200">
          <a:solidFill>
            <a:schemeClr val="tx1"/>
          </a:solidFill>
          <a:latin typeface="+mn-lt"/>
          <a:ea typeface="+mn-ea"/>
          <a:cs typeface="+mn-cs"/>
        </a:defRPr>
      </a:lvl6pPr>
      <a:lvl7pPr marL="2742308" algn="l" defTabSz="914103" rtl="0" eaLnBrk="1" latinLnBrk="0" hangingPunct="1">
        <a:defRPr sz="1799" kern="1200">
          <a:solidFill>
            <a:schemeClr val="tx1"/>
          </a:solidFill>
          <a:latin typeface="+mn-lt"/>
          <a:ea typeface="+mn-ea"/>
          <a:cs typeface="+mn-cs"/>
        </a:defRPr>
      </a:lvl7pPr>
      <a:lvl8pPr marL="3199360" algn="l" defTabSz="914103" rtl="0" eaLnBrk="1" latinLnBrk="0" hangingPunct="1">
        <a:defRPr sz="1799" kern="1200">
          <a:solidFill>
            <a:schemeClr val="tx1"/>
          </a:solidFill>
          <a:latin typeface="+mn-lt"/>
          <a:ea typeface="+mn-ea"/>
          <a:cs typeface="+mn-cs"/>
        </a:defRPr>
      </a:lvl8pPr>
      <a:lvl9pPr marL="3656411" algn="l" defTabSz="914103" rtl="0" eaLnBrk="1" latinLnBrk="0" hangingPunct="1">
        <a:defRPr sz="1799"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descr="图片包含 户外&#10;&#10;描述已自动生成">
            <a:extLst>
              <a:ext uri="{FF2B5EF4-FFF2-40B4-BE49-F238E27FC236}">
                <a16:creationId xmlns:a16="http://schemas.microsoft.com/office/drawing/2014/main" id="{51D981AD-9FC1-4415-8F8F-8DBB61E1CAAF}"/>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76306186"/>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Lst>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6" name="9Slide.vn - 2019">
            <a:extLst>
              <a:ext uri="{FF2B5EF4-FFF2-40B4-BE49-F238E27FC236}">
                <a16:creationId xmlns:a16="http://schemas.microsoft.com/office/drawing/2014/main" id="{BCA275A0-7BD5-4A29-9628-FCB55C8E76F2}"/>
              </a:ext>
            </a:extLst>
          </p:cNvPr>
          <p:cNvSpPr txBox="1"/>
          <p:nvPr userDrawn="1"/>
        </p:nvSpPr>
        <p:spPr>
          <a:xfrm>
            <a:off x="0" y="-2015820"/>
            <a:ext cx="12192000" cy="461537"/>
          </a:xfrm>
          <a:prstGeom prst="rect">
            <a:avLst/>
          </a:prstGeom>
          <a:noFill/>
        </p:spPr>
        <p:txBody>
          <a:bodyPr vert="horz" rtlCol="0">
            <a:spAutoFit/>
          </a:bodyPr>
          <a:lstStyle/>
          <a:p>
            <a:pPr algn="ctr"/>
            <a:r>
              <a:rPr lang="en-US" sz="2399">
                <a:solidFill>
                  <a:srgbClr val="CFCFCF"/>
                </a:solidFill>
              </a:rPr>
              <a:t>www.9slide.vn</a:t>
            </a:r>
          </a:p>
        </p:txBody>
      </p:sp>
      <p:pic>
        <p:nvPicPr>
          <p:cNvPr id="2" name="图片 1"/>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Tree>
    <p:extLst>
      <p:ext uri="{BB962C8B-B14F-4D97-AF65-F5344CB8AC3E}">
        <p14:creationId xmlns:p14="http://schemas.microsoft.com/office/powerpoint/2010/main" val="2992276600"/>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Lst>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xStyles>
    <p:titleStyle>
      <a:lvl1pPr algn="ctr" defTabSz="1218804" rtl="0" eaLnBrk="1" latinLnBrk="0" hangingPunct="1">
        <a:spcBef>
          <a:spcPct val="0"/>
        </a:spcBef>
        <a:buNone/>
        <a:defRPr sz="5865" kern="1200">
          <a:solidFill>
            <a:schemeClr val="tx1"/>
          </a:solidFill>
          <a:latin typeface="+mj-lt"/>
          <a:ea typeface="+mj-ea"/>
          <a:cs typeface="+mj-cs"/>
        </a:defRPr>
      </a:lvl1pPr>
    </p:titleStyle>
    <p:bodyStyle>
      <a:lvl1pPr marL="457051" indent="-457051" algn="l" defTabSz="1218804" rtl="0" eaLnBrk="1" latinLnBrk="0" hangingPunct="1">
        <a:spcBef>
          <a:spcPct val="20000"/>
        </a:spcBef>
        <a:buFont typeface="Arial" pitchFamily="34" charset="0"/>
        <a:buChar char="•"/>
        <a:defRPr sz="4265" kern="1200">
          <a:solidFill>
            <a:schemeClr val="tx1"/>
          </a:solidFill>
          <a:latin typeface="+mn-lt"/>
          <a:ea typeface="+mn-ea"/>
          <a:cs typeface="+mn-cs"/>
        </a:defRPr>
      </a:lvl1pPr>
      <a:lvl2pPr marL="990278" indent="-380876" algn="l" defTabSz="1218804" rtl="0" eaLnBrk="1" latinLnBrk="0" hangingPunct="1">
        <a:spcBef>
          <a:spcPct val="20000"/>
        </a:spcBef>
        <a:buFont typeface="Arial" pitchFamily="34" charset="0"/>
        <a:buChar char="–"/>
        <a:defRPr sz="3732" kern="1200">
          <a:solidFill>
            <a:schemeClr val="tx1"/>
          </a:solidFill>
          <a:latin typeface="+mn-lt"/>
          <a:ea typeface="+mn-ea"/>
          <a:cs typeface="+mn-cs"/>
        </a:defRPr>
      </a:lvl2pPr>
      <a:lvl3pPr marL="1523505" indent="-304701" algn="l" defTabSz="1218804"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2907"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4pPr>
      <a:lvl5pPr marL="2742308"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5pPr>
      <a:lvl6pPr marL="3351710"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112"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514"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79916" indent="-304701" algn="l" defTabSz="1218804"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zh-CN"/>
      </a:defPPr>
      <a:lvl1pPr marL="0" algn="l" defTabSz="1218804" rtl="0" eaLnBrk="1" latinLnBrk="0" hangingPunct="1">
        <a:defRPr sz="2399" kern="1200">
          <a:solidFill>
            <a:schemeClr val="tx1"/>
          </a:solidFill>
          <a:latin typeface="+mn-lt"/>
          <a:ea typeface="+mn-ea"/>
          <a:cs typeface="+mn-cs"/>
        </a:defRPr>
      </a:lvl1pPr>
      <a:lvl2pPr marL="609402" algn="l" defTabSz="1218804" rtl="0" eaLnBrk="1" latinLnBrk="0" hangingPunct="1">
        <a:defRPr sz="2399" kern="1200">
          <a:solidFill>
            <a:schemeClr val="tx1"/>
          </a:solidFill>
          <a:latin typeface="+mn-lt"/>
          <a:ea typeface="+mn-ea"/>
          <a:cs typeface="+mn-cs"/>
        </a:defRPr>
      </a:lvl2pPr>
      <a:lvl3pPr marL="1218804" algn="l" defTabSz="1218804" rtl="0" eaLnBrk="1" latinLnBrk="0" hangingPunct="1">
        <a:defRPr sz="2399" kern="1200">
          <a:solidFill>
            <a:schemeClr val="tx1"/>
          </a:solidFill>
          <a:latin typeface="+mn-lt"/>
          <a:ea typeface="+mn-ea"/>
          <a:cs typeface="+mn-cs"/>
        </a:defRPr>
      </a:lvl3pPr>
      <a:lvl4pPr marL="1828206" algn="l" defTabSz="1218804" rtl="0" eaLnBrk="1" latinLnBrk="0" hangingPunct="1">
        <a:defRPr sz="2399" kern="1200">
          <a:solidFill>
            <a:schemeClr val="tx1"/>
          </a:solidFill>
          <a:latin typeface="+mn-lt"/>
          <a:ea typeface="+mn-ea"/>
          <a:cs typeface="+mn-cs"/>
        </a:defRPr>
      </a:lvl4pPr>
      <a:lvl5pPr marL="2437608" algn="l" defTabSz="1218804" rtl="0" eaLnBrk="1" latinLnBrk="0" hangingPunct="1">
        <a:defRPr sz="2399" kern="1200">
          <a:solidFill>
            <a:schemeClr val="tx1"/>
          </a:solidFill>
          <a:latin typeface="+mn-lt"/>
          <a:ea typeface="+mn-ea"/>
          <a:cs typeface="+mn-cs"/>
        </a:defRPr>
      </a:lvl5pPr>
      <a:lvl6pPr marL="3047009" algn="l" defTabSz="1218804" rtl="0" eaLnBrk="1" latinLnBrk="0" hangingPunct="1">
        <a:defRPr sz="2399" kern="1200">
          <a:solidFill>
            <a:schemeClr val="tx1"/>
          </a:solidFill>
          <a:latin typeface="+mn-lt"/>
          <a:ea typeface="+mn-ea"/>
          <a:cs typeface="+mn-cs"/>
        </a:defRPr>
      </a:lvl6pPr>
      <a:lvl7pPr marL="3656411" algn="l" defTabSz="1218804" rtl="0" eaLnBrk="1" latinLnBrk="0" hangingPunct="1">
        <a:defRPr sz="2399" kern="1200">
          <a:solidFill>
            <a:schemeClr val="tx1"/>
          </a:solidFill>
          <a:latin typeface="+mn-lt"/>
          <a:ea typeface="+mn-ea"/>
          <a:cs typeface="+mn-cs"/>
        </a:defRPr>
      </a:lvl7pPr>
      <a:lvl8pPr marL="4265813" algn="l" defTabSz="1218804" rtl="0" eaLnBrk="1" latinLnBrk="0" hangingPunct="1">
        <a:defRPr sz="2399" kern="1200">
          <a:solidFill>
            <a:schemeClr val="tx1"/>
          </a:solidFill>
          <a:latin typeface="+mn-lt"/>
          <a:ea typeface="+mn-ea"/>
          <a:cs typeface="+mn-cs"/>
        </a:defRPr>
      </a:lvl8pPr>
      <a:lvl9pPr marL="4875215" algn="l" defTabSz="1218804" rtl="0" eaLnBrk="1" latinLnBrk="0" hangingPunct="1">
        <a:defRPr sz="23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4.png"/><Relationship Id="rId3" Type="http://schemas.openxmlformats.org/officeDocument/2006/relationships/slideLayout" Target="../slideLayouts/slideLayout1.xml"/><Relationship Id="rId7" Type="http://schemas.openxmlformats.org/officeDocument/2006/relationships/image" Target="../media/image19.png"/><Relationship Id="rId12" Type="http://schemas.openxmlformats.org/officeDocument/2006/relationships/image" Target="../media/image23.png"/><Relationship Id="rId17" Type="http://schemas.openxmlformats.org/officeDocument/2006/relationships/image" Target="../media/image27.png"/><Relationship Id="rId2" Type="http://schemas.openxmlformats.org/officeDocument/2006/relationships/audio" Target="../media/media1.mp3"/><Relationship Id="rId16" Type="http://schemas.openxmlformats.org/officeDocument/2006/relationships/image" Target="../media/image26.png"/><Relationship Id="rId1" Type="http://schemas.microsoft.com/office/2007/relationships/media" Target="../media/media1.mp3"/><Relationship Id="rId6" Type="http://schemas.openxmlformats.org/officeDocument/2006/relationships/image" Target="../media/image18.png"/><Relationship Id="rId11" Type="http://schemas.microsoft.com/office/2007/relationships/hdphoto" Target="../media/hdphoto1.wdp"/><Relationship Id="rId5" Type="http://schemas.openxmlformats.org/officeDocument/2006/relationships/image" Target="../media/image17.png"/><Relationship Id="rId15" Type="http://schemas.microsoft.com/office/2007/relationships/hdphoto" Target="../media/hdphoto2.wdp"/><Relationship Id="rId10" Type="http://schemas.openxmlformats.org/officeDocument/2006/relationships/image" Target="../media/image22.png"/><Relationship Id="rId4" Type="http://schemas.openxmlformats.org/officeDocument/2006/relationships/notesSlide" Target="../notesSlides/notesSlide1.xml"/><Relationship Id="rId9" Type="http://schemas.openxmlformats.org/officeDocument/2006/relationships/image" Target="../media/image21.png"/><Relationship Id="rId14" Type="http://schemas.openxmlformats.org/officeDocument/2006/relationships/image" Target="../media/image25.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60.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22.png"/><Relationship Id="rId4" Type="http://schemas.openxmlformats.org/officeDocument/2006/relationships/image" Target="../media/image59.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60.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22.png"/><Relationship Id="rId4" Type="http://schemas.openxmlformats.org/officeDocument/2006/relationships/image" Target="../media/image59.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60.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22.png"/><Relationship Id="rId4" Type="http://schemas.openxmlformats.org/officeDocument/2006/relationships/image" Target="../media/image59.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60.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22.png"/><Relationship Id="rId4" Type="http://schemas.openxmlformats.org/officeDocument/2006/relationships/image" Target="../media/image59.png"/></Relationships>
</file>

<file path=ppt/slides/_rels/slide14.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1.png"/><Relationship Id="rId7" Type="http://schemas.openxmlformats.org/officeDocument/2006/relationships/image" Target="../media/image64.png"/><Relationship Id="rId12" Type="http://schemas.openxmlformats.org/officeDocument/2006/relationships/image" Target="../media/image69.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63.png"/><Relationship Id="rId11" Type="http://schemas.openxmlformats.org/officeDocument/2006/relationships/image" Target="../media/image68.png"/><Relationship Id="rId5" Type="http://schemas.openxmlformats.org/officeDocument/2006/relationships/image" Target="../media/image62.png"/><Relationship Id="rId10" Type="http://schemas.openxmlformats.org/officeDocument/2006/relationships/image" Target="../media/image67.png"/><Relationship Id="rId4" Type="http://schemas.microsoft.com/office/2007/relationships/hdphoto" Target="../media/hdphoto4.wdp"/><Relationship Id="rId9" Type="http://schemas.openxmlformats.org/officeDocument/2006/relationships/image" Target="../media/image66.png"/></Relationships>
</file>

<file path=ppt/slides/_rels/slide15.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72.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71.png"/><Relationship Id="rId5" Type="http://schemas.openxmlformats.org/officeDocument/2006/relationships/image" Target="../media/image70.png"/><Relationship Id="rId4" Type="http://schemas.microsoft.com/office/2007/relationships/hdphoto" Target="../media/hdphoto4.wdp"/></Relationships>
</file>

<file path=ppt/slides/_rels/slide16.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image" Target="../media/image76.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75.png"/><Relationship Id="rId5" Type="http://schemas.openxmlformats.org/officeDocument/2006/relationships/image" Target="../media/image74.emf"/><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54.png"/><Relationship Id="rId7" Type="http://schemas.openxmlformats.org/officeDocument/2006/relationships/image" Target="../media/image53.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52.png"/><Relationship Id="rId4" Type="http://schemas.openxmlformats.org/officeDocument/2006/relationships/image" Target="../media/image55.svg"/></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78.png"/><Relationship Id="rId5" Type="http://schemas.openxmlformats.org/officeDocument/2006/relationships/image" Target="../media/image45.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79.png"/></Relationships>
</file>

<file path=ppt/slides/_rels/slide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8.png"/><Relationship Id="rId1" Type="http://schemas.openxmlformats.org/officeDocument/2006/relationships/slideLayout" Target="../slideLayouts/slideLayout19.xml"/><Relationship Id="rId6" Type="http://schemas.openxmlformats.org/officeDocument/2006/relationships/image" Target="../media/image31.png"/><Relationship Id="rId5" Type="http://schemas.openxmlformats.org/officeDocument/2006/relationships/image" Target="../media/image30.svg"/><Relationship Id="rId4" Type="http://schemas.openxmlformats.org/officeDocument/2006/relationships/image" Target="../media/image29.png"/></Relationships>
</file>

<file path=ppt/slides/_rels/slide20.xml.rels><?xml version="1.0" encoding="UTF-8" standalone="yes"?>
<Relationships xmlns="http://schemas.openxmlformats.org/package/2006/relationships"><Relationship Id="rId8" Type="http://schemas.openxmlformats.org/officeDocument/2006/relationships/image" Target="../media/image86.svg"/><Relationship Id="rId3" Type="http://schemas.openxmlformats.org/officeDocument/2006/relationships/image" Target="../media/image81.svg"/><Relationship Id="rId7" Type="http://schemas.openxmlformats.org/officeDocument/2006/relationships/image" Target="../media/image85.png"/><Relationship Id="rId2" Type="http://schemas.openxmlformats.org/officeDocument/2006/relationships/image" Target="../media/image80.png"/><Relationship Id="rId1" Type="http://schemas.openxmlformats.org/officeDocument/2006/relationships/slideLayout" Target="../slideLayouts/slideLayout12.xml"/><Relationship Id="rId6" Type="http://schemas.openxmlformats.org/officeDocument/2006/relationships/image" Target="../media/image84.svg"/><Relationship Id="rId5" Type="http://schemas.openxmlformats.org/officeDocument/2006/relationships/image" Target="../media/image83.png"/><Relationship Id="rId4" Type="http://schemas.openxmlformats.org/officeDocument/2006/relationships/image" Target="../media/image8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53.xml"/><Relationship Id="rId5" Type="http://schemas.openxmlformats.org/officeDocument/2006/relationships/image" Target="../media/image88.gif"/><Relationship Id="rId4" Type="http://schemas.openxmlformats.org/officeDocument/2006/relationships/image" Target="../media/image87.png"/></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89.png"/></Relationships>
</file>

<file path=ppt/slides/_rels/slide25.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microsoft.com/office/2007/relationships/hdphoto" Target="../media/hdphoto1.wdp"/></Relationships>
</file>

<file path=ppt/slides/_rels/slide3.xml.rels><?xml version="1.0" encoding="UTF-8" standalone="yes"?>
<Relationships xmlns="http://schemas.openxmlformats.org/package/2006/relationships"><Relationship Id="rId8" Type="http://schemas.openxmlformats.org/officeDocument/2006/relationships/image" Target="../media/image33.gif"/><Relationship Id="rId13" Type="http://schemas.openxmlformats.org/officeDocument/2006/relationships/image" Target="../media/image38.gif"/><Relationship Id="rId18" Type="http://schemas.openxmlformats.org/officeDocument/2006/relationships/image" Target="../media/image42.gif"/><Relationship Id="rId3" Type="http://schemas.openxmlformats.org/officeDocument/2006/relationships/slideLayout" Target="../slideLayouts/slideLayout30.xml"/><Relationship Id="rId7" Type="http://schemas.openxmlformats.org/officeDocument/2006/relationships/image" Target="../media/image32.png"/><Relationship Id="rId12" Type="http://schemas.openxmlformats.org/officeDocument/2006/relationships/image" Target="../media/image37.gif"/><Relationship Id="rId17" Type="http://schemas.openxmlformats.org/officeDocument/2006/relationships/image" Target="../media/image24.png"/><Relationship Id="rId2" Type="http://schemas.openxmlformats.org/officeDocument/2006/relationships/audio" Target="../media/media2.wav"/><Relationship Id="rId16" Type="http://schemas.openxmlformats.org/officeDocument/2006/relationships/image" Target="../media/image41.png"/><Relationship Id="rId1" Type="http://schemas.microsoft.com/office/2007/relationships/media" Target="../media/media2.wav"/><Relationship Id="rId6" Type="http://schemas.openxmlformats.org/officeDocument/2006/relationships/audio" Target="../media/audio2.wav"/><Relationship Id="rId11" Type="http://schemas.openxmlformats.org/officeDocument/2006/relationships/image" Target="../media/image36.gif"/><Relationship Id="rId5" Type="http://schemas.openxmlformats.org/officeDocument/2006/relationships/audio" Target="../media/audio1.wav"/><Relationship Id="rId15" Type="http://schemas.openxmlformats.org/officeDocument/2006/relationships/image" Target="../media/image40.png"/><Relationship Id="rId10" Type="http://schemas.openxmlformats.org/officeDocument/2006/relationships/image" Target="../media/image35.gif"/><Relationship Id="rId19" Type="http://schemas.openxmlformats.org/officeDocument/2006/relationships/image" Target="../media/image43.png"/><Relationship Id="rId4" Type="http://schemas.openxmlformats.org/officeDocument/2006/relationships/notesSlide" Target="../notesSlides/notesSlide2.xml"/><Relationship Id="rId9" Type="http://schemas.openxmlformats.org/officeDocument/2006/relationships/image" Target="../media/image34.gif"/><Relationship Id="rId14" Type="http://schemas.openxmlformats.org/officeDocument/2006/relationships/image" Target="../media/image39.gif"/></Relationships>
</file>

<file path=ppt/slides/_rels/slide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7.pn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3.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52.png"/><Relationship Id="rId4" Type="http://schemas.openxmlformats.org/officeDocument/2006/relationships/image" Target="../media/image51.svg"/></Relationships>
</file>

<file path=ppt/slides/_rels/slide8.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4.png"/><Relationship Id="rId7" Type="http://schemas.openxmlformats.org/officeDocument/2006/relationships/image" Target="../media/image57.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56.png"/><Relationship Id="rId5" Type="http://schemas.openxmlformats.org/officeDocument/2006/relationships/image" Target="../media/image18.png"/><Relationship Id="rId4" Type="http://schemas.openxmlformats.org/officeDocument/2006/relationships/image" Target="../media/image55.svg"/></Relationships>
</file>

<file path=ppt/slides/_rels/slide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45.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75000"/>
            </a:schemeClr>
          </a:fgClr>
          <a:bgClr>
            <a:srgbClr val="FFFF99"/>
          </a:bgClr>
        </a:pattFill>
        <a:effectLst/>
      </p:bgPr>
    </p:bg>
    <p:spTree>
      <p:nvGrpSpPr>
        <p:cNvPr id="1" name=""/>
        <p:cNvGrpSpPr/>
        <p:nvPr/>
      </p:nvGrpSpPr>
      <p:grpSpPr>
        <a:xfrm>
          <a:off x="0" y="0"/>
          <a:ext cx="0" cy="0"/>
          <a:chOff x="0" y="0"/>
          <a:chExt cx="0" cy="0"/>
        </a:xfrm>
      </p:grpSpPr>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19484" y="4738142"/>
            <a:ext cx="1397394" cy="1745481"/>
          </a:xfrm>
          <a:prstGeom prst="rect">
            <a:avLst/>
          </a:prstGeom>
        </p:spPr>
      </p:pic>
      <p:pic>
        <p:nvPicPr>
          <p:cNvPr id="69"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b="44953"/>
          <a:stretch/>
        </p:blipFill>
        <p:spPr bwMode="auto">
          <a:xfrm>
            <a:off x="1942" y="5701021"/>
            <a:ext cx="12188116" cy="1156979"/>
          </a:xfrm>
          <a:prstGeom prst="rect">
            <a:avLst/>
          </a:prstGeom>
          <a:noFill/>
          <a:effectLst/>
          <a:extLst>
            <a:ext uri="{909E8E84-426E-40DD-AFC4-6F175D3DCCD1}">
              <a14:hiddenFill xmlns:a14="http://schemas.microsoft.com/office/drawing/2010/main">
                <a:solidFill>
                  <a:srgbClr val="FFFFFF"/>
                </a:solidFill>
              </a14:hiddenFill>
            </a:ext>
          </a:extLst>
        </p:spPr>
      </p:pic>
      <p:grpSp>
        <p:nvGrpSpPr>
          <p:cNvPr id="16" name="组合 15"/>
          <p:cNvGrpSpPr/>
          <p:nvPr/>
        </p:nvGrpSpPr>
        <p:grpSpPr>
          <a:xfrm>
            <a:off x="10767887" y="2199575"/>
            <a:ext cx="617813" cy="825709"/>
            <a:chOff x="-2033679" y="889419"/>
            <a:chExt cx="463503" cy="619473"/>
          </a:xfrm>
        </p:grpSpPr>
        <p:pic>
          <p:nvPicPr>
            <p:cNvPr id="17" name="Picture 10" descr="E:\丫头\png\小人\卡通类素材\ry.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b="41008"/>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0" descr="E:\丫头\png\小人\卡通类素材\ry.pn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58992"/>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9" name="组合 18"/>
          <p:cNvGrpSpPr/>
          <p:nvPr/>
        </p:nvGrpSpPr>
        <p:grpSpPr>
          <a:xfrm>
            <a:off x="9055799" y="466126"/>
            <a:ext cx="617813" cy="825709"/>
            <a:chOff x="-2033679" y="889419"/>
            <a:chExt cx="463503" cy="619473"/>
          </a:xfrm>
        </p:grpSpPr>
        <p:pic>
          <p:nvPicPr>
            <p:cNvPr id="20" name="Picture 10" descr="E:\丫头\png\小人\卡通类素材\ry.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b="41008"/>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0" descr="E:\丫头\png\小人\卡通类素材\ry.pn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58992"/>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pic>
        <p:nvPicPr>
          <p:cNvPr id="25" name="Picture 3"/>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rot="1044478">
            <a:off x="-11339" y="-181485"/>
            <a:ext cx="2646840" cy="264684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p:cNvPicPr>
            <a:picLocks noChangeAspect="1" noChangeArrowheads="1"/>
          </p:cNvPicPr>
          <p:nvPr/>
        </p:nvPicPr>
        <p:blipFill>
          <a:blip r:embed="rId10">
            <a:extLst>
              <a:ext uri="{BEBA8EAE-BF5A-486C-A8C5-ECC9F3942E4B}">
                <a14:imgProps xmlns:a14="http://schemas.microsoft.com/office/drawing/2010/main">
                  <a14:imgLayer r:embed="rId11">
                    <a14:imgEffect>
                      <a14:colorTemperature colorTemp="11200"/>
                    </a14:imgEffect>
                  </a14:imgLayer>
                </a14:imgProps>
              </a:ext>
              <a:ext uri="{28A0092B-C50C-407E-A947-70E740481C1C}">
                <a14:useLocalDpi xmlns:a14="http://schemas.microsoft.com/office/drawing/2010/main" val="0"/>
              </a:ext>
            </a:extLst>
          </a:blip>
          <a:stretch>
            <a:fillRect/>
          </a:stretch>
        </p:blipFill>
        <p:spPr bwMode="auto">
          <a:xfrm>
            <a:off x="1341867" y="-15666"/>
            <a:ext cx="9111958" cy="5116048"/>
          </a:xfrm>
          <a:prstGeom prst="rect">
            <a:avLst/>
          </a:prstGeom>
          <a:noFill/>
          <a:effectLst/>
          <a:extLst>
            <a:ext uri="{909E8E84-426E-40DD-AFC4-6F175D3DCCD1}">
              <a14:hiddenFill xmlns:a14="http://schemas.microsoft.com/office/drawing/2010/main">
                <a:solidFill>
                  <a:srgbClr val="FFFFFF"/>
                </a:solidFill>
              </a14:hiddenFill>
            </a:ext>
          </a:extLst>
        </p:spPr>
      </p:pic>
      <p:grpSp>
        <p:nvGrpSpPr>
          <p:cNvPr id="29" name="组合 28"/>
          <p:cNvGrpSpPr/>
          <p:nvPr/>
        </p:nvGrpSpPr>
        <p:grpSpPr>
          <a:xfrm>
            <a:off x="1052338" y="2987424"/>
            <a:ext cx="617813" cy="825709"/>
            <a:chOff x="-2033679" y="889419"/>
            <a:chExt cx="463503" cy="619473"/>
          </a:xfrm>
        </p:grpSpPr>
        <p:pic>
          <p:nvPicPr>
            <p:cNvPr id="30" name="Picture 10" descr="E:\丫头\png\小人\卡通类素材\ry.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b="41008"/>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10" descr="E:\丫头\png\小人\卡通类素材\ry.pn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58992"/>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2" name="组合 31"/>
          <p:cNvGrpSpPr/>
          <p:nvPr/>
        </p:nvGrpSpPr>
        <p:grpSpPr>
          <a:xfrm>
            <a:off x="1686896" y="2305870"/>
            <a:ext cx="617813" cy="825709"/>
            <a:chOff x="-2033679" y="889419"/>
            <a:chExt cx="463503" cy="619473"/>
          </a:xfrm>
        </p:grpSpPr>
        <p:pic>
          <p:nvPicPr>
            <p:cNvPr id="33" name="Picture 10" descr="E:\丫头\png\小人\卡通类素材\ry.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b="41008"/>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0" descr="E:\丫头\png\小人\卡通类素材\ry.pn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58992"/>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5" name="组合 34"/>
          <p:cNvGrpSpPr/>
          <p:nvPr/>
        </p:nvGrpSpPr>
        <p:grpSpPr>
          <a:xfrm>
            <a:off x="2132437" y="3356554"/>
            <a:ext cx="617813" cy="825709"/>
            <a:chOff x="-2033679" y="889419"/>
            <a:chExt cx="463503" cy="619473"/>
          </a:xfrm>
        </p:grpSpPr>
        <p:pic>
          <p:nvPicPr>
            <p:cNvPr id="36" name="Picture 10" descr="E:\丫头\png\小人\卡通类素材\ry.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b="41008"/>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10" descr="E:\丫头\png\小人\卡通类素材\ry.pn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58992"/>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2" name="组合 21"/>
          <p:cNvGrpSpPr/>
          <p:nvPr/>
        </p:nvGrpSpPr>
        <p:grpSpPr>
          <a:xfrm>
            <a:off x="11668613" y="5754974"/>
            <a:ext cx="662353" cy="910740"/>
            <a:chOff x="-2033679" y="889419"/>
            <a:chExt cx="463503" cy="619473"/>
          </a:xfrm>
        </p:grpSpPr>
        <p:pic>
          <p:nvPicPr>
            <p:cNvPr id="23" name="Picture 10" descr="E:\丫头\png\小人\卡通类素材\ry.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b="41008"/>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0" descr="E:\丫头\png\小人\卡通类素材\ry.pn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58992"/>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图片 10">
            <a:extLst>
              <a:ext uri="{FF2B5EF4-FFF2-40B4-BE49-F238E27FC236}">
                <a16:creationId xmlns:a16="http://schemas.microsoft.com/office/drawing/2014/main" id="{010B6304-5C64-4365-9E82-C514498A3D03}"/>
              </a:ext>
            </a:extLst>
          </p:cNvPr>
          <p:cNvPicPr>
            <a:picLocks noChangeAspect="1"/>
          </p:cNvPicPr>
          <p:nvPr/>
        </p:nvPicPr>
        <p:blipFill>
          <a:blip r:embed="rId12"/>
          <a:stretch>
            <a:fillRect/>
          </a:stretch>
        </p:blipFill>
        <p:spPr>
          <a:xfrm>
            <a:off x="8893381" y="2305869"/>
            <a:ext cx="3252621" cy="4552131"/>
          </a:xfrm>
          <a:prstGeom prst="rect">
            <a:avLst/>
          </a:prstGeom>
        </p:spPr>
      </p:pic>
      <p:pic>
        <p:nvPicPr>
          <p:cNvPr id="2" name="悠扬婉转充满希望的钢琴节奏背景乐_1分38秒">
            <a:hlinkClick r:id="" action="ppaction://media"/>
            <a:extLst>
              <a:ext uri="{FF2B5EF4-FFF2-40B4-BE49-F238E27FC236}">
                <a16:creationId xmlns:a16="http://schemas.microsoft.com/office/drawing/2014/main" id="{8B3E6791-3156-4521-8F66-C28A5FBDB905}"/>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754815" y="-1109829"/>
            <a:ext cx="406275" cy="406275"/>
          </a:xfrm>
          <a:prstGeom prst="rect">
            <a:avLst/>
          </a:prstGeom>
        </p:spPr>
      </p:pic>
      <p:pic>
        <p:nvPicPr>
          <p:cNvPr id="40" name="Picture 39" descr="A picture containing text&#10;&#10;Description automatically generated">
            <a:extLst>
              <a:ext uri="{FF2B5EF4-FFF2-40B4-BE49-F238E27FC236}">
                <a16:creationId xmlns:a16="http://schemas.microsoft.com/office/drawing/2014/main" id="{CB8D203F-09FF-4AFA-AB9E-26D18365B367}"/>
              </a:ext>
            </a:extLst>
          </p:cNvPr>
          <p:cNvPicPr>
            <a:picLocks noChangeAspect="1"/>
          </p:cNvPicPr>
          <p:nvPr/>
        </p:nvPicPr>
        <p:blipFill>
          <a:blip r:embed="rId14" cstate="print">
            <a:extLst>
              <a:ext uri="{BEBA8EAE-BF5A-486C-A8C5-ECC9F3942E4B}">
                <a14:imgProps xmlns:a14="http://schemas.microsoft.com/office/drawing/2010/main">
                  <a14:imgLayer r:embed="rId15">
                    <a14:imgEffect>
                      <a14:sharpenSoften amount="10000"/>
                    </a14:imgEffect>
                    <a14:imgEffect>
                      <a14:colorTemperature colorTemp="5900"/>
                    </a14:imgEffect>
                    <a14:imgEffect>
                      <a14:saturation sat="400000"/>
                    </a14:imgEffect>
                  </a14:imgLayer>
                </a14:imgProps>
              </a:ext>
              <a:ext uri="{28A0092B-C50C-407E-A947-70E740481C1C}">
                <a14:useLocalDpi xmlns:a14="http://schemas.microsoft.com/office/drawing/2010/main" val="0"/>
              </a:ext>
            </a:extLst>
          </a:blip>
          <a:stretch>
            <a:fillRect/>
          </a:stretch>
        </p:blipFill>
        <p:spPr>
          <a:xfrm rot="21187005">
            <a:off x="2615255" y="3635215"/>
            <a:ext cx="5911318" cy="3601963"/>
          </a:xfrm>
          <a:prstGeom prst="rect">
            <a:avLst/>
          </a:prstGeom>
        </p:spPr>
      </p:pic>
      <p:pic>
        <p:nvPicPr>
          <p:cNvPr id="4" name="Picture 3">
            <a:extLst>
              <a:ext uri="{FF2B5EF4-FFF2-40B4-BE49-F238E27FC236}">
                <a16:creationId xmlns:a16="http://schemas.microsoft.com/office/drawing/2014/main" id="{71FF52A5-2DEB-4391-8414-8891E44299F5}"/>
              </a:ext>
            </a:extLst>
          </p:cNvPr>
          <p:cNvPicPr>
            <a:picLocks noChangeAspect="1"/>
          </p:cNvPicPr>
          <p:nvPr/>
        </p:nvPicPr>
        <p:blipFill>
          <a:blip r:embed="rId16"/>
          <a:stretch>
            <a:fillRect/>
          </a:stretch>
        </p:blipFill>
        <p:spPr>
          <a:xfrm>
            <a:off x="2355548" y="1050986"/>
            <a:ext cx="6988528" cy="1137668"/>
          </a:xfrm>
          <a:prstGeom prst="rect">
            <a:avLst/>
          </a:prstGeom>
        </p:spPr>
      </p:pic>
      <p:grpSp>
        <p:nvGrpSpPr>
          <p:cNvPr id="48" name="Group 47">
            <a:extLst>
              <a:ext uri="{FF2B5EF4-FFF2-40B4-BE49-F238E27FC236}">
                <a16:creationId xmlns:a16="http://schemas.microsoft.com/office/drawing/2014/main" id="{472D79CD-0446-46D6-864E-E4BC73DCBBED}"/>
              </a:ext>
            </a:extLst>
          </p:cNvPr>
          <p:cNvGrpSpPr/>
          <p:nvPr/>
        </p:nvGrpSpPr>
        <p:grpSpPr>
          <a:xfrm>
            <a:off x="337137" y="7888940"/>
            <a:ext cx="12234864" cy="2829568"/>
            <a:chOff x="-407653" y="1912315"/>
            <a:chExt cx="9178980" cy="2122831"/>
          </a:xfrm>
        </p:grpSpPr>
        <p:sp>
          <p:nvSpPr>
            <p:cNvPr id="49" name="TextBox 48">
              <a:extLst>
                <a:ext uri="{FF2B5EF4-FFF2-40B4-BE49-F238E27FC236}">
                  <a16:creationId xmlns:a16="http://schemas.microsoft.com/office/drawing/2014/main" id="{8DBE9AC5-6487-4284-B14C-CE02EFDE981F}"/>
                </a:ext>
              </a:extLst>
            </p:cNvPr>
            <p:cNvSpPr txBox="1"/>
            <p:nvPr/>
          </p:nvSpPr>
          <p:spPr>
            <a:xfrm>
              <a:off x="-407653" y="1934596"/>
              <a:ext cx="9106173" cy="2100550"/>
            </a:xfrm>
            <a:prstGeom prst="rect">
              <a:avLst/>
            </a:prstGeom>
            <a:noFill/>
          </p:spPr>
          <p:txBody>
            <a:bodyPr wrap="square" rtlCol="0">
              <a:spAutoFit/>
            </a:bodyPr>
            <a:lstStyle/>
            <a:p>
              <a:pPr algn="ctr" defTabSz="1218804"/>
              <a:r>
                <a:rPr lang="vi-VN" sz="8797" b="1">
                  <a:ln w="254000">
                    <a:solidFill>
                      <a:prstClr val="white"/>
                    </a:solidFill>
                    <a:prstDash val="solid"/>
                  </a:ln>
                  <a:solidFill>
                    <a:srgbClr val="4BACC6"/>
                  </a:solidFill>
                  <a:effectLst>
                    <a:outerShdw blurRad="12700" dist="38100" dir="2700000" algn="tl" rotWithShape="0">
                      <a:srgbClr val="4BACC6">
                        <a:lumMod val="60000"/>
                        <a:lumOff val="40000"/>
                      </a:srgbClr>
                    </a:outerShdw>
                  </a:effectLst>
                  <a:latin typeface="SVN-Hole Hearted" panose="020B0A06020104020203" pitchFamily="34" charset="0"/>
                </a:rPr>
                <a:t>CHỦ ĐIỂM : MÁI TRƯỜNG MẾN YÊU</a:t>
              </a:r>
              <a:endParaRPr lang="vi-VN" sz="8797" b="1" dirty="0">
                <a:ln w="254000">
                  <a:solidFill>
                    <a:prstClr val="white"/>
                  </a:solidFill>
                  <a:prstDash val="solid"/>
                </a:ln>
                <a:solidFill>
                  <a:srgbClr val="4BACC6"/>
                </a:solidFill>
                <a:effectLst>
                  <a:outerShdw blurRad="12700" dist="38100" dir="2700000" algn="tl" rotWithShape="0">
                    <a:srgbClr val="4BACC6">
                      <a:lumMod val="60000"/>
                      <a:lumOff val="40000"/>
                    </a:srgbClr>
                  </a:outerShdw>
                </a:effectLst>
                <a:latin typeface="SVN-Hole Hearted" panose="020B0A06020104020203" pitchFamily="34" charset="0"/>
              </a:endParaRPr>
            </a:p>
          </p:txBody>
        </p:sp>
        <p:sp>
          <p:nvSpPr>
            <p:cNvPr id="50" name="TextBox 49">
              <a:extLst>
                <a:ext uri="{FF2B5EF4-FFF2-40B4-BE49-F238E27FC236}">
                  <a16:creationId xmlns:a16="http://schemas.microsoft.com/office/drawing/2014/main" id="{E207A907-96D6-4B9F-AE33-4C7CDE948FBC}"/>
                </a:ext>
              </a:extLst>
            </p:cNvPr>
            <p:cNvSpPr txBox="1"/>
            <p:nvPr/>
          </p:nvSpPr>
          <p:spPr>
            <a:xfrm>
              <a:off x="-334846" y="1912315"/>
              <a:ext cx="9106173" cy="2100550"/>
            </a:xfrm>
            <a:prstGeom prst="rect">
              <a:avLst/>
            </a:prstGeom>
            <a:noFill/>
          </p:spPr>
          <p:txBody>
            <a:bodyPr wrap="square" rtlCol="0">
              <a:spAutoFit/>
            </a:bodyPr>
            <a:lstStyle/>
            <a:p>
              <a:pPr algn="ctr" defTabSz="1218804"/>
              <a:r>
                <a:rPr lang="en-US" sz="8797" b="1">
                  <a:ln w="12700">
                    <a:solidFill>
                      <a:srgbClr val="002060"/>
                    </a:solidFill>
                    <a:prstDash val="solid"/>
                  </a:ln>
                  <a:solidFill>
                    <a:srgbClr val="FFFF66"/>
                  </a:solidFill>
                  <a:effectLst>
                    <a:outerShdw blurRad="12700" dist="38100" dir="2700000" algn="tl" rotWithShape="0">
                      <a:srgbClr val="4BACC6">
                        <a:lumMod val="60000"/>
                        <a:lumOff val="40000"/>
                      </a:srgbClr>
                    </a:outerShdw>
                  </a:effectLst>
                  <a:latin typeface="SVN-Hole Hearted" panose="020B0A06020104020203" pitchFamily="34" charset="0"/>
                </a:rPr>
                <a:t>C</a:t>
              </a:r>
              <a:r>
                <a:rPr lang="en-US" sz="8797" b="1">
                  <a:ln w="12700">
                    <a:solidFill>
                      <a:srgbClr val="002060"/>
                    </a:solidFill>
                    <a:prstDash val="solid"/>
                  </a:ln>
                  <a:solidFill>
                    <a:srgbClr val="00FFCC"/>
                  </a:solidFill>
                  <a:effectLst>
                    <a:outerShdw blurRad="12700" dist="38100" dir="2700000" algn="tl" rotWithShape="0">
                      <a:srgbClr val="4BACC6">
                        <a:lumMod val="60000"/>
                        <a:lumOff val="40000"/>
                      </a:srgbClr>
                    </a:outerShdw>
                  </a:effectLst>
                  <a:latin typeface="SVN-Hole Hearted" panose="020B0A06020104020203" pitchFamily="34" charset="0"/>
                </a:rPr>
                <a:t>H</a:t>
              </a:r>
              <a:r>
                <a:rPr lang="en-US" sz="8797" b="1">
                  <a:ln w="12700">
                    <a:solidFill>
                      <a:srgbClr val="002060"/>
                    </a:solidFill>
                    <a:prstDash val="solid"/>
                  </a:ln>
                  <a:solidFill>
                    <a:srgbClr val="FF7C80"/>
                  </a:solidFill>
                  <a:effectLst>
                    <a:outerShdw blurRad="12700" dist="38100" dir="2700000" algn="tl" rotWithShape="0">
                      <a:srgbClr val="4BACC6">
                        <a:lumMod val="60000"/>
                        <a:lumOff val="40000"/>
                      </a:srgbClr>
                    </a:outerShdw>
                  </a:effectLst>
                  <a:latin typeface="SVN-Hole Hearted" panose="020B0A06020104020203" pitchFamily="34" charset="0"/>
                </a:rPr>
                <a:t>Ủ</a:t>
              </a:r>
              <a:r>
                <a:rPr lang="en-US" sz="8797" b="1">
                  <a:ln w="12700">
                    <a:solidFill>
                      <a:srgbClr val="002060"/>
                    </a:solidFill>
                    <a:prstDash val="solid"/>
                  </a:ln>
                  <a:solidFill>
                    <a:srgbClr val="CC99FF"/>
                  </a:solidFill>
                  <a:effectLst>
                    <a:outerShdw blurRad="12700" dist="38100" dir="2700000" algn="tl" rotWithShape="0">
                      <a:srgbClr val="4BACC6">
                        <a:lumMod val="60000"/>
                        <a:lumOff val="40000"/>
                      </a:srgbClr>
                    </a:outerShdw>
                  </a:effectLst>
                  <a:latin typeface="SVN-Hole Hearted" panose="020B0A06020104020203" pitchFamily="34" charset="0"/>
                </a:rPr>
                <a:t> </a:t>
              </a:r>
              <a:r>
                <a:rPr lang="en-US" sz="8797" b="1">
                  <a:ln w="12700">
                    <a:solidFill>
                      <a:srgbClr val="002060"/>
                    </a:solidFill>
                    <a:prstDash val="solid"/>
                  </a:ln>
                  <a:solidFill>
                    <a:srgbClr val="66FFFF"/>
                  </a:solidFill>
                  <a:effectLst>
                    <a:outerShdw blurRad="12700" dist="38100" dir="2700000" algn="tl" rotWithShape="0">
                      <a:srgbClr val="4BACC6">
                        <a:lumMod val="60000"/>
                        <a:lumOff val="40000"/>
                      </a:srgbClr>
                    </a:outerShdw>
                  </a:effectLst>
                  <a:latin typeface="SVN-Hole Hearted" panose="020B0A06020104020203" pitchFamily="34" charset="0"/>
                </a:rPr>
                <a:t>Đ</a:t>
              </a:r>
              <a:r>
                <a:rPr lang="en-US" sz="8797" b="1">
                  <a:ln w="12700">
                    <a:solidFill>
                      <a:srgbClr val="002060"/>
                    </a:solidFill>
                    <a:prstDash val="solid"/>
                  </a:ln>
                  <a:solidFill>
                    <a:srgbClr val="99FF66"/>
                  </a:solidFill>
                  <a:effectLst>
                    <a:outerShdw blurRad="12700" dist="38100" dir="2700000" algn="tl" rotWithShape="0">
                      <a:srgbClr val="4BACC6">
                        <a:lumMod val="60000"/>
                        <a:lumOff val="40000"/>
                      </a:srgbClr>
                    </a:outerShdw>
                  </a:effectLst>
                  <a:latin typeface="SVN-Hole Hearted" panose="020B0A06020104020203" pitchFamily="34" charset="0"/>
                </a:rPr>
                <a:t>I</a:t>
              </a:r>
              <a:r>
                <a:rPr lang="en-US" sz="8797" b="1">
                  <a:ln w="12700">
                    <a:solidFill>
                      <a:srgbClr val="002060"/>
                    </a:solidFill>
                    <a:prstDash val="solid"/>
                  </a:ln>
                  <a:solidFill>
                    <a:srgbClr val="FFFF00"/>
                  </a:solidFill>
                  <a:effectLst>
                    <a:outerShdw blurRad="12700" dist="38100" dir="2700000" algn="tl" rotWithShape="0">
                      <a:srgbClr val="4BACC6">
                        <a:lumMod val="60000"/>
                        <a:lumOff val="40000"/>
                      </a:srgbClr>
                    </a:outerShdw>
                  </a:effectLst>
                  <a:latin typeface="SVN-Hole Hearted" panose="020B0A06020104020203" pitchFamily="34" charset="0"/>
                </a:rPr>
                <a:t>Ể</a:t>
              </a:r>
              <a:r>
                <a:rPr lang="en-US" sz="8797" b="1">
                  <a:ln w="12700">
                    <a:solidFill>
                      <a:srgbClr val="002060"/>
                    </a:solidFill>
                    <a:prstDash val="solid"/>
                  </a:ln>
                  <a:solidFill>
                    <a:srgbClr val="4BACC6">
                      <a:lumMod val="60000"/>
                      <a:lumOff val="40000"/>
                    </a:srgbClr>
                  </a:solidFill>
                  <a:effectLst>
                    <a:outerShdw blurRad="12700" dist="38100" dir="2700000" algn="tl" rotWithShape="0">
                      <a:srgbClr val="4BACC6">
                        <a:lumMod val="60000"/>
                        <a:lumOff val="40000"/>
                      </a:srgbClr>
                    </a:outerShdw>
                  </a:effectLst>
                  <a:latin typeface="SVN-Hole Hearted" panose="020B0A06020104020203" pitchFamily="34" charset="0"/>
                </a:rPr>
                <a:t>M </a:t>
              </a:r>
              <a:r>
                <a:rPr lang="en-US" sz="8797" b="1">
                  <a:ln w="12700">
                    <a:solidFill>
                      <a:srgbClr val="002060"/>
                    </a:solidFill>
                    <a:prstDash val="solid"/>
                  </a:ln>
                  <a:solidFill>
                    <a:srgbClr val="00B050"/>
                  </a:solidFill>
                  <a:effectLst>
                    <a:outerShdw blurRad="12700" dist="38100" dir="2700000" algn="tl" rotWithShape="0">
                      <a:srgbClr val="4BACC6">
                        <a:lumMod val="60000"/>
                        <a:lumOff val="40000"/>
                      </a:srgbClr>
                    </a:outerShdw>
                  </a:effectLst>
                  <a:latin typeface="SVN-Hole Hearted" panose="020B0A06020104020203" pitchFamily="34" charset="0"/>
                </a:rPr>
                <a:t>:</a:t>
              </a:r>
              <a:r>
                <a:rPr lang="en-US" sz="8797" b="1">
                  <a:ln w="12700">
                    <a:solidFill>
                      <a:srgbClr val="002060"/>
                    </a:solidFill>
                    <a:prstDash val="solid"/>
                  </a:ln>
                  <a:solidFill>
                    <a:srgbClr val="99FF66"/>
                  </a:solidFill>
                  <a:effectLst>
                    <a:outerShdw blurRad="12700" dist="38100" dir="2700000" algn="tl" rotWithShape="0">
                      <a:srgbClr val="4BACC6">
                        <a:lumMod val="60000"/>
                        <a:lumOff val="40000"/>
                      </a:srgbClr>
                    </a:outerShdw>
                  </a:effectLst>
                  <a:latin typeface="SVN-Hole Hearted" panose="020B0A06020104020203" pitchFamily="34" charset="0"/>
                </a:rPr>
                <a:t> </a:t>
              </a:r>
              <a:r>
                <a:rPr lang="en-US" sz="8797" b="1">
                  <a:ln w="12700">
                    <a:solidFill>
                      <a:srgbClr val="002060"/>
                    </a:solidFill>
                    <a:prstDash val="solid"/>
                  </a:ln>
                  <a:solidFill>
                    <a:srgbClr val="FFC000"/>
                  </a:solidFill>
                  <a:effectLst>
                    <a:outerShdw blurRad="12700" dist="38100" dir="2700000" algn="tl" rotWithShape="0">
                      <a:srgbClr val="4BACC6">
                        <a:lumMod val="60000"/>
                        <a:lumOff val="40000"/>
                      </a:srgbClr>
                    </a:outerShdw>
                  </a:effectLst>
                  <a:latin typeface="SVN-Hole Hearted" panose="020B0A06020104020203" pitchFamily="34" charset="0"/>
                </a:rPr>
                <a:t>M</a:t>
              </a:r>
              <a:r>
                <a:rPr lang="en-US" sz="8797" b="1">
                  <a:ln w="12700">
                    <a:solidFill>
                      <a:srgbClr val="002060"/>
                    </a:solidFill>
                    <a:prstDash val="solid"/>
                  </a:ln>
                  <a:solidFill>
                    <a:srgbClr val="FF6699"/>
                  </a:solidFill>
                  <a:effectLst>
                    <a:outerShdw blurRad="12700" dist="38100" dir="2700000" algn="tl" rotWithShape="0">
                      <a:srgbClr val="4BACC6">
                        <a:lumMod val="60000"/>
                        <a:lumOff val="40000"/>
                      </a:srgbClr>
                    </a:outerShdw>
                  </a:effectLst>
                  <a:latin typeface="SVN-Hole Hearted" panose="020B0A06020104020203" pitchFamily="34" charset="0"/>
                </a:rPr>
                <a:t>Á</a:t>
              </a:r>
              <a:r>
                <a:rPr lang="en-US" sz="8797" b="1">
                  <a:ln w="12700">
                    <a:solidFill>
                      <a:srgbClr val="002060"/>
                    </a:solidFill>
                    <a:prstDash val="solid"/>
                  </a:ln>
                  <a:solidFill>
                    <a:srgbClr val="66FFFF"/>
                  </a:solidFill>
                  <a:effectLst>
                    <a:outerShdw blurRad="12700" dist="38100" dir="2700000" algn="tl" rotWithShape="0">
                      <a:srgbClr val="4BACC6">
                        <a:lumMod val="60000"/>
                        <a:lumOff val="40000"/>
                      </a:srgbClr>
                    </a:outerShdw>
                  </a:effectLst>
                  <a:latin typeface="SVN-Hole Hearted" panose="020B0A06020104020203" pitchFamily="34" charset="0"/>
                </a:rPr>
                <a:t>I </a:t>
              </a:r>
              <a:r>
                <a:rPr lang="en-US" sz="8797" b="1">
                  <a:ln w="12700">
                    <a:solidFill>
                      <a:srgbClr val="002060"/>
                    </a:solidFill>
                    <a:prstDash val="solid"/>
                  </a:ln>
                  <a:solidFill>
                    <a:srgbClr val="CC99FF"/>
                  </a:solidFill>
                  <a:effectLst>
                    <a:outerShdw blurRad="12700" dist="38100" dir="2700000" algn="tl" rotWithShape="0">
                      <a:srgbClr val="4BACC6">
                        <a:lumMod val="60000"/>
                        <a:lumOff val="40000"/>
                      </a:srgbClr>
                    </a:outerShdw>
                  </a:effectLst>
                  <a:latin typeface="SVN-Hole Hearted" panose="020B0A06020104020203" pitchFamily="34" charset="0"/>
                </a:rPr>
                <a:t>T</a:t>
              </a:r>
              <a:r>
                <a:rPr lang="en-US" sz="8797" b="1">
                  <a:ln w="12700">
                    <a:solidFill>
                      <a:srgbClr val="002060"/>
                    </a:solidFill>
                    <a:prstDash val="solid"/>
                  </a:ln>
                  <a:solidFill>
                    <a:srgbClr val="CCFF99"/>
                  </a:solidFill>
                  <a:effectLst>
                    <a:outerShdw blurRad="12700" dist="38100" dir="2700000" algn="tl" rotWithShape="0">
                      <a:srgbClr val="4BACC6">
                        <a:lumMod val="60000"/>
                        <a:lumOff val="40000"/>
                      </a:srgbClr>
                    </a:outerShdw>
                  </a:effectLst>
                  <a:latin typeface="SVN-Hole Hearted" panose="020B0A06020104020203" pitchFamily="34" charset="0"/>
                </a:rPr>
                <a:t>R</a:t>
              </a:r>
              <a:r>
                <a:rPr lang="en-US" sz="8797" b="1">
                  <a:ln w="12700">
                    <a:solidFill>
                      <a:srgbClr val="002060"/>
                    </a:solidFill>
                    <a:prstDash val="solid"/>
                  </a:ln>
                  <a:solidFill>
                    <a:srgbClr val="00FFCC"/>
                  </a:solidFill>
                  <a:effectLst>
                    <a:outerShdw blurRad="12700" dist="38100" dir="2700000" algn="tl" rotWithShape="0">
                      <a:srgbClr val="4BACC6">
                        <a:lumMod val="60000"/>
                        <a:lumOff val="40000"/>
                      </a:srgbClr>
                    </a:outerShdw>
                  </a:effectLst>
                  <a:latin typeface="SVN-Hole Hearted" panose="020B0A06020104020203" pitchFamily="34" charset="0"/>
                </a:rPr>
                <a:t>ƯỜNG</a:t>
              </a:r>
              <a:r>
                <a:rPr lang="en-US" sz="8797" b="1">
                  <a:ln w="12700">
                    <a:solidFill>
                      <a:srgbClr val="002060"/>
                    </a:solidFill>
                    <a:prstDash val="solid"/>
                  </a:ln>
                  <a:solidFill>
                    <a:srgbClr val="FFFF66"/>
                  </a:solidFill>
                  <a:effectLst>
                    <a:outerShdw blurRad="12700" dist="38100" dir="2700000" algn="tl" rotWithShape="0">
                      <a:srgbClr val="4BACC6">
                        <a:lumMod val="60000"/>
                        <a:lumOff val="40000"/>
                      </a:srgbClr>
                    </a:outerShdw>
                  </a:effectLst>
                  <a:latin typeface="SVN-Hole Hearted" panose="020B0A06020104020203" pitchFamily="34" charset="0"/>
                </a:rPr>
                <a:t> </a:t>
              </a:r>
              <a:r>
                <a:rPr lang="en-US" sz="8797" b="1">
                  <a:ln w="12700">
                    <a:solidFill>
                      <a:srgbClr val="002060"/>
                    </a:solidFill>
                    <a:prstDash val="solid"/>
                  </a:ln>
                  <a:solidFill>
                    <a:srgbClr val="FF7C80"/>
                  </a:solidFill>
                  <a:effectLst>
                    <a:outerShdw blurRad="12700" dist="38100" dir="2700000" algn="tl" rotWithShape="0">
                      <a:srgbClr val="4BACC6">
                        <a:lumMod val="60000"/>
                        <a:lumOff val="40000"/>
                      </a:srgbClr>
                    </a:outerShdw>
                  </a:effectLst>
                  <a:latin typeface="SVN-Hole Hearted" panose="020B0A06020104020203" pitchFamily="34" charset="0"/>
                </a:rPr>
                <a:t>M</a:t>
              </a:r>
              <a:r>
                <a:rPr lang="en-US" sz="8797" b="1">
                  <a:ln w="12700">
                    <a:solidFill>
                      <a:srgbClr val="002060"/>
                    </a:solidFill>
                    <a:prstDash val="solid"/>
                  </a:ln>
                  <a:solidFill>
                    <a:srgbClr val="CC99FF"/>
                  </a:solidFill>
                  <a:effectLst>
                    <a:outerShdw blurRad="12700" dist="38100" dir="2700000" algn="tl" rotWithShape="0">
                      <a:srgbClr val="4BACC6">
                        <a:lumMod val="60000"/>
                        <a:lumOff val="40000"/>
                      </a:srgbClr>
                    </a:outerShdw>
                  </a:effectLst>
                  <a:latin typeface="SVN-Hole Hearted" panose="020B0A06020104020203" pitchFamily="34" charset="0"/>
                </a:rPr>
                <a:t>Ế</a:t>
              </a:r>
              <a:r>
                <a:rPr lang="en-US" sz="8797" b="1">
                  <a:ln w="12700">
                    <a:solidFill>
                      <a:srgbClr val="002060"/>
                    </a:solidFill>
                    <a:prstDash val="solid"/>
                  </a:ln>
                  <a:solidFill>
                    <a:srgbClr val="66FFFF"/>
                  </a:solidFill>
                  <a:effectLst>
                    <a:outerShdw blurRad="12700" dist="38100" dir="2700000" algn="tl" rotWithShape="0">
                      <a:srgbClr val="4BACC6">
                        <a:lumMod val="60000"/>
                        <a:lumOff val="40000"/>
                      </a:srgbClr>
                    </a:outerShdw>
                  </a:effectLst>
                  <a:latin typeface="SVN-Hole Hearted" panose="020B0A06020104020203" pitchFamily="34" charset="0"/>
                </a:rPr>
                <a:t>N</a:t>
              </a:r>
              <a:r>
                <a:rPr lang="en-US" sz="8797" b="1">
                  <a:ln w="12700">
                    <a:solidFill>
                      <a:srgbClr val="002060"/>
                    </a:solidFill>
                    <a:prstDash val="solid"/>
                  </a:ln>
                  <a:solidFill>
                    <a:srgbClr val="99FF66"/>
                  </a:solidFill>
                  <a:effectLst>
                    <a:outerShdw blurRad="12700" dist="38100" dir="2700000" algn="tl" rotWithShape="0">
                      <a:srgbClr val="4BACC6">
                        <a:lumMod val="60000"/>
                        <a:lumOff val="40000"/>
                      </a:srgbClr>
                    </a:outerShdw>
                  </a:effectLst>
                  <a:latin typeface="SVN-Hole Hearted" panose="020B0A06020104020203" pitchFamily="34" charset="0"/>
                </a:rPr>
                <a:t> </a:t>
              </a:r>
              <a:r>
                <a:rPr lang="en-US" sz="8797" b="1">
                  <a:ln w="12700">
                    <a:solidFill>
                      <a:srgbClr val="002060"/>
                    </a:solidFill>
                    <a:prstDash val="solid"/>
                  </a:ln>
                  <a:solidFill>
                    <a:srgbClr val="FF7C80"/>
                  </a:solidFill>
                  <a:effectLst>
                    <a:outerShdw blurRad="12700" dist="38100" dir="2700000" algn="tl" rotWithShape="0">
                      <a:srgbClr val="4BACC6">
                        <a:lumMod val="60000"/>
                        <a:lumOff val="40000"/>
                      </a:srgbClr>
                    </a:outerShdw>
                  </a:effectLst>
                  <a:latin typeface="SVN-Hole Hearted" panose="020B0A06020104020203" pitchFamily="34" charset="0"/>
                </a:rPr>
                <a:t>Y</a:t>
              </a:r>
              <a:r>
                <a:rPr lang="en-US" sz="8797" b="1">
                  <a:ln w="12700">
                    <a:solidFill>
                      <a:srgbClr val="002060"/>
                    </a:solidFill>
                    <a:prstDash val="solid"/>
                  </a:ln>
                  <a:solidFill>
                    <a:srgbClr val="6699FF"/>
                  </a:solidFill>
                  <a:effectLst>
                    <a:outerShdw blurRad="12700" dist="38100" dir="2700000" algn="tl" rotWithShape="0">
                      <a:srgbClr val="4BACC6">
                        <a:lumMod val="60000"/>
                        <a:lumOff val="40000"/>
                      </a:srgbClr>
                    </a:outerShdw>
                  </a:effectLst>
                  <a:latin typeface="SVN-Hole Hearted" panose="020B0A06020104020203" pitchFamily="34" charset="0"/>
                </a:rPr>
                <a:t>Ê</a:t>
              </a:r>
              <a:r>
                <a:rPr lang="en-US" sz="8797" b="1">
                  <a:ln w="12700">
                    <a:solidFill>
                      <a:srgbClr val="002060"/>
                    </a:solidFill>
                    <a:prstDash val="solid"/>
                  </a:ln>
                  <a:solidFill>
                    <a:srgbClr val="FFC000"/>
                  </a:solidFill>
                  <a:effectLst>
                    <a:outerShdw blurRad="12700" dist="38100" dir="2700000" algn="tl" rotWithShape="0">
                      <a:srgbClr val="4BACC6">
                        <a:lumMod val="60000"/>
                        <a:lumOff val="40000"/>
                      </a:srgbClr>
                    </a:outerShdw>
                  </a:effectLst>
                  <a:latin typeface="SVN-Hole Hearted" panose="020B0A06020104020203" pitchFamily="34" charset="0"/>
                </a:rPr>
                <a:t>U</a:t>
              </a:r>
              <a:endParaRPr lang="en-US" sz="8797" b="1" dirty="0">
                <a:ln w="12700">
                  <a:solidFill>
                    <a:srgbClr val="002060"/>
                  </a:solidFill>
                  <a:prstDash val="solid"/>
                </a:ln>
                <a:solidFill>
                  <a:srgbClr val="FF7C80"/>
                </a:solidFill>
                <a:effectLst>
                  <a:outerShdw blurRad="12700" dist="38100" dir="2700000" algn="tl" rotWithShape="0">
                    <a:srgbClr val="4BACC6">
                      <a:lumMod val="60000"/>
                      <a:lumOff val="40000"/>
                    </a:srgbClr>
                  </a:outerShdw>
                </a:effectLst>
                <a:latin typeface="SVN-Hole Hearted" panose="020B0A06020104020203" pitchFamily="34" charset="0"/>
              </a:endParaRPr>
            </a:p>
          </p:txBody>
        </p:sp>
      </p:grpSp>
      <p:pic>
        <p:nvPicPr>
          <p:cNvPr id="5" name="Picture 4">
            <a:extLst>
              <a:ext uri="{FF2B5EF4-FFF2-40B4-BE49-F238E27FC236}">
                <a16:creationId xmlns:a16="http://schemas.microsoft.com/office/drawing/2014/main" id="{9A01BDB6-38E2-407A-B649-71D1173F2DAE}"/>
              </a:ext>
            </a:extLst>
          </p:cNvPr>
          <p:cNvPicPr>
            <a:picLocks noChangeAspect="1"/>
          </p:cNvPicPr>
          <p:nvPr/>
        </p:nvPicPr>
        <p:blipFill>
          <a:blip r:embed="rId17"/>
          <a:stretch>
            <a:fillRect/>
          </a:stretch>
        </p:blipFill>
        <p:spPr>
          <a:xfrm>
            <a:off x="2585927" y="1991413"/>
            <a:ext cx="6943946" cy="1713124"/>
          </a:xfrm>
          <a:prstGeom prst="rect">
            <a:avLst/>
          </a:prstGeom>
        </p:spPr>
      </p:pic>
    </p:spTree>
    <p:extLst>
      <p:ext uri="{BB962C8B-B14F-4D97-AF65-F5344CB8AC3E}">
        <p14:creationId xmlns:p14="http://schemas.microsoft.com/office/powerpoint/2010/main" val="289819265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
                                            </p:tgtEl>
                                          </p:cBhvr>
                                        </p:cmd>
                                      </p:childTnLst>
                                    </p:cTn>
                                  </p:par>
                                  <p:par>
                                    <p:cTn id="7" presetID="42" presetClass="entr" presetSubtype="0" fill="hold" nodeType="withEffect">
                                      <p:stCondLst>
                                        <p:cond delay="0"/>
                                      </p:stCondLst>
                                      <p:childTnLst>
                                        <p:set>
                                          <p:cBhvr>
                                            <p:cTn id="8" dur="1" fill="hold">
                                              <p:stCondLst>
                                                <p:cond delay="0"/>
                                              </p:stCondLst>
                                            </p:cTn>
                                            <p:tgtEl>
                                              <p:spTgt spid="69"/>
                                            </p:tgtEl>
                                            <p:attrNameLst>
                                              <p:attrName>style.visibility</p:attrName>
                                            </p:attrNameLst>
                                          </p:cBhvr>
                                          <p:to>
                                            <p:strVal val="visible"/>
                                          </p:to>
                                        </p:set>
                                        <p:animEffect transition="in" filter="fade">
                                          <p:cBhvr>
                                            <p:cTn id="9" dur="750"/>
                                            <p:tgtEl>
                                              <p:spTgt spid="69"/>
                                            </p:tgtEl>
                                          </p:cBhvr>
                                        </p:animEffect>
                                        <p:anim calcmode="lin" valueType="num">
                                          <p:cBhvr>
                                            <p:cTn id="10" dur="750" fill="hold"/>
                                            <p:tgtEl>
                                              <p:spTgt spid="69"/>
                                            </p:tgtEl>
                                            <p:attrNameLst>
                                              <p:attrName>ppt_x</p:attrName>
                                            </p:attrNameLst>
                                          </p:cBhvr>
                                          <p:tavLst>
                                            <p:tav tm="0">
                                              <p:val>
                                                <p:strVal val="#ppt_x"/>
                                              </p:val>
                                            </p:tav>
                                            <p:tav tm="100000">
                                              <p:val>
                                                <p:strVal val="#ppt_x"/>
                                              </p:val>
                                            </p:tav>
                                          </p:tavLst>
                                        </p:anim>
                                        <p:anim calcmode="lin" valueType="num">
                                          <p:cBhvr>
                                            <p:cTn id="11" dur="750" fill="hold"/>
                                            <p:tgtEl>
                                              <p:spTgt spid="69"/>
                                            </p:tgtEl>
                                            <p:attrNameLst>
                                              <p:attrName>ppt_y</p:attrName>
                                            </p:attrNameLst>
                                          </p:cBhvr>
                                          <p:tavLst>
                                            <p:tav tm="0">
                                              <p:val>
                                                <p:strVal val="#ppt_y+.1"/>
                                              </p:val>
                                            </p:tav>
                                            <p:tav tm="100000">
                                              <p:val>
                                                <p:strVal val="#ppt_y"/>
                                              </p:val>
                                            </p:tav>
                                          </p:tavLst>
                                        </p:anim>
                                      </p:childTnLst>
                                    </p:cTn>
                                  </p:par>
                                  <p:par>
                                    <p:cTn id="12" presetID="42" presetClass="entr" presetSubtype="0"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750"/>
                                            <p:tgtEl>
                                              <p:spTgt spid="9"/>
                                            </p:tgtEl>
                                          </p:cBhvr>
                                        </p:animEffect>
                                        <p:anim calcmode="lin" valueType="num">
                                          <p:cBhvr>
                                            <p:cTn id="15" dur="750" fill="hold"/>
                                            <p:tgtEl>
                                              <p:spTgt spid="9"/>
                                            </p:tgtEl>
                                            <p:attrNameLst>
                                              <p:attrName>ppt_x</p:attrName>
                                            </p:attrNameLst>
                                          </p:cBhvr>
                                          <p:tavLst>
                                            <p:tav tm="0">
                                              <p:val>
                                                <p:strVal val="#ppt_x"/>
                                              </p:val>
                                            </p:tav>
                                            <p:tav tm="100000">
                                              <p:val>
                                                <p:strVal val="#ppt_x"/>
                                              </p:val>
                                            </p:tav>
                                          </p:tavLst>
                                        </p:anim>
                                        <p:anim calcmode="lin" valueType="num">
                                          <p:cBhvr>
                                            <p:cTn id="16" dur="750" fill="hold"/>
                                            <p:tgtEl>
                                              <p:spTgt spid="9"/>
                                            </p:tgtEl>
                                            <p:attrNameLst>
                                              <p:attrName>ppt_y</p:attrName>
                                            </p:attrNameLst>
                                          </p:cBhvr>
                                          <p:tavLst>
                                            <p:tav tm="0">
                                              <p:val>
                                                <p:strVal val="#ppt_y+.1"/>
                                              </p:val>
                                            </p:tav>
                                            <p:tav tm="100000">
                                              <p:val>
                                                <p:strVal val="#ppt_y"/>
                                              </p:val>
                                            </p:tav>
                                          </p:tavLst>
                                        </p:anim>
                                      </p:childTnLst>
                                    </p:cTn>
                                  </p:par>
                                  <p:par>
                                    <p:cTn id="17" presetID="31" presetClass="entr" presetSubtype="0" fill="hold" nodeType="with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p:cTn id="19" dur="750" fill="hold"/>
                                            <p:tgtEl>
                                              <p:spTgt spid="25"/>
                                            </p:tgtEl>
                                            <p:attrNameLst>
                                              <p:attrName>ppt_w</p:attrName>
                                            </p:attrNameLst>
                                          </p:cBhvr>
                                          <p:tavLst>
                                            <p:tav tm="0">
                                              <p:val>
                                                <p:fltVal val="0"/>
                                              </p:val>
                                            </p:tav>
                                            <p:tav tm="100000">
                                              <p:val>
                                                <p:strVal val="#ppt_w"/>
                                              </p:val>
                                            </p:tav>
                                          </p:tavLst>
                                        </p:anim>
                                        <p:anim calcmode="lin" valueType="num">
                                          <p:cBhvr>
                                            <p:cTn id="20" dur="750" fill="hold"/>
                                            <p:tgtEl>
                                              <p:spTgt spid="25"/>
                                            </p:tgtEl>
                                            <p:attrNameLst>
                                              <p:attrName>ppt_h</p:attrName>
                                            </p:attrNameLst>
                                          </p:cBhvr>
                                          <p:tavLst>
                                            <p:tav tm="0">
                                              <p:val>
                                                <p:fltVal val="0"/>
                                              </p:val>
                                            </p:tav>
                                            <p:tav tm="100000">
                                              <p:val>
                                                <p:strVal val="#ppt_h"/>
                                              </p:val>
                                            </p:tav>
                                          </p:tavLst>
                                        </p:anim>
                                        <p:anim calcmode="lin" valueType="num">
                                          <p:cBhvr>
                                            <p:cTn id="21" dur="750" fill="hold"/>
                                            <p:tgtEl>
                                              <p:spTgt spid="25"/>
                                            </p:tgtEl>
                                            <p:attrNameLst>
                                              <p:attrName>style.rotation</p:attrName>
                                            </p:attrNameLst>
                                          </p:cBhvr>
                                          <p:tavLst>
                                            <p:tav tm="0">
                                              <p:val>
                                                <p:fltVal val="90"/>
                                              </p:val>
                                            </p:tav>
                                            <p:tav tm="100000">
                                              <p:val>
                                                <p:fltVal val="0"/>
                                              </p:val>
                                            </p:tav>
                                          </p:tavLst>
                                        </p:anim>
                                        <p:animEffect transition="in" filter="fade">
                                          <p:cBhvr>
                                            <p:cTn id="22" dur="750"/>
                                            <p:tgtEl>
                                              <p:spTgt spid="25"/>
                                            </p:tgtEl>
                                          </p:cBhvr>
                                        </p:animEffect>
                                      </p:childTnLst>
                                    </p:cTn>
                                  </p:par>
                                  <p:par>
                                    <p:cTn id="23" presetID="52" presetClass="entr" presetSubtype="0" fill="hold" nodeType="withEffect">
                                      <p:stCondLst>
                                        <p:cond delay="0"/>
                                      </p:stCondLst>
                                      <p:childTnLst>
                                        <p:set>
                                          <p:cBhvr>
                                            <p:cTn id="24" dur="1" fill="hold">
                                              <p:stCondLst>
                                                <p:cond delay="0"/>
                                              </p:stCondLst>
                                            </p:cTn>
                                            <p:tgtEl>
                                              <p:spTgt spid="27"/>
                                            </p:tgtEl>
                                            <p:attrNameLst>
                                              <p:attrName>style.visibility</p:attrName>
                                            </p:attrNameLst>
                                          </p:cBhvr>
                                          <p:to>
                                            <p:strVal val="visible"/>
                                          </p:to>
                                        </p:set>
                                        <p:animScale>
                                          <p:cBhvr>
                                            <p:cTn id="25" dur="750" decel="50000" fill="hold">
                                              <p:stCondLst>
                                                <p:cond delay="0"/>
                                              </p:stCondLst>
                                            </p:cTn>
                                            <p:tgtEl>
                                              <p:spTgt spid="2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6" dur="750" decel="50000" fill="hold">
                                              <p:stCondLst>
                                                <p:cond delay="0"/>
                                              </p:stCondLst>
                                            </p:cTn>
                                            <p:tgtEl>
                                              <p:spTgt spid="27"/>
                                            </p:tgtEl>
                                            <p:attrNameLst>
                                              <p:attrName>ppt_x</p:attrName>
                                              <p:attrName>ppt_y</p:attrName>
                                            </p:attrNameLst>
                                          </p:cBhvr>
                                        </p:animMotion>
                                        <p:animEffect transition="in" filter="fade">
                                          <p:cBhvr>
                                            <p:cTn id="27" dur="750"/>
                                            <p:tgtEl>
                                              <p:spTgt spid="27"/>
                                            </p:tgtEl>
                                          </p:cBhvr>
                                        </p:animEffect>
                                      </p:childTnLst>
                                    </p:cTn>
                                  </p:par>
                                  <p:par>
                                    <p:cTn id="28" presetID="2" presetClass="entr" presetSubtype="2" fill="hold" nodeType="with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additive="base">
                                            <p:cTn id="30" dur="750" fill="hold"/>
                                            <p:tgtEl>
                                              <p:spTgt spid="11"/>
                                            </p:tgtEl>
                                            <p:attrNameLst>
                                              <p:attrName>ppt_x</p:attrName>
                                            </p:attrNameLst>
                                          </p:cBhvr>
                                          <p:tavLst>
                                            <p:tav tm="0">
                                              <p:val>
                                                <p:strVal val="1+#ppt_w/2"/>
                                              </p:val>
                                            </p:tav>
                                            <p:tav tm="100000">
                                              <p:val>
                                                <p:strVal val="#ppt_x"/>
                                              </p:val>
                                            </p:tav>
                                          </p:tavLst>
                                        </p:anim>
                                        <p:anim calcmode="lin" valueType="num">
                                          <p:cBhvr additive="base">
                                            <p:cTn id="31" dur="750" fill="hold"/>
                                            <p:tgtEl>
                                              <p:spTgt spid="11"/>
                                            </p:tgtEl>
                                            <p:attrNameLst>
                                              <p:attrName>ppt_y</p:attrName>
                                            </p:attrNameLst>
                                          </p:cBhvr>
                                          <p:tavLst>
                                            <p:tav tm="0">
                                              <p:val>
                                                <p:strVal val="#ppt_y"/>
                                              </p:val>
                                            </p:tav>
                                            <p:tav tm="100000">
                                              <p:val>
                                                <p:strVal val="#ppt_y"/>
                                              </p:val>
                                            </p:tav>
                                          </p:tavLst>
                                        </p:anim>
                                      </p:childTnLst>
                                    </p:cTn>
                                  </p:par>
                                  <p:par>
                                    <p:cTn id="32" presetID="2" presetClass="entr" presetSubtype="6" fill="hold" nodeType="withEffect">
                                      <p:stCondLst>
                                        <p:cond delay="0"/>
                                      </p:stCondLst>
                                      <p:childTnLst>
                                        <p:set>
                                          <p:cBhvr>
                                            <p:cTn id="33" dur="1" fill="hold">
                                              <p:stCondLst>
                                                <p:cond delay="0"/>
                                              </p:stCondLst>
                                            </p:cTn>
                                            <p:tgtEl>
                                              <p:spTgt spid="19"/>
                                            </p:tgtEl>
                                            <p:attrNameLst>
                                              <p:attrName>style.visibility</p:attrName>
                                            </p:attrNameLst>
                                          </p:cBhvr>
                                          <p:to>
                                            <p:strVal val="visible"/>
                                          </p:to>
                                        </p:set>
                                        <p:anim calcmode="lin" valueType="num">
                                          <p:cBhvr additive="base">
                                            <p:cTn id="34" dur="750" fill="hold"/>
                                            <p:tgtEl>
                                              <p:spTgt spid="19"/>
                                            </p:tgtEl>
                                            <p:attrNameLst>
                                              <p:attrName>ppt_x</p:attrName>
                                            </p:attrNameLst>
                                          </p:cBhvr>
                                          <p:tavLst>
                                            <p:tav tm="0">
                                              <p:val>
                                                <p:strVal val="1+#ppt_w/2"/>
                                              </p:val>
                                            </p:tav>
                                            <p:tav tm="100000">
                                              <p:val>
                                                <p:strVal val="#ppt_x"/>
                                              </p:val>
                                            </p:tav>
                                          </p:tavLst>
                                        </p:anim>
                                        <p:anim calcmode="lin" valueType="num">
                                          <p:cBhvr additive="base">
                                            <p:cTn id="35" dur="750" fill="hold"/>
                                            <p:tgtEl>
                                              <p:spTgt spid="19"/>
                                            </p:tgtEl>
                                            <p:attrNameLst>
                                              <p:attrName>ppt_y</p:attrName>
                                            </p:attrNameLst>
                                          </p:cBhvr>
                                          <p:tavLst>
                                            <p:tav tm="0">
                                              <p:val>
                                                <p:strVal val="1+#ppt_h/2"/>
                                              </p:val>
                                            </p:tav>
                                            <p:tav tm="100000">
                                              <p:val>
                                                <p:strVal val="#ppt_y"/>
                                              </p:val>
                                            </p:tav>
                                          </p:tavLst>
                                        </p:anim>
                                      </p:childTnLst>
                                    </p:cTn>
                                  </p:par>
                                  <p:par>
                                    <p:cTn id="36" presetID="2" presetClass="entr" presetSubtype="6" fill="hold" nodeType="withEffect">
                                      <p:stCondLst>
                                        <p:cond delay="0"/>
                                      </p:stCondLst>
                                      <p:childTnLst>
                                        <p:set>
                                          <p:cBhvr>
                                            <p:cTn id="37" dur="1" fill="hold">
                                              <p:stCondLst>
                                                <p:cond delay="0"/>
                                              </p:stCondLst>
                                            </p:cTn>
                                            <p:tgtEl>
                                              <p:spTgt spid="22"/>
                                            </p:tgtEl>
                                            <p:attrNameLst>
                                              <p:attrName>style.visibility</p:attrName>
                                            </p:attrNameLst>
                                          </p:cBhvr>
                                          <p:to>
                                            <p:strVal val="visible"/>
                                          </p:to>
                                        </p:set>
                                        <p:anim calcmode="lin" valueType="num">
                                          <p:cBhvr additive="base">
                                            <p:cTn id="38" dur="750" fill="hold"/>
                                            <p:tgtEl>
                                              <p:spTgt spid="22"/>
                                            </p:tgtEl>
                                            <p:attrNameLst>
                                              <p:attrName>ppt_x</p:attrName>
                                            </p:attrNameLst>
                                          </p:cBhvr>
                                          <p:tavLst>
                                            <p:tav tm="0">
                                              <p:val>
                                                <p:strVal val="1+#ppt_w/2"/>
                                              </p:val>
                                            </p:tav>
                                            <p:tav tm="100000">
                                              <p:val>
                                                <p:strVal val="#ppt_x"/>
                                              </p:val>
                                            </p:tav>
                                          </p:tavLst>
                                        </p:anim>
                                        <p:anim calcmode="lin" valueType="num">
                                          <p:cBhvr additive="base">
                                            <p:cTn id="39" dur="750" fill="hold"/>
                                            <p:tgtEl>
                                              <p:spTgt spid="22"/>
                                            </p:tgtEl>
                                            <p:attrNameLst>
                                              <p:attrName>ppt_y</p:attrName>
                                            </p:attrNameLst>
                                          </p:cBhvr>
                                          <p:tavLst>
                                            <p:tav tm="0">
                                              <p:val>
                                                <p:strVal val="1+#ppt_h/2"/>
                                              </p:val>
                                            </p:tav>
                                            <p:tav tm="100000">
                                              <p:val>
                                                <p:strVal val="#ppt_y"/>
                                              </p:val>
                                            </p:tav>
                                          </p:tavLst>
                                        </p:anim>
                                      </p:childTnLst>
                                    </p:cTn>
                                  </p:par>
                                  <p:par>
                                    <p:cTn id="40" presetID="2" presetClass="entr" presetSubtype="6" fill="hold" nodeType="with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additive="base">
                                            <p:cTn id="42" dur="750" fill="hold"/>
                                            <p:tgtEl>
                                              <p:spTgt spid="16"/>
                                            </p:tgtEl>
                                            <p:attrNameLst>
                                              <p:attrName>ppt_x</p:attrName>
                                            </p:attrNameLst>
                                          </p:cBhvr>
                                          <p:tavLst>
                                            <p:tav tm="0">
                                              <p:val>
                                                <p:strVal val="1+#ppt_w/2"/>
                                              </p:val>
                                            </p:tav>
                                            <p:tav tm="100000">
                                              <p:val>
                                                <p:strVal val="#ppt_x"/>
                                              </p:val>
                                            </p:tav>
                                          </p:tavLst>
                                        </p:anim>
                                        <p:anim calcmode="lin" valueType="num">
                                          <p:cBhvr additive="base">
                                            <p:cTn id="43" dur="750" fill="hold"/>
                                            <p:tgtEl>
                                              <p:spTgt spid="16"/>
                                            </p:tgtEl>
                                            <p:attrNameLst>
                                              <p:attrName>ppt_y</p:attrName>
                                            </p:attrNameLst>
                                          </p:cBhvr>
                                          <p:tavLst>
                                            <p:tav tm="0">
                                              <p:val>
                                                <p:strVal val="1+#ppt_h/2"/>
                                              </p:val>
                                            </p:tav>
                                            <p:tav tm="100000">
                                              <p:val>
                                                <p:strVal val="#ppt_y"/>
                                              </p:val>
                                            </p:tav>
                                          </p:tavLst>
                                        </p:anim>
                                      </p:childTnLst>
                                    </p:cTn>
                                  </p:par>
                                  <p:par>
                                    <p:cTn id="44" presetID="2" presetClass="entr" presetSubtype="6" fill="hold" nodeType="withEffect">
                                      <p:stCondLst>
                                        <p:cond delay="0"/>
                                      </p:stCondLst>
                                      <p:childTnLst>
                                        <p:set>
                                          <p:cBhvr>
                                            <p:cTn id="45" dur="1" fill="hold">
                                              <p:stCondLst>
                                                <p:cond delay="0"/>
                                              </p:stCondLst>
                                            </p:cTn>
                                            <p:tgtEl>
                                              <p:spTgt spid="35"/>
                                            </p:tgtEl>
                                            <p:attrNameLst>
                                              <p:attrName>style.visibility</p:attrName>
                                            </p:attrNameLst>
                                          </p:cBhvr>
                                          <p:to>
                                            <p:strVal val="visible"/>
                                          </p:to>
                                        </p:set>
                                        <p:anim calcmode="lin" valueType="num">
                                          <p:cBhvr additive="base">
                                            <p:cTn id="46" dur="750" fill="hold"/>
                                            <p:tgtEl>
                                              <p:spTgt spid="35"/>
                                            </p:tgtEl>
                                            <p:attrNameLst>
                                              <p:attrName>ppt_x</p:attrName>
                                            </p:attrNameLst>
                                          </p:cBhvr>
                                          <p:tavLst>
                                            <p:tav tm="0">
                                              <p:val>
                                                <p:strVal val="1+#ppt_w/2"/>
                                              </p:val>
                                            </p:tav>
                                            <p:tav tm="100000">
                                              <p:val>
                                                <p:strVal val="#ppt_x"/>
                                              </p:val>
                                            </p:tav>
                                          </p:tavLst>
                                        </p:anim>
                                        <p:anim calcmode="lin" valueType="num">
                                          <p:cBhvr additive="base">
                                            <p:cTn id="47" dur="750" fill="hold"/>
                                            <p:tgtEl>
                                              <p:spTgt spid="35"/>
                                            </p:tgtEl>
                                            <p:attrNameLst>
                                              <p:attrName>ppt_y</p:attrName>
                                            </p:attrNameLst>
                                          </p:cBhvr>
                                          <p:tavLst>
                                            <p:tav tm="0">
                                              <p:val>
                                                <p:strVal val="1+#ppt_h/2"/>
                                              </p:val>
                                            </p:tav>
                                            <p:tav tm="100000">
                                              <p:val>
                                                <p:strVal val="#ppt_y"/>
                                              </p:val>
                                            </p:tav>
                                          </p:tavLst>
                                        </p:anim>
                                      </p:childTnLst>
                                    </p:cTn>
                                  </p:par>
                                  <p:par>
                                    <p:cTn id="48" presetID="2" presetClass="entr" presetSubtype="6" fill="hold" nodeType="withEffect">
                                      <p:stCondLst>
                                        <p:cond delay="0"/>
                                      </p:stCondLst>
                                      <p:childTnLst>
                                        <p:set>
                                          <p:cBhvr>
                                            <p:cTn id="49" dur="1" fill="hold">
                                              <p:stCondLst>
                                                <p:cond delay="0"/>
                                              </p:stCondLst>
                                            </p:cTn>
                                            <p:tgtEl>
                                              <p:spTgt spid="32"/>
                                            </p:tgtEl>
                                            <p:attrNameLst>
                                              <p:attrName>style.visibility</p:attrName>
                                            </p:attrNameLst>
                                          </p:cBhvr>
                                          <p:to>
                                            <p:strVal val="visible"/>
                                          </p:to>
                                        </p:set>
                                        <p:anim calcmode="lin" valueType="num">
                                          <p:cBhvr additive="base">
                                            <p:cTn id="50" dur="750" fill="hold"/>
                                            <p:tgtEl>
                                              <p:spTgt spid="32"/>
                                            </p:tgtEl>
                                            <p:attrNameLst>
                                              <p:attrName>ppt_x</p:attrName>
                                            </p:attrNameLst>
                                          </p:cBhvr>
                                          <p:tavLst>
                                            <p:tav tm="0">
                                              <p:val>
                                                <p:strVal val="1+#ppt_w/2"/>
                                              </p:val>
                                            </p:tav>
                                            <p:tav tm="100000">
                                              <p:val>
                                                <p:strVal val="#ppt_x"/>
                                              </p:val>
                                            </p:tav>
                                          </p:tavLst>
                                        </p:anim>
                                        <p:anim calcmode="lin" valueType="num">
                                          <p:cBhvr additive="base">
                                            <p:cTn id="51" dur="750" fill="hold"/>
                                            <p:tgtEl>
                                              <p:spTgt spid="32"/>
                                            </p:tgtEl>
                                            <p:attrNameLst>
                                              <p:attrName>ppt_y</p:attrName>
                                            </p:attrNameLst>
                                          </p:cBhvr>
                                          <p:tavLst>
                                            <p:tav tm="0">
                                              <p:val>
                                                <p:strVal val="1+#ppt_h/2"/>
                                              </p:val>
                                            </p:tav>
                                            <p:tav tm="100000">
                                              <p:val>
                                                <p:strVal val="#ppt_y"/>
                                              </p:val>
                                            </p:tav>
                                          </p:tavLst>
                                        </p:anim>
                                      </p:childTnLst>
                                    </p:cTn>
                                  </p:par>
                                  <p:par>
                                    <p:cTn id="52" presetID="2" presetClass="entr" presetSubtype="6" fill="hold" nodeType="withEffect">
                                      <p:stCondLst>
                                        <p:cond delay="0"/>
                                      </p:stCondLst>
                                      <p:childTnLst>
                                        <p:set>
                                          <p:cBhvr>
                                            <p:cTn id="53" dur="1" fill="hold">
                                              <p:stCondLst>
                                                <p:cond delay="0"/>
                                              </p:stCondLst>
                                            </p:cTn>
                                            <p:tgtEl>
                                              <p:spTgt spid="29"/>
                                            </p:tgtEl>
                                            <p:attrNameLst>
                                              <p:attrName>style.visibility</p:attrName>
                                            </p:attrNameLst>
                                          </p:cBhvr>
                                          <p:to>
                                            <p:strVal val="visible"/>
                                          </p:to>
                                        </p:set>
                                        <p:anim calcmode="lin" valueType="num">
                                          <p:cBhvr additive="base">
                                            <p:cTn id="54" dur="750" fill="hold"/>
                                            <p:tgtEl>
                                              <p:spTgt spid="29"/>
                                            </p:tgtEl>
                                            <p:attrNameLst>
                                              <p:attrName>ppt_x</p:attrName>
                                            </p:attrNameLst>
                                          </p:cBhvr>
                                          <p:tavLst>
                                            <p:tav tm="0">
                                              <p:val>
                                                <p:strVal val="1+#ppt_w/2"/>
                                              </p:val>
                                            </p:tav>
                                            <p:tav tm="100000">
                                              <p:val>
                                                <p:strVal val="#ppt_x"/>
                                              </p:val>
                                            </p:tav>
                                          </p:tavLst>
                                        </p:anim>
                                        <p:anim calcmode="lin" valueType="num">
                                          <p:cBhvr additive="base">
                                            <p:cTn id="55" dur="750" fill="hold"/>
                                            <p:tgtEl>
                                              <p:spTgt spid="29"/>
                                            </p:tgtEl>
                                            <p:attrNameLst>
                                              <p:attrName>ppt_y</p:attrName>
                                            </p:attrNameLst>
                                          </p:cBhvr>
                                          <p:tavLst>
                                            <p:tav tm="0">
                                              <p:val>
                                                <p:strVal val="1+#ppt_h/2"/>
                                              </p:val>
                                            </p:tav>
                                            <p:tav tm="100000">
                                              <p:val>
                                                <p:strVal val="#ppt_y"/>
                                              </p:val>
                                            </p:tav>
                                          </p:tavLst>
                                        </p:anim>
                                      </p:childTnLst>
                                    </p:cTn>
                                  </p:par>
                                  <p:par>
                                    <p:cTn id="56" presetID="2" presetClass="entr" presetSubtype="1" fill="hold" nodeType="withEffect" p14:presetBounceEnd="55000">
                                      <p:stCondLst>
                                        <p:cond delay="0"/>
                                      </p:stCondLst>
                                      <p:childTnLst>
                                        <p:set>
                                          <p:cBhvr>
                                            <p:cTn id="57" dur="1" fill="hold">
                                              <p:stCondLst>
                                                <p:cond delay="0"/>
                                              </p:stCondLst>
                                            </p:cTn>
                                            <p:tgtEl>
                                              <p:spTgt spid="40"/>
                                            </p:tgtEl>
                                            <p:attrNameLst>
                                              <p:attrName>style.visibility</p:attrName>
                                            </p:attrNameLst>
                                          </p:cBhvr>
                                          <p:to>
                                            <p:strVal val="visible"/>
                                          </p:to>
                                        </p:set>
                                        <p:anim calcmode="lin" valueType="num" p14:bounceEnd="55000">
                                          <p:cBhvr additive="base">
                                            <p:cTn id="58" dur="1500" fill="hold"/>
                                            <p:tgtEl>
                                              <p:spTgt spid="40"/>
                                            </p:tgtEl>
                                            <p:attrNameLst>
                                              <p:attrName>ppt_x</p:attrName>
                                            </p:attrNameLst>
                                          </p:cBhvr>
                                          <p:tavLst>
                                            <p:tav tm="0">
                                              <p:val>
                                                <p:strVal val="#ppt_x"/>
                                              </p:val>
                                            </p:tav>
                                            <p:tav tm="100000">
                                              <p:val>
                                                <p:strVal val="#ppt_x"/>
                                              </p:val>
                                            </p:tav>
                                          </p:tavLst>
                                        </p:anim>
                                        <p:anim calcmode="lin" valueType="num" p14:bounceEnd="55000">
                                          <p:cBhvr additive="base">
                                            <p:cTn id="59" dur="1500" fill="hold"/>
                                            <p:tgtEl>
                                              <p:spTgt spid="40"/>
                                            </p:tgtEl>
                                            <p:attrNameLst>
                                              <p:attrName>ppt_y</p:attrName>
                                            </p:attrNameLst>
                                          </p:cBhvr>
                                          <p:tavLst>
                                            <p:tav tm="0">
                                              <p:val>
                                                <p:strVal val="0-#ppt_h/2"/>
                                              </p:val>
                                            </p:tav>
                                            <p:tav tm="100000">
                                              <p:val>
                                                <p:strVal val="#ppt_y"/>
                                              </p:val>
                                            </p:tav>
                                          </p:tavLst>
                                        </p:anim>
                                      </p:childTnLst>
                                    </p:cTn>
                                  </p:par>
                                  <p:par>
                                    <p:cTn id="60" presetID="32" presetClass="emph" presetSubtype="0" repeatCount="5000" fill="hold" nodeType="withEffect">
                                      <p:stCondLst>
                                        <p:cond delay="0"/>
                                      </p:stCondLst>
                                      <p:childTnLst>
                                        <p:animRot by="120000">
                                          <p:cBhvr>
                                            <p:cTn id="61" dur="92" fill="hold">
                                              <p:stCondLst>
                                                <p:cond delay="0"/>
                                              </p:stCondLst>
                                            </p:cTn>
                                            <p:tgtEl>
                                              <p:spTgt spid="40"/>
                                            </p:tgtEl>
                                            <p:attrNameLst>
                                              <p:attrName>r</p:attrName>
                                            </p:attrNameLst>
                                          </p:cBhvr>
                                        </p:animRot>
                                        <p:animRot by="-240000">
                                          <p:cBhvr>
                                            <p:cTn id="62" dur="184" fill="hold">
                                              <p:stCondLst>
                                                <p:cond delay="184"/>
                                              </p:stCondLst>
                                            </p:cTn>
                                            <p:tgtEl>
                                              <p:spTgt spid="40"/>
                                            </p:tgtEl>
                                            <p:attrNameLst>
                                              <p:attrName>r</p:attrName>
                                            </p:attrNameLst>
                                          </p:cBhvr>
                                        </p:animRot>
                                        <p:animRot by="240000">
                                          <p:cBhvr>
                                            <p:cTn id="63" dur="184" fill="hold">
                                              <p:stCondLst>
                                                <p:cond delay="368"/>
                                              </p:stCondLst>
                                            </p:cTn>
                                            <p:tgtEl>
                                              <p:spTgt spid="40"/>
                                            </p:tgtEl>
                                            <p:attrNameLst>
                                              <p:attrName>r</p:attrName>
                                            </p:attrNameLst>
                                          </p:cBhvr>
                                        </p:animRot>
                                        <p:animRot by="-240000">
                                          <p:cBhvr>
                                            <p:cTn id="64" dur="184" fill="hold">
                                              <p:stCondLst>
                                                <p:cond delay="552"/>
                                              </p:stCondLst>
                                            </p:cTn>
                                            <p:tgtEl>
                                              <p:spTgt spid="40"/>
                                            </p:tgtEl>
                                            <p:attrNameLst>
                                              <p:attrName>r</p:attrName>
                                            </p:attrNameLst>
                                          </p:cBhvr>
                                        </p:animRot>
                                        <p:animRot by="120000">
                                          <p:cBhvr>
                                            <p:cTn id="65" dur="184" fill="hold">
                                              <p:stCondLst>
                                                <p:cond delay="736"/>
                                              </p:stCondLst>
                                            </p:cTn>
                                            <p:tgtEl>
                                              <p:spTgt spid="40"/>
                                            </p:tgtEl>
                                            <p:attrNameLst>
                                              <p:attrName>r</p:attrName>
                                            </p:attrNameLst>
                                          </p:cBhvr>
                                        </p:animRot>
                                      </p:childTnLst>
                                    </p:cTn>
                                  </p:par>
                                  <p:par>
                                    <p:cTn id="66" presetID="17" presetClass="entr" presetSubtype="10" fill="hold" nodeType="withEffect">
                                      <p:stCondLst>
                                        <p:cond delay="0"/>
                                      </p:stCondLst>
                                      <p:childTnLst>
                                        <p:set>
                                          <p:cBhvr>
                                            <p:cTn id="67" dur="1" fill="hold">
                                              <p:stCondLst>
                                                <p:cond delay="0"/>
                                              </p:stCondLst>
                                            </p:cTn>
                                            <p:tgtEl>
                                              <p:spTgt spid="48"/>
                                            </p:tgtEl>
                                            <p:attrNameLst>
                                              <p:attrName>style.visibility</p:attrName>
                                            </p:attrNameLst>
                                          </p:cBhvr>
                                          <p:to>
                                            <p:strVal val="visible"/>
                                          </p:to>
                                        </p:set>
                                        <p:anim calcmode="lin" valueType="num">
                                          <p:cBhvr>
                                            <p:cTn id="68" dur="500" fill="hold"/>
                                            <p:tgtEl>
                                              <p:spTgt spid="48"/>
                                            </p:tgtEl>
                                            <p:attrNameLst>
                                              <p:attrName>ppt_w</p:attrName>
                                            </p:attrNameLst>
                                          </p:cBhvr>
                                          <p:tavLst>
                                            <p:tav tm="0">
                                              <p:val>
                                                <p:fltVal val="0"/>
                                              </p:val>
                                            </p:tav>
                                            <p:tav tm="100000">
                                              <p:val>
                                                <p:strVal val="#ppt_w"/>
                                              </p:val>
                                            </p:tav>
                                          </p:tavLst>
                                        </p:anim>
                                        <p:anim calcmode="lin" valueType="num">
                                          <p:cBhvr>
                                            <p:cTn id="69" dur="500" fill="hold"/>
                                            <p:tgtEl>
                                              <p:spTgt spid="48"/>
                                            </p:tgtEl>
                                            <p:attrNameLst>
                                              <p:attrName>ppt_h</p:attrName>
                                            </p:attrNameLst>
                                          </p:cBhvr>
                                          <p:tavLst>
                                            <p:tav tm="0">
                                              <p:val>
                                                <p:strVal val="#ppt_h"/>
                                              </p:val>
                                            </p:tav>
                                            <p:tav tm="100000">
                                              <p:val>
                                                <p:strVal val="#ppt_h"/>
                                              </p:val>
                                            </p:tav>
                                          </p:tavLst>
                                        </p:anim>
                                      </p:childTnLst>
                                    </p:cTn>
                                  </p:par>
                                  <p:par>
                                    <p:cTn id="70" presetID="15" presetClass="entr" presetSubtype="0" fill="hold" nodeType="withEffect">
                                      <p:stCondLst>
                                        <p:cond delay="0"/>
                                      </p:stCondLst>
                                      <p:childTnLst>
                                        <p:set>
                                          <p:cBhvr>
                                            <p:cTn id="71" dur="1" fill="hold">
                                              <p:stCondLst>
                                                <p:cond delay="0"/>
                                              </p:stCondLst>
                                            </p:cTn>
                                            <p:tgtEl>
                                              <p:spTgt spid="4"/>
                                            </p:tgtEl>
                                            <p:attrNameLst>
                                              <p:attrName>style.visibility</p:attrName>
                                            </p:attrNameLst>
                                          </p:cBhvr>
                                          <p:to>
                                            <p:strVal val="visible"/>
                                          </p:to>
                                        </p:set>
                                        <p:anim calcmode="lin" valueType="num">
                                          <p:cBhvr>
                                            <p:cTn id="72" dur="1000" fill="hold"/>
                                            <p:tgtEl>
                                              <p:spTgt spid="4"/>
                                            </p:tgtEl>
                                            <p:attrNameLst>
                                              <p:attrName>ppt_w</p:attrName>
                                            </p:attrNameLst>
                                          </p:cBhvr>
                                          <p:tavLst>
                                            <p:tav tm="0">
                                              <p:val>
                                                <p:fltVal val="0"/>
                                              </p:val>
                                            </p:tav>
                                            <p:tav tm="100000">
                                              <p:val>
                                                <p:strVal val="#ppt_w"/>
                                              </p:val>
                                            </p:tav>
                                          </p:tavLst>
                                        </p:anim>
                                        <p:anim calcmode="lin" valueType="num">
                                          <p:cBhvr>
                                            <p:cTn id="73" dur="1000" fill="hold"/>
                                            <p:tgtEl>
                                              <p:spTgt spid="4"/>
                                            </p:tgtEl>
                                            <p:attrNameLst>
                                              <p:attrName>ppt_h</p:attrName>
                                            </p:attrNameLst>
                                          </p:cBhvr>
                                          <p:tavLst>
                                            <p:tav tm="0">
                                              <p:val>
                                                <p:fltVal val="0"/>
                                              </p:val>
                                            </p:tav>
                                            <p:tav tm="100000">
                                              <p:val>
                                                <p:strVal val="#ppt_h"/>
                                              </p:val>
                                            </p:tav>
                                          </p:tavLst>
                                        </p:anim>
                                        <p:anim calcmode="lin" valueType="num">
                                          <p:cBhvr>
                                            <p:cTn id="74"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75"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nodeType="clickEffect">
                                      <p:stCondLst>
                                        <p:cond delay="0"/>
                                      </p:stCondLst>
                                      <p:childTnLst>
                                        <p:set>
                                          <p:cBhvr>
                                            <p:cTn id="79" dur="1" fill="hold">
                                              <p:stCondLst>
                                                <p:cond delay="0"/>
                                              </p:stCondLst>
                                            </p:cTn>
                                            <p:tgtEl>
                                              <p:spTgt spid="5"/>
                                            </p:tgtEl>
                                            <p:attrNameLst>
                                              <p:attrName>style.visibility</p:attrName>
                                            </p:attrNameLst>
                                          </p:cBhvr>
                                          <p:to>
                                            <p:strVal val="visible"/>
                                          </p:to>
                                        </p:set>
                                        <p:anim calcmode="lin" valueType="num">
                                          <p:cBhvr>
                                            <p:cTn id="80" dur="500" fill="hold"/>
                                            <p:tgtEl>
                                              <p:spTgt spid="5"/>
                                            </p:tgtEl>
                                            <p:attrNameLst>
                                              <p:attrName>ppt_w</p:attrName>
                                            </p:attrNameLst>
                                          </p:cBhvr>
                                          <p:tavLst>
                                            <p:tav tm="0">
                                              <p:val>
                                                <p:fltVal val="0"/>
                                              </p:val>
                                            </p:tav>
                                            <p:tav tm="100000">
                                              <p:val>
                                                <p:strVal val="#ppt_w"/>
                                              </p:val>
                                            </p:tav>
                                          </p:tavLst>
                                        </p:anim>
                                        <p:anim calcmode="lin" valueType="num">
                                          <p:cBhvr>
                                            <p:cTn id="81" dur="500" fill="hold"/>
                                            <p:tgtEl>
                                              <p:spTgt spid="5"/>
                                            </p:tgtEl>
                                            <p:attrNameLst>
                                              <p:attrName>ppt_h</p:attrName>
                                            </p:attrNameLst>
                                          </p:cBhvr>
                                          <p:tavLst>
                                            <p:tav tm="0">
                                              <p:val>
                                                <p:fltVal val="0"/>
                                              </p:val>
                                            </p:tav>
                                            <p:tav tm="100000">
                                              <p:val>
                                                <p:strVal val="#ppt_h"/>
                                              </p:val>
                                            </p:tav>
                                          </p:tavLst>
                                        </p:anim>
                                        <p:animEffect transition="in" filter="fade">
                                          <p:cBhvr>
                                            <p:cTn id="8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83" repeatCount="indefinite" fill="hold" display="0">
                      <p:stCondLst>
                        <p:cond delay="indefinite"/>
                      </p:stCondLst>
                      <p:endCondLst>
                        <p:cond evt="onStopAudio" delay="0">
                          <p:tgtEl>
                            <p:sldTgt/>
                          </p:tgtEl>
                        </p:cond>
                      </p:endCondLst>
                    </p:cTn>
                    <p:tgtEl>
                      <p:spTgt spid="2"/>
                    </p:tgtEl>
                  </p:cMediaNode>
                </p:audio>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
                                            </p:tgtEl>
                                          </p:cBhvr>
                                        </p:cmd>
                                      </p:childTnLst>
                                    </p:cTn>
                                  </p:par>
                                  <p:par>
                                    <p:cTn id="7" presetID="42" presetClass="entr" presetSubtype="0" fill="hold" nodeType="withEffect">
                                      <p:stCondLst>
                                        <p:cond delay="0"/>
                                      </p:stCondLst>
                                      <p:childTnLst>
                                        <p:set>
                                          <p:cBhvr>
                                            <p:cTn id="8" dur="1" fill="hold">
                                              <p:stCondLst>
                                                <p:cond delay="0"/>
                                              </p:stCondLst>
                                            </p:cTn>
                                            <p:tgtEl>
                                              <p:spTgt spid="69"/>
                                            </p:tgtEl>
                                            <p:attrNameLst>
                                              <p:attrName>style.visibility</p:attrName>
                                            </p:attrNameLst>
                                          </p:cBhvr>
                                          <p:to>
                                            <p:strVal val="visible"/>
                                          </p:to>
                                        </p:set>
                                        <p:animEffect transition="in" filter="fade">
                                          <p:cBhvr>
                                            <p:cTn id="9" dur="750"/>
                                            <p:tgtEl>
                                              <p:spTgt spid="69"/>
                                            </p:tgtEl>
                                          </p:cBhvr>
                                        </p:animEffect>
                                        <p:anim calcmode="lin" valueType="num">
                                          <p:cBhvr>
                                            <p:cTn id="10" dur="750" fill="hold"/>
                                            <p:tgtEl>
                                              <p:spTgt spid="69"/>
                                            </p:tgtEl>
                                            <p:attrNameLst>
                                              <p:attrName>ppt_x</p:attrName>
                                            </p:attrNameLst>
                                          </p:cBhvr>
                                          <p:tavLst>
                                            <p:tav tm="0">
                                              <p:val>
                                                <p:strVal val="#ppt_x"/>
                                              </p:val>
                                            </p:tav>
                                            <p:tav tm="100000">
                                              <p:val>
                                                <p:strVal val="#ppt_x"/>
                                              </p:val>
                                            </p:tav>
                                          </p:tavLst>
                                        </p:anim>
                                        <p:anim calcmode="lin" valueType="num">
                                          <p:cBhvr>
                                            <p:cTn id="11" dur="750" fill="hold"/>
                                            <p:tgtEl>
                                              <p:spTgt spid="69"/>
                                            </p:tgtEl>
                                            <p:attrNameLst>
                                              <p:attrName>ppt_y</p:attrName>
                                            </p:attrNameLst>
                                          </p:cBhvr>
                                          <p:tavLst>
                                            <p:tav tm="0">
                                              <p:val>
                                                <p:strVal val="#ppt_y+.1"/>
                                              </p:val>
                                            </p:tav>
                                            <p:tav tm="100000">
                                              <p:val>
                                                <p:strVal val="#ppt_y"/>
                                              </p:val>
                                            </p:tav>
                                          </p:tavLst>
                                        </p:anim>
                                      </p:childTnLst>
                                    </p:cTn>
                                  </p:par>
                                  <p:par>
                                    <p:cTn id="12" presetID="42" presetClass="entr" presetSubtype="0"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750"/>
                                            <p:tgtEl>
                                              <p:spTgt spid="9"/>
                                            </p:tgtEl>
                                          </p:cBhvr>
                                        </p:animEffect>
                                        <p:anim calcmode="lin" valueType="num">
                                          <p:cBhvr>
                                            <p:cTn id="15" dur="750" fill="hold"/>
                                            <p:tgtEl>
                                              <p:spTgt spid="9"/>
                                            </p:tgtEl>
                                            <p:attrNameLst>
                                              <p:attrName>ppt_x</p:attrName>
                                            </p:attrNameLst>
                                          </p:cBhvr>
                                          <p:tavLst>
                                            <p:tav tm="0">
                                              <p:val>
                                                <p:strVal val="#ppt_x"/>
                                              </p:val>
                                            </p:tav>
                                            <p:tav tm="100000">
                                              <p:val>
                                                <p:strVal val="#ppt_x"/>
                                              </p:val>
                                            </p:tav>
                                          </p:tavLst>
                                        </p:anim>
                                        <p:anim calcmode="lin" valueType="num">
                                          <p:cBhvr>
                                            <p:cTn id="16" dur="750" fill="hold"/>
                                            <p:tgtEl>
                                              <p:spTgt spid="9"/>
                                            </p:tgtEl>
                                            <p:attrNameLst>
                                              <p:attrName>ppt_y</p:attrName>
                                            </p:attrNameLst>
                                          </p:cBhvr>
                                          <p:tavLst>
                                            <p:tav tm="0">
                                              <p:val>
                                                <p:strVal val="#ppt_y+.1"/>
                                              </p:val>
                                            </p:tav>
                                            <p:tav tm="100000">
                                              <p:val>
                                                <p:strVal val="#ppt_y"/>
                                              </p:val>
                                            </p:tav>
                                          </p:tavLst>
                                        </p:anim>
                                      </p:childTnLst>
                                    </p:cTn>
                                  </p:par>
                                  <p:par>
                                    <p:cTn id="17" presetID="31" presetClass="entr" presetSubtype="0" fill="hold" nodeType="with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p:cTn id="19" dur="750" fill="hold"/>
                                            <p:tgtEl>
                                              <p:spTgt spid="25"/>
                                            </p:tgtEl>
                                            <p:attrNameLst>
                                              <p:attrName>ppt_w</p:attrName>
                                            </p:attrNameLst>
                                          </p:cBhvr>
                                          <p:tavLst>
                                            <p:tav tm="0">
                                              <p:val>
                                                <p:fltVal val="0"/>
                                              </p:val>
                                            </p:tav>
                                            <p:tav tm="100000">
                                              <p:val>
                                                <p:strVal val="#ppt_w"/>
                                              </p:val>
                                            </p:tav>
                                          </p:tavLst>
                                        </p:anim>
                                        <p:anim calcmode="lin" valueType="num">
                                          <p:cBhvr>
                                            <p:cTn id="20" dur="750" fill="hold"/>
                                            <p:tgtEl>
                                              <p:spTgt spid="25"/>
                                            </p:tgtEl>
                                            <p:attrNameLst>
                                              <p:attrName>ppt_h</p:attrName>
                                            </p:attrNameLst>
                                          </p:cBhvr>
                                          <p:tavLst>
                                            <p:tav tm="0">
                                              <p:val>
                                                <p:fltVal val="0"/>
                                              </p:val>
                                            </p:tav>
                                            <p:tav tm="100000">
                                              <p:val>
                                                <p:strVal val="#ppt_h"/>
                                              </p:val>
                                            </p:tav>
                                          </p:tavLst>
                                        </p:anim>
                                        <p:anim calcmode="lin" valueType="num">
                                          <p:cBhvr>
                                            <p:cTn id="21" dur="750" fill="hold"/>
                                            <p:tgtEl>
                                              <p:spTgt spid="25"/>
                                            </p:tgtEl>
                                            <p:attrNameLst>
                                              <p:attrName>style.rotation</p:attrName>
                                            </p:attrNameLst>
                                          </p:cBhvr>
                                          <p:tavLst>
                                            <p:tav tm="0">
                                              <p:val>
                                                <p:fltVal val="90"/>
                                              </p:val>
                                            </p:tav>
                                            <p:tav tm="100000">
                                              <p:val>
                                                <p:fltVal val="0"/>
                                              </p:val>
                                            </p:tav>
                                          </p:tavLst>
                                        </p:anim>
                                        <p:animEffect transition="in" filter="fade">
                                          <p:cBhvr>
                                            <p:cTn id="22" dur="750"/>
                                            <p:tgtEl>
                                              <p:spTgt spid="25"/>
                                            </p:tgtEl>
                                          </p:cBhvr>
                                        </p:animEffect>
                                      </p:childTnLst>
                                    </p:cTn>
                                  </p:par>
                                  <p:par>
                                    <p:cTn id="23" presetID="52" presetClass="entr" presetSubtype="0" fill="hold" nodeType="withEffect">
                                      <p:stCondLst>
                                        <p:cond delay="0"/>
                                      </p:stCondLst>
                                      <p:childTnLst>
                                        <p:set>
                                          <p:cBhvr>
                                            <p:cTn id="24" dur="1" fill="hold">
                                              <p:stCondLst>
                                                <p:cond delay="0"/>
                                              </p:stCondLst>
                                            </p:cTn>
                                            <p:tgtEl>
                                              <p:spTgt spid="27"/>
                                            </p:tgtEl>
                                            <p:attrNameLst>
                                              <p:attrName>style.visibility</p:attrName>
                                            </p:attrNameLst>
                                          </p:cBhvr>
                                          <p:to>
                                            <p:strVal val="visible"/>
                                          </p:to>
                                        </p:set>
                                        <p:animScale>
                                          <p:cBhvr>
                                            <p:cTn id="25" dur="750" decel="50000" fill="hold">
                                              <p:stCondLst>
                                                <p:cond delay="0"/>
                                              </p:stCondLst>
                                            </p:cTn>
                                            <p:tgtEl>
                                              <p:spTgt spid="2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6" dur="750" decel="50000" fill="hold">
                                              <p:stCondLst>
                                                <p:cond delay="0"/>
                                              </p:stCondLst>
                                            </p:cTn>
                                            <p:tgtEl>
                                              <p:spTgt spid="27"/>
                                            </p:tgtEl>
                                            <p:attrNameLst>
                                              <p:attrName>ppt_x</p:attrName>
                                              <p:attrName>ppt_y</p:attrName>
                                            </p:attrNameLst>
                                          </p:cBhvr>
                                        </p:animMotion>
                                        <p:animEffect transition="in" filter="fade">
                                          <p:cBhvr>
                                            <p:cTn id="27" dur="750"/>
                                            <p:tgtEl>
                                              <p:spTgt spid="27"/>
                                            </p:tgtEl>
                                          </p:cBhvr>
                                        </p:animEffect>
                                      </p:childTnLst>
                                    </p:cTn>
                                  </p:par>
                                  <p:par>
                                    <p:cTn id="28" presetID="2" presetClass="entr" presetSubtype="2" fill="hold" nodeType="with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additive="base">
                                            <p:cTn id="30" dur="750" fill="hold"/>
                                            <p:tgtEl>
                                              <p:spTgt spid="11"/>
                                            </p:tgtEl>
                                            <p:attrNameLst>
                                              <p:attrName>ppt_x</p:attrName>
                                            </p:attrNameLst>
                                          </p:cBhvr>
                                          <p:tavLst>
                                            <p:tav tm="0">
                                              <p:val>
                                                <p:strVal val="1+#ppt_w/2"/>
                                              </p:val>
                                            </p:tav>
                                            <p:tav tm="100000">
                                              <p:val>
                                                <p:strVal val="#ppt_x"/>
                                              </p:val>
                                            </p:tav>
                                          </p:tavLst>
                                        </p:anim>
                                        <p:anim calcmode="lin" valueType="num">
                                          <p:cBhvr additive="base">
                                            <p:cTn id="31" dur="750" fill="hold"/>
                                            <p:tgtEl>
                                              <p:spTgt spid="11"/>
                                            </p:tgtEl>
                                            <p:attrNameLst>
                                              <p:attrName>ppt_y</p:attrName>
                                            </p:attrNameLst>
                                          </p:cBhvr>
                                          <p:tavLst>
                                            <p:tav tm="0">
                                              <p:val>
                                                <p:strVal val="#ppt_y"/>
                                              </p:val>
                                            </p:tav>
                                            <p:tav tm="100000">
                                              <p:val>
                                                <p:strVal val="#ppt_y"/>
                                              </p:val>
                                            </p:tav>
                                          </p:tavLst>
                                        </p:anim>
                                      </p:childTnLst>
                                    </p:cTn>
                                  </p:par>
                                  <p:par>
                                    <p:cTn id="32" presetID="2" presetClass="entr" presetSubtype="6" fill="hold" nodeType="withEffect">
                                      <p:stCondLst>
                                        <p:cond delay="0"/>
                                      </p:stCondLst>
                                      <p:childTnLst>
                                        <p:set>
                                          <p:cBhvr>
                                            <p:cTn id="33" dur="1" fill="hold">
                                              <p:stCondLst>
                                                <p:cond delay="0"/>
                                              </p:stCondLst>
                                            </p:cTn>
                                            <p:tgtEl>
                                              <p:spTgt spid="19"/>
                                            </p:tgtEl>
                                            <p:attrNameLst>
                                              <p:attrName>style.visibility</p:attrName>
                                            </p:attrNameLst>
                                          </p:cBhvr>
                                          <p:to>
                                            <p:strVal val="visible"/>
                                          </p:to>
                                        </p:set>
                                        <p:anim calcmode="lin" valueType="num">
                                          <p:cBhvr additive="base">
                                            <p:cTn id="34" dur="750" fill="hold"/>
                                            <p:tgtEl>
                                              <p:spTgt spid="19"/>
                                            </p:tgtEl>
                                            <p:attrNameLst>
                                              <p:attrName>ppt_x</p:attrName>
                                            </p:attrNameLst>
                                          </p:cBhvr>
                                          <p:tavLst>
                                            <p:tav tm="0">
                                              <p:val>
                                                <p:strVal val="1+#ppt_w/2"/>
                                              </p:val>
                                            </p:tav>
                                            <p:tav tm="100000">
                                              <p:val>
                                                <p:strVal val="#ppt_x"/>
                                              </p:val>
                                            </p:tav>
                                          </p:tavLst>
                                        </p:anim>
                                        <p:anim calcmode="lin" valueType="num">
                                          <p:cBhvr additive="base">
                                            <p:cTn id="35" dur="750" fill="hold"/>
                                            <p:tgtEl>
                                              <p:spTgt spid="19"/>
                                            </p:tgtEl>
                                            <p:attrNameLst>
                                              <p:attrName>ppt_y</p:attrName>
                                            </p:attrNameLst>
                                          </p:cBhvr>
                                          <p:tavLst>
                                            <p:tav tm="0">
                                              <p:val>
                                                <p:strVal val="1+#ppt_h/2"/>
                                              </p:val>
                                            </p:tav>
                                            <p:tav tm="100000">
                                              <p:val>
                                                <p:strVal val="#ppt_y"/>
                                              </p:val>
                                            </p:tav>
                                          </p:tavLst>
                                        </p:anim>
                                      </p:childTnLst>
                                    </p:cTn>
                                  </p:par>
                                  <p:par>
                                    <p:cTn id="36" presetID="2" presetClass="entr" presetSubtype="6" fill="hold" nodeType="withEffect">
                                      <p:stCondLst>
                                        <p:cond delay="0"/>
                                      </p:stCondLst>
                                      <p:childTnLst>
                                        <p:set>
                                          <p:cBhvr>
                                            <p:cTn id="37" dur="1" fill="hold">
                                              <p:stCondLst>
                                                <p:cond delay="0"/>
                                              </p:stCondLst>
                                            </p:cTn>
                                            <p:tgtEl>
                                              <p:spTgt spid="22"/>
                                            </p:tgtEl>
                                            <p:attrNameLst>
                                              <p:attrName>style.visibility</p:attrName>
                                            </p:attrNameLst>
                                          </p:cBhvr>
                                          <p:to>
                                            <p:strVal val="visible"/>
                                          </p:to>
                                        </p:set>
                                        <p:anim calcmode="lin" valueType="num">
                                          <p:cBhvr additive="base">
                                            <p:cTn id="38" dur="750" fill="hold"/>
                                            <p:tgtEl>
                                              <p:spTgt spid="22"/>
                                            </p:tgtEl>
                                            <p:attrNameLst>
                                              <p:attrName>ppt_x</p:attrName>
                                            </p:attrNameLst>
                                          </p:cBhvr>
                                          <p:tavLst>
                                            <p:tav tm="0">
                                              <p:val>
                                                <p:strVal val="1+#ppt_w/2"/>
                                              </p:val>
                                            </p:tav>
                                            <p:tav tm="100000">
                                              <p:val>
                                                <p:strVal val="#ppt_x"/>
                                              </p:val>
                                            </p:tav>
                                          </p:tavLst>
                                        </p:anim>
                                        <p:anim calcmode="lin" valueType="num">
                                          <p:cBhvr additive="base">
                                            <p:cTn id="39" dur="750" fill="hold"/>
                                            <p:tgtEl>
                                              <p:spTgt spid="22"/>
                                            </p:tgtEl>
                                            <p:attrNameLst>
                                              <p:attrName>ppt_y</p:attrName>
                                            </p:attrNameLst>
                                          </p:cBhvr>
                                          <p:tavLst>
                                            <p:tav tm="0">
                                              <p:val>
                                                <p:strVal val="1+#ppt_h/2"/>
                                              </p:val>
                                            </p:tav>
                                            <p:tav tm="100000">
                                              <p:val>
                                                <p:strVal val="#ppt_y"/>
                                              </p:val>
                                            </p:tav>
                                          </p:tavLst>
                                        </p:anim>
                                      </p:childTnLst>
                                    </p:cTn>
                                  </p:par>
                                  <p:par>
                                    <p:cTn id="40" presetID="2" presetClass="entr" presetSubtype="6" fill="hold" nodeType="with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additive="base">
                                            <p:cTn id="42" dur="750" fill="hold"/>
                                            <p:tgtEl>
                                              <p:spTgt spid="16"/>
                                            </p:tgtEl>
                                            <p:attrNameLst>
                                              <p:attrName>ppt_x</p:attrName>
                                            </p:attrNameLst>
                                          </p:cBhvr>
                                          <p:tavLst>
                                            <p:tav tm="0">
                                              <p:val>
                                                <p:strVal val="1+#ppt_w/2"/>
                                              </p:val>
                                            </p:tav>
                                            <p:tav tm="100000">
                                              <p:val>
                                                <p:strVal val="#ppt_x"/>
                                              </p:val>
                                            </p:tav>
                                          </p:tavLst>
                                        </p:anim>
                                        <p:anim calcmode="lin" valueType="num">
                                          <p:cBhvr additive="base">
                                            <p:cTn id="43" dur="750" fill="hold"/>
                                            <p:tgtEl>
                                              <p:spTgt spid="16"/>
                                            </p:tgtEl>
                                            <p:attrNameLst>
                                              <p:attrName>ppt_y</p:attrName>
                                            </p:attrNameLst>
                                          </p:cBhvr>
                                          <p:tavLst>
                                            <p:tav tm="0">
                                              <p:val>
                                                <p:strVal val="1+#ppt_h/2"/>
                                              </p:val>
                                            </p:tav>
                                            <p:tav tm="100000">
                                              <p:val>
                                                <p:strVal val="#ppt_y"/>
                                              </p:val>
                                            </p:tav>
                                          </p:tavLst>
                                        </p:anim>
                                      </p:childTnLst>
                                    </p:cTn>
                                  </p:par>
                                  <p:par>
                                    <p:cTn id="44" presetID="2" presetClass="entr" presetSubtype="6" fill="hold" nodeType="withEffect">
                                      <p:stCondLst>
                                        <p:cond delay="0"/>
                                      </p:stCondLst>
                                      <p:childTnLst>
                                        <p:set>
                                          <p:cBhvr>
                                            <p:cTn id="45" dur="1" fill="hold">
                                              <p:stCondLst>
                                                <p:cond delay="0"/>
                                              </p:stCondLst>
                                            </p:cTn>
                                            <p:tgtEl>
                                              <p:spTgt spid="35"/>
                                            </p:tgtEl>
                                            <p:attrNameLst>
                                              <p:attrName>style.visibility</p:attrName>
                                            </p:attrNameLst>
                                          </p:cBhvr>
                                          <p:to>
                                            <p:strVal val="visible"/>
                                          </p:to>
                                        </p:set>
                                        <p:anim calcmode="lin" valueType="num">
                                          <p:cBhvr additive="base">
                                            <p:cTn id="46" dur="750" fill="hold"/>
                                            <p:tgtEl>
                                              <p:spTgt spid="35"/>
                                            </p:tgtEl>
                                            <p:attrNameLst>
                                              <p:attrName>ppt_x</p:attrName>
                                            </p:attrNameLst>
                                          </p:cBhvr>
                                          <p:tavLst>
                                            <p:tav tm="0">
                                              <p:val>
                                                <p:strVal val="1+#ppt_w/2"/>
                                              </p:val>
                                            </p:tav>
                                            <p:tav tm="100000">
                                              <p:val>
                                                <p:strVal val="#ppt_x"/>
                                              </p:val>
                                            </p:tav>
                                          </p:tavLst>
                                        </p:anim>
                                        <p:anim calcmode="lin" valueType="num">
                                          <p:cBhvr additive="base">
                                            <p:cTn id="47" dur="750" fill="hold"/>
                                            <p:tgtEl>
                                              <p:spTgt spid="35"/>
                                            </p:tgtEl>
                                            <p:attrNameLst>
                                              <p:attrName>ppt_y</p:attrName>
                                            </p:attrNameLst>
                                          </p:cBhvr>
                                          <p:tavLst>
                                            <p:tav tm="0">
                                              <p:val>
                                                <p:strVal val="1+#ppt_h/2"/>
                                              </p:val>
                                            </p:tav>
                                            <p:tav tm="100000">
                                              <p:val>
                                                <p:strVal val="#ppt_y"/>
                                              </p:val>
                                            </p:tav>
                                          </p:tavLst>
                                        </p:anim>
                                      </p:childTnLst>
                                    </p:cTn>
                                  </p:par>
                                  <p:par>
                                    <p:cTn id="48" presetID="2" presetClass="entr" presetSubtype="6" fill="hold" nodeType="withEffect">
                                      <p:stCondLst>
                                        <p:cond delay="0"/>
                                      </p:stCondLst>
                                      <p:childTnLst>
                                        <p:set>
                                          <p:cBhvr>
                                            <p:cTn id="49" dur="1" fill="hold">
                                              <p:stCondLst>
                                                <p:cond delay="0"/>
                                              </p:stCondLst>
                                            </p:cTn>
                                            <p:tgtEl>
                                              <p:spTgt spid="32"/>
                                            </p:tgtEl>
                                            <p:attrNameLst>
                                              <p:attrName>style.visibility</p:attrName>
                                            </p:attrNameLst>
                                          </p:cBhvr>
                                          <p:to>
                                            <p:strVal val="visible"/>
                                          </p:to>
                                        </p:set>
                                        <p:anim calcmode="lin" valueType="num">
                                          <p:cBhvr additive="base">
                                            <p:cTn id="50" dur="750" fill="hold"/>
                                            <p:tgtEl>
                                              <p:spTgt spid="32"/>
                                            </p:tgtEl>
                                            <p:attrNameLst>
                                              <p:attrName>ppt_x</p:attrName>
                                            </p:attrNameLst>
                                          </p:cBhvr>
                                          <p:tavLst>
                                            <p:tav tm="0">
                                              <p:val>
                                                <p:strVal val="1+#ppt_w/2"/>
                                              </p:val>
                                            </p:tav>
                                            <p:tav tm="100000">
                                              <p:val>
                                                <p:strVal val="#ppt_x"/>
                                              </p:val>
                                            </p:tav>
                                          </p:tavLst>
                                        </p:anim>
                                        <p:anim calcmode="lin" valueType="num">
                                          <p:cBhvr additive="base">
                                            <p:cTn id="51" dur="750" fill="hold"/>
                                            <p:tgtEl>
                                              <p:spTgt spid="32"/>
                                            </p:tgtEl>
                                            <p:attrNameLst>
                                              <p:attrName>ppt_y</p:attrName>
                                            </p:attrNameLst>
                                          </p:cBhvr>
                                          <p:tavLst>
                                            <p:tav tm="0">
                                              <p:val>
                                                <p:strVal val="1+#ppt_h/2"/>
                                              </p:val>
                                            </p:tav>
                                            <p:tav tm="100000">
                                              <p:val>
                                                <p:strVal val="#ppt_y"/>
                                              </p:val>
                                            </p:tav>
                                          </p:tavLst>
                                        </p:anim>
                                      </p:childTnLst>
                                    </p:cTn>
                                  </p:par>
                                  <p:par>
                                    <p:cTn id="52" presetID="2" presetClass="entr" presetSubtype="6" fill="hold" nodeType="withEffect">
                                      <p:stCondLst>
                                        <p:cond delay="0"/>
                                      </p:stCondLst>
                                      <p:childTnLst>
                                        <p:set>
                                          <p:cBhvr>
                                            <p:cTn id="53" dur="1" fill="hold">
                                              <p:stCondLst>
                                                <p:cond delay="0"/>
                                              </p:stCondLst>
                                            </p:cTn>
                                            <p:tgtEl>
                                              <p:spTgt spid="29"/>
                                            </p:tgtEl>
                                            <p:attrNameLst>
                                              <p:attrName>style.visibility</p:attrName>
                                            </p:attrNameLst>
                                          </p:cBhvr>
                                          <p:to>
                                            <p:strVal val="visible"/>
                                          </p:to>
                                        </p:set>
                                        <p:anim calcmode="lin" valueType="num">
                                          <p:cBhvr additive="base">
                                            <p:cTn id="54" dur="750" fill="hold"/>
                                            <p:tgtEl>
                                              <p:spTgt spid="29"/>
                                            </p:tgtEl>
                                            <p:attrNameLst>
                                              <p:attrName>ppt_x</p:attrName>
                                            </p:attrNameLst>
                                          </p:cBhvr>
                                          <p:tavLst>
                                            <p:tav tm="0">
                                              <p:val>
                                                <p:strVal val="1+#ppt_w/2"/>
                                              </p:val>
                                            </p:tav>
                                            <p:tav tm="100000">
                                              <p:val>
                                                <p:strVal val="#ppt_x"/>
                                              </p:val>
                                            </p:tav>
                                          </p:tavLst>
                                        </p:anim>
                                        <p:anim calcmode="lin" valueType="num">
                                          <p:cBhvr additive="base">
                                            <p:cTn id="55" dur="750" fill="hold"/>
                                            <p:tgtEl>
                                              <p:spTgt spid="29"/>
                                            </p:tgtEl>
                                            <p:attrNameLst>
                                              <p:attrName>ppt_y</p:attrName>
                                            </p:attrNameLst>
                                          </p:cBhvr>
                                          <p:tavLst>
                                            <p:tav tm="0">
                                              <p:val>
                                                <p:strVal val="1+#ppt_h/2"/>
                                              </p:val>
                                            </p:tav>
                                            <p:tav tm="100000">
                                              <p:val>
                                                <p:strVal val="#ppt_y"/>
                                              </p:val>
                                            </p:tav>
                                          </p:tavLst>
                                        </p:anim>
                                      </p:childTnLst>
                                    </p:cTn>
                                  </p:par>
                                  <p:par>
                                    <p:cTn id="56" presetID="2" presetClass="entr" presetSubtype="1" fill="hold" nodeType="withEffect">
                                      <p:stCondLst>
                                        <p:cond delay="0"/>
                                      </p:stCondLst>
                                      <p:childTnLst>
                                        <p:set>
                                          <p:cBhvr>
                                            <p:cTn id="57" dur="1" fill="hold">
                                              <p:stCondLst>
                                                <p:cond delay="0"/>
                                              </p:stCondLst>
                                            </p:cTn>
                                            <p:tgtEl>
                                              <p:spTgt spid="40"/>
                                            </p:tgtEl>
                                            <p:attrNameLst>
                                              <p:attrName>style.visibility</p:attrName>
                                            </p:attrNameLst>
                                          </p:cBhvr>
                                          <p:to>
                                            <p:strVal val="visible"/>
                                          </p:to>
                                        </p:set>
                                        <p:anim calcmode="lin" valueType="num">
                                          <p:cBhvr additive="base">
                                            <p:cTn id="58" dur="1500" fill="hold"/>
                                            <p:tgtEl>
                                              <p:spTgt spid="40"/>
                                            </p:tgtEl>
                                            <p:attrNameLst>
                                              <p:attrName>ppt_x</p:attrName>
                                            </p:attrNameLst>
                                          </p:cBhvr>
                                          <p:tavLst>
                                            <p:tav tm="0">
                                              <p:val>
                                                <p:strVal val="#ppt_x"/>
                                              </p:val>
                                            </p:tav>
                                            <p:tav tm="100000">
                                              <p:val>
                                                <p:strVal val="#ppt_x"/>
                                              </p:val>
                                            </p:tav>
                                          </p:tavLst>
                                        </p:anim>
                                        <p:anim calcmode="lin" valueType="num">
                                          <p:cBhvr additive="base">
                                            <p:cTn id="59" dur="1500" fill="hold"/>
                                            <p:tgtEl>
                                              <p:spTgt spid="40"/>
                                            </p:tgtEl>
                                            <p:attrNameLst>
                                              <p:attrName>ppt_y</p:attrName>
                                            </p:attrNameLst>
                                          </p:cBhvr>
                                          <p:tavLst>
                                            <p:tav tm="0">
                                              <p:val>
                                                <p:strVal val="0-#ppt_h/2"/>
                                              </p:val>
                                            </p:tav>
                                            <p:tav tm="100000">
                                              <p:val>
                                                <p:strVal val="#ppt_y"/>
                                              </p:val>
                                            </p:tav>
                                          </p:tavLst>
                                        </p:anim>
                                      </p:childTnLst>
                                    </p:cTn>
                                  </p:par>
                                  <p:par>
                                    <p:cTn id="60" presetID="32" presetClass="emph" presetSubtype="0" repeatCount="5000" fill="hold" nodeType="withEffect">
                                      <p:stCondLst>
                                        <p:cond delay="0"/>
                                      </p:stCondLst>
                                      <p:childTnLst>
                                        <p:animRot by="120000">
                                          <p:cBhvr>
                                            <p:cTn id="61" dur="92" fill="hold">
                                              <p:stCondLst>
                                                <p:cond delay="0"/>
                                              </p:stCondLst>
                                            </p:cTn>
                                            <p:tgtEl>
                                              <p:spTgt spid="40"/>
                                            </p:tgtEl>
                                            <p:attrNameLst>
                                              <p:attrName>r</p:attrName>
                                            </p:attrNameLst>
                                          </p:cBhvr>
                                        </p:animRot>
                                        <p:animRot by="-240000">
                                          <p:cBhvr>
                                            <p:cTn id="62" dur="184" fill="hold">
                                              <p:stCondLst>
                                                <p:cond delay="184"/>
                                              </p:stCondLst>
                                            </p:cTn>
                                            <p:tgtEl>
                                              <p:spTgt spid="40"/>
                                            </p:tgtEl>
                                            <p:attrNameLst>
                                              <p:attrName>r</p:attrName>
                                            </p:attrNameLst>
                                          </p:cBhvr>
                                        </p:animRot>
                                        <p:animRot by="240000">
                                          <p:cBhvr>
                                            <p:cTn id="63" dur="184" fill="hold">
                                              <p:stCondLst>
                                                <p:cond delay="368"/>
                                              </p:stCondLst>
                                            </p:cTn>
                                            <p:tgtEl>
                                              <p:spTgt spid="40"/>
                                            </p:tgtEl>
                                            <p:attrNameLst>
                                              <p:attrName>r</p:attrName>
                                            </p:attrNameLst>
                                          </p:cBhvr>
                                        </p:animRot>
                                        <p:animRot by="-240000">
                                          <p:cBhvr>
                                            <p:cTn id="64" dur="184" fill="hold">
                                              <p:stCondLst>
                                                <p:cond delay="552"/>
                                              </p:stCondLst>
                                            </p:cTn>
                                            <p:tgtEl>
                                              <p:spTgt spid="40"/>
                                            </p:tgtEl>
                                            <p:attrNameLst>
                                              <p:attrName>r</p:attrName>
                                            </p:attrNameLst>
                                          </p:cBhvr>
                                        </p:animRot>
                                        <p:animRot by="120000">
                                          <p:cBhvr>
                                            <p:cTn id="65" dur="184" fill="hold">
                                              <p:stCondLst>
                                                <p:cond delay="736"/>
                                              </p:stCondLst>
                                            </p:cTn>
                                            <p:tgtEl>
                                              <p:spTgt spid="40"/>
                                            </p:tgtEl>
                                            <p:attrNameLst>
                                              <p:attrName>r</p:attrName>
                                            </p:attrNameLst>
                                          </p:cBhvr>
                                        </p:animRot>
                                      </p:childTnLst>
                                    </p:cTn>
                                  </p:par>
                                  <p:par>
                                    <p:cTn id="66" presetID="17" presetClass="entr" presetSubtype="10" fill="hold" nodeType="withEffect">
                                      <p:stCondLst>
                                        <p:cond delay="0"/>
                                      </p:stCondLst>
                                      <p:childTnLst>
                                        <p:set>
                                          <p:cBhvr>
                                            <p:cTn id="67" dur="1" fill="hold">
                                              <p:stCondLst>
                                                <p:cond delay="0"/>
                                              </p:stCondLst>
                                            </p:cTn>
                                            <p:tgtEl>
                                              <p:spTgt spid="48"/>
                                            </p:tgtEl>
                                            <p:attrNameLst>
                                              <p:attrName>style.visibility</p:attrName>
                                            </p:attrNameLst>
                                          </p:cBhvr>
                                          <p:to>
                                            <p:strVal val="visible"/>
                                          </p:to>
                                        </p:set>
                                        <p:anim calcmode="lin" valueType="num">
                                          <p:cBhvr>
                                            <p:cTn id="68" dur="500" fill="hold"/>
                                            <p:tgtEl>
                                              <p:spTgt spid="48"/>
                                            </p:tgtEl>
                                            <p:attrNameLst>
                                              <p:attrName>ppt_w</p:attrName>
                                            </p:attrNameLst>
                                          </p:cBhvr>
                                          <p:tavLst>
                                            <p:tav tm="0">
                                              <p:val>
                                                <p:fltVal val="0"/>
                                              </p:val>
                                            </p:tav>
                                            <p:tav tm="100000">
                                              <p:val>
                                                <p:strVal val="#ppt_w"/>
                                              </p:val>
                                            </p:tav>
                                          </p:tavLst>
                                        </p:anim>
                                        <p:anim calcmode="lin" valueType="num">
                                          <p:cBhvr>
                                            <p:cTn id="69" dur="500" fill="hold"/>
                                            <p:tgtEl>
                                              <p:spTgt spid="48"/>
                                            </p:tgtEl>
                                            <p:attrNameLst>
                                              <p:attrName>ppt_h</p:attrName>
                                            </p:attrNameLst>
                                          </p:cBhvr>
                                          <p:tavLst>
                                            <p:tav tm="0">
                                              <p:val>
                                                <p:strVal val="#ppt_h"/>
                                              </p:val>
                                            </p:tav>
                                            <p:tav tm="100000">
                                              <p:val>
                                                <p:strVal val="#ppt_h"/>
                                              </p:val>
                                            </p:tav>
                                          </p:tavLst>
                                        </p:anim>
                                      </p:childTnLst>
                                    </p:cTn>
                                  </p:par>
                                  <p:par>
                                    <p:cTn id="70" presetID="15" presetClass="entr" presetSubtype="0" fill="hold" nodeType="withEffect">
                                      <p:stCondLst>
                                        <p:cond delay="0"/>
                                      </p:stCondLst>
                                      <p:childTnLst>
                                        <p:set>
                                          <p:cBhvr>
                                            <p:cTn id="71" dur="1" fill="hold">
                                              <p:stCondLst>
                                                <p:cond delay="0"/>
                                              </p:stCondLst>
                                            </p:cTn>
                                            <p:tgtEl>
                                              <p:spTgt spid="4"/>
                                            </p:tgtEl>
                                            <p:attrNameLst>
                                              <p:attrName>style.visibility</p:attrName>
                                            </p:attrNameLst>
                                          </p:cBhvr>
                                          <p:to>
                                            <p:strVal val="visible"/>
                                          </p:to>
                                        </p:set>
                                        <p:anim calcmode="lin" valueType="num">
                                          <p:cBhvr>
                                            <p:cTn id="72" dur="1000" fill="hold"/>
                                            <p:tgtEl>
                                              <p:spTgt spid="4"/>
                                            </p:tgtEl>
                                            <p:attrNameLst>
                                              <p:attrName>ppt_w</p:attrName>
                                            </p:attrNameLst>
                                          </p:cBhvr>
                                          <p:tavLst>
                                            <p:tav tm="0">
                                              <p:val>
                                                <p:fltVal val="0"/>
                                              </p:val>
                                            </p:tav>
                                            <p:tav tm="100000">
                                              <p:val>
                                                <p:strVal val="#ppt_w"/>
                                              </p:val>
                                            </p:tav>
                                          </p:tavLst>
                                        </p:anim>
                                        <p:anim calcmode="lin" valueType="num">
                                          <p:cBhvr>
                                            <p:cTn id="73" dur="1000" fill="hold"/>
                                            <p:tgtEl>
                                              <p:spTgt spid="4"/>
                                            </p:tgtEl>
                                            <p:attrNameLst>
                                              <p:attrName>ppt_h</p:attrName>
                                            </p:attrNameLst>
                                          </p:cBhvr>
                                          <p:tavLst>
                                            <p:tav tm="0">
                                              <p:val>
                                                <p:fltVal val="0"/>
                                              </p:val>
                                            </p:tav>
                                            <p:tav tm="100000">
                                              <p:val>
                                                <p:strVal val="#ppt_h"/>
                                              </p:val>
                                            </p:tav>
                                          </p:tavLst>
                                        </p:anim>
                                        <p:anim calcmode="lin" valueType="num">
                                          <p:cBhvr>
                                            <p:cTn id="74"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75"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nodeType="clickEffect">
                                      <p:stCondLst>
                                        <p:cond delay="0"/>
                                      </p:stCondLst>
                                      <p:childTnLst>
                                        <p:set>
                                          <p:cBhvr>
                                            <p:cTn id="79" dur="1" fill="hold">
                                              <p:stCondLst>
                                                <p:cond delay="0"/>
                                              </p:stCondLst>
                                            </p:cTn>
                                            <p:tgtEl>
                                              <p:spTgt spid="5"/>
                                            </p:tgtEl>
                                            <p:attrNameLst>
                                              <p:attrName>style.visibility</p:attrName>
                                            </p:attrNameLst>
                                          </p:cBhvr>
                                          <p:to>
                                            <p:strVal val="visible"/>
                                          </p:to>
                                        </p:set>
                                        <p:anim calcmode="lin" valueType="num">
                                          <p:cBhvr>
                                            <p:cTn id="80" dur="500" fill="hold"/>
                                            <p:tgtEl>
                                              <p:spTgt spid="5"/>
                                            </p:tgtEl>
                                            <p:attrNameLst>
                                              <p:attrName>ppt_w</p:attrName>
                                            </p:attrNameLst>
                                          </p:cBhvr>
                                          <p:tavLst>
                                            <p:tav tm="0">
                                              <p:val>
                                                <p:fltVal val="0"/>
                                              </p:val>
                                            </p:tav>
                                            <p:tav tm="100000">
                                              <p:val>
                                                <p:strVal val="#ppt_w"/>
                                              </p:val>
                                            </p:tav>
                                          </p:tavLst>
                                        </p:anim>
                                        <p:anim calcmode="lin" valueType="num">
                                          <p:cBhvr>
                                            <p:cTn id="81" dur="500" fill="hold"/>
                                            <p:tgtEl>
                                              <p:spTgt spid="5"/>
                                            </p:tgtEl>
                                            <p:attrNameLst>
                                              <p:attrName>ppt_h</p:attrName>
                                            </p:attrNameLst>
                                          </p:cBhvr>
                                          <p:tavLst>
                                            <p:tav tm="0">
                                              <p:val>
                                                <p:fltVal val="0"/>
                                              </p:val>
                                            </p:tav>
                                            <p:tav tm="100000">
                                              <p:val>
                                                <p:strVal val="#ppt_h"/>
                                              </p:val>
                                            </p:tav>
                                          </p:tavLst>
                                        </p:anim>
                                        <p:animEffect transition="in" filter="fade">
                                          <p:cBhvr>
                                            <p:cTn id="8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83" repeatCount="indefinite" fill="hold" display="0">
                      <p:stCondLst>
                        <p:cond delay="indefinite"/>
                      </p:stCondLst>
                      <p:endCondLst>
                        <p:cond evt="onStopAudio" delay="0">
                          <p:tgtEl>
                            <p:sldTgt/>
                          </p:tgtEl>
                        </p:cond>
                      </p:endCondLst>
                    </p:cTn>
                    <p:tgtEl>
                      <p:spTgt spid="2"/>
                    </p:tgtEl>
                  </p:cMediaNode>
                </p:audio>
              </p:childTnLst>
            </p:cTn>
          </p:par>
        </p:tn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75000"/>
            </a:schemeClr>
          </a:fgClr>
          <a:bgClr>
            <a:srgbClr val="FFFF99"/>
          </a:bgClr>
        </a:pattFill>
        <a:effectLst/>
      </p:bgPr>
    </p:bg>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27D29670-7D12-415B-8DE2-10E46834B2F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44953"/>
          <a:stretch/>
        </p:blipFill>
        <p:spPr bwMode="auto">
          <a:xfrm flipH="1">
            <a:off x="1942" y="5701021"/>
            <a:ext cx="12188116" cy="1156979"/>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8" name="图片 11">
            <a:extLst>
              <a:ext uri="{FF2B5EF4-FFF2-40B4-BE49-F238E27FC236}">
                <a16:creationId xmlns:a16="http://schemas.microsoft.com/office/drawing/2014/main" id="{5D4A8874-3F11-4446-B1EA-AB133F6B290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2076" y="-630783"/>
            <a:ext cx="6910635" cy="6910635"/>
          </a:xfrm>
          <a:prstGeom prst="rect">
            <a:avLst/>
          </a:prstGeom>
          <a:effectLst>
            <a:glow rad="139700">
              <a:schemeClr val="accent2">
                <a:lumMod val="60000"/>
                <a:lumOff val="40000"/>
                <a:alpha val="40000"/>
              </a:schemeClr>
            </a:glow>
          </a:effectLst>
        </p:spPr>
      </p:pic>
      <p:pic>
        <p:nvPicPr>
          <p:cNvPr id="16" name="Picture 3">
            <a:extLst>
              <a:ext uri="{FF2B5EF4-FFF2-40B4-BE49-F238E27FC236}">
                <a16:creationId xmlns:a16="http://schemas.microsoft.com/office/drawing/2014/main" id="{2E4860E6-8C71-4245-9200-50918DBB4CE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colorTemperature colorTemp="11200"/>
                    </a14:imgEffect>
                  </a14:imgLayer>
                </a14:imgProps>
              </a:ext>
              <a:ext uri="{28A0092B-C50C-407E-A947-70E740481C1C}">
                <a14:useLocalDpi xmlns:a14="http://schemas.microsoft.com/office/drawing/2010/main" val="0"/>
              </a:ext>
            </a:extLst>
          </a:blip>
          <a:stretch>
            <a:fillRect/>
          </a:stretch>
        </p:blipFill>
        <p:spPr bwMode="auto">
          <a:xfrm>
            <a:off x="1881" y="54219"/>
            <a:ext cx="6331974" cy="2089779"/>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2FF25F4B-2580-4CCC-81BA-83C916173EAC}"/>
              </a:ext>
            </a:extLst>
          </p:cNvPr>
          <p:cNvSpPr txBox="1"/>
          <p:nvPr/>
        </p:nvSpPr>
        <p:spPr>
          <a:xfrm>
            <a:off x="1030550" y="722481"/>
            <a:ext cx="3450496" cy="830677"/>
          </a:xfrm>
          <a:prstGeom prst="rect">
            <a:avLst/>
          </a:prstGeom>
          <a:noFill/>
        </p:spPr>
        <p:txBody>
          <a:bodyPr wrap="none" rtlCol="0">
            <a:spAutoFit/>
          </a:bodyPr>
          <a:lstStyle/>
          <a:p>
            <a:pPr defTabSz="1218804">
              <a:defRPr/>
            </a:pPr>
            <a:r>
              <a:rPr lang="en-US" sz="4798" dirty="0" err="1">
                <a:solidFill>
                  <a:srgbClr val="4F81BD">
                    <a:lumMod val="50000"/>
                  </a:srgbClr>
                </a:solidFill>
                <a:effectLst>
                  <a:glow rad="63500">
                    <a:srgbClr val="F79646">
                      <a:satMod val="175000"/>
                      <a:alpha val="40000"/>
                    </a:srgbClr>
                  </a:glow>
                </a:effectLst>
                <a:latin typeface="+mj-lt"/>
              </a:rPr>
              <a:t>Luyện</a:t>
            </a:r>
            <a:r>
              <a:rPr lang="en-US" sz="4798" dirty="0">
                <a:solidFill>
                  <a:srgbClr val="4F81BD">
                    <a:lumMod val="50000"/>
                  </a:srgbClr>
                </a:solidFill>
                <a:effectLst>
                  <a:glow rad="63500">
                    <a:srgbClr val="F79646">
                      <a:satMod val="175000"/>
                      <a:alpha val="40000"/>
                    </a:srgbClr>
                  </a:glow>
                </a:effectLst>
                <a:latin typeface="+mj-lt"/>
              </a:rPr>
              <a:t> </a:t>
            </a:r>
            <a:r>
              <a:rPr lang="en-US" sz="4798" dirty="0" err="1">
                <a:solidFill>
                  <a:srgbClr val="4F81BD">
                    <a:lumMod val="50000"/>
                  </a:srgbClr>
                </a:solidFill>
                <a:effectLst>
                  <a:glow rad="63500">
                    <a:srgbClr val="F79646">
                      <a:satMod val="175000"/>
                      <a:alpha val="40000"/>
                    </a:srgbClr>
                  </a:glow>
                </a:effectLst>
                <a:latin typeface="+mj-lt"/>
              </a:rPr>
              <a:t>từ</a:t>
            </a:r>
            <a:r>
              <a:rPr lang="en-US" sz="4798" dirty="0">
                <a:solidFill>
                  <a:srgbClr val="4F81BD">
                    <a:lumMod val="50000"/>
                  </a:srgbClr>
                </a:solidFill>
                <a:effectLst>
                  <a:glow rad="63500">
                    <a:srgbClr val="F79646">
                      <a:satMod val="175000"/>
                      <a:alpha val="40000"/>
                    </a:srgbClr>
                  </a:glow>
                </a:effectLst>
                <a:latin typeface="+mj-lt"/>
              </a:rPr>
              <a:t> </a:t>
            </a:r>
            <a:r>
              <a:rPr lang="en-US" sz="4798" dirty="0" err="1">
                <a:solidFill>
                  <a:srgbClr val="4F81BD">
                    <a:lumMod val="50000"/>
                  </a:srgbClr>
                </a:solidFill>
                <a:effectLst>
                  <a:glow rad="63500">
                    <a:srgbClr val="F79646">
                      <a:satMod val="175000"/>
                      <a:alpha val="40000"/>
                    </a:srgbClr>
                  </a:glow>
                </a:effectLst>
                <a:latin typeface="+mj-lt"/>
              </a:rPr>
              <a:t>khó</a:t>
            </a:r>
            <a:endParaRPr lang="en-US" sz="4798" dirty="0">
              <a:solidFill>
                <a:srgbClr val="4F81BD">
                  <a:lumMod val="50000"/>
                </a:srgbClr>
              </a:solidFill>
              <a:effectLst>
                <a:glow rad="63500">
                  <a:srgbClr val="F79646">
                    <a:satMod val="175000"/>
                    <a:alpha val="40000"/>
                  </a:srgbClr>
                </a:glow>
              </a:effectLst>
              <a:latin typeface="+mj-lt"/>
            </a:endParaRPr>
          </a:p>
        </p:txBody>
      </p:sp>
      <p:sp>
        <p:nvSpPr>
          <p:cNvPr id="18" name="TextBox 17">
            <a:extLst>
              <a:ext uri="{FF2B5EF4-FFF2-40B4-BE49-F238E27FC236}">
                <a16:creationId xmlns:a16="http://schemas.microsoft.com/office/drawing/2014/main" id="{311505C1-3B94-4D02-A70A-D8E7CAB3CAED}"/>
              </a:ext>
            </a:extLst>
          </p:cNvPr>
          <p:cNvSpPr txBox="1"/>
          <p:nvPr/>
        </p:nvSpPr>
        <p:spPr>
          <a:xfrm>
            <a:off x="6079210" y="3429000"/>
            <a:ext cx="6404365" cy="830677"/>
          </a:xfrm>
          <a:prstGeom prst="rect">
            <a:avLst/>
          </a:prstGeom>
          <a:noFill/>
        </p:spPr>
        <p:txBody>
          <a:bodyPr wrap="square">
            <a:spAutoFit/>
          </a:bodyPr>
          <a:lstStyle/>
          <a:p>
            <a:pPr algn="ctr" defTabSz="1218804">
              <a:defRPr/>
            </a:pPr>
            <a:r>
              <a:rPr lang="en-US" sz="4798" dirty="0" err="1">
                <a:solidFill>
                  <a:srgbClr val="8064A2">
                    <a:lumMod val="50000"/>
                  </a:srgbClr>
                </a:solidFill>
                <a:latin typeface="Calibri" panose="020F0502020204030204" pitchFamily="34" charset="0"/>
                <a:cs typeface="Calibri" panose="020F0502020204030204" pitchFamily="34" charset="0"/>
              </a:rPr>
              <a:t>giá</a:t>
            </a:r>
            <a:r>
              <a:rPr lang="en-US" sz="4798" dirty="0">
                <a:solidFill>
                  <a:srgbClr val="8064A2">
                    <a:lumMod val="50000"/>
                  </a:srgbClr>
                </a:solidFill>
                <a:latin typeface="Calibri" panose="020F0502020204030204" pitchFamily="34" charset="0"/>
                <a:cs typeface="Calibri" panose="020F0502020204030204" pitchFamily="34" charset="0"/>
              </a:rPr>
              <a:t> </a:t>
            </a:r>
            <a:r>
              <a:rPr lang="en-US" sz="4798" dirty="0" err="1">
                <a:solidFill>
                  <a:srgbClr val="8064A2">
                    <a:lumMod val="50000"/>
                  </a:srgbClr>
                </a:solidFill>
                <a:latin typeface="Calibri" panose="020F0502020204030204" pitchFamily="34" charset="0"/>
                <a:cs typeface="Calibri" panose="020F0502020204030204" pitchFamily="34" charset="0"/>
              </a:rPr>
              <a:t>sách</a:t>
            </a:r>
            <a:endParaRPr lang="en-US" sz="4798" dirty="0">
              <a:solidFill>
                <a:srgbClr val="8064A2">
                  <a:lumMod val="50000"/>
                </a:srgbClr>
              </a:solidFill>
              <a:latin typeface="Calibri" panose="020F0502020204030204" pitchFamily="34" charset="0"/>
              <a:cs typeface="Calibri" panose="020F0502020204030204" pitchFamily="34" charset="0"/>
            </a:endParaRPr>
          </a:p>
        </p:txBody>
      </p:sp>
      <p:pic>
        <p:nvPicPr>
          <p:cNvPr id="19" name="图片 22">
            <a:extLst>
              <a:ext uri="{FF2B5EF4-FFF2-40B4-BE49-F238E27FC236}">
                <a16:creationId xmlns:a16="http://schemas.microsoft.com/office/drawing/2014/main" id="{6A67A71A-0580-4A6D-94F3-F2DCBD40F96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81" y="3872931"/>
            <a:ext cx="2495507" cy="2833014"/>
          </a:xfrm>
          <a:prstGeom prst="rect">
            <a:avLst/>
          </a:prstGeom>
        </p:spPr>
      </p:pic>
      <p:sp>
        <p:nvSpPr>
          <p:cNvPr id="20" name="TextBox 19">
            <a:extLst>
              <a:ext uri="{FF2B5EF4-FFF2-40B4-BE49-F238E27FC236}">
                <a16:creationId xmlns:a16="http://schemas.microsoft.com/office/drawing/2014/main" id="{C75579AB-B3D1-40E5-BDD8-B245832FADC6}"/>
              </a:ext>
            </a:extLst>
          </p:cNvPr>
          <p:cNvSpPr txBox="1"/>
          <p:nvPr/>
        </p:nvSpPr>
        <p:spPr>
          <a:xfrm>
            <a:off x="721062" y="2208744"/>
            <a:ext cx="2961027" cy="666657"/>
          </a:xfrm>
          <a:prstGeom prst="rect">
            <a:avLst/>
          </a:prstGeom>
          <a:solidFill>
            <a:srgbClr val="FFD347"/>
          </a:solidFill>
        </p:spPr>
        <p:txBody>
          <a:bodyPr wrap="square">
            <a:spAutoFit/>
          </a:bodyPr>
          <a:lstStyle/>
          <a:p>
            <a:pPr algn="ctr" defTabSz="1218804">
              <a:defRPr/>
            </a:pPr>
            <a:r>
              <a:rPr lang="en-US" sz="3732" dirty="0" err="1">
                <a:solidFill>
                  <a:srgbClr val="8064A2">
                    <a:lumMod val="50000"/>
                  </a:srgbClr>
                </a:solidFill>
                <a:latin typeface="Calibri" panose="020F0502020204030204" pitchFamily="34" charset="0"/>
                <a:cs typeface="Calibri" panose="020F0502020204030204" pitchFamily="34" charset="0"/>
              </a:rPr>
              <a:t>giá</a:t>
            </a:r>
            <a:r>
              <a:rPr lang="en-US" sz="3732" dirty="0">
                <a:solidFill>
                  <a:srgbClr val="8064A2">
                    <a:lumMod val="50000"/>
                  </a:srgbClr>
                </a:solidFill>
                <a:latin typeface="Calibri" panose="020F0502020204030204" pitchFamily="34" charset="0"/>
                <a:cs typeface="Calibri" panose="020F0502020204030204" pitchFamily="34" charset="0"/>
              </a:rPr>
              <a:t> </a:t>
            </a:r>
            <a:r>
              <a:rPr lang="en-US" sz="3732" dirty="0" err="1">
                <a:solidFill>
                  <a:srgbClr val="8064A2">
                    <a:lumMod val="50000"/>
                  </a:srgbClr>
                </a:solidFill>
                <a:latin typeface="Calibri" panose="020F0502020204030204" pitchFamily="34" charset="0"/>
                <a:cs typeface="Calibri" panose="020F0502020204030204" pitchFamily="34" charset="0"/>
              </a:rPr>
              <a:t>sách</a:t>
            </a:r>
            <a:endParaRPr lang="en-US" sz="3732" dirty="0">
              <a:solidFill>
                <a:srgbClr val="8064A2">
                  <a:lumMod val="50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5454525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80">
                                          <p:stCondLst>
                                            <p:cond delay="0"/>
                                          </p:stCondLst>
                                        </p:cTn>
                                        <p:tgtEl>
                                          <p:spTgt spid="8"/>
                                        </p:tgtEl>
                                      </p:cBhvr>
                                    </p:animEffect>
                                    <p:anim calcmode="lin" valueType="num">
                                      <p:cBhvr>
                                        <p:cTn id="1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3" dur="26">
                                          <p:stCondLst>
                                            <p:cond delay="650"/>
                                          </p:stCondLst>
                                        </p:cTn>
                                        <p:tgtEl>
                                          <p:spTgt spid="8"/>
                                        </p:tgtEl>
                                      </p:cBhvr>
                                      <p:to x="100000" y="60000"/>
                                    </p:animScale>
                                    <p:animScale>
                                      <p:cBhvr>
                                        <p:cTn id="24" dur="166" decel="50000">
                                          <p:stCondLst>
                                            <p:cond delay="676"/>
                                          </p:stCondLst>
                                        </p:cTn>
                                        <p:tgtEl>
                                          <p:spTgt spid="8"/>
                                        </p:tgtEl>
                                      </p:cBhvr>
                                      <p:to x="100000" y="100000"/>
                                    </p:animScale>
                                    <p:animScale>
                                      <p:cBhvr>
                                        <p:cTn id="25" dur="26">
                                          <p:stCondLst>
                                            <p:cond delay="1312"/>
                                          </p:stCondLst>
                                        </p:cTn>
                                        <p:tgtEl>
                                          <p:spTgt spid="8"/>
                                        </p:tgtEl>
                                      </p:cBhvr>
                                      <p:to x="100000" y="80000"/>
                                    </p:animScale>
                                    <p:animScale>
                                      <p:cBhvr>
                                        <p:cTn id="26" dur="166" decel="50000">
                                          <p:stCondLst>
                                            <p:cond delay="1338"/>
                                          </p:stCondLst>
                                        </p:cTn>
                                        <p:tgtEl>
                                          <p:spTgt spid="8"/>
                                        </p:tgtEl>
                                      </p:cBhvr>
                                      <p:to x="100000" y="100000"/>
                                    </p:animScale>
                                    <p:animScale>
                                      <p:cBhvr>
                                        <p:cTn id="27" dur="26">
                                          <p:stCondLst>
                                            <p:cond delay="1642"/>
                                          </p:stCondLst>
                                        </p:cTn>
                                        <p:tgtEl>
                                          <p:spTgt spid="8"/>
                                        </p:tgtEl>
                                      </p:cBhvr>
                                      <p:to x="100000" y="90000"/>
                                    </p:animScale>
                                    <p:animScale>
                                      <p:cBhvr>
                                        <p:cTn id="28" dur="166" decel="50000">
                                          <p:stCondLst>
                                            <p:cond delay="1668"/>
                                          </p:stCondLst>
                                        </p:cTn>
                                        <p:tgtEl>
                                          <p:spTgt spid="8"/>
                                        </p:tgtEl>
                                      </p:cBhvr>
                                      <p:to x="100000" y="100000"/>
                                    </p:animScale>
                                    <p:animScale>
                                      <p:cBhvr>
                                        <p:cTn id="29" dur="26">
                                          <p:stCondLst>
                                            <p:cond delay="1808"/>
                                          </p:stCondLst>
                                        </p:cTn>
                                        <p:tgtEl>
                                          <p:spTgt spid="8"/>
                                        </p:tgtEl>
                                      </p:cBhvr>
                                      <p:to x="100000" y="95000"/>
                                    </p:animScale>
                                    <p:animScale>
                                      <p:cBhvr>
                                        <p:cTn id="30" dur="166" decel="50000">
                                          <p:stCondLst>
                                            <p:cond delay="1834"/>
                                          </p:stCondLst>
                                        </p:cTn>
                                        <p:tgtEl>
                                          <p:spTgt spid="8"/>
                                        </p:tgtEl>
                                      </p:cBhvr>
                                      <p:to x="100000" y="100000"/>
                                    </p:animScale>
                                  </p:childTnLst>
                                </p:cTn>
                              </p:par>
                              <p:par>
                                <p:cTn id="31" presetID="26"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wipe(down)">
                                      <p:cBhvr>
                                        <p:cTn id="33" dur="580">
                                          <p:stCondLst>
                                            <p:cond delay="0"/>
                                          </p:stCondLst>
                                        </p:cTn>
                                        <p:tgtEl>
                                          <p:spTgt spid="18"/>
                                        </p:tgtEl>
                                      </p:cBhvr>
                                    </p:animEffect>
                                    <p:anim calcmode="lin" valueType="num">
                                      <p:cBhvr>
                                        <p:cTn id="34"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39" dur="26">
                                          <p:stCondLst>
                                            <p:cond delay="650"/>
                                          </p:stCondLst>
                                        </p:cTn>
                                        <p:tgtEl>
                                          <p:spTgt spid="18"/>
                                        </p:tgtEl>
                                      </p:cBhvr>
                                      <p:to x="100000" y="60000"/>
                                    </p:animScale>
                                    <p:animScale>
                                      <p:cBhvr>
                                        <p:cTn id="40" dur="166" decel="50000">
                                          <p:stCondLst>
                                            <p:cond delay="676"/>
                                          </p:stCondLst>
                                        </p:cTn>
                                        <p:tgtEl>
                                          <p:spTgt spid="18"/>
                                        </p:tgtEl>
                                      </p:cBhvr>
                                      <p:to x="100000" y="100000"/>
                                    </p:animScale>
                                    <p:animScale>
                                      <p:cBhvr>
                                        <p:cTn id="41" dur="26">
                                          <p:stCondLst>
                                            <p:cond delay="1312"/>
                                          </p:stCondLst>
                                        </p:cTn>
                                        <p:tgtEl>
                                          <p:spTgt spid="18"/>
                                        </p:tgtEl>
                                      </p:cBhvr>
                                      <p:to x="100000" y="80000"/>
                                    </p:animScale>
                                    <p:animScale>
                                      <p:cBhvr>
                                        <p:cTn id="42" dur="166" decel="50000">
                                          <p:stCondLst>
                                            <p:cond delay="1338"/>
                                          </p:stCondLst>
                                        </p:cTn>
                                        <p:tgtEl>
                                          <p:spTgt spid="18"/>
                                        </p:tgtEl>
                                      </p:cBhvr>
                                      <p:to x="100000" y="100000"/>
                                    </p:animScale>
                                    <p:animScale>
                                      <p:cBhvr>
                                        <p:cTn id="43" dur="26">
                                          <p:stCondLst>
                                            <p:cond delay="1642"/>
                                          </p:stCondLst>
                                        </p:cTn>
                                        <p:tgtEl>
                                          <p:spTgt spid="18"/>
                                        </p:tgtEl>
                                      </p:cBhvr>
                                      <p:to x="100000" y="90000"/>
                                    </p:animScale>
                                    <p:animScale>
                                      <p:cBhvr>
                                        <p:cTn id="44" dur="166" decel="50000">
                                          <p:stCondLst>
                                            <p:cond delay="1668"/>
                                          </p:stCondLst>
                                        </p:cTn>
                                        <p:tgtEl>
                                          <p:spTgt spid="18"/>
                                        </p:tgtEl>
                                      </p:cBhvr>
                                      <p:to x="100000" y="100000"/>
                                    </p:animScale>
                                    <p:animScale>
                                      <p:cBhvr>
                                        <p:cTn id="45" dur="26">
                                          <p:stCondLst>
                                            <p:cond delay="1808"/>
                                          </p:stCondLst>
                                        </p:cTn>
                                        <p:tgtEl>
                                          <p:spTgt spid="18"/>
                                        </p:tgtEl>
                                      </p:cBhvr>
                                      <p:to x="100000" y="95000"/>
                                    </p:animScale>
                                    <p:animScale>
                                      <p:cBhvr>
                                        <p:cTn id="46" dur="166" decel="50000">
                                          <p:stCondLst>
                                            <p:cond delay="1834"/>
                                          </p:stCondLst>
                                        </p:cTn>
                                        <p:tgtEl>
                                          <p:spTgt spid="18"/>
                                        </p:tgtEl>
                                      </p:cBhvr>
                                      <p:to x="100000" y="100000"/>
                                    </p:animScale>
                                  </p:childTnLst>
                                </p:cTn>
                              </p:par>
                            </p:childTnLst>
                          </p:cTn>
                        </p:par>
                      </p:childTnLst>
                    </p:cTn>
                  </p:par>
                  <p:par>
                    <p:cTn id="47" fill="hold">
                      <p:stCondLst>
                        <p:cond delay="indefinite"/>
                      </p:stCondLst>
                      <p:childTnLst>
                        <p:par>
                          <p:cTn id="48" fill="hold">
                            <p:stCondLst>
                              <p:cond delay="0"/>
                            </p:stCondLst>
                            <p:childTnLst>
                              <p:par>
                                <p:cTn id="49" presetID="32" presetClass="emph" presetSubtype="0" fill="hold" nodeType="clickEffect">
                                  <p:stCondLst>
                                    <p:cond delay="0"/>
                                  </p:stCondLst>
                                  <p:childTnLst>
                                    <p:animRot by="120000">
                                      <p:cBhvr>
                                        <p:cTn id="50" dur="100" fill="hold">
                                          <p:stCondLst>
                                            <p:cond delay="0"/>
                                          </p:stCondLst>
                                        </p:cTn>
                                        <p:tgtEl>
                                          <p:spTgt spid="8"/>
                                        </p:tgtEl>
                                        <p:attrNameLst>
                                          <p:attrName>r</p:attrName>
                                        </p:attrNameLst>
                                      </p:cBhvr>
                                    </p:animRot>
                                    <p:animRot by="-240000">
                                      <p:cBhvr>
                                        <p:cTn id="51" dur="200" fill="hold">
                                          <p:stCondLst>
                                            <p:cond delay="200"/>
                                          </p:stCondLst>
                                        </p:cTn>
                                        <p:tgtEl>
                                          <p:spTgt spid="8"/>
                                        </p:tgtEl>
                                        <p:attrNameLst>
                                          <p:attrName>r</p:attrName>
                                        </p:attrNameLst>
                                      </p:cBhvr>
                                    </p:animRot>
                                    <p:animRot by="240000">
                                      <p:cBhvr>
                                        <p:cTn id="52" dur="200" fill="hold">
                                          <p:stCondLst>
                                            <p:cond delay="400"/>
                                          </p:stCondLst>
                                        </p:cTn>
                                        <p:tgtEl>
                                          <p:spTgt spid="8"/>
                                        </p:tgtEl>
                                        <p:attrNameLst>
                                          <p:attrName>r</p:attrName>
                                        </p:attrNameLst>
                                      </p:cBhvr>
                                    </p:animRot>
                                    <p:animRot by="-240000">
                                      <p:cBhvr>
                                        <p:cTn id="53" dur="200" fill="hold">
                                          <p:stCondLst>
                                            <p:cond delay="600"/>
                                          </p:stCondLst>
                                        </p:cTn>
                                        <p:tgtEl>
                                          <p:spTgt spid="8"/>
                                        </p:tgtEl>
                                        <p:attrNameLst>
                                          <p:attrName>r</p:attrName>
                                        </p:attrNameLst>
                                      </p:cBhvr>
                                    </p:animRot>
                                    <p:animRot by="120000">
                                      <p:cBhvr>
                                        <p:cTn id="54" dur="200" fill="hold">
                                          <p:stCondLst>
                                            <p:cond delay="800"/>
                                          </p:stCondLst>
                                        </p:cTn>
                                        <p:tgtEl>
                                          <p:spTgt spid="8"/>
                                        </p:tgtEl>
                                        <p:attrNameLst>
                                          <p:attrName>r</p:attrName>
                                        </p:attrNameLst>
                                      </p:cBhvr>
                                    </p:animRot>
                                  </p:childTnLst>
                                </p:cTn>
                              </p:par>
                              <p:par>
                                <p:cTn id="55" presetID="32" presetClass="emph" presetSubtype="0" fill="hold" grpId="1" nodeType="withEffect">
                                  <p:stCondLst>
                                    <p:cond delay="0"/>
                                  </p:stCondLst>
                                  <p:childTnLst>
                                    <p:animRot by="120000">
                                      <p:cBhvr>
                                        <p:cTn id="56" dur="100" fill="hold">
                                          <p:stCondLst>
                                            <p:cond delay="0"/>
                                          </p:stCondLst>
                                        </p:cTn>
                                        <p:tgtEl>
                                          <p:spTgt spid="18"/>
                                        </p:tgtEl>
                                        <p:attrNameLst>
                                          <p:attrName>r</p:attrName>
                                        </p:attrNameLst>
                                      </p:cBhvr>
                                    </p:animRot>
                                    <p:animRot by="-240000">
                                      <p:cBhvr>
                                        <p:cTn id="57" dur="200" fill="hold">
                                          <p:stCondLst>
                                            <p:cond delay="200"/>
                                          </p:stCondLst>
                                        </p:cTn>
                                        <p:tgtEl>
                                          <p:spTgt spid="18"/>
                                        </p:tgtEl>
                                        <p:attrNameLst>
                                          <p:attrName>r</p:attrName>
                                        </p:attrNameLst>
                                      </p:cBhvr>
                                    </p:animRot>
                                    <p:animRot by="240000">
                                      <p:cBhvr>
                                        <p:cTn id="58" dur="200" fill="hold">
                                          <p:stCondLst>
                                            <p:cond delay="400"/>
                                          </p:stCondLst>
                                        </p:cTn>
                                        <p:tgtEl>
                                          <p:spTgt spid="18"/>
                                        </p:tgtEl>
                                        <p:attrNameLst>
                                          <p:attrName>r</p:attrName>
                                        </p:attrNameLst>
                                      </p:cBhvr>
                                    </p:animRot>
                                    <p:animRot by="-240000">
                                      <p:cBhvr>
                                        <p:cTn id="59" dur="200" fill="hold">
                                          <p:stCondLst>
                                            <p:cond delay="600"/>
                                          </p:stCondLst>
                                        </p:cTn>
                                        <p:tgtEl>
                                          <p:spTgt spid="18"/>
                                        </p:tgtEl>
                                        <p:attrNameLst>
                                          <p:attrName>r</p:attrName>
                                        </p:attrNameLst>
                                      </p:cBhvr>
                                    </p:animRot>
                                    <p:animRot by="120000">
                                      <p:cBhvr>
                                        <p:cTn id="60" dur="200" fill="hold">
                                          <p:stCondLst>
                                            <p:cond delay="800"/>
                                          </p:stCondLst>
                                        </p:cTn>
                                        <p:tgtEl>
                                          <p:spTgt spid="18"/>
                                        </p:tgtEl>
                                        <p:attrNameLst>
                                          <p:attrName>r</p:attrName>
                                        </p:attrNameLst>
                                      </p:cBhvr>
                                    </p:animRo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fade">
                                      <p:cBhvr>
                                        <p:cTn id="6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8" grpId="1"/>
      <p:bldP spid="2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75000"/>
            </a:schemeClr>
          </a:fgClr>
          <a:bgClr>
            <a:srgbClr val="FFFF99"/>
          </a:bgClr>
        </a:pattFill>
        <a:effectLst/>
      </p:bgPr>
    </p:bg>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27D29670-7D12-415B-8DE2-10E46834B2F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44953"/>
          <a:stretch/>
        </p:blipFill>
        <p:spPr bwMode="auto">
          <a:xfrm flipH="1">
            <a:off x="1942" y="5701021"/>
            <a:ext cx="12188116" cy="1156979"/>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8" name="图片 11">
            <a:extLst>
              <a:ext uri="{FF2B5EF4-FFF2-40B4-BE49-F238E27FC236}">
                <a16:creationId xmlns:a16="http://schemas.microsoft.com/office/drawing/2014/main" id="{5D4A8874-3F11-4446-B1EA-AB133F6B290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2076" y="-630783"/>
            <a:ext cx="6910635" cy="6910635"/>
          </a:xfrm>
          <a:prstGeom prst="rect">
            <a:avLst/>
          </a:prstGeom>
          <a:effectLst>
            <a:glow rad="139700">
              <a:schemeClr val="accent2">
                <a:lumMod val="60000"/>
                <a:lumOff val="40000"/>
                <a:alpha val="40000"/>
              </a:schemeClr>
            </a:glow>
          </a:effectLst>
        </p:spPr>
      </p:pic>
      <p:pic>
        <p:nvPicPr>
          <p:cNvPr id="16" name="Picture 3">
            <a:extLst>
              <a:ext uri="{FF2B5EF4-FFF2-40B4-BE49-F238E27FC236}">
                <a16:creationId xmlns:a16="http://schemas.microsoft.com/office/drawing/2014/main" id="{2E4860E6-8C71-4245-9200-50918DBB4CE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colorTemperature colorTemp="11200"/>
                    </a14:imgEffect>
                  </a14:imgLayer>
                </a14:imgProps>
              </a:ext>
              <a:ext uri="{28A0092B-C50C-407E-A947-70E740481C1C}">
                <a14:useLocalDpi xmlns:a14="http://schemas.microsoft.com/office/drawing/2010/main" val="0"/>
              </a:ext>
            </a:extLst>
          </a:blip>
          <a:stretch>
            <a:fillRect/>
          </a:stretch>
        </p:blipFill>
        <p:spPr bwMode="auto">
          <a:xfrm>
            <a:off x="1881" y="54219"/>
            <a:ext cx="6331974" cy="2089779"/>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2FF25F4B-2580-4CCC-81BA-83C916173EAC}"/>
              </a:ext>
            </a:extLst>
          </p:cNvPr>
          <p:cNvSpPr txBox="1"/>
          <p:nvPr/>
        </p:nvSpPr>
        <p:spPr>
          <a:xfrm>
            <a:off x="1211525" y="741531"/>
            <a:ext cx="3450496" cy="830677"/>
          </a:xfrm>
          <a:prstGeom prst="rect">
            <a:avLst/>
          </a:prstGeom>
          <a:noFill/>
        </p:spPr>
        <p:txBody>
          <a:bodyPr wrap="none" rtlCol="0">
            <a:spAutoFit/>
          </a:bodyPr>
          <a:lstStyle/>
          <a:p>
            <a:pPr defTabSz="1218804">
              <a:defRPr/>
            </a:pPr>
            <a:r>
              <a:rPr lang="en-US" sz="4798" dirty="0" err="1">
                <a:solidFill>
                  <a:srgbClr val="4F81BD">
                    <a:lumMod val="50000"/>
                  </a:srgbClr>
                </a:solidFill>
                <a:effectLst>
                  <a:glow rad="63500">
                    <a:srgbClr val="F79646">
                      <a:satMod val="175000"/>
                      <a:alpha val="40000"/>
                    </a:srgbClr>
                  </a:glow>
                </a:effectLst>
                <a:latin typeface="+mj-lt"/>
              </a:rPr>
              <a:t>Luyện</a:t>
            </a:r>
            <a:r>
              <a:rPr lang="en-US" sz="4798" dirty="0">
                <a:solidFill>
                  <a:srgbClr val="4F81BD">
                    <a:lumMod val="50000"/>
                  </a:srgbClr>
                </a:solidFill>
                <a:effectLst>
                  <a:glow rad="63500">
                    <a:srgbClr val="F79646">
                      <a:satMod val="175000"/>
                      <a:alpha val="40000"/>
                    </a:srgbClr>
                  </a:glow>
                </a:effectLst>
                <a:latin typeface="+mj-lt"/>
              </a:rPr>
              <a:t> </a:t>
            </a:r>
            <a:r>
              <a:rPr lang="en-US" sz="4798" dirty="0" err="1">
                <a:solidFill>
                  <a:srgbClr val="4F81BD">
                    <a:lumMod val="50000"/>
                  </a:srgbClr>
                </a:solidFill>
                <a:effectLst>
                  <a:glow rad="63500">
                    <a:srgbClr val="F79646">
                      <a:satMod val="175000"/>
                      <a:alpha val="40000"/>
                    </a:srgbClr>
                  </a:glow>
                </a:effectLst>
                <a:latin typeface="+mj-lt"/>
              </a:rPr>
              <a:t>từ</a:t>
            </a:r>
            <a:r>
              <a:rPr lang="en-US" sz="4798" dirty="0">
                <a:solidFill>
                  <a:srgbClr val="4F81BD">
                    <a:lumMod val="50000"/>
                  </a:srgbClr>
                </a:solidFill>
                <a:effectLst>
                  <a:glow rad="63500">
                    <a:srgbClr val="F79646">
                      <a:satMod val="175000"/>
                      <a:alpha val="40000"/>
                    </a:srgbClr>
                  </a:glow>
                </a:effectLst>
                <a:latin typeface="+mj-lt"/>
              </a:rPr>
              <a:t> </a:t>
            </a:r>
            <a:r>
              <a:rPr lang="en-US" sz="4798" dirty="0" err="1">
                <a:solidFill>
                  <a:srgbClr val="4F81BD">
                    <a:lumMod val="50000"/>
                  </a:srgbClr>
                </a:solidFill>
                <a:effectLst>
                  <a:glow rad="63500">
                    <a:srgbClr val="F79646">
                      <a:satMod val="175000"/>
                      <a:alpha val="40000"/>
                    </a:srgbClr>
                  </a:glow>
                </a:effectLst>
                <a:latin typeface="+mj-lt"/>
              </a:rPr>
              <a:t>khó</a:t>
            </a:r>
            <a:endParaRPr lang="en-US" sz="4798" dirty="0">
              <a:solidFill>
                <a:srgbClr val="4F81BD">
                  <a:lumMod val="50000"/>
                </a:srgbClr>
              </a:solidFill>
              <a:effectLst>
                <a:glow rad="63500">
                  <a:srgbClr val="F79646">
                    <a:satMod val="175000"/>
                    <a:alpha val="40000"/>
                  </a:srgbClr>
                </a:glow>
              </a:effectLst>
              <a:latin typeface="+mj-lt"/>
            </a:endParaRPr>
          </a:p>
        </p:txBody>
      </p:sp>
      <p:sp>
        <p:nvSpPr>
          <p:cNvPr id="18" name="TextBox 17">
            <a:extLst>
              <a:ext uri="{FF2B5EF4-FFF2-40B4-BE49-F238E27FC236}">
                <a16:creationId xmlns:a16="http://schemas.microsoft.com/office/drawing/2014/main" id="{311505C1-3B94-4D02-A70A-D8E7CAB3CAED}"/>
              </a:ext>
            </a:extLst>
          </p:cNvPr>
          <p:cNvSpPr txBox="1"/>
          <p:nvPr/>
        </p:nvSpPr>
        <p:spPr>
          <a:xfrm>
            <a:off x="6079210" y="3429000"/>
            <a:ext cx="6404365" cy="830677"/>
          </a:xfrm>
          <a:prstGeom prst="rect">
            <a:avLst/>
          </a:prstGeom>
          <a:noFill/>
        </p:spPr>
        <p:txBody>
          <a:bodyPr wrap="square">
            <a:spAutoFit/>
          </a:bodyPr>
          <a:lstStyle/>
          <a:p>
            <a:pPr algn="ctr" defTabSz="1218804">
              <a:defRPr/>
            </a:pPr>
            <a:r>
              <a:rPr lang="en-US" sz="4798" dirty="0" err="1">
                <a:solidFill>
                  <a:srgbClr val="8064A2">
                    <a:lumMod val="50000"/>
                  </a:srgbClr>
                </a:solidFill>
                <a:latin typeface="Calibri" panose="020F0502020204030204" pitchFamily="34" charset="0"/>
                <a:cs typeface="Calibri" panose="020F0502020204030204" pitchFamily="34" charset="0"/>
              </a:rPr>
              <a:t>đầy</a:t>
            </a:r>
            <a:r>
              <a:rPr lang="en-US" sz="4798" dirty="0">
                <a:solidFill>
                  <a:srgbClr val="8064A2">
                    <a:lumMod val="50000"/>
                  </a:srgbClr>
                </a:solidFill>
                <a:latin typeface="Calibri" panose="020F0502020204030204" pitchFamily="34" charset="0"/>
                <a:cs typeface="Calibri" panose="020F0502020204030204" pitchFamily="34" charset="0"/>
              </a:rPr>
              <a:t> </a:t>
            </a:r>
            <a:r>
              <a:rPr lang="en-US" sz="4798" dirty="0" err="1">
                <a:solidFill>
                  <a:srgbClr val="8064A2">
                    <a:lumMod val="50000"/>
                  </a:srgbClr>
                </a:solidFill>
                <a:latin typeface="Calibri" panose="020F0502020204030204" pitchFamily="34" charset="0"/>
                <a:cs typeface="Calibri" panose="020F0502020204030204" pitchFamily="34" charset="0"/>
              </a:rPr>
              <a:t>ắp</a:t>
            </a:r>
            <a:endParaRPr lang="en-US" sz="4798" dirty="0">
              <a:solidFill>
                <a:srgbClr val="8064A2">
                  <a:lumMod val="50000"/>
                </a:srgbClr>
              </a:solidFill>
              <a:latin typeface="Calibri" panose="020F0502020204030204" pitchFamily="34" charset="0"/>
              <a:cs typeface="Calibri" panose="020F0502020204030204" pitchFamily="34" charset="0"/>
            </a:endParaRPr>
          </a:p>
        </p:txBody>
      </p:sp>
      <p:pic>
        <p:nvPicPr>
          <p:cNvPr id="19" name="图片 22">
            <a:extLst>
              <a:ext uri="{FF2B5EF4-FFF2-40B4-BE49-F238E27FC236}">
                <a16:creationId xmlns:a16="http://schemas.microsoft.com/office/drawing/2014/main" id="{6A67A71A-0580-4A6D-94F3-F2DCBD40F96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81" y="3872931"/>
            <a:ext cx="2495507" cy="2833014"/>
          </a:xfrm>
          <a:prstGeom prst="rect">
            <a:avLst/>
          </a:prstGeom>
        </p:spPr>
      </p:pic>
      <p:sp>
        <p:nvSpPr>
          <p:cNvPr id="20" name="TextBox 19">
            <a:extLst>
              <a:ext uri="{FF2B5EF4-FFF2-40B4-BE49-F238E27FC236}">
                <a16:creationId xmlns:a16="http://schemas.microsoft.com/office/drawing/2014/main" id="{C75579AB-B3D1-40E5-BDD8-B245832FADC6}"/>
              </a:ext>
            </a:extLst>
          </p:cNvPr>
          <p:cNvSpPr txBox="1"/>
          <p:nvPr/>
        </p:nvSpPr>
        <p:spPr>
          <a:xfrm>
            <a:off x="924122" y="2259392"/>
            <a:ext cx="2961027" cy="666657"/>
          </a:xfrm>
          <a:prstGeom prst="rect">
            <a:avLst/>
          </a:prstGeom>
          <a:solidFill>
            <a:srgbClr val="FFD347"/>
          </a:solidFill>
        </p:spPr>
        <p:txBody>
          <a:bodyPr wrap="square">
            <a:spAutoFit/>
          </a:bodyPr>
          <a:lstStyle/>
          <a:p>
            <a:pPr algn="ctr" defTabSz="1218804">
              <a:defRPr/>
            </a:pPr>
            <a:r>
              <a:rPr lang="en-US" sz="3732" dirty="0" err="1">
                <a:solidFill>
                  <a:srgbClr val="8064A2">
                    <a:lumMod val="50000"/>
                  </a:srgbClr>
                </a:solidFill>
                <a:latin typeface="Calibri" panose="020F0502020204030204" pitchFamily="34" charset="0"/>
                <a:cs typeface="Calibri" panose="020F0502020204030204" pitchFamily="34" charset="0"/>
              </a:rPr>
              <a:t>giá</a:t>
            </a:r>
            <a:r>
              <a:rPr lang="en-US" sz="3732" dirty="0">
                <a:solidFill>
                  <a:srgbClr val="8064A2">
                    <a:lumMod val="50000"/>
                  </a:srgbClr>
                </a:solidFill>
                <a:latin typeface="Calibri" panose="020F0502020204030204" pitchFamily="34" charset="0"/>
                <a:cs typeface="Calibri" panose="020F0502020204030204" pitchFamily="34" charset="0"/>
              </a:rPr>
              <a:t> </a:t>
            </a:r>
            <a:r>
              <a:rPr lang="en-US" sz="3732" dirty="0" err="1">
                <a:solidFill>
                  <a:srgbClr val="8064A2">
                    <a:lumMod val="50000"/>
                  </a:srgbClr>
                </a:solidFill>
                <a:latin typeface="Calibri" panose="020F0502020204030204" pitchFamily="34" charset="0"/>
                <a:cs typeface="Calibri" panose="020F0502020204030204" pitchFamily="34" charset="0"/>
              </a:rPr>
              <a:t>sách</a:t>
            </a:r>
            <a:endParaRPr lang="en-US" sz="3732" dirty="0">
              <a:solidFill>
                <a:srgbClr val="8064A2">
                  <a:lumMod val="50000"/>
                </a:srgbClr>
              </a:solidFill>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5091FCFD-D609-494D-8DAF-D30A8A18C391}"/>
              </a:ext>
            </a:extLst>
          </p:cNvPr>
          <p:cNvSpPr txBox="1"/>
          <p:nvPr/>
        </p:nvSpPr>
        <p:spPr>
          <a:xfrm>
            <a:off x="959108" y="3113026"/>
            <a:ext cx="2961027" cy="666657"/>
          </a:xfrm>
          <a:prstGeom prst="rect">
            <a:avLst/>
          </a:prstGeom>
          <a:solidFill>
            <a:srgbClr val="FFD347"/>
          </a:solidFill>
        </p:spPr>
        <p:txBody>
          <a:bodyPr wrap="square">
            <a:spAutoFit/>
          </a:bodyPr>
          <a:lstStyle/>
          <a:p>
            <a:pPr algn="ctr" defTabSz="1218804">
              <a:defRPr/>
            </a:pPr>
            <a:r>
              <a:rPr lang="en-US" sz="3732" dirty="0" err="1">
                <a:solidFill>
                  <a:srgbClr val="8064A2">
                    <a:lumMod val="50000"/>
                  </a:srgbClr>
                </a:solidFill>
                <a:latin typeface="Calibri" panose="020F0502020204030204" pitchFamily="34" charset="0"/>
                <a:cs typeface="Calibri" panose="020F0502020204030204" pitchFamily="34" charset="0"/>
              </a:rPr>
              <a:t>đầy</a:t>
            </a:r>
            <a:r>
              <a:rPr lang="en-US" sz="3732" dirty="0">
                <a:solidFill>
                  <a:srgbClr val="8064A2">
                    <a:lumMod val="50000"/>
                  </a:srgbClr>
                </a:solidFill>
                <a:latin typeface="Calibri" panose="020F0502020204030204" pitchFamily="34" charset="0"/>
                <a:cs typeface="Calibri" panose="020F0502020204030204" pitchFamily="34" charset="0"/>
              </a:rPr>
              <a:t> </a:t>
            </a:r>
            <a:r>
              <a:rPr lang="en-US" sz="3732" dirty="0" err="1">
                <a:solidFill>
                  <a:srgbClr val="8064A2">
                    <a:lumMod val="50000"/>
                  </a:srgbClr>
                </a:solidFill>
                <a:latin typeface="Calibri" panose="020F0502020204030204" pitchFamily="34" charset="0"/>
                <a:cs typeface="Calibri" panose="020F0502020204030204" pitchFamily="34" charset="0"/>
              </a:rPr>
              <a:t>ắp</a:t>
            </a:r>
            <a:endParaRPr lang="en-US" sz="3732" dirty="0">
              <a:solidFill>
                <a:srgbClr val="8064A2">
                  <a:lumMod val="50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50876758"/>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down)">
                                      <p:cBhvr>
                                        <p:cTn id="23" dur="580">
                                          <p:stCondLst>
                                            <p:cond delay="0"/>
                                          </p:stCondLst>
                                        </p:cTn>
                                        <p:tgtEl>
                                          <p:spTgt spid="18"/>
                                        </p:tgtEl>
                                      </p:cBhvr>
                                    </p:animEffect>
                                    <p:anim calcmode="lin" valueType="num">
                                      <p:cBhvr>
                                        <p:cTn id="24"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29" dur="26">
                                          <p:stCondLst>
                                            <p:cond delay="650"/>
                                          </p:stCondLst>
                                        </p:cTn>
                                        <p:tgtEl>
                                          <p:spTgt spid="18"/>
                                        </p:tgtEl>
                                      </p:cBhvr>
                                      <p:to x="100000" y="60000"/>
                                    </p:animScale>
                                    <p:animScale>
                                      <p:cBhvr>
                                        <p:cTn id="30" dur="166" decel="50000">
                                          <p:stCondLst>
                                            <p:cond delay="676"/>
                                          </p:stCondLst>
                                        </p:cTn>
                                        <p:tgtEl>
                                          <p:spTgt spid="18"/>
                                        </p:tgtEl>
                                      </p:cBhvr>
                                      <p:to x="100000" y="100000"/>
                                    </p:animScale>
                                    <p:animScale>
                                      <p:cBhvr>
                                        <p:cTn id="31" dur="26">
                                          <p:stCondLst>
                                            <p:cond delay="1312"/>
                                          </p:stCondLst>
                                        </p:cTn>
                                        <p:tgtEl>
                                          <p:spTgt spid="18"/>
                                        </p:tgtEl>
                                      </p:cBhvr>
                                      <p:to x="100000" y="80000"/>
                                    </p:animScale>
                                    <p:animScale>
                                      <p:cBhvr>
                                        <p:cTn id="32" dur="166" decel="50000">
                                          <p:stCondLst>
                                            <p:cond delay="1338"/>
                                          </p:stCondLst>
                                        </p:cTn>
                                        <p:tgtEl>
                                          <p:spTgt spid="18"/>
                                        </p:tgtEl>
                                      </p:cBhvr>
                                      <p:to x="100000" y="100000"/>
                                    </p:animScale>
                                    <p:animScale>
                                      <p:cBhvr>
                                        <p:cTn id="33" dur="26">
                                          <p:stCondLst>
                                            <p:cond delay="1642"/>
                                          </p:stCondLst>
                                        </p:cTn>
                                        <p:tgtEl>
                                          <p:spTgt spid="18"/>
                                        </p:tgtEl>
                                      </p:cBhvr>
                                      <p:to x="100000" y="90000"/>
                                    </p:animScale>
                                    <p:animScale>
                                      <p:cBhvr>
                                        <p:cTn id="34" dur="166" decel="50000">
                                          <p:stCondLst>
                                            <p:cond delay="1668"/>
                                          </p:stCondLst>
                                        </p:cTn>
                                        <p:tgtEl>
                                          <p:spTgt spid="18"/>
                                        </p:tgtEl>
                                      </p:cBhvr>
                                      <p:to x="100000" y="100000"/>
                                    </p:animScale>
                                    <p:animScale>
                                      <p:cBhvr>
                                        <p:cTn id="35" dur="26">
                                          <p:stCondLst>
                                            <p:cond delay="1808"/>
                                          </p:stCondLst>
                                        </p:cTn>
                                        <p:tgtEl>
                                          <p:spTgt spid="18"/>
                                        </p:tgtEl>
                                      </p:cBhvr>
                                      <p:to x="100000" y="95000"/>
                                    </p:animScale>
                                    <p:animScale>
                                      <p:cBhvr>
                                        <p:cTn id="36" dur="166" decel="50000">
                                          <p:stCondLst>
                                            <p:cond delay="1834"/>
                                          </p:stCondLst>
                                        </p:cTn>
                                        <p:tgtEl>
                                          <p:spTgt spid="18"/>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32" presetClass="emph" presetSubtype="0" fill="hold" nodeType="clickEffect">
                                  <p:stCondLst>
                                    <p:cond delay="0"/>
                                  </p:stCondLst>
                                  <p:childTnLst>
                                    <p:animRot by="120000">
                                      <p:cBhvr>
                                        <p:cTn id="40" dur="100" fill="hold">
                                          <p:stCondLst>
                                            <p:cond delay="0"/>
                                          </p:stCondLst>
                                        </p:cTn>
                                        <p:tgtEl>
                                          <p:spTgt spid="8"/>
                                        </p:tgtEl>
                                        <p:attrNameLst>
                                          <p:attrName>r</p:attrName>
                                        </p:attrNameLst>
                                      </p:cBhvr>
                                    </p:animRot>
                                    <p:animRot by="-240000">
                                      <p:cBhvr>
                                        <p:cTn id="41" dur="200" fill="hold">
                                          <p:stCondLst>
                                            <p:cond delay="200"/>
                                          </p:stCondLst>
                                        </p:cTn>
                                        <p:tgtEl>
                                          <p:spTgt spid="8"/>
                                        </p:tgtEl>
                                        <p:attrNameLst>
                                          <p:attrName>r</p:attrName>
                                        </p:attrNameLst>
                                      </p:cBhvr>
                                    </p:animRot>
                                    <p:animRot by="240000">
                                      <p:cBhvr>
                                        <p:cTn id="42" dur="200" fill="hold">
                                          <p:stCondLst>
                                            <p:cond delay="400"/>
                                          </p:stCondLst>
                                        </p:cTn>
                                        <p:tgtEl>
                                          <p:spTgt spid="8"/>
                                        </p:tgtEl>
                                        <p:attrNameLst>
                                          <p:attrName>r</p:attrName>
                                        </p:attrNameLst>
                                      </p:cBhvr>
                                    </p:animRot>
                                    <p:animRot by="-240000">
                                      <p:cBhvr>
                                        <p:cTn id="43" dur="200" fill="hold">
                                          <p:stCondLst>
                                            <p:cond delay="600"/>
                                          </p:stCondLst>
                                        </p:cTn>
                                        <p:tgtEl>
                                          <p:spTgt spid="8"/>
                                        </p:tgtEl>
                                        <p:attrNameLst>
                                          <p:attrName>r</p:attrName>
                                        </p:attrNameLst>
                                      </p:cBhvr>
                                    </p:animRot>
                                    <p:animRot by="120000">
                                      <p:cBhvr>
                                        <p:cTn id="44" dur="200" fill="hold">
                                          <p:stCondLst>
                                            <p:cond delay="800"/>
                                          </p:stCondLst>
                                        </p:cTn>
                                        <p:tgtEl>
                                          <p:spTgt spid="8"/>
                                        </p:tgtEl>
                                        <p:attrNameLst>
                                          <p:attrName>r</p:attrName>
                                        </p:attrNameLst>
                                      </p:cBhvr>
                                    </p:animRot>
                                  </p:childTnLst>
                                </p:cTn>
                              </p:par>
                              <p:par>
                                <p:cTn id="45" presetID="32" presetClass="emph" presetSubtype="0" fill="hold" grpId="1" nodeType="withEffect">
                                  <p:stCondLst>
                                    <p:cond delay="0"/>
                                  </p:stCondLst>
                                  <p:childTnLst>
                                    <p:animRot by="120000">
                                      <p:cBhvr>
                                        <p:cTn id="46" dur="100" fill="hold">
                                          <p:stCondLst>
                                            <p:cond delay="0"/>
                                          </p:stCondLst>
                                        </p:cTn>
                                        <p:tgtEl>
                                          <p:spTgt spid="18"/>
                                        </p:tgtEl>
                                        <p:attrNameLst>
                                          <p:attrName>r</p:attrName>
                                        </p:attrNameLst>
                                      </p:cBhvr>
                                    </p:animRot>
                                    <p:animRot by="-240000">
                                      <p:cBhvr>
                                        <p:cTn id="47" dur="200" fill="hold">
                                          <p:stCondLst>
                                            <p:cond delay="200"/>
                                          </p:stCondLst>
                                        </p:cTn>
                                        <p:tgtEl>
                                          <p:spTgt spid="18"/>
                                        </p:tgtEl>
                                        <p:attrNameLst>
                                          <p:attrName>r</p:attrName>
                                        </p:attrNameLst>
                                      </p:cBhvr>
                                    </p:animRot>
                                    <p:animRot by="240000">
                                      <p:cBhvr>
                                        <p:cTn id="48" dur="200" fill="hold">
                                          <p:stCondLst>
                                            <p:cond delay="400"/>
                                          </p:stCondLst>
                                        </p:cTn>
                                        <p:tgtEl>
                                          <p:spTgt spid="18"/>
                                        </p:tgtEl>
                                        <p:attrNameLst>
                                          <p:attrName>r</p:attrName>
                                        </p:attrNameLst>
                                      </p:cBhvr>
                                    </p:animRot>
                                    <p:animRot by="-240000">
                                      <p:cBhvr>
                                        <p:cTn id="49" dur="200" fill="hold">
                                          <p:stCondLst>
                                            <p:cond delay="600"/>
                                          </p:stCondLst>
                                        </p:cTn>
                                        <p:tgtEl>
                                          <p:spTgt spid="18"/>
                                        </p:tgtEl>
                                        <p:attrNameLst>
                                          <p:attrName>r</p:attrName>
                                        </p:attrNameLst>
                                      </p:cBhvr>
                                    </p:animRot>
                                    <p:animRot by="120000">
                                      <p:cBhvr>
                                        <p:cTn id="50" dur="200" fill="hold">
                                          <p:stCondLst>
                                            <p:cond delay="800"/>
                                          </p:stCondLst>
                                        </p:cTn>
                                        <p:tgtEl>
                                          <p:spTgt spid="18"/>
                                        </p:tgtEl>
                                        <p:attrNameLst>
                                          <p:attrName>r</p:attrName>
                                        </p:attrNameLst>
                                      </p:cBhvr>
                                    </p:animRo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fade">
                                      <p:cBhvr>
                                        <p:cTn id="5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8" grpId="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75000"/>
            </a:schemeClr>
          </a:fgClr>
          <a:bgClr>
            <a:srgbClr val="FFFF99"/>
          </a:bgClr>
        </a:pattFill>
        <a:effectLst/>
      </p:bgPr>
    </p:bg>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27D29670-7D12-415B-8DE2-10E46834B2F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44953"/>
          <a:stretch/>
        </p:blipFill>
        <p:spPr bwMode="auto">
          <a:xfrm flipH="1">
            <a:off x="1942" y="5701021"/>
            <a:ext cx="12188116" cy="1156979"/>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8" name="图片 11">
            <a:extLst>
              <a:ext uri="{FF2B5EF4-FFF2-40B4-BE49-F238E27FC236}">
                <a16:creationId xmlns:a16="http://schemas.microsoft.com/office/drawing/2014/main" id="{5D4A8874-3F11-4446-B1EA-AB133F6B290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2076" y="-630783"/>
            <a:ext cx="6910635" cy="6910635"/>
          </a:xfrm>
          <a:prstGeom prst="rect">
            <a:avLst/>
          </a:prstGeom>
          <a:effectLst>
            <a:glow rad="139700">
              <a:schemeClr val="accent2">
                <a:lumMod val="60000"/>
                <a:lumOff val="40000"/>
                <a:alpha val="40000"/>
              </a:schemeClr>
            </a:glow>
          </a:effectLst>
        </p:spPr>
      </p:pic>
      <p:pic>
        <p:nvPicPr>
          <p:cNvPr id="16" name="Picture 3">
            <a:extLst>
              <a:ext uri="{FF2B5EF4-FFF2-40B4-BE49-F238E27FC236}">
                <a16:creationId xmlns:a16="http://schemas.microsoft.com/office/drawing/2014/main" id="{2E4860E6-8C71-4245-9200-50918DBB4CE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colorTemperature colorTemp="11200"/>
                    </a14:imgEffect>
                  </a14:imgLayer>
                </a14:imgProps>
              </a:ext>
              <a:ext uri="{28A0092B-C50C-407E-A947-70E740481C1C}">
                <a14:useLocalDpi xmlns:a14="http://schemas.microsoft.com/office/drawing/2010/main" val="0"/>
              </a:ext>
            </a:extLst>
          </a:blip>
          <a:stretch>
            <a:fillRect/>
          </a:stretch>
        </p:blipFill>
        <p:spPr bwMode="auto">
          <a:xfrm>
            <a:off x="1881" y="54219"/>
            <a:ext cx="6331974" cy="2089779"/>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2FF25F4B-2580-4CCC-81BA-83C916173EAC}"/>
              </a:ext>
            </a:extLst>
          </p:cNvPr>
          <p:cNvSpPr txBox="1"/>
          <p:nvPr/>
        </p:nvSpPr>
        <p:spPr>
          <a:xfrm>
            <a:off x="1211525" y="741531"/>
            <a:ext cx="3450496" cy="830677"/>
          </a:xfrm>
          <a:prstGeom prst="rect">
            <a:avLst/>
          </a:prstGeom>
          <a:noFill/>
        </p:spPr>
        <p:txBody>
          <a:bodyPr wrap="none" rtlCol="0">
            <a:spAutoFit/>
          </a:bodyPr>
          <a:lstStyle/>
          <a:p>
            <a:pPr defTabSz="1218804">
              <a:defRPr/>
            </a:pPr>
            <a:r>
              <a:rPr lang="en-US" sz="4798" dirty="0" err="1">
                <a:solidFill>
                  <a:srgbClr val="4F81BD">
                    <a:lumMod val="50000"/>
                  </a:srgbClr>
                </a:solidFill>
                <a:effectLst>
                  <a:glow rad="63500">
                    <a:srgbClr val="F79646">
                      <a:satMod val="175000"/>
                      <a:alpha val="40000"/>
                    </a:srgbClr>
                  </a:glow>
                </a:effectLst>
                <a:latin typeface="+mj-lt"/>
              </a:rPr>
              <a:t>Luyện</a:t>
            </a:r>
            <a:r>
              <a:rPr lang="en-US" sz="4798" dirty="0">
                <a:solidFill>
                  <a:srgbClr val="4F81BD">
                    <a:lumMod val="50000"/>
                  </a:srgbClr>
                </a:solidFill>
                <a:effectLst>
                  <a:glow rad="63500">
                    <a:srgbClr val="F79646">
                      <a:satMod val="175000"/>
                      <a:alpha val="40000"/>
                    </a:srgbClr>
                  </a:glow>
                </a:effectLst>
                <a:latin typeface="+mj-lt"/>
              </a:rPr>
              <a:t> </a:t>
            </a:r>
            <a:r>
              <a:rPr lang="en-US" sz="4798" dirty="0" err="1">
                <a:solidFill>
                  <a:srgbClr val="4F81BD">
                    <a:lumMod val="50000"/>
                  </a:srgbClr>
                </a:solidFill>
                <a:effectLst>
                  <a:glow rad="63500">
                    <a:srgbClr val="F79646">
                      <a:satMod val="175000"/>
                      <a:alpha val="40000"/>
                    </a:srgbClr>
                  </a:glow>
                </a:effectLst>
                <a:latin typeface="+mj-lt"/>
              </a:rPr>
              <a:t>từ</a:t>
            </a:r>
            <a:r>
              <a:rPr lang="en-US" sz="4798" dirty="0">
                <a:solidFill>
                  <a:srgbClr val="4F81BD">
                    <a:lumMod val="50000"/>
                  </a:srgbClr>
                </a:solidFill>
                <a:effectLst>
                  <a:glow rad="63500">
                    <a:srgbClr val="F79646">
                      <a:satMod val="175000"/>
                      <a:alpha val="40000"/>
                    </a:srgbClr>
                  </a:glow>
                </a:effectLst>
                <a:latin typeface="+mj-lt"/>
              </a:rPr>
              <a:t> </a:t>
            </a:r>
            <a:r>
              <a:rPr lang="en-US" sz="4798" dirty="0" err="1">
                <a:solidFill>
                  <a:srgbClr val="4F81BD">
                    <a:lumMod val="50000"/>
                  </a:srgbClr>
                </a:solidFill>
                <a:effectLst>
                  <a:glow rad="63500">
                    <a:srgbClr val="F79646">
                      <a:satMod val="175000"/>
                      <a:alpha val="40000"/>
                    </a:srgbClr>
                  </a:glow>
                </a:effectLst>
                <a:latin typeface="+mj-lt"/>
              </a:rPr>
              <a:t>khó</a:t>
            </a:r>
            <a:endParaRPr lang="en-US" sz="4798" dirty="0">
              <a:solidFill>
                <a:srgbClr val="4F81BD">
                  <a:lumMod val="50000"/>
                </a:srgbClr>
              </a:solidFill>
              <a:effectLst>
                <a:glow rad="63500">
                  <a:srgbClr val="F79646">
                    <a:satMod val="175000"/>
                    <a:alpha val="40000"/>
                  </a:srgbClr>
                </a:glow>
              </a:effectLst>
              <a:latin typeface="+mj-lt"/>
            </a:endParaRPr>
          </a:p>
        </p:txBody>
      </p:sp>
      <p:sp>
        <p:nvSpPr>
          <p:cNvPr id="18" name="TextBox 17">
            <a:extLst>
              <a:ext uri="{FF2B5EF4-FFF2-40B4-BE49-F238E27FC236}">
                <a16:creationId xmlns:a16="http://schemas.microsoft.com/office/drawing/2014/main" id="{311505C1-3B94-4D02-A70A-D8E7CAB3CAED}"/>
              </a:ext>
            </a:extLst>
          </p:cNvPr>
          <p:cNvSpPr txBox="1"/>
          <p:nvPr/>
        </p:nvSpPr>
        <p:spPr>
          <a:xfrm>
            <a:off x="6079210" y="3429000"/>
            <a:ext cx="6404365" cy="830677"/>
          </a:xfrm>
          <a:prstGeom prst="rect">
            <a:avLst/>
          </a:prstGeom>
          <a:noFill/>
        </p:spPr>
        <p:txBody>
          <a:bodyPr wrap="square">
            <a:spAutoFit/>
          </a:bodyPr>
          <a:lstStyle/>
          <a:p>
            <a:pPr algn="ctr" defTabSz="1218804">
              <a:defRPr/>
            </a:pPr>
            <a:r>
              <a:rPr lang="en-US" sz="4798" dirty="0" err="1">
                <a:solidFill>
                  <a:srgbClr val="8064A2">
                    <a:lumMod val="50000"/>
                  </a:srgbClr>
                </a:solidFill>
                <a:latin typeface="Calibri" panose="020F0502020204030204" pitchFamily="34" charset="0"/>
                <a:cs typeface="Calibri" panose="020F0502020204030204" pitchFamily="34" charset="0"/>
              </a:rPr>
              <a:t>trí</a:t>
            </a:r>
            <a:r>
              <a:rPr lang="en-US" sz="4798" dirty="0">
                <a:solidFill>
                  <a:srgbClr val="8064A2">
                    <a:lumMod val="50000"/>
                  </a:srgbClr>
                </a:solidFill>
                <a:latin typeface="Calibri" panose="020F0502020204030204" pitchFamily="34" charset="0"/>
                <a:cs typeface="Calibri" panose="020F0502020204030204" pitchFamily="34" charset="0"/>
              </a:rPr>
              <a:t> </a:t>
            </a:r>
            <a:r>
              <a:rPr lang="en-US" sz="4798" dirty="0" err="1">
                <a:solidFill>
                  <a:srgbClr val="8064A2">
                    <a:lumMod val="50000"/>
                  </a:srgbClr>
                </a:solidFill>
                <a:latin typeface="Calibri" panose="020F0502020204030204" pitchFamily="34" charset="0"/>
                <a:cs typeface="Calibri" panose="020F0502020204030204" pitchFamily="34" charset="0"/>
              </a:rPr>
              <a:t>nhớ</a:t>
            </a:r>
            <a:endParaRPr lang="en-US" sz="4798" dirty="0">
              <a:solidFill>
                <a:srgbClr val="8064A2">
                  <a:lumMod val="50000"/>
                </a:srgbClr>
              </a:solidFill>
              <a:latin typeface="Calibri" panose="020F0502020204030204" pitchFamily="34" charset="0"/>
              <a:cs typeface="Calibri" panose="020F0502020204030204" pitchFamily="34" charset="0"/>
            </a:endParaRPr>
          </a:p>
        </p:txBody>
      </p:sp>
      <p:pic>
        <p:nvPicPr>
          <p:cNvPr id="19" name="图片 22">
            <a:extLst>
              <a:ext uri="{FF2B5EF4-FFF2-40B4-BE49-F238E27FC236}">
                <a16:creationId xmlns:a16="http://schemas.microsoft.com/office/drawing/2014/main" id="{6A67A71A-0580-4A6D-94F3-F2DCBD40F96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81" y="3872931"/>
            <a:ext cx="2495507" cy="2833014"/>
          </a:xfrm>
          <a:prstGeom prst="rect">
            <a:avLst/>
          </a:prstGeom>
        </p:spPr>
      </p:pic>
      <p:sp>
        <p:nvSpPr>
          <p:cNvPr id="20" name="TextBox 19">
            <a:extLst>
              <a:ext uri="{FF2B5EF4-FFF2-40B4-BE49-F238E27FC236}">
                <a16:creationId xmlns:a16="http://schemas.microsoft.com/office/drawing/2014/main" id="{C75579AB-B3D1-40E5-BDD8-B245832FADC6}"/>
              </a:ext>
            </a:extLst>
          </p:cNvPr>
          <p:cNvSpPr txBox="1"/>
          <p:nvPr/>
        </p:nvSpPr>
        <p:spPr>
          <a:xfrm>
            <a:off x="1286313" y="2131436"/>
            <a:ext cx="2961027" cy="666657"/>
          </a:xfrm>
          <a:prstGeom prst="rect">
            <a:avLst/>
          </a:prstGeom>
          <a:solidFill>
            <a:srgbClr val="FFD347"/>
          </a:solidFill>
        </p:spPr>
        <p:txBody>
          <a:bodyPr wrap="square">
            <a:spAutoFit/>
          </a:bodyPr>
          <a:lstStyle/>
          <a:p>
            <a:pPr algn="ctr" defTabSz="1218804">
              <a:defRPr/>
            </a:pPr>
            <a:r>
              <a:rPr lang="en-US" sz="3732" dirty="0" err="1">
                <a:solidFill>
                  <a:srgbClr val="8064A2">
                    <a:lumMod val="50000"/>
                  </a:srgbClr>
                </a:solidFill>
                <a:latin typeface="Calibri" panose="020F0502020204030204" pitchFamily="34" charset="0"/>
                <a:cs typeface="Calibri" panose="020F0502020204030204" pitchFamily="34" charset="0"/>
              </a:rPr>
              <a:t>giá</a:t>
            </a:r>
            <a:r>
              <a:rPr lang="en-US" sz="3732" dirty="0">
                <a:solidFill>
                  <a:srgbClr val="8064A2">
                    <a:lumMod val="50000"/>
                  </a:srgbClr>
                </a:solidFill>
                <a:latin typeface="Calibri" panose="020F0502020204030204" pitchFamily="34" charset="0"/>
                <a:cs typeface="Calibri" panose="020F0502020204030204" pitchFamily="34" charset="0"/>
              </a:rPr>
              <a:t> </a:t>
            </a:r>
            <a:r>
              <a:rPr lang="en-US" sz="3732" dirty="0" err="1">
                <a:solidFill>
                  <a:srgbClr val="8064A2">
                    <a:lumMod val="50000"/>
                  </a:srgbClr>
                </a:solidFill>
                <a:latin typeface="Calibri" panose="020F0502020204030204" pitchFamily="34" charset="0"/>
                <a:cs typeface="Calibri" panose="020F0502020204030204" pitchFamily="34" charset="0"/>
              </a:rPr>
              <a:t>sách</a:t>
            </a:r>
            <a:endParaRPr lang="en-US" sz="3732" dirty="0">
              <a:solidFill>
                <a:srgbClr val="8064A2">
                  <a:lumMod val="50000"/>
                </a:srgbClr>
              </a:solidFill>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5091FCFD-D609-494D-8DAF-D30A8A18C391}"/>
              </a:ext>
            </a:extLst>
          </p:cNvPr>
          <p:cNvSpPr txBox="1"/>
          <p:nvPr/>
        </p:nvSpPr>
        <p:spPr>
          <a:xfrm>
            <a:off x="1321299" y="2985070"/>
            <a:ext cx="2961027" cy="666657"/>
          </a:xfrm>
          <a:prstGeom prst="rect">
            <a:avLst/>
          </a:prstGeom>
          <a:solidFill>
            <a:srgbClr val="FFD347"/>
          </a:solidFill>
        </p:spPr>
        <p:txBody>
          <a:bodyPr wrap="square">
            <a:spAutoFit/>
          </a:bodyPr>
          <a:lstStyle/>
          <a:p>
            <a:pPr algn="ctr" defTabSz="1218804">
              <a:defRPr/>
            </a:pPr>
            <a:r>
              <a:rPr lang="en-US" sz="3732" dirty="0" err="1">
                <a:solidFill>
                  <a:srgbClr val="8064A2">
                    <a:lumMod val="50000"/>
                  </a:srgbClr>
                </a:solidFill>
                <a:latin typeface="Calibri" panose="020F0502020204030204" pitchFamily="34" charset="0"/>
                <a:cs typeface="Calibri" panose="020F0502020204030204" pitchFamily="34" charset="0"/>
              </a:rPr>
              <a:t>đầy</a:t>
            </a:r>
            <a:r>
              <a:rPr lang="en-US" sz="3732" dirty="0">
                <a:solidFill>
                  <a:srgbClr val="8064A2">
                    <a:lumMod val="50000"/>
                  </a:srgbClr>
                </a:solidFill>
                <a:latin typeface="Calibri" panose="020F0502020204030204" pitchFamily="34" charset="0"/>
                <a:cs typeface="Calibri" panose="020F0502020204030204" pitchFamily="34" charset="0"/>
              </a:rPr>
              <a:t> </a:t>
            </a:r>
            <a:r>
              <a:rPr lang="en-US" sz="3732" dirty="0" err="1">
                <a:solidFill>
                  <a:srgbClr val="8064A2">
                    <a:lumMod val="50000"/>
                  </a:srgbClr>
                </a:solidFill>
                <a:latin typeface="Calibri" panose="020F0502020204030204" pitchFamily="34" charset="0"/>
                <a:cs typeface="Calibri" panose="020F0502020204030204" pitchFamily="34" charset="0"/>
              </a:rPr>
              <a:t>ắp</a:t>
            </a:r>
            <a:endParaRPr lang="en-US" sz="3732" dirty="0">
              <a:solidFill>
                <a:srgbClr val="8064A2">
                  <a:lumMod val="50000"/>
                </a:srgbClr>
              </a:solidFill>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4833F138-9CD4-4972-A90D-78606134DD8F}"/>
              </a:ext>
            </a:extLst>
          </p:cNvPr>
          <p:cNvSpPr txBox="1"/>
          <p:nvPr/>
        </p:nvSpPr>
        <p:spPr>
          <a:xfrm>
            <a:off x="1311333" y="3949649"/>
            <a:ext cx="2961027" cy="666657"/>
          </a:xfrm>
          <a:prstGeom prst="rect">
            <a:avLst/>
          </a:prstGeom>
          <a:solidFill>
            <a:srgbClr val="FFD347"/>
          </a:solidFill>
        </p:spPr>
        <p:txBody>
          <a:bodyPr wrap="square">
            <a:spAutoFit/>
          </a:bodyPr>
          <a:lstStyle/>
          <a:p>
            <a:pPr algn="ctr" defTabSz="1218804">
              <a:defRPr/>
            </a:pPr>
            <a:r>
              <a:rPr lang="en-US" sz="3732" dirty="0" err="1">
                <a:solidFill>
                  <a:srgbClr val="8064A2">
                    <a:lumMod val="50000"/>
                  </a:srgbClr>
                </a:solidFill>
                <a:latin typeface="Calibri" panose="020F0502020204030204" pitchFamily="34" charset="0"/>
                <a:cs typeface="Calibri" panose="020F0502020204030204" pitchFamily="34" charset="0"/>
              </a:rPr>
              <a:t>trí</a:t>
            </a:r>
            <a:r>
              <a:rPr lang="en-US" sz="3732" dirty="0">
                <a:solidFill>
                  <a:srgbClr val="8064A2">
                    <a:lumMod val="50000"/>
                  </a:srgbClr>
                </a:solidFill>
                <a:latin typeface="Calibri" panose="020F0502020204030204" pitchFamily="34" charset="0"/>
                <a:cs typeface="Calibri" panose="020F0502020204030204" pitchFamily="34" charset="0"/>
              </a:rPr>
              <a:t> </a:t>
            </a:r>
            <a:r>
              <a:rPr lang="en-US" sz="3732" dirty="0" err="1">
                <a:solidFill>
                  <a:srgbClr val="8064A2">
                    <a:lumMod val="50000"/>
                  </a:srgbClr>
                </a:solidFill>
                <a:latin typeface="Calibri" panose="020F0502020204030204" pitchFamily="34" charset="0"/>
                <a:cs typeface="Calibri" panose="020F0502020204030204" pitchFamily="34" charset="0"/>
              </a:rPr>
              <a:t>nhớ</a:t>
            </a:r>
            <a:endParaRPr lang="en-US" sz="3732" dirty="0">
              <a:solidFill>
                <a:srgbClr val="8064A2">
                  <a:lumMod val="50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506343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down)">
                                      <p:cBhvr>
                                        <p:cTn id="23" dur="580">
                                          <p:stCondLst>
                                            <p:cond delay="0"/>
                                          </p:stCondLst>
                                        </p:cTn>
                                        <p:tgtEl>
                                          <p:spTgt spid="18"/>
                                        </p:tgtEl>
                                      </p:cBhvr>
                                    </p:animEffect>
                                    <p:anim calcmode="lin" valueType="num">
                                      <p:cBhvr>
                                        <p:cTn id="24"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29" dur="26">
                                          <p:stCondLst>
                                            <p:cond delay="650"/>
                                          </p:stCondLst>
                                        </p:cTn>
                                        <p:tgtEl>
                                          <p:spTgt spid="18"/>
                                        </p:tgtEl>
                                      </p:cBhvr>
                                      <p:to x="100000" y="60000"/>
                                    </p:animScale>
                                    <p:animScale>
                                      <p:cBhvr>
                                        <p:cTn id="30" dur="166" decel="50000">
                                          <p:stCondLst>
                                            <p:cond delay="676"/>
                                          </p:stCondLst>
                                        </p:cTn>
                                        <p:tgtEl>
                                          <p:spTgt spid="18"/>
                                        </p:tgtEl>
                                      </p:cBhvr>
                                      <p:to x="100000" y="100000"/>
                                    </p:animScale>
                                    <p:animScale>
                                      <p:cBhvr>
                                        <p:cTn id="31" dur="26">
                                          <p:stCondLst>
                                            <p:cond delay="1312"/>
                                          </p:stCondLst>
                                        </p:cTn>
                                        <p:tgtEl>
                                          <p:spTgt spid="18"/>
                                        </p:tgtEl>
                                      </p:cBhvr>
                                      <p:to x="100000" y="80000"/>
                                    </p:animScale>
                                    <p:animScale>
                                      <p:cBhvr>
                                        <p:cTn id="32" dur="166" decel="50000">
                                          <p:stCondLst>
                                            <p:cond delay="1338"/>
                                          </p:stCondLst>
                                        </p:cTn>
                                        <p:tgtEl>
                                          <p:spTgt spid="18"/>
                                        </p:tgtEl>
                                      </p:cBhvr>
                                      <p:to x="100000" y="100000"/>
                                    </p:animScale>
                                    <p:animScale>
                                      <p:cBhvr>
                                        <p:cTn id="33" dur="26">
                                          <p:stCondLst>
                                            <p:cond delay="1642"/>
                                          </p:stCondLst>
                                        </p:cTn>
                                        <p:tgtEl>
                                          <p:spTgt spid="18"/>
                                        </p:tgtEl>
                                      </p:cBhvr>
                                      <p:to x="100000" y="90000"/>
                                    </p:animScale>
                                    <p:animScale>
                                      <p:cBhvr>
                                        <p:cTn id="34" dur="166" decel="50000">
                                          <p:stCondLst>
                                            <p:cond delay="1668"/>
                                          </p:stCondLst>
                                        </p:cTn>
                                        <p:tgtEl>
                                          <p:spTgt spid="18"/>
                                        </p:tgtEl>
                                      </p:cBhvr>
                                      <p:to x="100000" y="100000"/>
                                    </p:animScale>
                                    <p:animScale>
                                      <p:cBhvr>
                                        <p:cTn id="35" dur="26">
                                          <p:stCondLst>
                                            <p:cond delay="1808"/>
                                          </p:stCondLst>
                                        </p:cTn>
                                        <p:tgtEl>
                                          <p:spTgt spid="18"/>
                                        </p:tgtEl>
                                      </p:cBhvr>
                                      <p:to x="100000" y="95000"/>
                                    </p:animScale>
                                    <p:animScale>
                                      <p:cBhvr>
                                        <p:cTn id="36" dur="166" decel="50000">
                                          <p:stCondLst>
                                            <p:cond delay="1834"/>
                                          </p:stCondLst>
                                        </p:cTn>
                                        <p:tgtEl>
                                          <p:spTgt spid="18"/>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32" presetClass="emph" presetSubtype="0" fill="hold" nodeType="clickEffect">
                                  <p:stCondLst>
                                    <p:cond delay="0"/>
                                  </p:stCondLst>
                                  <p:childTnLst>
                                    <p:animRot by="120000">
                                      <p:cBhvr>
                                        <p:cTn id="40" dur="100" fill="hold">
                                          <p:stCondLst>
                                            <p:cond delay="0"/>
                                          </p:stCondLst>
                                        </p:cTn>
                                        <p:tgtEl>
                                          <p:spTgt spid="8"/>
                                        </p:tgtEl>
                                        <p:attrNameLst>
                                          <p:attrName>r</p:attrName>
                                        </p:attrNameLst>
                                      </p:cBhvr>
                                    </p:animRot>
                                    <p:animRot by="-240000">
                                      <p:cBhvr>
                                        <p:cTn id="41" dur="200" fill="hold">
                                          <p:stCondLst>
                                            <p:cond delay="200"/>
                                          </p:stCondLst>
                                        </p:cTn>
                                        <p:tgtEl>
                                          <p:spTgt spid="8"/>
                                        </p:tgtEl>
                                        <p:attrNameLst>
                                          <p:attrName>r</p:attrName>
                                        </p:attrNameLst>
                                      </p:cBhvr>
                                    </p:animRot>
                                    <p:animRot by="240000">
                                      <p:cBhvr>
                                        <p:cTn id="42" dur="200" fill="hold">
                                          <p:stCondLst>
                                            <p:cond delay="400"/>
                                          </p:stCondLst>
                                        </p:cTn>
                                        <p:tgtEl>
                                          <p:spTgt spid="8"/>
                                        </p:tgtEl>
                                        <p:attrNameLst>
                                          <p:attrName>r</p:attrName>
                                        </p:attrNameLst>
                                      </p:cBhvr>
                                    </p:animRot>
                                    <p:animRot by="-240000">
                                      <p:cBhvr>
                                        <p:cTn id="43" dur="200" fill="hold">
                                          <p:stCondLst>
                                            <p:cond delay="600"/>
                                          </p:stCondLst>
                                        </p:cTn>
                                        <p:tgtEl>
                                          <p:spTgt spid="8"/>
                                        </p:tgtEl>
                                        <p:attrNameLst>
                                          <p:attrName>r</p:attrName>
                                        </p:attrNameLst>
                                      </p:cBhvr>
                                    </p:animRot>
                                    <p:animRot by="120000">
                                      <p:cBhvr>
                                        <p:cTn id="44" dur="200" fill="hold">
                                          <p:stCondLst>
                                            <p:cond delay="800"/>
                                          </p:stCondLst>
                                        </p:cTn>
                                        <p:tgtEl>
                                          <p:spTgt spid="8"/>
                                        </p:tgtEl>
                                        <p:attrNameLst>
                                          <p:attrName>r</p:attrName>
                                        </p:attrNameLst>
                                      </p:cBhvr>
                                    </p:animRot>
                                  </p:childTnLst>
                                </p:cTn>
                              </p:par>
                              <p:par>
                                <p:cTn id="45" presetID="32" presetClass="emph" presetSubtype="0" fill="hold" grpId="1" nodeType="withEffect">
                                  <p:stCondLst>
                                    <p:cond delay="0"/>
                                  </p:stCondLst>
                                  <p:childTnLst>
                                    <p:animRot by="120000">
                                      <p:cBhvr>
                                        <p:cTn id="46" dur="100" fill="hold">
                                          <p:stCondLst>
                                            <p:cond delay="0"/>
                                          </p:stCondLst>
                                        </p:cTn>
                                        <p:tgtEl>
                                          <p:spTgt spid="18"/>
                                        </p:tgtEl>
                                        <p:attrNameLst>
                                          <p:attrName>r</p:attrName>
                                        </p:attrNameLst>
                                      </p:cBhvr>
                                    </p:animRot>
                                    <p:animRot by="-240000">
                                      <p:cBhvr>
                                        <p:cTn id="47" dur="200" fill="hold">
                                          <p:stCondLst>
                                            <p:cond delay="200"/>
                                          </p:stCondLst>
                                        </p:cTn>
                                        <p:tgtEl>
                                          <p:spTgt spid="18"/>
                                        </p:tgtEl>
                                        <p:attrNameLst>
                                          <p:attrName>r</p:attrName>
                                        </p:attrNameLst>
                                      </p:cBhvr>
                                    </p:animRot>
                                    <p:animRot by="240000">
                                      <p:cBhvr>
                                        <p:cTn id="48" dur="200" fill="hold">
                                          <p:stCondLst>
                                            <p:cond delay="400"/>
                                          </p:stCondLst>
                                        </p:cTn>
                                        <p:tgtEl>
                                          <p:spTgt spid="18"/>
                                        </p:tgtEl>
                                        <p:attrNameLst>
                                          <p:attrName>r</p:attrName>
                                        </p:attrNameLst>
                                      </p:cBhvr>
                                    </p:animRot>
                                    <p:animRot by="-240000">
                                      <p:cBhvr>
                                        <p:cTn id="49" dur="200" fill="hold">
                                          <p:stCondLst>
                                            <p:cond delay="600"/>
                                          </p:stCondLst>
                                        </p:cTn>
                                        <p:tgtEl>
                                          <p:spTgt spid="18"/>
                                        </p:tgtEl>
                                        <p:attrNameLst>
                                          <p:attrName>r</p:attrName>
                                        </p:attrNameLst>
                                      </p:cBhvr>
                                    </p:animRot>
                                    <p:animRot by="120000">
                                      <p:cBhvr>
                                        <p:cTn id="50" dur="200" fill="hold">
                                          <p:stCondLst>
                                            <p:cond delay="800"/>
                                          </p:stCondLst>
                                        </p:cTn>
                                        <p:tgtEl>
                                          <p:spTgt spid="18"/>
                                        </p:tgtEl>
                                        <p:attrNameLst>
                                          <p:attrName>r</p:attrName>
                                        </p:attrNameLst>
                                      </p:cBhvr>
                                    </p:animRo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8" grpId="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75000"/>
            </a:schemeClr>
          </a:fgClr>
          <a:bgClr>
            <a:srgbClr val="FFFF99"/>
          </a:bgClr>
        </a:pattFill>
        <a:effectLst/>
      </p:bgPr>
    </p:bg>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27D29670-7D12-415B-8DE2-10E46834B2F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44953"/>
          <a:stretch/>
        </p:blipFill>
        <p:spPr bwMode="auto">
          <a:xfrm flipH="1">
            <a:off x="1942" y="5701021"/>
            <a:ext cx="12188116" cy="1156979"/>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8" name="图片 11">
            <a:extLst>
              <a:ext uri="{FF2B5EF4-FFF2-40B4-BE49-F238E27FC236}">
                <a16:creationId xmlns:a16="http://schemas.microsoft.com/office/drawing/2014/main" id="{5D4A8874-3F11-4446-B1EA-AB133F6B290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2076" y="-630783"/>
            <a:ext cx="6910635" cy="6910635"/>
          </a:xfrm>
          <a:prstGeom prst="rect">
            <a:avLst/>
          </a:prstGeom>
          <a:effectLst>
            <a:glow rad="139700">
              <a:schemeClr val="accent2">
                <a:lumMod val="60000"/>
                <a:lumOff val="40000"/>
                <a:alpha val="40000"/>
              </a:schemeClr>
            </a:glow>
          </a:effectLst>
        </p:spPr>
      </p:pic>
      <p:pic>
        <p:nvPicPr>
          <p:cNvPr id="16" name="Picture 3">
            <a:extLst>
              <a:ext uri="{FF2B5EF4-FFF2-40B4-BE49-F238E27FC236}">
                <a16:creationId xmlns:a16="http://schemas.microsoft.com/office/drawing/2014/main" id="{2E4860E6-8C71-4245-9200-50918DBB4CE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colorTemperature colorTemp="11200"/>
                    </a14:imgEffect>
                  </a14:imgLayer>
                </a14:imgProps>
              </a:ext>
              <a:ext uri="{28A0092B-C50C-407E-A947-70E740481C1C}">
                <a14:useLocalDpi xmlns:a14="http://schemas.microsoft.com/office/drawing/2010/main" val="0"/>
              </a:ext>
            </a:extLst>
          </a:blip>
          <a:stretch>
            <a:fillRect/>
          </a:stretch>
        </p:blipFill>
        <p:spPr bwMode="auto">
          <a:xfrm>
            <a:off x="1881" y="54219"/>
            <a:ext cx="6331974" cy="2089779"/>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2FF25F4B-2580-4CCC-81BA-83C916173EAC}"/>
              </a:ext>
            </a:extLst>
          </p:cNvPr>
          <p:cNvSpPr txBox="1"/>
          <p:nvPr/>
        </p:nvSpPr>
        <p:spPr>
          <a:xfrm>
            <a:off x="1211525" y="741531"/>
            <a:ext cx="3450496" cy="830677"/>
          </a:xfrm>
          <a:prstGeom prst="rect">
            <a:avLst/>
          </a:prstGeom>
          <a:noFill/>
        </p:spPr>
        <p:txBody>
          <a:bodyPr wrap="none" rtlCol="0">
            <a:spAutoFit/>
          </a:bodyPr>
          <a:lstStyle/>
          <a:p>
            <a:pPr defTabSz="1218804">
              <a:defRPr/>
            </a:pPr>
            <a:r>
              <a:rPr lang="en-US" sz="4798" dirty="0" err="1">
                <a:solidFill>
                  <a:srgbClr val="4F81BD">
                    <a:lumMod val="50000"/>
                  </a:srgbClr>
                </a:solidFill>
                <a:effectLst>
                  <a:glow rad="63500">
                    <a:srgbClr val="F79646">
                      <a:satMod val="175000"/>
                      <a:alpha val="40000"/>
                    </a:srgbClr>
                  </a:glow>
                </a:effectLst>
                <a:latin typeface="+mj-lt"/>
              </a:rPr>
              <a:t>Luyện</a:t>
            </a:r>
            <a:r>
              <a:rPr lang="en-US" sz="4798" dirty="0">
                <a:solidFill>
                  <a:srgbClr val="4F81BD">
                    <a:lumMod val="50000"/>
                  </a:srgbClr>
                </a:solidFill>
                <a:effectLst>
                  <a:glow rad="63500">
                    <a:srgbClr val="F79646">
                      <a:satMod val="175000"/>
                      <a:alpha val="40000"/>
                    </a:srgbClr>
                  </a:glow>
                </a:effectLst>
                <a:latin typeface="+mj-lt"/>
              </a:rPr>
              <a:t> </a:t>
            </a:r>
            <a:r>
              <a:rPr lang="en-US" sz="4798" dirty="0" err="1">
                <a:solidFill>
                  <a:srgbClr val="4F81BD">
                    <a:lumMod val="50000"/>
                  </a:srgbClr>
                </a:solidFill>
                <a:effectLst>
                  <a:glow rad="63500">
                    <a:srgbClr val="F79646">
                      <a:satMod val="175000"/>
                      <a:alpha val="40000"/>
                    </a:srgbClr>
                  </a:glow>
                </a:effectLst>
                <a:latin typeface="+mj-lt"/>
              </a:rPr>
              <a:t>từ</a:t>
            </a:r>
            <a:r>
              <a:rPr lang="en-US" sz="4798" dirty="0">
                <a:solidFill>
                  <a:srgbClr val="4F81BD">
                    <a:lumMod val="50000"/>
                  </a:srgbClr>
                </a:solidFill>
                <a:effectLst>
                  <a:glow rad="63500">
                    <a:srgbClr val="F79646">
                      <a:satMod val="175000"/>
                      <a:alpha val="40000"/>
                    </a:srgbClr>
                  </a:glow>
                </a:effectLst>
                <a:latin typeface="+mj-lt"/>
              </a:rPr>
              <a:t> </a:t>
            </a:r>
            <a:r>
              <a:rPr lang="en-US" sz="4798" dirty="0" err="1">
                <a:solidFill>
                  <a:srgbClr val="4F81BD">
                    <a:lumMod val="50000"/>
                  </a:srgbClr>
                </a:solidFill>
                <a:effectLst>
                  <a:glow rad="63500">
                    <a:srgbClr val="F79646">
                      <a:satMod val="175000"/>
                      <a:alpha val="40000"/>
                    </a:srgbClr>
                  </a:glow>
                </a:effectLst>
                <a:latin typeface="+mj-lt"/>
              </a:rPr>
              <a:t>khó</a:t>
            </a:r>
            <a:endParaRPr lang="en-US" sz="4798" dirty="0">
              <a:solidFill>
                <a:srgbClr val="4F81BD">
                  <a:lumMod val="50000"/>
                </a:srgbClr>
              </a:solidFill>
              <a:effectLst>
                <a:glow rad="63500">
                  <a:srgbClr val="F79646">
                    <a:satMod val="175000"/>
                    <a:alpha val="40000"/>
                  </a:srgbClr>
                </a:glow>
              </a:effectLst>
              <a:latin typeface="+mj-lt"/>
            </a:endParaRPr>
          </a:p>
        </p:txBody>
      </p:sp>
      <p:sp>
        <p:nvSpPr>
          <p:cNvPr id="18" name="TextBox 17">
            <a:extLst>
              <a:ext uri="{FF2B5EF4-FFF2-40B4-BE49-F238E27FC236}">
                <a16:creationId xmlns:a16="http://schemas.microsoft.com/office/drawing/2014/main" id="{311505C1-3B94-4D02-A70A-D8E7CAB3CAED}"/>
              </a:ext>
            </a:extLst>
          </p:cNvPr>
          <p:cNvSpPr txBox="1"/>
          <p:nvPr/>
        </p:nvSpPr>
        <p:spPr>
          <a:xfrm>
            <a:off x="6079210" y="3429000"/>
            <a:ext cx="6404365" cy="830677"/>
          </a:xfrm>
          <a:prstGeom prst="rect">
            <a:avLst/>
          </a:prstGeom>
          <a:noFill/>
        </p:spPr>
        <p:txBody>
          <a:bodyPr wrap="square">
            <a:spAutoFit/>
          </a:bodyPr>
          <a:lstStyle/>
          <a:p>
            <a:pPr algn="ctr" defTabSz="1218804">
              <a:defRPr/>
            </a:pPr>
            <a:r>
              <a:rPr lang="en-US" sz="4798" dirty="0" err="1">
                <a:solidFill>
                  <a:srgbClr val="8064A2">
                    <a:lumMod val="50000"/>
                  </a:srgbClr>
                </a:solidFill>
                <a:latin typeface="Calibri" panose="020F0502020204030204" pitchFamily="34" charset="0"/>
                <a:cs typeface="Calibri" panose="020F0502020204030204" pitchFamily="34" charset="0"/>
              </a:rPr>
              <a:t>kho</a:t>
            </a:r>
            <a:r>
              <a:rPr lang="en-US" sz="4798" dirty="0">
                <a:solidFill>
                  <a:srgbClr val="8064A2">
                    <a:lumMod val="50000"/>
                  </a:srgbClr>
                </a:solidFill>
                <a:latin typeface="Calibri" panose="020F0502020204030204" pitchFamily="34" charset="0"/>
                <a:cs typeface="Calibri" panose="020F0502020204030204" pitchFamily="34" charset="0"/>
              </a:rPr>
              <a:t> </a:t>
            </a:r>
            <a:r>
              <a:rPr lang="en-US" sz="4798" dirty="0" err="1">
                <a:solidFill>
                  <a:srgbClr val="8064A2">
                    <a:lumMod val="50000"/>
                  </a:srgbClr>
                </a:solidFill>
                <a:latin typeface="Calibri" panose="020F0502020204030204" pitchFamily="34" charset="0"/>
                <a:cs typeface="Calibri" panose="020F0502020204030204" pitchFamily="34" charset="0"/>
              </a:rPr>
              <a:t>sách</a:t>
            </a:r>
            <a:endParaRPr lang="en-US" sz="4798" dirty="0">
              <a:solidFill>
                <a:srgbClr val="8064A2">
                  <a:lumMod val="50000"/>
                </a:srgbClr>
              </a:solidFill>
              <a:latin typeface="Calibri" panose="020F0502020204030204" pitchFamily="34" charset="0"/>
              <a:cs typeface="Calibri" panose="020F0502020204030204" pitchFamily="34" charset="0"/>
            </a:endParaRPr>
          </a:p>
        </p:txBody>
      </p:sp>
      <p:pic>
        <p:nvPicPr>
          <p:cNvPr id="19" name="图片 22">
            <a:extLst>
              <a:ext uri="{FF2B5EF4-FFF2-40B4-BE49-F238E27FC236}">
                <a16:creationId xmlns:a16="http://schemas.microsoft.com/office/drawing/2014/main" id="{6A67A71A-0580-4A6D-94F3-F2DCBD40F96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81" y="3872931"/>
            <a:ext cx="2495507" cy="2833014"/>
          </a:xfrm>
          <a:prstGeom prst="rect">
            <a:avLst/>
          </a:prstGeom>
        </p:spPr>
      </p:pic>
      <p:sp>
        <p:nvSpPr>
          <p:cNvPr id="11" name="TextBox 10">
            <a:extLst>
              <a:ext uri="{FF2B5EF4-FFF2-40B4-BE49-F238E27FC236}">
                <a16:creationId xmlns:a16="http://schemas.microsoft.com/office/drawing/2014/main" id="{33C69F53-8B77-43D9-86A8-A43BBA7A5036}"/>
              </a:ext>
            </a:extLst>
          </p:cNvPr>
          <p:cNvSpPr txBox="1"/>
          <p:nvPr/>
        </p:nvSpPr>
        <p:spPr>
          <a:xfrm>
            <a:off x="2274790" y="4239912"/>
            <a:ext cx="2961027" cy="666657"/>
          </a:xfrm>
          <a:prstGeom prst="rect">
            <a:avLst/>
          </a:prstGeom>
          <a:solidFill>
            <a:srgbClr val="FFD347"/>
          </a:solidFill>
        </p:spPr>
        <p:txBody>
          <a:bodyPr wrap="square">
            <a:spAutoFit/>
          </a:bodyPr>
          <a:lstStyle/>
          <a:p>
            <a:pPr algn="ctr" defTabSz="1218804">
              <a:defRPr/>
            </a:pPr>
            <a:r>
              <a:rPr lang="en-US" sz="3732" dirty="0" err="1">
                <a:solidFill>
                  <a:srgbClr val="8064A2">
                    <a:lumMod val="50000"/>
                  </a:srgbClr>
                </a:solidFill>
                <a:latin typeface="Calibri" panose="020F0502020204030204" pitchFamily="34" charset="0"/>
                <a:cs typeface="Calibri" panose="020F0502020204030204" pitchFamily="34" charset="0"/>
              </a:rPr>
              <a:t>kho</a:t>
            </a:r>
            <a:r>
              <a:rPr lang="en-US" sz="3732" dirty="0">
                <a:solidFill>
                  <a:srgbClr val="8064A2">
                    <a:lumMod val="50000"/>
                  </a:srgbClr>
                </a:solidFill>
                <a:latin typeface="Calibri" panose="020F0502020204030204" pitchFamily="34" charset="0"/>
                <a:cs typeface="Calibri" panose="020F0502020204030204" pitchFamily="34" charset="0"/>
              </a:rPr>
              <a:t> </a:t>
            </a:r>
            <a:r>
              <a:rPr lang="en-US" sz="3732" dirty="0" err="1">
                <a:solidFill>
                  <a:srgbClr val="8064A2">
                    <a:lumMod val="50000"/>
                  </a:srgbClr>
                </a:solidFill>
                <a:latin typeface="Calibri" panose="020F0502020204030204" pitchFamily="34" charset="0"/>
                <a:cs typeface="Calibri" panose="020F0502020204030204" pitchFamily="34" charset="0"/>
              </a:rPr>
              <a:t>sách</a:t>
            </a:r>
            <a:endParaRPr lang="en-US" sz="3732" dirty="0">
              <a:solidFill>
                <a:srgbClr val="8064A2">
                  <a:lumMod val="50000"/>
                </a:srgbClr>
              </a:solidFill>
              <a:latin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DE8954EA-AF22-4AC9-8E06-F2DEEA53C156}"/>
              </a:ext>
            </a:extLst>
          </p:cNvPr>
          <p:cNvSpPr txBox="1"/>
          <p:nvPr/>
        </p:nvSpPr>
        <p:spPr>
          <a:xfrm>
            <a:off x="682668" y="2121559"/>
            <a:ext cx="2961027" cy="666657"/>
          </a:xfrm>
          <a:prstGeom prst="rect">
            <a:avLst/>
          </a:prstGeom>
          <a:solidFill>
            <a:srgbClr val="FFD347"/>
          </a:solidFill>
        </p:spPr>
        <p:txBody>
          <a:bodyPr wrap="square">
            <a:spAutoFit/>
          </a:bodyPr>
          <a:lstStyle/>
          <a:p>
            <a:pPr algn="ctr" defTabSz="1218804">
              <a:defRPr/>
            </a:pPr>
            <a:r>
              <a:rPr lang="en-US" sz="3732" dirty="0" err="1">
                <a:solidFill>
                  <a:srgbClr val="8064A2">
                    <a:lumMod val="50000"/>
                  </a:srgbClr>
                </a:solidFill>
                <a:latin typeface="Calibri" panose="020F0502020204030204" pitchFamily="34" charset="0"/>
                <a:cs typeface="Calibri" panose="020F0502020204030204" pitchFamily="34" charset="0"/>
              </a:rPr>
              <a:t>giá</a:t>
            </a:r>
            <a:r>
              <a:rPr lang="en-US" sz="3732" dirty="0">
                <a:solidFill>
                  <a:srgbClr val="8064A2">
                    <a:lumMod val="50000"/>
                  </a:srgbClr>
                </a:solidFill>
                <a:latin typeface="Calibri" panose="020F0502020204030204" pitchFamily="34" charset="0"/>
                <a:cs typeface="Calibri" panose="020F0502020204030204" pitchFamily="34" charset="0"/>
              </a:rPr>
              <a:t> </a:t>
            </a:r>
            <a:r>
              <a:rPr lang="en-US" sz="3732" dirty="0" err="1">
                <a:solidFill>
                  <a:srgbClr val="8064A2">
                    <a:lumMod val="50000"/>
                  </a:srgbClr>
                </a:solidFill>
                <a:latin typeface="Calibri" panose="020F0502020204030204" pitchFamily="34" charset="0"/>
                <a:cs typeface="Calibri" panose="020F0502020204030204" pitchFamily="34" charset="0"/>
              </a:rPr>
              <a:t>sách</a:t>
            </a:r>
            <a:endParaRPr lang="en-US" sz="3732" dirty="0">
              <a:solidFill>
                <a:srgbClr val="8064A2">
                  <a:lumMod val="50000"/>
                </a:srgbClr>
              </a:solidFill>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FB5C6740-0BC9-4F7D-B600-643BA15C613E}"/>
              </a:ext>
            </a:extLst>
          </p:cNvPr>
          <p:cNvSpPr txBox="1"/>
          <p:nvPr/>
        </p:nvSpPr>
        <p:spPr>
          <a:xfrm>
            <a:off x="3823050" y="2114538"/>
            <a:ext cx="2961027" cy="666657"/>
          </a:xfrm>
          <a:prstGeom prst="rect">
            <a:avLst/>
          </a:prstGeom>
          <a:solidFill>
            <a:srgbClr val="FFD347"/>
          </a:solidFill>
        </p:spPr>
        <p:txBody>
          <a:bodyPr wrap="square">
            <a:spAutoFit/>
          </a:bodyPr>
          <a:lstStyle/>
          <a:p>
            <a:pPr algn="ctr" defTabSz="1218804">
              <a:defRPr/>
            </a:pPr>
            <a:r>
              <a:rPr lang="en-US" sz="3732" dirty="0" err="1">
                <a:solidFill>
                  <a:srgbClr val="8064A2">
                    <a:lumMod val="50000"/>
                  </a:srgbClr>
                </a:solidFill>
                <a:latin typeface="Calibri" panose="020F0502020204030204" pitchFamily="34" charset="0"/>
                <a:cs typeface="Calibri" panose="020F0502020204030204" pitchFamily="34" charset="0"/>
              </a:rPr>
              <a:t>đầy</a:t>
            </a:r>
            <a:r>
              <a:rPr lang="en-US" sz="3732" dirty="0">
                <a:solidFill>
                  <a:srgbClr val="8064A2">
                    <a:lumMod val="50000"/>
                  </a:srgbClr>
                </a:solidFill>
                <a:latin typeface="Calibri" panose="020F0502020204030204" pitchFamily="34" charset="0"/>
                <a:cs typeface="Calibri" panose="020F0502020204030204" pitchFamily="34" charset="0"/>
              </a:rPr>
              <a:t> </a:t>
            </a:r>
            <a:r>
              <a:rPr lang="en-US" sz="3732" dirty="0" err="1">
                <a:solidFill>
                  <a:srgbClr val="8064A2">
                    <a:lumMod val="50000"/>
                  </a:srgbClr>
                </a:solidFill>
                <a:latin typeface="Calibri" panose="020F0502020204030204" pitchFamily="34" charset="0"/>
                <a:cs typeface="Calibri" panose="020F0502020204030204" pitchFamily="34" charset="0"/>
              </a:rPr>
              <a:t>ắp</a:t>
            </a:r>
            <a:endParaRPr lang="en-US" sz="3732" dirty="0">
              <a:solidFill>
                <a:srgbClr val="8064A2">
                  <a:lumMod val="50000"/>
                </a:srgbClr>
              </a:solidFill>
              <a:latin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A0AABD25-4F72-482B-BE8D-66E4AF7321D8}"/>
              </a:ext>
            </a:extLst>
          </p:cNvPr>
          <p:cNvSpPr txBox="1"/>
          <p:nvPr/>
        </p:nvSpPr>
        <p:spPr>
          <a:xfrm>
            <a:off x="2275939" y="3090269"/>
            <a:ext cx="2961027" cy="666657"/>
          </a:xfrm>
          <a:prstGeom prst="rect">
            <a:avLst/>
          </a:prstGeom>
          <a:solidFill>
            <a:srgbClr val="FFD347"/>
          </a:solidFill>
        </p:spPr>
        <p:txBody>
          <a:bodyPr wrap="square">
            <a:spAutoFit/>
          </a:bodyPr>
          <a:lstStyle/>
          <a:p>
            <a:pPr algn="ctr" defTabSz="1218804">
              <a:defRPr/>
            </a:pPr>
            <a:r>
              <a:rPr lang="en-US" sz="3732" dirty="0" err="1">
                <a:solidFill>
                  <a:srgbClr val="8064A2">
                    <a:lumMod val="50000"/>
                  </a:srgbClr>
                </a:solidFill>
                <a:latin typeface="Calibri" panose="020F0502020204030204" pitchFamily="34" charset="0"/>
                <a:cs typeface="Calibri" panose="020F0502020204030204" pitchFamily="34" charset="0"/>
              </a:rPr>
              <a:t>trí</a:t>
            </a:r>
            <a:r>
              <a:rPr lang="en-US" sz="3732" dirty="0">
                <a:solidFill>
                  <a:srgbClr val="8064A2">
                    <a:lumMod val="50000"/>
                  </a:srgbClr>
                </a:solidFill>
                <a:latin typeface="Calibri" panose="020F0502020204030204" pitchFamily="34" charset="0"/>
                <a:cs typeface="Calibri" panose="020F0502020204030204" pitchFamily="34" charset="0"/>
              </a:rPr>
              <a:t> </a:t>
            </a:r>
            <a:r>
              <a:rPr lang="en-US" sz="3732" dirty="0" err="1">
                <a:solidFill>
                  <a:srgbClr val="8064A2">
                    <a:lumMod val="50000"/>
                  </a:srgbClr>
                </a:solidFill>
                <a:latin typeface="Calibri" panose="020F0502020204030204" pitchFamily="34" charset="0"/>
                <a:cs typeface="Calibri" panose="020F0502020204030204" pitchFamily="34" charset="0"/>
              </a:rPr>
              <a:t>nhớ</a:t>
            </a:r>
            <a:endParaRPr lang="en-US" sz="3732" dirty="0">
              <a:solidFill>
                <a:srgbClr val="8064A2">
                  <a:lumMod val="50000"/>
                </a:srgb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4807347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down)">
                                      <p:cBhvr>
                                        <p:cTn id="23" dur="580">
                                          <p:stCondLst>
                                            <p:cond delay="0"/>
                                          </p:stCondLst>
                                        </p:cTn>
                                        <p:tgtEl>
                                          <p:spTgt spid="18"/>
                                        </p:tgtEl>
                                      </p:cBhvr>
                                    </p:animEffect>
                                    <p:anim calcmode="lin" valueType="num">
                                      <p:cBhvr>
                                        <p:cTn id="24"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29" dur="26">
                                          <p:stCondLst>
                                            <p:cond delay="650"/>
                                          </p:stCondLst>
                                        </p:cTn>
                                        <p:tgtEl>
                                          <p:spTgt spid="18"/>
                                        </p:tgtEl>
                                      </p:cBhvr>
                                      <p:to x="100000" y="60000"/>
                                    </p:animScale>
                                    <p:animScale>
                                      <p:cBhvr>
                                        <p:cTn id="30" dur="166" decel="50000">
                                          <p:stCondLst>
                                            <p:cond delay="676"/>
                                          </p:stCondLst>
                                        </p:cTn>
                                        <p:tgtEl>
                                          <p:spTgt spid="18"/>
                                        </p:tgtEl>
                                      </p:cBhvr>
                                      <p:to x="100000" y="100000"/>
                                    </p:animScale>
                                    <p:animScale>
                                      <p:cBhvr>
                                        <p:cTn id="31" dur="26">
                                          <p:stCondLst>
                                            <p:cond delay="1312"/>
                                          </p:stCondLst>
                                        </p:cTn>
                                        <p:tgtEl>
                                          <p:spTgt spid="18"/>
                                        </p:tgtEl>
                                      </p:cBhvr>
                                      <p:to x="100000" y="80000"/>
                                    </p:animScale>
                                    <p:animScale>
                                      <p:cBhvr>
                                        <p:cTn id="32" dur="166" decel="50000">
                                          <p:stCondLst>
                                            <p:cond delay="1338"/>
                                          </p:stCondLst>
                                        </p:cTn>
                                        <p:tgtEl>
                                          <p:spTgt spid="18"/>
                                        </p:tgtEl>
                                      </p:cBhvr>
                                      <p:to x="100000" y="100000"/>
                                    </p:animScale>
                                    <p:animScale>
                                      <p:cBhvr>
                                        <p:cTn id="33" dur="26">
                                          <p:stCondLst>
                                            <p:cond delay="1642"/>
                                          </p:stCondLst>
                                        </p:cTn>
                                        <p:tgtEl>
                                          <p:spTgt spid="18"/>
                                        </p:tgtEl>
                                      </p:cBhvr>
                                      <p:to x="100000" y="90000"/>
                                    </p:animScale>
                                    <p:animScale>
                                      <p:cBhvr>
                                        <p:cTn id="34" dur="166" decel="50000">
                                          <p:stCondLst>
                                            <p:cond delay="1668"/>
                                          </p:stCondLst>
                                        </p:cTn>
                                        <p:tgtEl>
                                          <p:spTgt spid="18"/>
                                        </p:tgtEl>
                                      </p:cBhvr>
                                      <p:to x="100000" y="100000"/>
                                    </p:animScale>
                                    <p:animScale>
                                      <p:cBhvr>
                                        <p:cTn id="35" dur="26">
                                          <p:stCondLst>
                                            <p:cond delay="1808"/>
                                          </p:stCondLst>
                                        </p:cTn>
                                        <p:tgtEl>
                                          <p:spTgt spid="18"/>
                                        </p:tgtEl>
                                      </p:cBhvr>
                                      <p:to x="100000" y="95000"/>
                                    </p:animScale>
                                    <p:animScale>
                                      <p:cBhvr>
                                        <p:cTn id="36" dur="166" decel="50000">
                                          <p:stCondLst>
                                            <p:cond delay="1834"/>
                                          </p:stCondLst>
                                        </p:cTn>
                                        <p:tgtEl>
                                          <p:spTgt spid="18"/>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32" presetClass="emph" presetSubtype="0" fill="hold" nodeType="clickEffect">
                                  <p:stCondLst>
                                    <p:cond delay="0"/>
                                  </p:stCondLst>
                                  <p:childTnLst>
                                    <p:animRot by="120000">
                                      <p:cBhvr>
                                        <p:cTn id="40" dur="100" fill="hold">
                                          <p:stCondLst>
                                            <p:cond delay="0"/>
                                          </p:stCondLst>
                                        </p:cTn>
                                        <p:tgtEl>
                                          <p:spTgt spid="8"/>
                                        </p:tgtEl>
                                        <p:attrNameLst>
                                          <p:attrName>r</p:attrName>
                                        </p:attrNameLst>
                                      </p:cBhvr>
                                    </p:animRot>
                                    <p:animRot by="-240000">
                                      <p:cBhvr>
                                        <p:cTn id="41" dur="200" fill="hold">
                                          <p:stCondLst>
                                            <p:cond delay="200"/>
                                          </p:stCondLst>
                                        </p:cTn>
                                        <p:tgtEl>
                                          <p:spTgt spid="8"/>
                                        </p:tgtEl>
                                        <p:attrNameLst>
                                          <p:attrName>r</p:attrName>
                                        </p:attrNameLst>
                                      </p:cBhvr>
                                    </p:animRot>
                                    <p:animRot by="240000">
                                      <p:cBhvr>
                                        <p:cTn id="42" dur="200" fill="hold">
                                          <p:stCondLst>
                                            <p:cond delay="400"/>
                                          </p:stCondLst>
                                        </p:cTn>
                                        <p:tgtEl>
                                          <p:spTgt spid="8"/>
                                        </p:tgtEl>
                                        <p:attrNameLst>
                                          <p:attrName>r</p:attrName>
                                        </p:attrNameLst>
                                      </p:cBhvr>
                                    </p:animRot>
                                    <p:animRot by="-240000">
                                      <p:cBhvr>
                                        <p:cTn id="43" dur="200" fill="hold">
                                          <p:stCondLst>
                                            <p:cond delay="600"/>
                                          </p:stCondLst>
                                        </p:cTn>
                                        <p:tgtEl>
                                          <p:spTgt spid="8"/>
                                        </p:tgtEl>
                                        <p:attrNameLst>
                                          <p:attrName>r</p:attrName>
                                        </p:attrNameLst>
                                      </p:cBhvr>
                                    </p:animRot>
                                    <p:animRot by="120000">
                                      <p:cBhvr>
                                        <p:cTn id="44" dur="200" fill="hold">
                                          <p:stCondLst>
                                            <p:cond delay="800"/>
                                          </p:stCondLst>
                                        </p:cTn>
                                        <p:tgtEl>
                                          <p:spTgt spid="8"/>
                                        </p:tgtEl>
                                        <p:attrNameLst>
                                          <p:attrName>r</p:attrName>
                                        </p:attrNameLst>
                                      </p:cBhvr>
                                    </p:animRot>
                                  </p:childTnLst>
                                </p:cTn>
                              </p:par>
                              <p:par>
                                <p:cTn id="45" presetID="32" presetClass="emph" presetSubtype="0" fill="hold" grpId="1" nodeType="withEffect">
                                  <p:stCondLst>
                                    <p:cond delay="0"/>
                                  </p:stCondLst>
                                  <p:childTnLst>
                                    <p:animRot by="120000">
                                      <p:cBhvr>
                                        <p:cTn id="46" dur="100" fill="hold">
                                          <p:stCondLst>
                                            <p:cond delay="0"/>
                                          </p:stCondLst>
                                        </p:cTn>
                                        <p:tgtEl>
                                          <p:spTgt spid="18"/>
                                        </p:tgtEl>
                                        <p:attrNameLst>
                                          <p:attrName>r</p:attrName>
                                        </p:attrNameLst>
                                      </p:cBhvr>
                                    </p:animRot>
                                    <p:animRot by="-240000">
                                      <p:cBhvr>
                                        <p:cTn id="47" dur="200" fill="hold">
                                          <p:stCondLst>
                                            <p:cond delay="200"/>
                                          </p:stCondLst>
                                        </p:cTn>
                                        <p:tgtEl>
                                          <p:spTgt spid="18"/>
                                        </p:tgtEl>
                                        <p:attrNameLst>
                                          <p:attrName>r</p:attrName>
                                        </p:attrNameLst>
                                      </p:cBhvr>
                                    </p:animRot>
                                    <p:animRot by="240000">
                                      <p:cBhvr>
                                        <p:cTn id="48" dur="200" fill="hold">
                                          <p:stCondLst>
                                            <p:cond delay="400"/>
                                          </p:stCondLst>
                                        </p:cTn>
                                        <p:tgtEl>
                                          <p:spTgt spid="18"/>
                                        </p:tgtEl>
                                        <p:attrNameLst>
                                          <p:attrName>r</p:attrName>
                                        </p:attrNameLst>
                                      </p:cBhvr>
                                    </p:animRot>
                                    <p:animRot by="-240000">
                                      <p:cBhvr>
                                        <p:cTn id="49" dur="200" fill="hold">
                                          <p:stCondLst>
                                            <p:cond delay="600"/>
                                          </p:stCondLst>
                                        </p:cTn>
                                        <p:tgtEl>
                                          <p:spTgt spid="18"/>
                                        </p:tgtEl>
                                        <p:attrNameLst>
                                          <p:attrName>r</p:attrName>
                                        </p:attrNameLst>
                                      </p:cBhvr>
                                    </p:animRot>
                                    <p:animRot by="120000">
                                      <p:cBhvr>
                                        <p:cTn id="50" dur="200" fill="hold">
                                          <p:stCondLst>
                                            <p:cond delay="800"/>
                                          </p:stCondLst>
                                        </p:cTn>
                                        <p:tgtEl>
                                          <p:spTgt spid="18"/>
                                        </p:tgtEl>
                                        <p:attrNameLst>
                                          <p:attrName>r</p:attrName>
                                        </p:attrNameLst>
                                      </p:cBhvr>
                                    </p:animRo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8" grpId="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75000"/>
            </a:schemeClr>
          </a:fgClr>
          <a:bgClr>
            <a:srgbClr val="FFFF99"/>
          </a:bgClr>
        </a:pattFill>
        <a:effectLst/>
      </p:bgPr>
    </p:bg>
    <p:spTree>
      <p:nvGrpSpPr>
        <p:cNvPr id="1" name=""/>
        <p:cNvGrpSpPr/>
        <p:nvPr/>
      </p:nvGrpSpPr>
      <p:grpSpPr>
        <a:xfrm>
          <a:off x="0" y="0"/>
          <a:ext cx="0" cy="0"/>
          <a:chOff x="0" y="0"/>
          <a:chExt cx="0" cy="0"/>
        </a:xfrm>
      </p:grpSpPr>
      <p:pic>
        <p:nvPicPr>
          <p:cNvPr id="20"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tretch>
            <a:fillRect/>
          </a:stretch>
        </p:blipFill>
        <p:spPr bwMode="auto">
          <a:xfrm>
            <a:off x="197976" y="165645"/>
            <a:ext cx="11796049" cy="6104821"/>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43" name="Picture 3">
            <a:extLst>
              <a:ext uri="{FF2B5EF4-FFF2-40B4-BE49-F238E27FC236}">
                <a16:creationId xmlns:a16="http://schemas.microsoft.com/office/drawing/2014/main" id="{D3664AAF-3D7A-45A0-AFB8-B9D4409161F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rot="20343892" flipH="1">
            <a:off x="9564030" y="-59353"/>
            <a:ext cx="2913325" cy="2913325"/>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组合 12">
            <a:extLst>
              <a:ext uri="{FF2B5EF4-FFF2-40B4-BE49-F238E27FC236}">
                <a16:creationId xmlns:a16="http://schemas.microsoft.com/office/drawing/2014/main" id="{D63EC130-952A-4CC2-A5AB-33FF6835064F}"/>
              </a:ext>
            </a:extLst>
          </p:cNvPr>
          <p:cNvGrpSpPr/>
          <p:nvPr/>
        </p:nvGrpSpPr>
        <p:grpSpPr>
          <a:xfrm>
            <a:off x="3600493" y="194687"/>
            <a:ext cx="5483041" cy="1434841"/>
            <a:chOff x="1828800" y="932844"/>
            <a:chExt cx="8382000" cy="4992311"/>
          </a:xfrm>
          <a:effectLst>
            <a:outerShdw blurRad="50800" dist="38100" dir="5400000" algn="t" rotWithShape="0">
              <a:prstClr val="black">
                <a:alpha val="40000"/>
              </a:prstClr>
            </a:outerShdw>
          </a:effectLst>
        </p:grpSpPr>
        <p:sp>
          <p:nvSpPr>
            <p:cNvPr id="14" name="圆角矩形 16">
              <a:extLst>
                <a:ext uri="{FF2B5EF4-FFF2-40B4-BE49-F238E27FC236}">
                  <a16:creationId xmlns:a16="http://schemas.microsoft.com/office/drawing/2014/main" id="{E5913330-4646-459F-A00C-8B8A1B6DC54D}"/>
                </a:ext>
              </a:extLst>
            </p:cNvPr>
            <p:cNvSpPr/>
            <p:nvPr/>
          </p:nvSpPr>
          <p:spPr>
            <a:xfrm flipV="1">
              <a:off x="1828800" y="932844"/>
              <a:ext cx="8382000" cy="4992311"/>
            </a:xfrm>
            <a:prstGeom prst="roundRect">
              <a:avLst>
                <a:gd name="adj" fmla="val 83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endParaRPr lang="zh-CN" altLang="en-US" sz="2399">
                <a:solidFill>
                  <a:prstClr val="white"/>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5" name="圆角矩形 17">
              <a:extLst>
                <a:ext uri="{FF2B5EF4-FFF2-40B4-BE49-F238E27FC236}">
                  <a16:creationId xmlns:a16="http://schemas.microsoft.com/office/drawing/2014/main" id="{42D2270F-C0EE-461C-A1BE-6708E5042CB0}"/>
                </a:ext>
              </a:extLst>
            </p:cNvPr>
            <p:cNvSpPr/>
            <p:nvPr/>
          </p:nvSpPr>
          <p:spPr>
            <a:xfrm flipV="1">
              <a:off x="1930550" y="1007531"/>
              <a:ext cx="8178500" cy="4842936"/>
            </a:xfrm>
            <a:prstGeom prst="roundRect">
              <a:avLst>
                <a:gd name="adj" fmla="val 8395"/>
              </a:avLst>
            </a:prstGeom>
            <a:noFill/>
            <a:ln>
              <a:solidFill>
                <a:srgbClr val="F2DC8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endParaRPr lang="zh-CN" altLang="en-US" sz="2399">
                <a:solidFill>
                  <a:prstClr val="white"/>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sp>
        <p:nvSpPr>
          <p:cNvPr id="16" name="TextBox 15">
            <a:extLst>
              <a:ext uri="{FF2B5EF4-FFF2-40B4-BE49-F238E27FC236}">
                <a16:creationId xmlns:a16="http://schemas.microsoft.com/office/drawing/2014/main" id="{2FBB1CDF-2CA1-4F56-85A0-8E1CCF9AF337}"/>
              </a:ext>
            </a:extLst>
          </p:cNvPr>
          <p:cNvSpPr txBox="1"/>
          <p:nvPr/>
        </p:nvSpPr>
        <p:spPr>
          <a:xfrm>
            <a:off x="2900539" y="617850"/>
            <a:ext cx="6882948" cy="748666"/>
          </a:xfrm>
          <a:prstGeom prst="rect">
            <a:avLst/>
          </a:prstGeom>
          <a:noFill/>
        </p:spPr>
        <p:txBody>
          <a:bodyPr wrap="square" rtlCol="0">
            <a:spAutoFit/>
          </a:bodyPr>
          <a:lstStyle/>
          <a:p>
            <a:pPr algn="ctr" defTabSz="1218804">
              <a:defRPr/>
            </a:pPr>
            <a:r>
              <a:rPr lang="en-US" sz="4265" b="1" dirty="0" err="1">
                <a:solidFill>
                  <a:srgbClr val="C0504D">
                    <a:lumMod val="75000"/>
                  </a:srgbClr>
                </a:solidFill>
                <a:latin typeface="+mj-lt"/>
                <a:ea typeface="字魂59号-创粗黑"/>
              </a:rPr>
              <a:t>Lưu</a:t>
            </a:r>
            <a:r>
              <a:rPr lang="en-US" sz="4265" b="1" dirty="0">
                <a:solidFill>
                  <a:srgbClr val="C0504D">
                    <a:lumMod val="75000"/>
                  </a:srgbClr>
                </a:solidFill>
                <a:latin typeface="+mj-lt"/>
                <a:ea typeface="字魂59号-创粗黑"/>
              </a:rPr>
              <a:t> ý </a:t>
            </a:r>
            <a:r>
              <a:rPr lang="en-US" sz="4265" b="1" dirty="0" err="1">
                <a:solidFill>
                  <a:srgbClr val="C0504D">
                    <a:lumMod val="75000"/>
                  </a:srgbClr>
                </a:solidFill>
                <a:latin typeface="+mj-lt"/>
                <a:ea typeface="字魂59号-创粗黑"/>
              </a:rPr>
              <a:t>khi</a:t>
            </a:r>
            <a:r>
              <a:rPr lang="en-US" sz="4265" b="1" dirty="0">
                <a:solidFill>
                  <a:srgbClr val="C0504D">
                    <a:lumMod val="75000"/>
                  </a:srgbClr>
                </a:solidFill>
                <a:latin typeface="+mj-lt"/>
                <a:ea typeface="字魂59号-创粗黑"/>
              </a:rPr>
              <a:t> </a:t>
            </a:r>
            <a:r>
              <a:rPr lang="en-US" sz="4265" b="1" dirty="0" err="1">
                <a:solidFill>
                  <a:srgbClr val="C0504D">
                    <a:lumMod val="75000"/>
                  </a:srgbClr>
                </a:solidFill>
                <a:latin typeface="+mj-lt"/>
                <a:ea typeface="字魂59号-创粗黑"/>
              </a:rPr>
              <a:t>trình</a:t>
            </a:r>
            <a:r>
              <a:rPr lang="en-US" sz="4265" b="1" dirty="0">
                <a:solidFill>
                  <a:srgbClr val="C0504D">
                    <a:lumMod val="75000"/>
                  </a:srgbClr>
                </a:solidFill>
                <a:latin typeface="+mj-lt"/>
                <a:ea typeface="字魂59号-创粗黑"/>
              </a:rPr>
              <a:t> </a:t>
            </a:r>
            <a:r>
              <a:rPr lang="en-US" sz="4265" b="1" dirty="0" err="1">
                <a:solidFill>
                  <a:srgbClr val="C0504D">
                    <a:lumMod val="75000"/>
                  </a:srgbClr>
                </a:solidFill>
                <a:latin typeface="+mj-lt"/>
                <a:ea typeface="字魂59号-创粗黑"/>
              </a:rPr>
              <a:t>bày</a:t>
            </a:r>
            <a:endParaRPr lang="en-US" sz="4265" b="1" dirty="0">
              <a:solidFill>
                <a:srgbClr val="C0504D">
                  <a:lumMod val="75000"/>
                </a:srgbClr>
              </a:solidFill>
              <a:latin typeface="+mj-lt"/>
              <a:ea typeface="字魂59号-创粗黑"/>
            </a:endParaRPr>
          </a:p>
        </p:txBody>
      </p:sp>
      <p:pic>
        <p:nvPicPr>
          <p:cNvPr id="17" name="图片 22">
            <a:extLst>
              <a:ext uri="{FF2B5EF4-FFF2-40B4-BE49-F238E27FC236}">
                <a16:creationId xmlns:a16="http://schemas.microsoft.com/office/drawing/2014/main" id="{BF391B6F-C44C-4F63-ADE1-819692174EB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14946" y="3445248"/>
            <a:ext cx="2372648" cy="3428378"/>
          </a:xfrm>
          <a:prstGeom prst="rect">
            <a:avLst/>
          </a:prstGeom>
        </p:spPr>
      </p:pic>
      <p:pic>
        <p:nvPicPr>
          <p:cNvPr id="25" name="图片 3">
            <a:extLst>
              <a:ext uri="{FF2B5EF4-FFF2-40B4-BE49-F238E27FC236}">
                <a16:creationId xmlns:a16="http://schemas.microsoft.com/office/drawing/2014/main" id="{1CC3177F-16F4-4EDB-A17F-DFE980FAB56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71840" y="5267153"/>
            <a:ext cx="5989161" cy="4235778"/>
          </a:xfrm>
          <a:prstGeom prst="rect">
            <a:avLst/>
          </a:prstGeom>
        </p:spPr>
      </p:pic>
      <p:pic>
        <p:nvPicPr>
          <p:cNvPr id="27" name="图片 6">
            <a:extLst>
              <a:ext uri="{FF2B5EF4-FFF2-40B4-BE49-F238E27FC236}">
                <a16:creationId xmlns:a16="http://schemas.microsoft.com/office/drawing/2014/main" id="{563B852B-0460-4DE8-A3A5-5B4669B1F39A}"/>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r="62473" b="82004"/>
          <a:stretch/>
        </p:blipFill>
        <p:spPr>
          <a:xfrm>
            <a:off x="11625558" y="-181742"/>
            <a:ext cx="2286933" cy="1645078"/>
          </a:xfrm>
          <a:prstGeom prst="rect">
            <a:avLst/>
          </a:prstGeom>
        </p:spPr>
      </p:pic>
      <p:pic>
        <p:nvPicPr>
          <p:cNvPr id="28" name="Picture 27">
            <a:extLst>
              <a:ext uri="{FF2B5EF4-FFF2-40B4-BE49-F238E27FC236}">
                <a16:creationId xmlns:a16="http://schemas.microsoft.com/office/drawing/2014/main" id="{84FA2E52-FEFB-40BC-8869-E64AED44915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108194" y="96743"/>
            <a:ext cx="1483691" cy="1483691"/>
          </a:xfrm>
          <a:prstGeom prst="rect">
            <a:avLst/>
          </a:prstGeom>
        </p:spPr>
      </p:pic>
      <p:pic>
        <p:nvPicPr>
          <p:cNvPr id="33" name="Picture 32">
            <a:extLst>
              <a:ext uri="{FF2B5EF4-FFF2-40B4-BE49-F238E27FC236}">
                <a16:creationId xmlns:a16="http://schemas.microsoft.com/office/drawing/2014/main" id="{C7847661-7B15-4F97-B16A-FE8C3A406086}"/>
              </a:ext>
            </a:extLst>
          </p:cNvPr>
          <p:cNvPicPr>
            <a:picLocks noChangeAspect="1"/>
          </p:cNvPicPr>
          <p:nvPr/>
        </p:nvPicPr>
        <p:blipFill>
          <a:blip r:embed="rId10"/>
          <a:stretch>
            <a:fillRect/>
          </a:stretch>
        </p:blipFill>
        <p:spPr>
          <a:xfrm>
            <a:off x="3087279" y="1718059"/>
            <a:ext cx="6742138" cy="4259893"/>
          </a:xfrm>
          <a:prstGeom prst="rect">
            <a:avLst/>
          </a:prstGeom>
        </p:spPr>
      </p:pic>
      <p:pic>
        <p:nvPicPr>
          <p:cNvPr id="34" name="Picture 33">
            <a:extLst>
              <a:ext uri="{FF2B5EF4-FFF2-40B4-BE49-F238E27FC236}">
                <a16:creationId xmlns:a16="http://schemas.microsoft.com/office/drawing/2014/main" id="{C897AE4D-5CBF-4538-BB21-B552090D203C}"/>
              </a:ext>
            </a:extLst>
          </p:cNvPr>
          <p:cNvPicPr>
            <a:picLocks noChangeAspect="1"/>
          </p:cNvPicPr>
          <p:nvPr/>
        </p:nvPicPr>
        <p:blipFill>
          <a:blip r:embed="rId11"/>
          <a:stretch>
            <a:fillRect/>
          </a:stretch>
        </p:blipFill>
        <p:spPr>
          <a:xfrm>
            <a:off x="3121597" y="2208888"/>
            <a:ext cx="545456" cy="525500"/>
          </a:xfrm>
          <a:prstGeom prst="rect">
            <a:avLst/>
          </a:prstGeom>
          <a:solidFill>
            <a:srgbClr val="FFFF00"/>
          </a:solidFill>
          <a:ln>
            <a:solidFill>
              <a:srgbClr val="FFFF00"/>
            </a:solidFill>
          </a:ln>
        </p:spPr>
      </p:pic>
      <p:sp>
        <p:nvSpPr>
          <p:cNvPr id="35" name="Rectangle 34">
            <a:extLst>
              <a:ext uri="{FF2B5EF4-FFF2-40B4-BE49-F238E27FC236}">
                <a16:creationId xmlns:a16="http://schemas.microsoft.com/office/drawing/2014/main" id="{C715B0BC-1CFE-434A-81EB-D98976C7FC3E}"/>
              </a:ext>
            </a:extLst>
          </p:cNvPr>
          <p:cNvSpPr/>
          <p:nvPr/>
        </p:nvSpPr>
        <p:spPr>
          <a:xfrm>
            <a:off x="3538201" y="2419642"/>
            <a:ext cx="3687547" cy="420564"/>
          </a:xfrm>
          <a:prstGeom prst="rect">
            <a:avLst/>
          </a:prstGeom>
        </p:spPr>
        <p:txBody>
          <a:bodyPr wrap="square">
            <a:spAutoFit/>
          </a:bodyPr>
          <a:lstStyle/>
          <a:p>
            <a:pPr algn="just" defTabSz="1218804"/>
            <a:r>
              <a:rPr lang="vi-VN" sz="2133" b="1" dirty="0">
                <a:solidFill>
                  <a:srgbClr val="002060"/>
                </a:solidFill>
                <a:latin typeface="HP001 5 hàng" panose="020B0603050302020204" pitchFamily="34" charset="0"/>
                <a:ea typeface="HP001" panose="020B0603050302020204" pitchFamily="34" charset="0"/>
                <a:cs typeface="Calibri" panose="020F0502020204030204" pitchFamily="34" charset="0"/>
              </a:rPr>
              <a:t> Ông Ǉċ có ǟất </a:t>
            </a:r>
            <a:r>
              <a:rPr lang="el-GR" sz="2133" b="1" dirty="0">
                <a:solidFill>
                  <a:srgbClr val="002060"/>
                </a:solidFill>
                <a:latin typeface="HP001 5 hàng" panose="020B0603050302020204" pitchFamily="34" charset="0"/>
                <a:ea typeface="HP001" panose="020B0603050302020204" pitchFamily="34" charset="0"/>
                <a:cs typeface="Calibri" panose="020F0502020204030204" pitchFamily="34" charset="0"/>
              </a:rPr>
              <a:t>ηΗϛ</a:t>
            </a:r>
            <a:r>
              <a:rPr lang="vi-VN" sz="2133" b="1" dirty="0">
                <a:solidFill>
                  <a:srgbClr val="002060"/>
                </a:solidFill>
                <a:latin typeface="HP001 5 hàng" panose="020B0603050302020204" pitchFamily="34" charset="0"/>
                <a:ea typeface="HP001" panose="020B0603050302020204" pitchFamily="34" charset="0"/>
                <a:cs typeface="Calibri" panose="020F0502020204030204" pitchFamily="34" charset="0"/>
              </a:rPr>
              <a:t>u sá</a:t>
            </a:r>
            <a:r>
              <a:rPr lang="el-GR" sz="2133" b="1" dirty="0">
                <a:solidFill>
                  <a:srgbClr val="002060"/>
                </a:solidFill>
                <a:latin typeface="HP001 5 hàng" panose="020B0603050302020204" pitchFamily="34" charset="0"/>
                <a:ea typeface="HP001" panose="020B0603050302020204" pitchFamily="34" charset="0"/>
                <a:cs typeface="Calibri" panose="020F0502020204030204" pitchFamily="34" charset="0"/>
              </a:rPr>
              <a:t>ε</a:t>
            </a:r>
            <a:endParaRPr lang="vi-VN" sz="2133" b="1" dirty="0">
              <a:solidFill>
                <a:srgbClr val="002060"/>
              </a:solidFill>
              <a:latin typeface="HP001 5 hàng" panose="020B0603050302020204" pitchFamily="34" charset="0"/>
              <a:ea typeface="HP001" panose="020B0603050302020204" pitchFamily="34" charset="0"/>
              <a:cs typeface="Calibri" panose="020F0502020204030204" pitchFamily="34" charset="0"/>
            </a:endParaRPr>
          </a:p>
        </p:txBody>
      </p:sp>
      <p:sp>
        <p:nvSpPr>
          <p:cNvPr id="36" name="Google Shape;5317;p41">
            <a:extLst>
              <a:ext uri="{FF2B5EF4-FFF2-40B4-BE49-F238E27FC236}">
                <a16:creationId xmlns:a16="http://schemas.microsoft.com/office/drawing/2014/main" id="{4C020F45-572D-4360-9FAE-5B2E02456298}"/>
              </a:ext>
            </a:extLst>
          </p:cNvPr>
          <p:cNvSpPr txBox="1">
            <a:spLocks/>
          </p:cNvSpPr>
          <p:nvPr/>
        </p:nvSpPr>
        <p:spPr>
          <a:xfrm>
            <a:off x="4168618" y="5313755"/>
            <a:ext cx="4815598" cy="698850"/>
          </a:xfrm>
          <a:prstGeom prst="roundRect">
            <a:avLst/>
          </a:prstGeom>
          <a:solidFill>
            <a:srgbClr val="FAAB36">
              <a:lumMod val="20000"/>
              <a:lumOff val="80000"/>
            </a:srgbClr>
          </a:solidFill>
          <a:ln>
            <a:noFill/>
          </a:ln>
        </p:spPr>
        <p:txBody>
          <a:bodyPr spcFirstLastPara="1" wrap="square" lIns="91397" tIns="91397" rIns="91397" bIns="91397"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defTabSz="914103">
              <a:buClr>
                <a:prstClr val="black"/>
              </a:buClr>
              <a:defRPr/>
            </a:pPr>
            <a:r>
              <a:rPr lang="en-US" sz="3199" kern="0" dirty="0" err="1">
                <a:solidFill>
                  <a:srgbClr val="FD5901"/>
                </a:solidFill>
                <a:latin typeface="Calibri" panose="020F0502020204030204" pitchFamily="34" charset="0"/>
                <a:cs typeface="Calibri" panose="020F0502020204030204" pitchFamily="34" charset="0"/>
              </a:rPr>
              <a:t>Cuối</a:t>
            </a:r>
            <a:r>
              <a:rPr lang="en-US" sz="3199" kern="0" dirty="0">
                <a:solidFill>
                  <a:srgbClr val="FD5901"/>
                </a:solidFill>
                <a:latin typeface="Calibri" panose="020F0502020204030204" pitchFamily="34" charset="0"/>
                <a:cs typeface="Calibri" panose="020F0502020204030204" pitchFamily="34" charset="0"/>
              </a:rPr>
              <a:t> </a:t>
            </a:r>
            <a:r>
              <a:rPr lang="en-US" sz="3199" kern="0" dirty="0" err="1">
                <a:solidFill>
                  <a:srgbClr val="FD5901"/>
                </a:solidFill>
                <a:latin typeface="Calibri" panose="020F0502020204030204" pitchFamily="34" charset="0"/>
                <a:cs typeface="Calibri" panose="020F0502020204030204" pitchFamily="34" charset="0"/>
              </a:rPr>
              <a:t>mỗi</a:t>
            </a:r>
            <a:r>
              <a:rPr lang="en-US" sz="3199" kern="0" dirty="0">
                <a:solidFill>
                  <a:srgbClr val="FD5901"/>
                </a:solidFill>
                <a:latin typeface="Calibri" panose="020F0502020204030204" pitchFamily="34" charset="0"/>
                <a:cs typeface="Calibri" panose="020F0502020204030204" pitchFamily="34" charset="0"/>
              </a:rPr>
              <a:t> </a:t>
            </a:r>
            <a:r>
              <a:rPr lang="en-US" sz="3199" kern="0" dirty="0" err="1">
                <a:solidFill>
                  <a:srgbClr val="FD5901"/>
                </a:solidFill>
                <a:latin typeface="Calibri" panose="020F0502020204030204" pitchFamily="34" charset="0"/>
                <a:cs typeface="Calibri" panose="020F0502020204030204" pitchFamily="34" charset="0"/>
              </a:rPr>
              <a:t>câu</a:t>
            </a:r>
            <a:r>
              <a:rPr lang="en-US" sz="3199" kern="0" dirty="0">
                <a:solidFill>
                  <a:srgbClr val="FD5901"/>
                </a:solidFill>
                <a:latin typeface="Calibri" panose="020F0502020204030204" pitchFamily="34" charset="0"/>
                <a:cs typeface="Calibri" panose="020F0502020204030204" pitchFamily="34" charset="0"/>
              </a:rPr>
              <a:t> </a:t>
            </a:r>
            <a:r>
              <a:rPr lang="en-US" sz="3199" kern="0" dirty="0" err="1">
                <a:solidFill>
                  <a:srgbClr val="FD5901"/>
                </a:solidFill>
                <a:latin typeface="Calibri" panose="020F0502020204030204" pitchFamily="34" charset="0"/>
                <a:cs typeface="Calibri" panose="020F0502020204030204" pitchFamily="34" charset="0"/>
              </a:rPr>
              <a:t>có</a:t>
            </a:r>
            <a:r>
              <a:rPr lang="en-US" sz="3199" kern="0" dirty="0">
                <a:solidFill>
                  <a:srgbClr val="FD5901"/>
                </a:solidFill>
                <a:latin typeface="Calibri" panose="020F0502020204030204" pitchFamily="34" charset="0"/>
                <a:cs typeface="Calibri" panose="020F0502020204030204" pitchFamily="34" charset="0"/>
              </a:rPr>
              <a:t> </a:t>
            </a:r>
            <a:r>
              <a:rPr lang="en-US" sz="3199" kern="0" dirty="0" err="1">
                <a:solidFill>
                  <a:srgbClr val="FD5901"/>
                </a:solidFill>
                <a:latin typeface="Calibri" panose="020F0502020204030204" pitchFamily="34" charset="0"/>
                <a:cs typeface="Calibri" panose="020F0502020204030204" pitchFamily="34" charset="0"/>
              </a:rPr>
              <a:t>dấu</a:t>
            </a:r>
            <a:r>
              <a:rPr lang="en-US" sz="3199" kern="0" dirty="0">
                <a:solidFill>
                  <a:srgbClr val="FD5901"/>
                </a:solidFill>
                <a:latin typeface="Calibri" panose="020F0502020204030204" pitchFamily="34" charset="0"/>
                <a:cs typeface="Calibri" panose="020F0502020204030204" pitchFamily="34" charset="0"/>
              </a:rPr>
              <a:t> </a:t>
            </a:r>
            <a:r>
              <a:rPr lang="en-US" sz="3199" kern="0" dirty="0" err="1">
                <a:solidFill>
                  <a:srgbClr val="FD5901"/>
                </a:solidFill>
                <a:latin typeface="Calibri" panose="020F0502020204030204" pitchFamily="34" charset="0"/>
                <a:cs typeface="Calibri" panose="020F0502020204030204" pitchFamily="34" charset="0"/>
              </a:rPr>
              <a:t>chấm</a:t>
            </a:r>
            <a:endParaRPr lang="vi-VN" sz="3199" kern="0" dirty="0">
              <a:solidFill>
                <a:srgbClr val="FD5901"/>
              </a:solidFill>
              <a:latin typeface="Calibri" panose="020F0502020204030204" pitchFamily="34" charset="0"/>
              <a:cs typeface="Calibri" panose="020F0502020204030204" pitchFamily="34" charset="0"/>
            </a:endParaRPr>
          </a:p>
        </p:txBody>
      </p:sp>
      <p:pic>
        <p:nvPicPr>
          <p:cNvPr id="31" name="Picture 30">
            <a:extLst>
              <a:ext uri="{FF2B5EF4-FFF2-40B4-BE49-F238E27FC236}">
                <a16:creationId xmlns:a16="http://schemas.microsoft.com/office/drawing/2014/main" id="{028B6D3B-E29F-4A40-ABF8-EA44C1CC9C00}"/>
              </a:ext>
            </a:extLst>
          </p:cNvPr>
          <p:cNvPicPr>
            <a:picLocks noChangeAspect="1"/>
          </p:cNvPicPr>
          <p:nvPr/>
        </p:nvPicPr>
        <p:blipFill>
          <a:blip r:embed="rId12"/>
          <a:stretch>
            <a:fillRect/>
          </a:stretch>
        </p:blipFill>
        <p:spPr>
          <a:xfrm>
            <a:off x="1965002" y="2246817"/>
            <a:ext cx="1084457" cy="506081"/>
          </a:xfrm>
          <a:prstGeom prst="rect">
            <a:avLst/>
          </a:prstGeom>
        </p:spPr>
      </p:pic>
      <p:sp>
        <p:nvSpPr>
          <p:cNvPr id="32" name="Rectangle 31">
            <a:extLst>
              <a:ext uri="{FF2B5EF4-FFF2-40B4-BE49-F238E27FC236}">
                <a16:creationId xmlns:a16="http://schemas.microsoft.com/office/drawing/2014/main" id="{DE0E54EF-4A05-48D5-BCFD-2934FD86E07C}"/>
              </a:ext>
            </a:extLst>
          </p:cNvPr>
          <p:cNvSpPr/>
          <p:nvPr/>
        </p:nvSpPr>
        <p:spPr>
          <a:xfrm>
            <a:off x="1031481" y="2665788"/>
            <a:ext cx="2050369" cy="502573"/>
          </a:xfrm>
          <a:prstGeom prst="rect">
            <a:avLst/>
          </a:prstGeom>
        </p:spPr>
        <p:txBody>
          <a:bodyPr wrap="none">
            <a:spAutoFit/>
          </a:bodyPr>
          <a:lstStyle/>
          <a:p>
            <a:pPr defTabSz="1218804"/>
            <a:r>
              <a:rPr lang="en-US" sz="2666" dirty="0" err="1">
                <a:solidFill>
                  <a:srgbClr val="000000"/>
                </a:solidFill>
                <a:effectLst>
                  <a:outerShdw blurRad="38100" dist="38100" dir="2700000" algn="tl">
                    <a:srgbClr val="000000">
                      <a:alpha val="43137"/>
                    </a:srgbClr>
                  </a:outerShdw>
                </a:effectLst>
                <a:latin typeface="Calibri"/>
                <a:ea typeface="微软雅黑"/>
                <a:cs typeface="Calibri" panose="020F0502020204030204" pitchFamily="34" charset="0"/>
              </a:rPr>
              <a:t>Lùi</a:t>
            </a:r>
            <a:r>
              <a:rPr lang="en-US" sz="2666" dirty="0">
                <a:solidFill>
                  <a:srgbClr val="000000"/>
                </a:solidFill>
                <a:effectLst>
                  <a:outerShdw blurRad="38100" dist="38100" dir="2700000" algn="tl">
                    <a:srgbClr val="000000">
                      <a:alpha val="43137"/>
                    </a:srgbClr>
                  </a:outerShdw>
                </a:effectLst>
                <a:latin typeface="Calibri"/>
                <a:ea typeface="微软雅黑"/>
                <a:cs typeface="Calibri" panose="020F0502020204030204" pitchFamily="34" charset="0"/>
              </a:rPr>
              <a:t> </a:t>
            </a:r>
            <a:r>
              <a:rPr lang="en-US" sz="2666" dirty="0" err="1">
                <a:solidFill>
                  <a:srgbClr val="000000"/>
                </a:solidFill>
                <a:effectLst>
                  <a:outerShdw blurRad="38100" dist="38100" dir="2700000" algn="tl">
                    <a:srgbClr val="000000">
                      <a:alpha val="43137"/>
                    </a:srgbClr>
                  </a:outerShdw>
                </a:effectLst>
                <a:latin typeface="Calibri"/>
                <a:ea typeface="微软雅黑"/>
                <a:cs typeface="Calibri" panose="020F0502020204030204" pitchFamily="34" charset="0"/>
              </a:rPr>
              <a:t>vào</a:t>
            </a:r>
            <a:r>
              <a:rPr lang="en-US" sz="2666" dirty="0">
                <a:solidFill>
                  <a:srgbClr val="000000"/>
                </a:solidFill>
                <a:effectLst>
                  <a:outerShdw blurRad="38100" dist="38100" dir="2700000" algn="tl">
                    <a:srgbClr val="000000">
                      <a:alpha val="43137"/>
                    </a:srgbClr>
                  </a:outerShdw>
                </a:effectLst>
                <a:latin typeface="Calibri"/>
                <a:ea typeface="微软雅黑"/>
                <a:cs typeface="Calibri" panose="020F0502020204030204" pitchFamily="34" charset="0"/>
              </a:rPr>
              <a:t> 1 ô </a:t>
            </a:r>
            <a:r>
              <a:rPr lang="en-US" sz="2666" dirty="0" err="1">
                <a:solidFill>
                  <a:srgbClr val="000000"/>
                </a:solidFill>
                <a:effectLst>
                  <a:outerShdw blurRad="38100" dist="38100" dir="2700000" algn="tl">
                    <a:srgbClr val="000000">
                      <a:alpha val="43137"/>
                    </a:srgbClr>
                  </a:outerShdw>
                </a:effectLst>
                <a:latin typeface="Calibri"/>
                <a:ea typeface="微软雅黑"/>
                <a:cs typeface="Calibri" panose="020F0502020204030204" pitchFamily="34" charset="0"/>
              </a:rPr>
              <a:t>ly</a:t>
            </a:r>
            <a:r>
              <a:rPr lang="en-US" sz="2666" dirty="0">
                <a:solidFill>
                  <a:srgbClr val="000000"/>
                </a:solidFill>
                <a:effectLst>
                  <a:outerShdw blurRad="38100" dist="38100" dir="2700000" algn="tl">
                    <a:srgbClr val="000000">
                      <a:alpha val="43137"/>
                    </a:srgbClr>
                  </a:outerShdw>
                </a:effectLst>
                <a:latin typeface="Calibri"/>
                <a:ea typeface="微软雅黑"/>
                <a:cs typeface="Calibri" panose="020F0502020204030204" pitchFamily="34" charset="0"/>
              </a:rPr>
              <a:t> </a:t>
            </a:r>
          </a:p>
        </p:txBody>
      </p:sp>
    </p:spTree>
    <p:extLst>
      <p:ext uri="{BB962C8B-B14F-4D97-AF65-F5344CB8AC3E}">
        <p14:creationId xmlns:p14="http://schemas.microsoft.com/office/powerpoint/2010/main" val="370140300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3"/>
                                        </p:tgtEl>
                                        <p:attrNameLst>
                                          <p:attrName>style.visibility</p:attrName>
                                        </p:attrNameLst>
                                      </p:cBhvr>
                                      <p:to>
                                        <p:strVal val="visible"/>
                                      </p:to>
                                    </p:set>
                                    <p:anim calcmode="lin" valueType="num">
                                      <p:cBhvr additive="base">
                                        <p:cTn id="15" dur="500" fill="hold"/>
                                        <p:tgtEl>
                                          <p:spTgt spid="43"/>
                                        </p:tgtEl>
                                        <p:attrNameLst>
                                          <p:attrName>ppt_x</p:attrName>
                                        </p:attrNameLst>
                                      </p:cBhvr>
                                      <p:tavLst>
                                        <p:tav tm="0">
                                          <p:val>
                                            <p:strVal val="#ppt_x"/>
                                          </p:val>
                                        </p:tav>
                                        <p:tav tm="100000">
                                          <p:val>
                                            <p:strVal val="#ppt_x"/>
                                          </p:val>
                                        </p:tav>
                                      </p:tavLst>
                                    </p:anim>
                                    <p:anim calcmode="lin" valueType="num">
                                      <p:cBhvr additive="base">
                                        <p:cTn id="16"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barn(inVertical)">
                                      <p:cBhvr>
                                        <p:cTn id="21" dur="500"/>
                                        <p:tgtEl>
                                          <p:spTgt spid="31"/>
                                        </p:tgtEl>
                                      </p:cBhvr>
                                    </p:animEffect>
                                  </p:childTnLst>
                                </p:cTn>
                              </p:par>
                            </p:childTnLst>
                          </p:cTn>
                        </p:par>
                        <p:par>
                          <p:cTn id="22" fill="hold">
                            <p:stCondLst>
                              <p:cond delay="500"/>
                            </p:stCondLst>
                            <p:childTnLst>
                              <p:par>
                                <p:cTn id="23" presetID="42" presetClass="entr" presetSubtype="0" fill="hold" grpId="0" nodeType="after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fade">
                                      <p:cBhvr>
                                        <p:cTn id="25" dur="1000"/>
                                        <p:tgtEl>
                                          <p:spTgt spid="32"/>
                                        </p:tgtEl>
                                      </p:cBhvr>
                                    </p:animEffect>
                                    <p:anim calcmode="lin" valueType="num">
                                      <p:cBhvr>
                                        <p:cTn id="26" dur="1000" fill="hold"/>
                                        <p:tgtEl>
                                          <p:spTgt spid="32"/>
                                        </p:tgtEl>
                                        <p:attrNameLst>
                                          <p:attrName>ppt_x</p:attrName>
                                        </p:attrNameLst>
                                      </p:cBhvr>
                                      <p:tavLst>
                                        <p:tav tm="0">
                                          <p:val>
                                            <p:strVal val="#ppt_x"/>
                                          </p:val>
                                        </p:tav>
                                        <p:tav tm="100000">
                                          <p:val>
                                            <p:strVal val="#ppt_x"/>
                                          </p:val>
                                        </p:tav>
                                      </p:tavLst>
                                    </p:anim>
                                    <p:anim calcmode="lin" valueType="num">
                                      <p:cBhvr>
                                        <p:cTn id="27"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wipe(down)">
                                      <p:cBhvr>
                                        <p:cTn id="32" dur="500"/>
                                        <p:tgtEl>
                                          <p:spTgt spid="3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wipe(down)">
                                      <p:cBhvr>
                                        <p:cTn id="37" dur="500"/>
                                        <p:tgtEl>
                                          <p:spTgt spid="35"/>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randombar(horizontal)">
                                      <p:cBhvr>
                                        <p:cTn id="4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35" grpId="0"/>
      <p:bldP spid="36" grpId="0" animBg="1"/>
      <p:bldP spid="3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75000"/>
            </a:schemeClr>
          </a:fgClr>
          <a:bgClr>
            <a:srgbClr val="FFFF99"/>
          </a:bgClr>
        </a:pattFill>
        <a:effectLst/>
      </p:bgPr>
    </p:bg>
    <p:spTree>
      <p:nvGrpSpPr>
        <p:cNvPr id="1" name=""/>
        <p:cNvGrpSpPr/>
        <p:nvPr/>
      </p:nvGrpSpPr>
      <p:grpSpPr>
        <a:xfrm>
          <a:off x="0" y="0"/>
          <a:ext cx="0" cy="0"/>
          <a:chOff x="0" y="0"/>
          <a:chExt cx="0" cy="0"/>
        </a:xfrm>
      </p:grpSpPr>
      <p:pic>
        <p:nvPicPr>
          <p:cNvPr id="20"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tretch>
            <a:fillRect/>
          </a:stretch>
        </p:blipFill>
        <p:spPr bwMode="auto">
          <a:xfrm>
            <a:off x="197976" y="145539"/>
            <a:ext cx="11796049" cy="6104821"/>
          </a:xfrm>
          <a:prstGeom prst="rect">
            <a:avLst/>
          </a:prstGeom>
          <a:noFill/>
          <a:effectLst/>
          <a:extLst>
            <a:ext uri="{909E8E84-426E-40DD-AFC4-6F175D3DCCD1}">
              <a14:hiddenFill xmlns:a14="http://schemas.microsoft.com/office/drawing/2010/main">
                <a:solidFill>
                  <a:srgbClr val="FFFFFF"/>
                </a:solidFill>
              </a14:hiddenFill>
            </a:ext>
          </a:extLst>
        </p:spPr>
      </p:pic>
      <p:grpSp>
        <p:nvGrpSpPr>
          <p:cNvPr id="13" name="组合 12">
            <a:extLst>
              <a:ext uri="{FF2B5EF4-FFF2-40B4-BE49-F238E27FC236}">
                <a16:creationId xmlns:a16="http://schemas.microsoft.com/office/drawing/2014/main" id="{D63EC130-952A-4CC2-A5AB-33FF6835064F}"/>
              </a:ext>
            </a:extLst>
          </p:cNvPr>
          <p:cNvGrpSpPr/>
          <p:nvPr/>
        </p:nvGrpSpPr>
        <p:grpSpPr>
          <a:xfrm>
            <a:off x="3600493" y="194687"/>
            <a:ext cx="5483041" cy="1434841"/>
            <a:chOff x="1828800" y="932844"/>
            <a:chExt cx="8382000" cy="4992311"/>
          </a:xfrm>
          <a:effectLst>
            <a:outerShdw blurRad="50800" dist="38100" dir="5400000" algn="t" rotWithShape="0">
              <a:prstClr val="black">
                <a:alpha val="40000"/>
              </a:prstClr>
            </a:outerShdw>
          </a:effectLst>
        </p:grpSpPr>
        <p:sp>
          <p:nvSpPr>
            <p:cNvPr id="14" name="圆角矩形 16">
              <a:extLst>
                <a:ext uri="{FF2B5EF4-FFF2-40B4-BE49-F238E27FC236}">
                  <a16:creationId xmlns:a16="http://schemas.microsoft.com/office/drawing/2014/main" id="{E5913330-4646-459F-A00C-8B8A1B6DC54D}"/>
                </a:ext>
              </a:extLst>
            </p:cNvPr>
            <p:cNvSpPr/>
            <p:nvPr/>
          </p:nvSpPr>
          <p:spPr>
            <a:xfrm flipV="1">
              <a:off x="1828800" y="932844"/>
              <a:ext cx="8382000" cy="4992311"/>
            </a:xfrm>
            <a:prstGeom prst="roundRect">
              <a:avLst>
                <a:gd name="adj" fmla="val 83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defRPr/>
              </a:pPr>
              <a:endParaRPr lang="zh-CN" altLang="en-US" sz="2399">
                <a:solidFill>
                  <a:prstClr val="white"/>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5" name="圆角矩形 17">
              <a:extLst>
                <a:ext uri="{FF2B5EF4-FFF2-40B4-BE49-F238E27FC236}">
                  <a16:creationId xmlns:a16="http://schemas.microsoft.com/office/drawing/2014/main" id="{42D2270F-C0EE-461C-A1BE-6708E5042CB0}"/>
                </a:ext>
              </a:extLst>
            </p:cNvPr>
            <p:cNvSpPr/>
            <p:nvPr/>
          </p:nvSpPr>
          <p:spPr>
            <a:xfrm flipV="1">
              <a:off x="1930550" y="1007531"/>
              <a:ext cx="8178500" cy="4842936"/>
            </a:xfrm>
            <a:prstGeom prst="roundRect">
              <a:avLst>
                <a:gd name="adj" fmla="val 8395"/>
              </a:avLst>
            </a:prstGeom>
            <a:noFill/>
            <a:ln>
              <a:solidFill>
                <a:srgbClr val="F2DC8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defRPr/>
              </a:pPr>
              <a:endParaRPr lang="zh-CN" altLang="en-US" sz="2399">
                <a:solidFill>
                  <a:prstClr val="white"/>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sp>
        <p:nvSpPr>
          <p:cNvPr id="16" name="TextBox 15">
            <a:extLst>
              <a:ext uri="{FF2B5EF4-FFF2-40B4-BE49-F238E27FC236}">
                <a16:creationId xmlns:a16="http://schemas.microsoft.com/office/drawing/2014/main" id="{2FBB1CDF-2CA1-4F56-85A0-8E1CCF9AF337}"/>
              </a:ext>
            </a:extLst>
          </p:cNvPr>
          <p:cNvSpPr txBox="1"/>
          <p:nvPr/>
        </p:nvSpPr>
        <p:spPr>
          <a:xfrm>
            <a:off x="2807719" y="318472"/>
            <a:ext cx="6882948" cy="1405000"/>
          </a:xfrm>
          <a:prstGeom prst="rect">
            <a:avLst/>
          </a:prstGeom>
          <a:noFill/>
        </p:spPr>
        <p:txBody>
          <a:bodyPr wrap="square" rtlCol="0">
            <a:spAutoFit/>
          </a:bodyPr>
          <a:lstStyle/>
          <a:p>
            <a:pPr algn="ctr" defTabSz="1218804">
              <a:defRPr/>
            </a:pPr>
            <a:r>
              <a:rPr lang="en-US" sz="4265" b="1" dirty="0" err="1">
                <a:solidFill>
                  <a:srgbClr val="C0504D">
                    <a:lumMod val="75000"/>
                  </a:srgbClr>
                </a:solidFill>
                <a:latin typeface="Arial-Rounded" panose="020B0500000000000000" pitchFamily="34" charset="0"/>
                <a:ea typeface="Arial-Rounded" panose="020B0500000000000000" pitchFamily="34" charset="0"/>
                <a:cs typeface="Arial-Rounded" panose="020B0500000000000000" pitchFamily="34" charset="0"/>
              </a:rPr>
              <a:t>Lưu</a:t>
            </a:r>
            <a:r>
              <a:rPr lang="en-US" sz="4265" b="1" dirty="0">
                <a:solidFill>
                  <a:srgbClr val="C0504D">
                    <a:lumMod val="75000"/>
                  </a:srgbClr>
                </a:solidFill>
                <a:latin typeface="Arial-Rounded" panose="020B0500000000000000" pitchFamily="34" charset="0"/>
                <a:ea typeface="Arial-Rounded" panose="020B0500000000000000" pitchFamily="34" charset="0"/>
                <a:cs typeface="Arial-Rounded" panose="020B0500000000000000" pitchFamily="34" charset="0"/>
              </a:rPr>
              <a:t> ý </a:t>
            </a:r>
            <a:r>
              <a:rPr lang="en-US" sz="4265" b="1" dirty="0" err="1">
                <a:solidFill>
                  <a:srgbClr val="C0504D">
                    <a:lumMod val="75000"/>
                  </a:srgbClr>
                </a:solidFill>
                <a:latin typeface="Arial-Rounded" panose="020B0500000000000000" pitchFamily="34" charset="0"/>
                <a:ea typeface="Arial-Rounded" panose="020B0500000000000000" pitchFamily="34" charset="0"/>
                <a:cs typeface="Arial-Rounded" panose="020B0500000000000000" pitchFamily="34" charset="0"/>
              </a:rPr>
              <a:t>tư</a:t>
            </a:r>
            <a:r>
              <a:rPr lang="en-US" sz="4265" b="1" dirty="0">
                <a:solidFill>
                  <a:srgbClr val="C0504D">
                    <a:lumMod val="75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4265" b="1" dirty="0" err="1">
                <a:solidFill>
                  <a:srgbClr val="C0504D">
                    <a:lumMod val="75000"/>
                  </a:srgbClr>
                </a:solidFill>
                <a:latin typeface="Arial-Rounded" panose="020B0500000000000000" pitchFamily="34" charset="0"/>
                <a:ea typeface="Arial-Rounded" panose="020B0500000000000000" pitchFamily="34" charset="0"/>
                <a:cs typeface="Arial-Rounded" panose="020B0500000000000000" pitchFamily="34" charset="0"/>
              </a:rPr>
              <a:t>thế</a:t>
            </a:r>
            <a:r>
              <a:rPr lang="en-US" sz="4265" b="1" dirty="0">
                <a:solidFill>
                  <a:srgbClr val="C0504D">
                    <a:lumMod val="75000"/>
                  </a:srgbClr>
                </a:solidFill>
                <a:latin typeface="Arial-Rounded" panose="020B0500000000000000" pitchFamily="34" charset="0"/>
                <a:ea typeface="Arial-Rounded" panose="020B0500000000000000" pitchFamily="34" charset="0"/>
                <a:cs typeface="Arial-Rounded" panose="020B0500000000000000" pitchFamily="34" charset="0"/>
              </a:rPr>
              <a:t> </a:t>
            </a:r>
          </a:p>
          <a:p>
            <a:pPr algn="ctr" defTabSz="1218804">
              <a:defRPr/>
            </a:pPr>
            <a:r>
              <a:rPr lang="en-US" sz="4265" b="1" dirty="0" err="1">
                <a:solidFill>
                  <a:srgbClr val="C0504D">
                    <a:lumMod val="75000"/>
                  </a:srgbClr>
                </a:solidFill>
                <a:latin typeface="Arial-Rounded" panose="020B0500000000000000" pitchFamily="34" charset="0"/>
                <a:ea typeface="Arial-Rounded" panose="020B0500000000000000" pitchFamily="34" charset="0"/>
                <a:cs typeface="Arial-Rounded" panose="020B0500000000000000" pitchFamily="34" charset="0"/>
              </a:rPr>
              <a:t>viết</a:t>
            </a:r>
            <a:r>
              <a:rPr lang="en-US" sz="4265" b="1" dirty="0">
                <a:solidFill>
                  <a:srgbClr val="C0504D">
                    <a:lumMod val="75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4265" b="1" dirty="0" err="1">
                <a:solidFill>
                  <a:srgbClr val="C0504D">
                    <a:lumMod val="75000"/>
                  </a:srgbClr>
                </a:solidFill>
                <a:latin typeface="Arial-Rounded" panose="020B0500000000000000" pitchFamily="34" charset="0"/>
                <a:ea typeface="Arial-Rounded" panose="020B0500000000000000" pitchFamily="34" charset="0"/>
                <a:cs typeface="Arial-Rounded" panose="020B0500000000000000" pitchFamily="34" charset="0"/>
              </a:rPr>
              <a:t>bài</a:t>
            </a:r>
            <a:endParaRPr lang="en-US" sz="4265" b="1" dirty="0">
              <a:solidFill>
                <a:srgbClr val="C0504D">
                  <a:lumMod val="75000"/>
                </a:srgbClr>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TextBox 25">
            <a:extLst>
              <a:ext uri="{FF2B5EF4-FFF2-40B4-BE49-F238E27FC236}">
                <a16:creationId xmlns:a16="http://schemas.microsoft.com/office/drawing/2014/main" id="{B5B7B1A0-27DB-435B-8D48-3C64397B5987}"/>
              </a:ext>
            </a:extLst>
          </p:cNvPr>
          <p:cNvSpPr txBox="1"/>
          <p:nvPr/>
        </p:nvSpPr>
        <p:spPr>
          <a:xfrm>
            <a:off x="1007438" y="2017428"/>
            <a:ext cx="5744014" cy="584647"/>
          </a:xfrm>
          <a:custGeom>
            <a:avLst/>
            <a:gdLst>
              <a:gd name="connsiteX0" fmla="*/ 0 w 5744014"/>
              <a:gd name="connsiteY0" fmla="*/ 0 h 584647"/>
              <a:gd name="connsiteX1" fmla="*/ 580784 w 5744014"/>
              <a:gd name="connsiteY1" fmla="*/ 0 h 584647"/>
              <a:gd name="connsiteX2" fmla="*/ 1219007 w 5744014"/>
              <a:gd name="connsiteY2" fmla="*/ 0 h 584647"/>
              <a:gd name="connsiteX3" fmla="*/ 1742351 w 5744014"/>
              <a:gd name="connsiteY3" fmla="*/ 0 h 584647"/>
              <a:gd name="connsiteX4" fmla="*/ 2265694 w 5744014"/>
              <a:gd name="connsiteY4" fmla="*/ 0 h 584647"/>
              <a:gd name="connsiteX5" fmla="*/ 2731598 w 5744014"/>
              <a:gd name="connsiteY5" fmla="*/ 0 h 584647"/>
              <a:gd name="connsiteX6" fmla="*/ 3312381 w 5744014"/>
              <a:gd name="connsiteY6" fmla="*/ 0 h 584647"/>
              <a:gd name="connsiteX7" fmla="*/ 4065485 w 5744014"/>
              <a:gd name="connsiteY7" fmla="*/ 0 h 584647"/>
              <a:gd name="connsiteX8" fmla="*/ 4703709 w 5744014"/>
              <a:gd name="connsiteY8" fmla="*/ 0 h 584647"/>
              <a:gd name="connsiteX9" fmla="*/ 5169613 w 5744014"/>
              <a:gd name="connsiteY9" fmla="*/ 0 h 584647"/>
              <a:gd name="connsiteX10" fmla="*/ 5744014 w 5744014"/>
              <a:gd name="connsiteY10" fmla="*/ 0 h 584647"/>
              <a:gd name="connsiteX11" fmla="*/ 5744014 w 5744014"/>
              <a:gd name="connsiteY11" fmla="*/ 584647 h 584647"/>
              <a:gd name="connsiteX12" fmla="*/ 5220671 w 5744014"/>
              <a:gd name="connsiteY12" fmla="*/ 584647 h 584647"/>
              <a:gd name="connsiteX13" fmla="*/ 4697327 w 5744014"/>
              <a:gd name="connsiteY13" fmla="*/ 584647 h 584647"/>
              <a:gd name="connsiteX14" fmla="*/ 4231424 w 5744014"/>
              <a:gd name="connsiteY14" fmla="*/ 584647 h 584647"/>
              <a:gd name="connsiteX15" fmla="*/ 3650640 w 5744014"/>
              <a:gd name="connsiteY15" fmla="*/ 584647 h 584647"/>
              <a:gd name="connsiteX16" fmla="*/ 3127297 w 5744014"/>
              <a:gd name="connsiteY16" fmla="*/ 584647 h 584647"/>
              <a:gd name="connsiteX17" fmla="*/ 2546513 w 5744014"/>
              <a:gd name="connsiteY17" fmla="*/ 584647 h 584647"/>
              <a:gd name="connsiteX18" fmla="*/ 2023169 w 5744014"/>
              <a:gd name="connsiteY18" fmla="*/ 584647 h 584647"/>
              <a:gd name="connsiteX19" fmla="*/ 1499826 w 5744014"/>
              <a:gd name="connsiteY19" fmla="*/ 584647 h 584647"/>
              <a:gd name="connsiteX20" fmla="*/ 976482 w 5744014"/>
              <a:gd name="connsiteY20" fmla="*/ 584647 h 584647"/>
              <a:gd name="connsiteX21" fmla="*/ 0 w 5744014"/>
              <a:gd name="connsiteY21" fmla="*/ 584647 h 584647"/>
              <a:gd name="connsiteX22" fmla="*/ 0 w 5744014"/>
              <a:gd name="connsiteY22" fmla="*/ 0 h 58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744014" h="584647" fill="none" extrusionOk="0">
                <a:moveTo>
                  <a:pt x="0" y="0"/>
                </a:moveTo>
                <a:cubicBezTo>
                  <a:pt x="188159" y="1016"/>
                  <a:pt x="304067" y="15190"/>
                  <a:pt x="580784" y="0"/>
                </a:cubicBezTo>
                <a:cubicBezTo>
                  <a:pt x="857501" y="-15190"/>
                  <a:pt x="972424" y="-24395"/>
                  <a:pt x="1219007" y="0"/>
                </a:cubicBezTo>
                <a:cubicBezTo>
                  <a:pt x="1465590" y="24395"/>
                  <a:pt x="1482439" y="-14199"/>
                  <a:pt x="1742351" y="0"/>
                </a:cubicBezTo>
                <a:cubicBezTo>
                  <a:pt x="2002263" y="14199"/>
                  <a:pt x="2154527" y="11933"/>
                  <a:pt x="2265694" y="0"/>
                </a:cubicBezTo>
                <a:cubicBezTo>
                  <a:pt x="2376861" y="-11933"/>
                  <a:pt x="2637425" y="-3895"/>
                  <a:pt x="2731598" y="0"/>
                </a:cubicBezTo>
                <a:cubicBezTo>
                  <a:pt x="2825771" y="3895"/>
                  <a:pt x="3166159" y="4841"/>
                  <a:pt x="3312381" y="0"/>
                </a:cubicBezTo>
                <a:cubicBezTo>
                  <a:pt x="3458603" y="-4841"/>
                  <a:pt x="3742727" y="-14042"/>
                  <a:pt x="4065485" y="0"/>
                </a:cubicBezTo>
                <a:cubicBezTo>
                  <a:pt x="4388243" y="14042"/>
                  <a:pt x="4498033" y="-31135"/>
                  <a:pt x="4703709" y="0"/>
                </a:cubicBezTo>
                <a:cubicBezTo>
                  <a:pt x="4909385" y="31135"/>
                  <a:pt x="5075526" y="-4950"/>
                  <a:pt x="5169613" y="0"/>
                </a:cubicBezTo>
                <a:cubicBezTo>
                  <a:pt x="5263700" y="4950"/>
                  <a:pt x="5601777" y="6753"/>
                  <a:pt x="5744014" y="0"/>
                </a:cubicBezTo>
                <a:cubicBezTo>
                  <a:pt x="5735554" y="207689"/>
                  <a:pt x="5716050" y="411388"/>
                  <a:pt x="5744014" y="584647"/>
                </a:cubicBezTo>
                <a:cubicBezTo>
                  <a:pt x="5487474" y="602888"/>
                  <a:pt x="5443060" y="570886"/>
                  <a:pt x="5220671" y="584647"/>
                </a:cubicBezTo>
                <a:cubicBezTo>
                  <a:pt x="4998282" y="598408"/>
                  <a:pt x="4941371" y="603798"/>
                  <a:pt x="4697327" y="584647"/>
                </a:cubicBezTo>
                <a:cubicBezTo>
                  <a:pt x="4453283" y="565496"/>
                  <a:pt x="4391434" y="578838"/>
                  <a:pt x="4231424" y="584647"/>
                </a:cubicBezTo>
                <a:cubicBezTo>
                  <a:pt x="4071414" y="590456"/>
                  <a:pt x="3919187" y="607230"/>
                  <a:pt x="3650640" y="584647"/>
                </a:cubicBezTo>
                <a:cubicBezTo>
                  <a:pt x="3382093" y="562064"/>
                  <a:pt x="3306658" y="578299"/>
                  <a:pt x="3127297" y="584647"/>
                </a:cubicBezTo>
                <a:cubicBezTo>
                  <a:pt x="2947936" y="590995"/>
                  <a:pt x="2827093" y="596804"/>
                  <a:pt x="2546513" y="584647"/>
                </a:cubicBezTo>
                <a:cubicBezTo>
                  <a:pt x="2265933" y="572490"/>
                  <a:pt x="2138855" y="577719"/>
                  <a:pt x="2023169" y="584647"/>
                </a:cubicBezTo>
                <a:cubicBezTo>
                  <a:pt x="1907483" y="591575"/>
                  <a:pt x="1646630" y="601758"/>
                  <a:pt x="1499826" y="584647"/>
                </a:cubicBezTo>
                <a:cubicBezTo>
                  <a:pt x="1353022" y="567536"/>
                  <a:pt x="1221709" y="564095"/>
                  <a:pt x="976482" y="584647"/>
                </a:cubicBezTo>
                <a:cubicBezTo>
                  <a:pt x="731255" y="605199"/>
                  <a:pt x="481181" y="548650"/>
                  <a:pt x="0" y="584647"/>
                </a:cubicBezTo>
                <a:cubicBezTo>
                  <a:pt x="-20567" y="437630"/>
                  <a:pt x="-11379" y="136153"/>
                  <a:pt x="0" y="0"/>
                </a:cubicBezTo>
                <a:close/>
              </a:path>
              <a:path w="5744014" h="584647" stroke="0" extrusionOk="0">
                <a:moveTo>
                  <a:pt x="0" y="0"/>
                </a:moveTo>
                <a:cubicBezTo>
                  <a:pt x="154654" y="9051"/>
                  <a:pt x="326225" y="12133"/>
                  <a:pt x="580784" y="0"/>
                </a:cubicBezTo>
                <a:cubicBezTo>
                  <a:pt x="835343" y="-12133"/>
                  <a:pt x="887490" y="-20986"/>
                  <a:pt x="1161567" y="0"/>
                </a:cubicBezTo>
                <a:cubicBezTo>
                  <a:pt x="1435644" y="20986"/>
                  <a:pt x="1483609" y="-2123"/>
                  <a:pt x="1684911" y="0"/>
                </a:cubicBezTo>
                <a:cubicBezTo>
                  <a:pt x="1886213" y="2123"/>
                  <a:pt x="2025880" y="7158"/>
                  <a:pt x="2150814" y="0"/>
                </a:cubicBezTo>
                <a:cubicBezTo>
                  <a:pt x="2275748" y="-7158"/>
                  <a:pt x="2629372" y="-8338"/>
                  <a:pt x="2903918" y="0"/>
                </a:cubicBezTo>
                <a:cubicBezTo>
                  <a:pt x="3178464" y="8338"/>
                  <a:pt x="3361255" y="-877"/>
                  <a:pt x="3599582" y="0"/>
                </a:cubicBezTo>
                <a:cubicBezTo>
                  <a:pt x="3837909" y="877"/>
                  <a:pt x="3996222" y="6928"/>
                  <a:pt x="4180366" y="0"/>
                </a:cubicBezTo>
                <a:cubicBezTo>
                  <a:pt x="4364510" y="-6928"/>
                  <a:pt x="4692670" y="-11008"/>
                  <a:pt x="4876030" y="0"/>
                </a:cubicBezTo>
                <a:cubicBezTo>
                  <a:pt x="5059390" y="11008"/>
                  <a:pt x="5519017" y="-32592"/>
                  <a:pt x="5744014" y="0"/>
                </a:cubicBezTo>
                <a:cubicBezTo>
                  <a:pt x="5744416" y="201051"/>
                  <a:pt x="5715164" y="392571"/>
                  <a:pt x="5744014" y="584647"/>
                </a:cubicBezTo>
                <a:cubicBezTo>
                  <a:pt x="5440729" y="569227"/>
                  <a:pt x="5332070" y="611893"/>
                  <a:pt x="5105790" y="584647"/>
                </a:cubicBezTo>
                <a:cubicBezTo>
                  <a:pt x="4879510" y="557401"/>
                  <a:pt x="4588351" y="557169"/>
                  <a:pt x="4352686" y="584647"/>
                </a:cubicBezTo>
                <a:cubicBezTo>
                  <a:pt x="4117021" y="612125"/>
                  <a:pt x="3939697" y="580392"/>
                  <a:pt x="3829343" y="584647"/>
                </a:cubicBezTo>
                <a:cubicBezTo>
                  <a:pt x="3718989" y="588902"/>
                  <a:pt x="3343734" y="610426"/>
                  <a:pt x="3133679" y="584647"/>
                </a:cubicBezTo>
                <a:cubicBezTo>
                  <a:pt x="2923624" y="558868"/>
                  <a:pt x="2802194" y="598384"/>
                  <a:pt x="2552895" y="584647"/>
                </a:cubicBezTo>
                <a:cubicBezTo>
                  <a:pt x="2303596" y="570910"/>
                  <a:pt x="2137233" y="563329"/>
                  <a:pt x="1799791" y="584647"/>
                </a:cubicBezTo>
                <a:cubicBezTo>
                  <a:pt x="1462349" y="605965"/>
                  <a:pt x="1275998" y="574914"/>
                  <a:pt x="1104127" y="584647"/>
                </a:cubicBezTo>
                <a:cubicBezTo>
                  <a:pt x="932256" y="594380"/>
                  <a:pt x="403040" y="592052"/>
                  <a:pt x="0" y="584647"/>
                </a:cubicBezTo>
                <a:cubicBezTo>
                  <a:pt x="-28719" y="360329"/>
                  <a:pt x="19463" y="125916"/>
                  <a:pt x="0" y="0"/>
                </a:cubicBezTo>
                <a:close/>
              </a:path>
            </a:pathLst>
          </a:custGeom>
          <a:solidFill>
            <a:schemeClr val="accent2">
              <a:lumMod val="40000"/>
              <a:lumOff val="60000"/>
            </a:schemeClr>
          </a:solidFill>
          <a:ln>
            <a:solidFill>
              <a:schemeClr val="tx1"/>
            </a:solidFill>
            <a:prstDash val="dash"/>
            <a:extLst>
              <a:ext uri="{C807C97D-BFC1-408E-A445-0C87EB9F89A2}">
                <ask:lineSketchStyleProps xmlns:ask="http://schemas.microsoft.com/office/drawing/2018/sketchyshapes" sd="4025159851">
                  <a:prstGeom prst="rect">
                    <a:avLst/>
                  </a:prstGeom>
                  <ask:type>
                    <ask:lineSketchFreehand/>
                  </ask:type>
                </ask:lineSketchStyleProps>
              </a:ext>
            </a:extLst>
          </a:ln>
        </p:spPr>
        <p:txBody>
          <a:bodyPr wrap="square">
            <a:spAutoFit/>
          </a:bodyPr>
          <a:lstStyle/>
          <a:p>
            <a:pPr algn="ctr" defTabSz="1218804">
              <a:buClr>
                <a:srgbClr val="000000"/>
              </a:buClr>
              <a:defRPr/>
            </a:pPr>
            <a:r>
              <a:rPr lang="en-US" sz="3199" kern="0" dirty="0" err="1">
                <a:solidFill>
                  <a:srgbClr val="C0504D">
                    <a:lumMod val="75000"/>
                  </a:srgbClr>
                </a:solidFill>
                <a:latin typeface="Calibri" panose="020F0502020204030204" pitchFamily="34" charset="0"/>
                <a:cs typeface="Calibri" panose="020F0502020204030204" pitchFamily="34" charset="0"/>
                <a:sym typeface="Arial"/>
              </a:rPr>
              <a:t>Thẳng</a:t>
            </a:r>
            <a:r>
              <a:rPr lang="en-US" sz="3199" kern="0" dirty="0">
                <a:solidFill>
                  <a:srgbClr val="C0504D">
                    <a:lumMod val="75000"/>
                  </a:srgbClr>
                </a:solidFill>
                <a:latin typeface="Calibri" panose="020F0502020204030204" pitchFamily="34" charset="0"/>
                <a:cs typeface="Calibri" panose="020F0502020204030204" pitchFamily="34" charset="0"/>
                <a:sym typeface="Arial"/>
              </a:rPr>
              <a:t> </a:t>
            </a:r>
            <a:r>
              <a:rPr lang="en-US" sz="3199" kern="0" dirty="0" err="1">
                <a:solidFill>
                  <a:srgbClr val="C0504D">
                    <a:lumMod val="75000"/>
                  </a:srgbClr>
                </a:solidFill>
                <a:latin typeface="Calibri" panose="020F0502020204030204" pitchFamily="34" charset="0"/>
                <a:cs typeface="Calibri" panose="020F0502020204030204" pitchFamily="34" charset="0"/>
                <a:sym typeface="Arial"/>
              </a:rPr>
              <a:t>lưng</a:t>
            </a:r>
            <a:r>
              <a:rPr lang="en-US" sz="3199" kern="0" dirty="0">
                <a:solidFill>
                  <a:srgbClr val="C0504D">
                    <a:lumMod val="75000"/>
                  </a:srgbClr>
                </a:solidFill>
                <a:latin typeface="Calibri" panose="020F0502020204030204" pitchFamily="34" charset="0"/>
                <a:cs typeface="Calibri" panose="020F0502020204030204" pitchFamily="34" charset="0"/>
                <a:sym typeface="Arial"/>
              </a:rPr>
              <a:t>, </a:t>
            </a:r>
            <a:r>
              <a:rPr lang="en-US" sz="3199" kern="0" dirty="0" err="1">
                <a:solidFill>
                  <a:srgbClr val="C0504D">
                    <a:lumMod val="75000"/>
                  </a:srgbClr>
                </a:solidFill>
                <a:latin typeface="Calibri" panose="020F0502020204030204" pitchFamily="34" charset="0"/>
                <a:cs typeface="Calibri" panose="020F0502020204030204" pitchFamily="34" charset="0"/>
                <a:sym typeface="Arial"/>
              </a:rPr>
              <a:t>chân</a:t>
            </a:r>
            <a:r>
              <a:rPr lang="en-US" sz="3199" kern="0" dirty="0">
                <a:solidFill>
                  <a:srgbClr val="C0504D">
                    <a:lumMod val="75000"/>
                  </a:srgbClr>
                </a:solidFill>
                <a:latin typeface="Calibri" panose="020F0502020204030204" pitchFamily="34" charset="0"/>
                <a:cs typeface="Calibri" panose="020F0502020204030204" pitchFamily="34" charset="0"/>
                <a:sym typeface="Arial"/>
              </a:rPr>
              <a:t> </a:t>
            </a:r>
            <a:r>
              <a:rPr lang="en-US" sz="3199" kern="0" dirty="0" err="1">
                <a:solidFill>
                  <a:srgbClr val="C0504D">
                    <a:lumMod val="75000"/>
                  </a:srgbClr>
                </a:solidFill>
                <a:latin typeface="Calibri" panose="020F0502020204030204" pitchFamily="34" charset="0"/>
                <a:cs typeface="Calibri" panose="020F0502020204030204" pitchFamily="34" charset="0"/>
                <a:sym typeface="Arial"/>
              </a:rPr>
              <a:t>đặt</a:t>
            </a:r>
            <a:r>
              <a:rPr lang="en-US" sz="3199" kern="0" dirty="0">
                <a:solidFill>
                  <a:srgbClr val="C0504D">
                    <a:lumMod val="75000"/>
                  </a:srgbClr>
                </a:solidFill>
                <a:latin typeface="Calibri" panose="020F0502020204030204" pitchFamily="34" charset="0"/>
                <a:cs typeface="Calibri" panose="020F0502020204030204" pitchFamily="34" charset="0"/>
                <a:sym typeface="Arial"/>
              </a:rPr>
              <a:t> </a:t>
            </a:r>
            <a:r>
              <a:rPr lang="en-US" sz="3199" kern="0" dirty="0" err="1">
                <a:solidFill>
                  <a:srgbClr val="C0504D">
                    <a:lumMod val="75000"/>
                  </a:srgbClr>
                </a:solidFill>
                <a:latin typeface="Calibri" panose="020F0502020204030204" pitchFamily="34" charset="0"/>
                <a:cs typeface="Calibri" panose="020F0502020204030204" pitchFamily="34" charset="0"/>
                <a:sym typeface="Arial"/>
              </a:rPr>
              <a:t>đúng</a:t>
            </a:r>
            <a:r>
              <a:rPr lang="en-US" sz="3199" kern="0" dirty="0">
                <a:solidFill>
                  <a:srgbClr val="C0504D">
                    <a:lumMod val="75000"/>
                  </a:srgbClr>
                </a:solidFill>
                <a:latin typeface="Calibri" panose="020F0502020204030204" pitchFamily="34" charset="0"/>
                <a:cs typeface="Calibri" panose="020F0502020204030204" pitchFamily="34" charset="0"/>
                <a:sym typeface="Arial"/>
              </a:rPr>
              <a:t> </a:t>
            </a:r>
            <a:r>
              <a:rPr lang="en-US" sz="3199" kern="0" dirty="0" err="1">
                <a:solidFill>
                  <a:srgbClr val="C0504D">
                    <a:lumMod val="75000"/>
                  </a:srgbClr>
                </a:solidFill>
                <a:latin typeface="Calibri" panose="020F0502020204030204" pitchFamily="34" charset="0"/>
                <a:cs typeface="Calibri" panose="020F0502020204030204" pitchFamily="34" charset="0"/>
                <a:sym typeface="Arial"/>
              </a:rPr>
              <a:t>vị</a:t>
            </a:r>
            <a:r>
              <a:rPr lang="en-US" sz="3199" kern="0" dirty="0">
                <a:solidFill>
                  <a:srgbClr val="C0504D">
                    <a:lumMod val="75000"/>
                  </a:srgbClr>
                </a:solidFill>
                <a:latin typeface="Calibri" panose="020F0502020204030204" pitchFamily="34" charset="0"/>
                <a:cs typeface="Calibri" panose="020F0502020204030204" pitchFamily="34" charset="0"/>
                <a:sym typeface="Arial"/>
              </a:rPr>
              <a:t> </a:t>
            </a:r>
            <a:r>
              <a:rPr lang="en-US" sz="3199" kern="0" dirty="0" err="1">
                <a:solidFill>
                  <a:srgbClr val="C0504D">
                    <a:lumMod val="75000"/>
                  </a:srgbClr>
                </a:solidFill>
                <a:latin typeface="Calibri" panose="020F0502020204030204" pitchFamily="34" charset="0"/>
                <a:cs typeface="Calibri" panose="020F0502020204030204" pitchFamily="34" charset="0"/>
                <a:sym typeface="Arial"/>
              </a:rPr>
              <a:t>trí</a:t>
            </a:r>
            <a:endParaRPr lang="en-US" sz="3199" kern="0" dirty="0">
              <a:solidFill>
                <a:srgbClr val="C0504D">
                  <a:lumMod val="75000"/>
                </a:srgbClr>
              </a:solidFill>
              <a:latin typeface="Calibri" panose="020F0502020204030204" pitchFamily="34" charset="0"/>
              <a:cs typeface="Calibri" panose="020F0502020204030204" pitchFamily="34" charset="0"/>
              <a:sym typeface="Arial"/>
            </a:endParaRPr>
          </a:p>
        </p:txBody>
      </p:sp>
      <p:sp>
        <p:nvSpPr>
          <p:cNvPr id="28" name="TextBox 27">
            <a:extLst>
              <a:ext uri="{FF2B5EF4-FFF2-40B4-BE49-F238E27FC236}">
                <a16:creationId xmlns:a16="http://schemas.microsoft.com/office/drawing/2014/main" id="{7BABF19F-5005-4957-AA00-5257C692EE98}"/>
              </a:ext>
            </a:extLst>
          </p:cNvPr>
          <p:cNvSpPr txBox="1"/>
          <p:nvPr/>
        </p:nvSpPr>
        <p:spPr>
          <a:xfrm>
            <a:off x="1007438" y="3206004"/>
            <a:ext cx="5874286" cy="1076961"/>
          </a:xfrm>
          <a:custGeom>
            <a:avLst/>
            <a:gdLst>
              <a:gd name="connsiteX0" fmla="*/ 0 w 5874286"/>
              <a:gd name="connsiteY0" fmla="*/ 0 h 1076961"/>
              <a:gd name="connsiteX1" fmla="*/ 593956 w 5874286"/>
              <a:gd name="connsiteY1" fmla="*/ 0 h 1076961"/>
              <a:gd name="connsiteX2" fmla="*/ 1187911 w 5874286"/>
              <a:gd name="connsiteY2" fmla="*/ 0 h 1076961"/>
              <a:gd name="connsiteX3" fmla="*/ 1958095 w 5874286"/>
              <a:gd name="connsiteY3" fmla="*/ 0 h 1076961"/>
              <a:gd name="connsiteX4" fmla="*/ 2434565 w 5874286"/>
              <a:gd name="connsiteY4" fmla="*/ 0 h 1076961"/>
              <a:gd name="connsiteX5" fmla="*/ 2969778 w 5874286"/>
              <a:gd name="connsiteY5" fmla="*/ 0 h 1076961"/>
              <a:gd name="connsiteX6" fmla="*/ 3504991 w 5874286"/>
              <a:gd name="connsiteY6" fmla="*/ 0 h 1076961"/>
              <a:gd name="connsiteX7" fmla="*/ 4216432 w 5874286"/>
              <a:gd name="connsiteY7" fmla="*/ 0 h 1076961"/>
              <a:gd name="connsiteX8" fmla="*/ 4692902 w 5874286"/>
              <a:gd name="connsiteY8" fmla="*/ 0 h 1076961"/>
              <a:gd name="connsiteX9" fmla="*/ 5874286 w 5874286"/>
              <a:gd name="connsiteY9" fmla="*/ 0 h 1076961"/>
              <a:gd name="connsiteX10" fmla="*/ 5874286 w 5874286"/>
              <a:gd name="connsiteY10" fmla="*/ 516941 h 1076961"/>
              <a:gd name="connsiteX11" fmla="*/ 5874286 w 5874286"/>
              <a:gd name="connsiteY11" fmla="*/ 1076961 h 1076961"/>
              <a:gd name="connsiteX12" fmla="*/ 5397816 w 5874286"/>
              <a:gd name="connsiteY12" fmla="*/ 1076961 h 1076961"/>
              <a:gd name="connsiteX13" fmla="*/ 4862603 w 5874286"/>
              <a:gd name="connsiteY13" fmla="*/ 1076961 h 1076961"/>
              <a:gd name="connsiteX14" fmla="*/ 4092419 w 5874286"/>
              <a:gd name="connsiteY14" fmla="*/ 1076961 h 1076961"/>
              <a:gd name="connsiteX15" fmla="*/ 3615949 w 5874286"/>
              <a:gd name="connsiteY15" fmla="*/ 1076961 h 1076961"/>
              <a:gd name="connsiteX16" fmla="*/ 2963251 w 5874286"/>
              <a:gd name="connsiteY16" fmla="*/ 1076961 h 1076961"/>
              <a:gd name="connsiteX17" fmla="*/ 2486781 w 5874286"/>
              <a:gd name="connsiteY17" fmla="*/ 1076961 h 1076961"/>
              <a:gd name="connsiteX18" fmla="*/ 1951568 w 5874286"/>
              <a:gd name="connsiteY18" fmla="*/ 1076961 h 1076961"/>
              <a:gd name="connsiteX19" fmla="*/ 1475098 w 5874286"/>
              <a:gd name="connsiteY19" fmla="*/ 1076961 h 1076961"/>
              <a:gd name="connsiteX20" fmla="*/ 998629 w 5874286"/>
              <a:gd name="connsiteY20" fmla="*/ 1076961 h 1076961"/>
              <a:gd name="connsiteX21" fmla="*/ 0 w 5874286"/>
              <a:gd name="connsiteY21" fmla="*/ 1076961 h 1076961"/>
              <a:gd name="connsiteX22" fmla="*/ 0 w 5874286"/>
              <a:gd name="connsiteY22" fmla="*/ 527711 h 1076961"/>
              <a:gd name="connsiteX23" fmla="*/ 0 w 5874286"/>
              <a:gd name="connsiteY23" fmla="*/ 0 h 107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74286" h="1076961" fill="none" extrusionOk="0">
                <a:moveTo>
                  <a:pt x="0" y="0"/>
                </a:moveTo>
                <a:cubicBezTo>
                  <a:pt x="220708" y="2513"/>
                  <a:pt x="403763" y="-18512"/>
                  <a:pt x="593956" y="0"/>
                </a:cubicBezTo>
                <a:cubicBezTo>
                  <a:pt x="784149" y="18512"/>
                  <a:pt x="968690" y="-9025"/>
                  <a:pt x="1187911" y="0"/>
                </a:cubicBezTo>
                <a:cubicBezTo>
                  <a:pt x="1407132" y="9025"/>
                  <a:pt x="1786786" y="-37706"/>
                  <a:pt x="1958095" y="0"/>
                </a:cubicBezTo>
                <a:cubicBezTo>
                  <a:pt x="2129404" y="37706"/>
                  <a:pt x="2258960" y="10126"/>
                  <a:pt x="2434565" y="0"/>
                </a:cubicBezTo>
                <a:cubicBezTo>
                  <a:pt x="2610170" y="-10126"/>
                  <a:pt x="2739130" y="17166"/>
                  <a:pt x="2969778" y="0"/>
                </a:cubicBezTo>
                <a:cubicBezTo>
                  <a:pt x="3200426" y="-17166"/>
                  <a:pt x="3240123" y="-11681"/>
                  <a:pt x="3504991" y="0"/>
                </a:cubicBezTo>
                <a:cubicBezTo>
                  <a:pt x="3769859" y="11681"/>
                  <a:pt x="3871892" y="-25331"/>
                  <a:pt x="4216432" y="0"/>
                </a:cubicBezTo>
                <a:cubicBezTo>
                  <a:pt x="4560972" y="25331"/>
                  <a:pt x="4555037" y="-7122"/>
                  <a:pt x="4692902" y="0"/>
                </a:cubicBezTo>
                <a:cubicBezTo>
                  <a:pt x="4830767" y="7122"/>
                  <a:pt x="5466941" y="-18606"/>
                  <a:pt x="5874286" y="0"/>
                </a:cubicBezTo>
                <a:cubicBezTo>
                  <a:pt x="5863961" y="160476"/>
                  <a:pt x="5891003" y="357827"/>
                  <a:pt x="5874286" y="516941"/>
                </a:cubicBezTo>
                <a:cubicBezTo>
                  <a:pt x="5857569" y="676055"/>
                  <a:pt x="5882157" y="856254"/>
                  <a:pt x="5874286" y="1076961"/>
                </a:cubicBezTo>
                <a:cubicBezTo>
                  <a:pt x="5637655" y="1074486"/>
                  <a:pt x="5569777" y="1081090"/>
                  <a:pt x="5397816" y="1076961"/>
                </a:cubicBezTo>
                <a:cubicBezTo>
                  <a:pt x="5225855" y="1072833"/>
                  <a:pt x="4985061" y="1070664"/>
                  <a:pt x="4862603" y="1076961"/>
                </a:cubicBezTo>
                <a:cubicBezTo>
                  <a:pt x="4740145" y="1083258"/>
                  <a:pt x="4452272" y="1114722"/>
                  <a:pt x="4092419" y="1076961"/>
                </a:cubicBezTo>
                <a:cubicBezTo>
                  <a:pt x="3732566" y="1039200"/>
                  <a:pt x="3825696" y="1082448"/>
                  <a:pt x="3615949" y="1076961"/>
                </a:cubicBezTo>
                <a:cubicBezTo>
                  <a:pt x="3406202" y="1071475"/>
                  <a:pt x="3226100" y="1061401"/>
                  <a:pt x="2963251" y="1076961"/>
                </a:cubicBezTo>
                <a:cubicBezTo>
                  <a:pt x="2700402" y="1092521"/>
                  <a:pt x="2590723" y="1054782"/>
                  <a:pt x="2486781" y="1076961"/>
                </a:cubicBezTo>
                <a:cubicBezTo>
                  <a:pt x="2382839" y="1099141"/>
                  <a:pt x="2177111" y="1091777"/>
                  <a:pt x="1951568" y="1076961"/>
                </a:cubicBezTo>
                <a:cubicBezTo>
                  <a:pt x="1726025" y="1062145"/>
                  <a:pt x="1598082" y="1084547"/>
                  <a:pt x="1475098" y="1076961"/>
                </a:cubicBezTo>
                <a:cubicBezTo>
                  <a:pt x="1352114" y="1069376"/>
                  <a:pt x="1226337" y="1062689"/>
                  <a:pt x="998629" y="1076961"/>
                </a:cubicBezTo>
                <a:cubicBezTo>
                  <a:pt x="770921" y="1091233"/>
                  <a:pt x="438861" y="1029506"/>
                  <a:pt x="0" y="1076961"/>
                </a:cubicBezTo>
                <a:cubicBezTo>
                  <a:pt x="-22966" y="923177"/>
                  <a:pt x="-20231" y="681838"/>
                  <a:pt x="0" y="527711"/>
                </a:cubicBezTo>
                <a:cubicBezTo>
                  <a:pt x="20231" y="373584"/>
                  <a:pt x="-22705" y="117189"/>
                  <a:pt x="0" y="0"/>
                </a:cubicBezTo>
                <a:close/>
              </a:path>
              <a:path w="5874286" h="1076961" stroke="0" extrusionOk="0">
                <a:moveTo>
                  <a:pt x="0" y="0"/>
                </a:moveTo>
                <a:cubicBezTo>
                  <a:pt x="210953" y="10447"/>
                  <a:pt x="332676" y="10028"/>
                  <a:pt x="593956" y="0"/>
                </a:cubicBezTo>
                <a:cubicBezTo>
                  <a:pt x="855236" y="-10028"/>
                  <a:pt x="1065770" y="-4217"/>
                  <a:pt x="1305397" y="0"/>
                </a:cubicBezTo>
                <a:cubicBezTo>
                  <a:pt x="1545024" y="4217"/>
                  <a:pt x="1801246" y="-26528"/>
                  <a:pt x="1958095" y="0"/>
                </a:cubicBezTo>
                <a:cubicBezTo>
                  <a:pt x="2114944" y="26528"/>
                  <a:pt x="2406984" y="20875"/>
                  <a:pt x="2728279" y="0"/>
                </a:cubicBezTo>
                <a:cubicBezTo>
                  <a:pt x="3049574" y="-20875"/>
                  <a:pt x="3290386" y="16656"/>
                  <a:pt x="3439721" y="0"/>
                </a:cubicBezTo>
                <a:cubicBezTo>
                  <a:pt x="3589056" y="-16656"/>
                  <a:pt x="3725759" y="-19961"/>
                  <a:pt x="3974934" y="0"/>
                </a:cubicBezTo>
                <a:cubicBezTo>
                  <a:pt x="4224109" y="19961"/>
                  <a:pt x="4374878" y="-4637"/>
                  <a:pt x="4510146" y="0"/>
                </a:cubicBezTo>
                <a:cubicBezTo>
                  <a:pt x="4645414" y="4637"/>
                  <a:pt x="4826661" y="-21360"/>
                  <a:pt x="5045359" y="0"/>
                </a:cubicBezTo>
                <a:cubicBezTo>
                  <a:pt x="5264057" y="21360"/>
                  <a:pt x="5684421" y="-28070"/>
                  <a:pt x="5874286" y="0"/>
                </a:cubicBezTo>
                <a:cubicBezTo>
                  <a:pt x="5868806" y="217045"/>
                  <a:pt x="5894389" y="317844"/>
                  <a:pt x="5874286" y="506172"/>
                </a:cubicBezTo>
                <a:cubicBezTo>
                  <a:pt x="5854183" y="694500"/>
                  <a:pt x="5875920" y="930251"/>
                  <a:pt x="5874286" y="1076961"/>
                </a:cubicBezTo>
                <a:cubicBezTo>
                  <a:pt x="5692893" y="1066881"/>
                  <a:pt x="5512474" y="1106438"/>
                  <a:pt x="5221588" y="1076961"/>
                </a:cubicBezTo>
                <a:cubicBezTo>
                  <a:pt x="4930702" y="1047484"/>
                  <a:pt x="4829320" y="1095717"/>
                  <a:pt x="4510146" y="1076961"/>
                </a:cubicBezTo>
                <a:cubicBezTo>
                  <a:pt x="4190972" y="1058205"/>
                  <a:pt x="4207446" y="1073980"/>
                  <a:pt x="4033676" y="1076961"/>
                </a:cubicBezTo>
                <a:cubicBezTo>
                  <a:pt x="3859906" y="1079943"/>
                  <a:pt x="3488389" y="1111514"/>
                  <a:pt x="3322235" y="1076961"/>
                </a:cubicBezTo>
                <a:cubicBezTo>
                  <a:pt x="3156081" y="1042408"/>
                  <a:pt x="2927458" y="1091157"/>
                  <a:pt x="2728279" y="1076961"/>
                </a:cubicBezTo>
                <a:cubicBezTo>
                  <a:pt x="2529100" y="1062765"/>
                  <a:pt x="2254610" y="1088324"/>
                  <a:pt x="2134324" y="1076961"/>
                </a:cubicBezTo>
                <a:cubicBezTo>
                  <a:pt x="2014039" y="1065598"/>
                  <a:pt x="1743015" y="1076282"/>
                  <a:pt x="1599111" y="1076961"/>
                </a:cubicBezTo>
                <a:cubicBezTo>
                  <a:pt x="1455207" y="1077640"/>
                  <a:pt x="987279" y="1062113"/>
                  <a:pt x="828927" y="1076961"/>
                </a:cubicBezTo>
                <a:cubicBezTo>
                  <a:pt x="670575" y="1091809"/>
                  <a:pt x="360490" y="1086735"/>
                  <a:pt x="0" y="1076961"/>
                </a:cubicBezTo>
                <a:cubicBezTo>
                  <a:pt x="-15424" y="871832"/>
                  <a:pt x="-1799" y="664487"/>
                  <a:pt x="0" y="560020"/>
                </a:cubicBezTo>
                <a:cubicBezTo>
                  <a:pt x="1799" y="455553"/>
                  <a:pt x="8314" y="255673"/>
                  <a:pt x="0" y="0"/>
                </a:cubicBezTo>
                <a:close/>
              </a:path>
            </a:pathLst>
          </a:custGeom>
          <a:solidFill>
            <a:schemeClr val="bg2">
              <a:lumMod val="90000"/>
            </a:schemeClr>
          </a:solidFill>
          <a:ln>
            <a:solidFill>
              <a:schemeClr val="tx1"/>
            </a:solidFill>
            <a:prstDash val="dash"/>
            <a:extLst>
              <a:ext uri="{C807C97D-BFC1-408E-A445-0C87EB9F89A2}">
                <ask:lineSketchStyleProps xmlns:ask="http://schemas.microsoft.com/office/drawing/2018/sketchyshapes" sd="1365089577">
                  <a:prstGeom prst="rect">
                    <a:avLst/>
                  </a:prstGeom>
                  <ask:type>
                    <ask:lineSketchFreehand/>
                  </ask:type>
                </ask:lineSketchStyleProps>
              </a:ext>
            </a:extLst>
          </a:ln>
        </p:spPr>
        <p:txBody>
          <a:bodyPr wrap="square">
            <a:spAutoFit/>
          </a:bodyPr>
          <a:lstStyle/>
          <a:p>
            <a:pPr algn="ctr" defTabSz="1218804"/>
            <a:r>
              <a:rPr lang="en-US" sz="3199" dirty="0" err="1">
                <a:solidFill>
                  <a:srgbClr val="1F497D">
                    <a:lumMod val="50000"/>
                  </a:srgbClr>
                </a:solidFill>
                <a:latin typeface="Calibri" panose="020F0502020204030204" pitchFamily="34" charset="0"/>
                <a:ea typeface="微软雅黑"/>
                <a:cs typeface="Calibri" panose="020F0502020204030204" pitchFamily="34" charset="0"/>
              </a:rPr>
              <a:t>Khoảng</a:t>
            </a:r>
            <a:r>
              <a:rPr lang="en-US" sz="3199" dirty="0">
                <a:solidFill>
                  <a:srgbClr val="1F497D">
                    <a:lumMod val="50000"/>
                  </a:srgbClr>
                </a:solidFill>
                <a:latin typeface="Calibri" panose="020F0502020204030204" pitchFamily="34" charset="0"/>
                <a:ea typeface="微软雅黑"/>
                <a:cs typeface="Calibri" panose="020F0502020204030204" pitchFamily="34" charset="0"/>
              </a:rPr>
              <a:t> </a:t>
            </a:r>
            <a:r>
              <a:rPr lang="en-US" sz="3199" dirty="0" err="1">
                <a:solidFill>
                  <a:srgbClr val="1F497D">
                    <a:lumMod val="50000"/>
                  </a:srgbClr>
                </a:solidFill>
                <a:latin typeface="Calibri" panose="020F0502020204030204" pitchFamily="34" charset="0"/>
                <a:ea typeface="微软雅黑"/>
                <a:cs typeface="Calibri" panose="020F0502020204030204" pitchFamily="34" charset="0"/>
              </a:rPr>
              <a:t>cách</a:t>
            </a:r>
            <a:r>
              <a:rPr lang="en-US" sz="3199" dirty="0">
                <a:solidFill>
                  <a:srgbClr val="1F497D">
                    <a:lumMod val="50000"/>
                  </a:srgbClr>
                </a:solidFill>
                <a:latin typeface="Calibri" panose="020F0502020204030204" pitchFamily="34" charset="0"/>
                <a:ea typeface="微软雅黑"/>
                <a:cs typeface="Calibri" panose="020F0502020204030204" pitchFamily="34" charset="0"/>
              </a:rPr>
              <a:t> </a:t>
            </a:r>
            <a:r>
              <a:rPr lang="en-US" sz="3199" dirty="0" err="1">
                <a:solidFill>
                  <a:srgbClr val="1F497D">
                    <a:lumMod val="50000"/>
                  </a:srgbClr>
                </a:solidFill>
                <a:latin typeface="Calibri" panose="020F0502020204030204" pitchFamily="34" charset="0"/>
                <a:ea typeface="微软雅黑"/>
                <a:cs typeface="Calibri" panose="020F0502020204030204" pitchFamily="34" charset="0"/>
              </a:rPr>
              <a:t>từ</a:t>
            </a:r>
            <a:r>
              <a:rPr lang="en-US" sz="3199" dirty="0">
                <a:solidFill>
                  <a:srgbClr val="1F497D">
                    <a:lumMod val="50000"/>
                  </a:srgbClr>
                </a:solidFill>
                <a:latin typeface="Calibri" panose="020F0502020204030204" pitchFamily="34" charset="0"/>
                <a:ea typeface="微软雅黑"/>
                <a:cs typeface="Calibri" panose="020F0502020204030204" pitchFamily="34" charset="0"/>
              </a:rPr>
              <a:t> </a:t>
            </a:r>
            <a:r>
              <a:rPr lang="en-US" sz="3199" dirty="0" err="1">
                <a:solidFill>
                  <a:srgbClr val="1F497D">
                    <a:lumMod val="50000"/>
                  </a:srgbClr>
                </a:solidFill>
                <a:latin typeface="Calibri" panose="020F0502020204030204" pitchFamily="34" charset="0"/>
                <a:ea typeface="微软雅黑"/>
                <a:cs typeface="Calibri" panose="020F0502020204030204" pitchFamily="34" charset="0"/>
              </a:rPr>
              <a:t>mắt</a:t>
            </a:r>
            <a:r>
              <a:rPr lang="en-US" sz="3199" dirty="0">
                <a:solidFill>
                  <a:srgbClr val="1F497D">
                    <a:lumMod val="50000"/>
                  </a:srgbClr>
                </a:solidFill>
                <a:latin typeface="Calibri" panose="020F0502020204030204" pitchFamily="34" charset="0"/>
                <a:ea typeface="微软雅黑"/>
                <a:cs typeface="Calibri" panose="020F0502020204030204" pitchFamily="34" charset="0"/>
              </a:rPr>
              <a:t> </a:t>
            </a:r>
            <a:r>
              <a:rPr lang="en-US" sz="3199" dirty="0" err="1">
                <a:solidFill>
                  <a:srgbClr val="1F497D">
                    <a:lumMod val="50000"/>
                  </a:srgbClr>
                </a:solidFill>
                <a:latin typeface="Calibri" panose="020F0502020204030204" pitchFamily="34" charset="0"/>
                <a:ea typeface="微软雅黑"/>
                <a:cs typeface="Calibri" panose="020F0502020204030204" pitchFamily="34" charset="0"/>
              </a:rPr>
              <a:t>đến</a:t>
            </a:r>
            <a:r>
              <a:rPr lang="en-US" sz="3199" dirty="0">
                <a:solidFill>
                  <a:srgbClr val="1F497D">
                    <a:lumMod val="50000"/>
                  </a:srgbClr>
                </a:solidFill>
                <a:latin typeface="Calibri" panose="020F0502020204030204" pitchFamily="34" charset="0"/>
                <a:ea typeface="微软雅黑"/>
                <a:cs typeface="Calibri" panose="020F0502020204030204" pitchFamily="34" charset="0"/>
              </a:rPr>
              <a:t> </a:t>
            </a:r>
            <a:r>
              <a:rPr lang="en-US" sz="3199" dirty="0" err="1">
                <a:solidFill>
                  <a:srgbClr val="1F497D">
                    <a:lumMod val="50000"/>
                  </a:srgbClr>
                </a:solidFill>
                <a:latin typeface="Calibri" panose="020F0502020204030204" pitchFamily="34" charset="0"/>
                <a:ea typeface="微软雅黑"/>
                <a:cs typeface="Calibri" panose="020F0502020204030204" pitchFamily="34" charset="0"/>
              </a:rPr>
              <a:t>vở</a:t>
            </a:r>
            <a:r>
              <a:rPr lang="en-US" sz="3199" dirty="0">
                <a:solidFill>
                  <a:srgbClr val="1F497D">
                    <a:lumMod val="50000"/>
                  </a:srgbClr>
                </a:solidFill>
                <a:latin typeface="Calibri" panose="020F0502020204030204" pitchFamily="34" charset="0"/>
                <a:ea typeface="微软雅黑"/>
                <a:cs typeface="Calibri" panose="020F0502020204030204" pitchFamily="34" charset="0"/>
              </a:rPr>
              <a:t> 25 – </a:t>
            </a:r>
            <a:r>
              <a:rPr lang="en-US" sz="3199" dirty="0" err="1">
                <a:solidFill>
                  <a:srgbClr val="1F497D">
                    <a:lumMod val="50000"/>
                  </a:srgbClr>
                </a:solidFill>
                <a:latin typeface="Calibri" panose="020F0502020204030204" pitchFamily="34" charset="0"/>
                <a:ea typeface="微软雅黑"/>
                <a:cs typeface="Calibri" panose="020F0502020204030204" pitchFamily="34" charset="0"/>
              </a:rPr>
              <a:t>30cm</a:t>
            </a:r>
            <a:endParaRPr lang="en-US" sz="3199" dirty="0">
              <a:solidFill>
                <a:srgbClr val="1F497D">
                  <a:lumMod val="50000"/>
                </a:srgbClr>
              </a:solidFill>
              <a:latin typeface="Calibri" panose="020F0502020204030204" pitchFamily="34" charset="0"/>
              <a:ea typeface="微软雅黑"/>
              <a:cs typeface="Calibri" panose="020F0502020204030204" pitchFamily="34" charset="0"/>
            </a:endParaRPr>
          </a:p>
        </p:txBody>
      </p:sp>
      <p:sp>
        <p:nvSpPr>
          <p:cNvPr id="31" name="TextBox 30">
            <a:extLst>
              <a:ext uri="{FF2B5EF4-FFF2-40B4-BE49-F238E27FC236}">
                <a16:creationId xmlns:a16="http://schemas.microsoft.com/office/drawing/2014/main" id="{52694B32-3EB7-4A73-9327-2B3D2928B7EC}"/>
              </a:ext>
            </a:extLst>
          </p:cNvPr>
          <p:cNvSpPr txBox="1"/>
          <p:nvPr/>
        </p:nvSpPr>
        <p:spPr>
          <a:xfrm>
            <a:off x="1007438" y="4701085"/>
            <a:ext cx="5874286" cy="584647"/>
          </a:xfrm>
          <a:custGeom>
            <a:avLst/>
            <a:gdLst>
              <a:gd name="connsiteX0" fmla="*/ 0 w 5874286"/>
              <a:gd name="connsiteY0" fmla="*/ 0 h 584647"/>
              <a:gd name="connsiteX1" fmla="*/ 652698 w 5874286"/>
              <a:gd name="connsiteY1" fmla="*/ 0 h 584647"/>
              <a:gd name="connsiteX2" fmla="*/ 1364140 w 5874286"/>
              <a:gd name="connsiteY2" fmla="*/ 0 h 584647"/>
              <a:gd name="connsiteX3" fmla="*/ 1840610 w 5874286"/>
              <a:gd name="connsiteY3" fmla="*/ 0 h 584647"/>
              <a:gd name="connsiteX4" fmla="*/ 2317079 w 5874286"/>
              <a:gd name="connsiteY4" fmla="*/ 0 h 584647"/>
              <a:gd name="connsiteX5" fmla="*/ 3028521 w 5874286"/>
              <a:gd name="connsiteY5" fmla="*/ 0 h 584647"/>
              <a:gd name="connsiteX6" fmla="*/ 3504991 w 5874286"/>
              <a:gd name="connsiteY6" fmla="*/ 0 h 584647"/>
              <a:gd name="connsiteX7" fmla="*/ 4216432 w 5874286"/>
              <a:gd name="connsiteY7" fmla="*/ 0 h 584647"/>
              <a:gd name="connsiteX8" fmla="*/ 4986616 w 5874286"/>
              <a:gd name="connsiteY8" fmla="*/ 0 h 584647"/>
              <a:gd name="connsiteX9" fmla="*/ 5874286 w 5874286"/>
              <a:gd name="connsiteY9" fmla="*/ 0 h 584647"/>
              <a:gd name="connsiteX10" fmla="*/ 5874286 w 5874286"/>
              <a:gd name="connsiteY10" fmla="*/ 584647 h 584647"/>
              <a:gd name="connsiteX11" fmla="*/ 5104102 w 5874286"/>
              <a:gd name="connsiteY11" fmla="*/ 584647 h 584647"/>
              <a:gd name="connsiteX12" fmla="*/ 4333918 w 5874286"/>
              <a:gd name="connsiteY12" fmla="*/ 584647 h 584647"/>
              <a:gd name="connsiteX13" fmla="*/ 3798705 w 5874286"/>
              <a:gd name="connsiteY13" fmla="*/ 584647 h 584647"/>
              <a:gd name="connsiteX14" fmla="*/ 3146007 w 5874286"/>
              <a:gd name="connsiteY14" fmla="*/ 584647 h 584647"/>
              <a:gd name="connsiteX15" fmla="*/ 2610794 w 5874286"/>
              <a:gd name="connsiteY15" fmla="*/ 584647 h 584647"/>
              <a:gd name="connsiteX16" fmla="*/ 1899352 w 5874286"/>
              <a:gd name="connsiteY16" fmla="*/ 584647 h 584647"/>
              <a:gd name="connsiteX17" fmla="*/ 1422883 w 5874286"/>
              <a:gd name="connsiteY17" fmla="*/ 584647 h 584647"/>
              <a:gd name="connsiteX18" fmla="*/ 828927 w 5874286"/>
              <a:gd name="connsiteY18" fmla="*/ 584647 h 584647"/>
              <a:gd name="connsiteX19" fmla="*/ 0 w 5874286"/>
              <a:gd name="connsiteY19" fmla="*/ 584647 h 584647"/>
              <a:gd name="connsiteX20" fmla="*/ 0 w 5874286"/>
              <a:gd name="connsiteY20" fmla="*/ 0 h 58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874286" h="584647" fill="none" extrusionOk="0">
                <a:moveTo>
                  <a:pt x="0" y="0"/>
                </a:moveTo>
                <a:cubicBezTo>
                  <a:pt x="154944" y="-20363"/>
                  <a:pt x="344887" y="28182"/>
                  <a:pt x="652698" y="0"/>
                </a:cubicBezTo>
                <a:cubicBezTo>
                  <a:pt x="960509" y="-28182"/>
                  <a:pt x="1103492" y="-30487"/>
                  <a:pt x="1364140" y="0"/>
                </a:cubicBezTo>
                <a:cubicBezTo>
                  <a:pt x="1624788" y="30487"/>
                  <a:pt x="1641512" y="-2670"/>
                  <a:pt x="1840610" y="0"/>
                </a:cubicBezTo>
                <a:cubicBezTo>
                  <a:pt x="2039708" y="2670"/>
                  <a:pt x="2202616" y="-23507"/>
                  <a:pt x="2317079" y="0"/>
                </a:cubicBezTo>
                <a:cubicBezTo>
                  <a:pt x="2431542" y="23507"/>
                  <a:pt x="2765686" y="-32457"/>
                  <a:pt x="3028521" y="0"/>
                </a:cubicBezTo>
                <a:cubicBezTo>
                  <a:pt x="3291356" y="32457"/>
                  <a:pt x="3407552" y="-4075"/>
                  <a:pt x="3504991" y="0"/>
                </a:cubicBezTo>
                <a:cubicBezTo>
                  <a:pt x="3602430" y="4075"/>
                  <a:pt x="3863357" y="-30698"/>
                  <a:pt x="4216432" y="0"/>
                </a:cubicBezTo>
                <a:cubicBezTo>
                  <a:pt x="4569507" y="30698"/>
                  <a:pt x="4636455" y="36674"/>
                  <a:pt x="4986616" y="0"/>
                </a:cubicBezTo>
                <a:cubicBezTo>
                  <a:pt x="5336777" y="-36674"/>
                  <a:pt x="5664564" y="-22818"/>
                  <a:pt x="5874286" y="0"/>
                </a:cubicBezTo>
                <a:cubicBezTo>
                  <a:pt x="5867442" y="226258"/>
                  <a:pt x="5862197" y="370574"/>
                  <a:pt x="5874286" y="584647"/>
                </a:cubicBezTo>
                <a:cubicBezTo>
                  <a:pt x="5522028" y="619048"/>
                  <a:pt x="5374919" y="577110"/>
                  <a:pt x="5104102" y="584647"/>
                </a:cubicBezTo>
                <a:cubicBezTo>
                  <a:pt x="4833285" y="592184"/>
                  <a:pt x="4641521" y="548368"/>
                  <a:pt x="4333918" y="584647"/>
                </a:cubicBezTo>
                <a:cubicBezTo>
                  <a:pt x="4026315" y="620926"/>
                  <a:pt x="4023037" y="586223"/>
                  <a:pt x="3798705" y="584647"/>
                </a:cubicBezTo>
                <a:cubicBezTo>
                  <a:pt x="3574373" y="583071"/>
                  <a:pt x="3327268" y="573031"/>
                  <a:pt x="3146007" y="584647"/>
                </a:cubicBezTo>
                <a:cubicBezTo>
                  <a:pt x="2964746" y="596263"/>
                  <a:pt x="2830979" y="581313"/>
                  <a:pt x="2610794" y="584647"/>
                </a:cubicBezTo>
                <a:cubicBezTo>
                  <a:pt x="2390609" y="587981"/>
                  <a:pt x="2207509" y="575108"/>
                  <a:pt x="1899352" y="584647"/>
                </a:cubicBezTo>
                <a:cubicBezTo>
                  <a:pt x="1591195" y="594186"/>
                  <a:pt x="1570472" y="603685"/>
                  <a:pt x="1422883" y="584647"/>
                </a:cubicBezTo>
                <a:cubicBezTo>
                  <a:pt x="1275294" y="565609"/>
                  <a:pt x="1063059" y="580563"/>
                  <a:pt x="828927" y="584647"/>
                </a:cubicBezTo>
                <a:cubicBezTo>
                  <a:pt x="594795" y="588731"/>
                  <a:pt x="360089" y="594671"/>
                  <a:pt x="0" y="584647"/>
                </a:cubicBezTo>
                <a:cubicBezTo>
                  <a:pt x="-525" y="362254"/>
                  <a:pt x="-11388" y="179276"/>
                  <a:pt x="0" y="0"/>
                </a:cubicBezTo>
                <a:close/>
              </a:path>
              <a:path w="5874286" h="584647" stroke="0" extrusionOk="0">
                <a:moveTo>
                  <a:pt x="0" y="0"/>
                </a:moveTo>
                <a:cubicBezTo>
                  <a:pt x="169722" y="-1976"/>
                  <a:pt x="388023" y="17218"/>
                  <a:pt x="593956" y="0"/>
                </a:cubicBezTo>
                <a:cubicBezTo>
                  <a:pt x="799889" y="-17218"/>
                  <a:pt x="1078075" y="8396"/>
                  <a:pt x="1246654" y="0"/>
                </a:cubicBezTo>
                <a:cubicBezTo>
                  <a:pt x="1415233" y="-8396"/>
                  <a:pt x="1625578" y="-17493"/>
                  <a:pt x="1958095" y="0"/>
                </a:cubicBezTo>
                <a:cubicBezTo>
                  <a:pt x="2290612" y="17493"/>
                  <a:pt x="2424374" y="26312"/>
                  <a:pt x="2552051" y="0"/>
                </a:cubicBezTo>
                <a:cubicBezTo>
                  <a:pt x="2679728" y="-26312"/>
                  <a:pt x="2823541" y="-8015"/>
                  <a:pt x="3087264" y="0"/>
                </a:cubicBezTo>
                <a:cubicBezTo>
                  <a:pt x="3350987" y="8015"/>
                  <a:pt x="3648518" y="-26823"/>
                  <a:pt x="3857448" y="0"/>
                </a:cubicBezTo>
                <a:cubicBezTo>
                  <a:pt x="4066378" y="26823"/>
                  <a:pt x="4368666" y="-9301"/>
                  <a:pt x="4568889" y="0"/>
                </a:cubicBezTo>
                <a:cubicBezTo>
                  <a:pt x="4769112" y="9301"/>
                  <a:pt x="4898275" y="-4629"/>
                  <a:pt x="5104102" y="0"/>
                </a:cubicBezTo>
                <a:cubicBezTo>
                  <a:pt x="5309929" y="4629"/>
                  <a:pt x="5498727" y="-17858"/>
                  <a:pt x="5874286" y="0"/>
                </a:cubicBezTo>
                <a:cubicBezTo>
                  <a:pt x="5864677" y="204834"/>
                  <a:pt x="5858732" y="403512"/>
                  <a:pt x="5874286" y="584647"/>
                </a:cubicBezTo>
                <a:cubicBezTo>
                  <a:pt x="5759733" y="563186"/>
                  <a:pt x="5541818" y="600518"/>
                  <a:pt x="5397816" y="584647"/>
                </a:cubicBezTo>
                <a:cubicBezTo>
                  <a:pt x="5253814" y="568777"/>
                  <a:pt x="5099190" y="583796"/>
                  <a:pt x="4862603" y="584647"/>
                </a:cubicBezTo>
                <a:cubicBezTo>
                  <a:pt x="4626016" y="585498"/>
                  <a:pt x="4506005" y="582348"/>
                  <a:pt x="4386134" y="584647"/>
                </a:cubicBezTo>
                <a:cubicBezTo>
                  <a:pt x="4266263" y="586946"/>
                  <a:pt x="4091667" y="602253"/>
                  <a:pt x="3850921" y="584647"/>
                </a:cubicBezTo>
                <a:cubicBezTo>
                  <a:pt x="3610175" y="567041"/>
                  <a:pt x="3375606" y="581006"/>
                  <a:pt x="3198222" y="584647"/>
                </a:cubicBezTo>
                <a:cubicBezTo>
                  <a:pt x="3020838" y="588288"/>
                  <a:pt x="2781703" y="610302"/>
                  <a:pt x="2663010" y="584647"/>
                </a:cubicBezTo>
                <a:cubicBezTo>
                  <a:pt x="2544317" y="558992"/>
                  <a:pt x="2227559" y="558462"/>
                  <a:pt x="2069054" y="584647"/>
                </a:cubicBezTo>
                <a:cubicBezTo>
                  <a:pt x="1910549" y="610832"/>
                  <a:pt x="1703978" y="576593"/>
                  <a:pt x="1357613" y="584647"/>
                </a:cubicBezTo>
                <a:cubicBezTo>
                  <a:pt x="1011248" y="592701"/>
                  <a:pt x="973939" y="586128"/>
                  <a:pt x="704914" y="584647"/>
                </a:cubicBezTo>
                <a:cubicBezTo>
                  <a:pt x="435889" y="583166"/>
                  <a:pt x="185373" y="580103"/>
                  <a:pt x="0" y="584647"/>
                </a:cubicBezTo>
                <a:cubicBezTo>
                  <a:pt x="24306" y="302315"/>
                  <a:pt x="9411" y="183096"/>
                  <a:pt x="0" y="0"/>
                </a:cubicBezTo>
                <a:close/>
              </a:path>
            </a:pathLst>
          </a:custGeom>
          <a:solidFill>
            <a:schemeClr val="accent3">
              <a:lumMod val="60000"/>
              <a:lumOff val="40000"/>
            </a:schemeClr>
          </a:solidFill>
          <a:ln>
            <a:solidFill>
              <a:schemeClr val="tx1"/>
            </a:solidFill>
            <a:prstDash val="dash"/>
            <a:extLst>
              <a:ext uri="{C807C97D-BFC1-408E-A445-0C87EB9F89A2}">
                <ask:lineSketchStyleProps xmlns:ask="http://schemas.microsoft.com/office/drawing/2018/sketchyshapes" sd="4015385753">
                  <a:prstGeom prst="rect">
                    <a:avLst/>
                  </a:prstGeom>
                  <ask:type>
                    <ask:lineSketchFreehand/>
                  </ask:type>
                </ask:lineSketchStyleProps>
              </a:ext>
            </a:extLst>
          </a:ln>
        </p:spPr>
        <p:txBody>
          <a:bodyPr wrap="square">
            <a:spAutoFit/>
          </a:bodyPr>
          <a:lstStyle/>
          <a:p>
            <a:pPr algn="ctr" defTabSz="609402"/>
            <a:r>
              <a:rPr lang="en-US" sz="3199" dirty="0">
                <a:solidFill>
                  <a:srgbClr val="9BBB59">
                    <a:lumMod val="50000"/>
                  </a:srgbClr>
                </a:solidFill>
                <a:latin typeface="Calibri" panose="020F0502020204030204" pitchFamily="34" charset="0"/>
                <a:ea typeface="微软雅黑"/>
                <a:cs typeface="Calibri" panose="020F0502020204030204" pitchFamily="34" charset="0"/>
              </a:rPr>
              <a:t>1 </a:t>
            </a:r>
            <a:r>
              <a:rPr lang="en-US" sz="3199" dirty="0" err="1">
                <a:solidFill>
                  <a:srgbClr val="9BBB59">
                    <a:lumMod val="50000"/>
                  </a:srgbClr>
                </a:solidFill>
                <a:latin typeface="Calibri" panose="020F0502020204030204" pitchFamily="34" charset="0"/>
                <a:ea typeface="微软雅黑"/>
                <a:cs typeface="Calibri" panose="020F0502020204030204" pitchFamily="34" charset="0"/>
              </a:rPr>
              <a:t>tay</a:t>
            </a:r>
            <a:r>
              <a:rPr lang="en-US" sz="3199" dirty="0">
                <a:solidFill>
                  <a:srgbClr val="9BBB59">
                    <a:lumMod val="50000"/>
                  </a:srgbClr>
                </a:solidFill>
                <a:latin typeface="Calibri" panose="020F0502020204030204" pitchFamily="34" charset="0"/>
                <a:ea typeface="微软雅黑"/>
                <a:cs typeface="Calibri" panose="020F0502020204030204" pitchFamily="34" charset="0"/>
              </a:rPr>
              <a:t> </a:t>
            </a:r>
            <a:r>
              <a:rPr lang="en-US" sz="3199" dirty="0" err="1">
                <a:solidFill>
                  <a:srgbClr val="9BBB59">
                    <a:lumMod val="50000"/>
                  </a:srgbClr>
                </a:solidFill>
                <a:latin typeface="Calibri" panose="020F0502020204030204" pitchFamily="34" charset="0"/>
                <a:ea typeface="微软雅黑"/>
                <a:cs typeface="Calibri" panose="020F0502020204030204" pitchFamily="34" charset="0"/>
              </a:rPr>
              <a:t>cầm</a:t>
            </a:r>
            <a:r>
              <a:rPr lang="en-US" sz="3199" dirty="0">
                <a:solidFill>
                  <a:srgbClr val="9BBB59">
                    <a:lumMod val="50000"/>
                  </a:srgbClr>
                </a:solidFill>
                <a:latin typeface="Calibri" panose="020F0502020204030204" pitchFamily="34" charset="0"/>
                <a:ea typeface="微软雅黑"/>
                <a:cs typeface="Calibri" panose="020F0502020204030204" pitchFamily="34" charset="0"/>
              </a:rPr>
              <a:t> </a:t>
            </a:r>
            <a:r>
              <a:rPr lang="en-US" sz="3199" dirty="0" err="1">
                <a:solidFill>
                  <a:srgbClr val="9BBB59">
                    <a:lumMod val="50000"/>
                  </a:srgbClr>
                </a:solidFill>
                <a:latin typeface="Calibri" panose="020F0502020204030204" pitchFamily="34" charset="0"/>
                <a:ea typeface="微软雅黑"/>
                <a:cs typeface="Calibri" panose="020F0502020204030204" pitchFamily="34" charset="0"/>
              </a:rPr>
              <a:t>viết</a:t>
            </a:r>
            <a:r>
              <a:rPr lang="en-US" sz="3199" dirty="0">
                <a:solidFill>
                  <a:srgbClr val="9BBB59">
                    <a:lumMod val="50000"/>
                  </a:srgbClr>
                </a:solidFill>
                <a:latin typeface="Calibri" panose="020F0502020204030204" pitchFamily="34" charset="0"/>
                <a:ea typeface="微软雅黑"/>
                <a:cs typeface="Calibri" panose="020F0502020204030204" pitchFamily="34" charset="0"/>
              </a:rPr>
              <a:t>, 1 </a:t>
            </a:r>
            <a:r>
              <a:rPr lang="en-US" sz="3199" dirty="0" err="1">
                <a:solidFill>
                  <a:srgbClr val="9BBB59">
                    <a:lumMod val="50000"/>
                  </a:srgbClr>
                </a:solidFill>
                <a:latin typeface="Calibri" panose="020F0502020204030204" pitchFamily="34" charset="0"/>
                <a:ea typeface="微软雅黑"/>
                <a:cs typeface="Calibri" panose="020F0502020204030204" pitchFamily="34" charset="0"/>
              </a:rPr>
              <a:t>tay</a:t>
            </a:r>
            <a:r>
              <a:rPr lang="en-US" sz="3199" dirty="0">
                <a:solidFill>
                  <a:srgbClr val="9BBB59">
                    <a:lumMod val="50000"/>
                  </a:srgbClr>
                </a:solidFill>
                <a:latin typeface="Calibri" panose="020F0502020204030204" pitchFamily="34" charset="0"/>
                <a:ea typeface="微软雅黑"/>
                <a:cs typeface="Calibri" panose="020F0502020204030204" pitchFamily="34" charset="0"/>
              </a:rPr>
              <a:t> </a:t>
            </a:r>
            <a:r>
              <a:rPr lang="en-US" sz="3199" dirty="0" err="1">
                <a:solidFill>
                  <a:srgbClr val="9BBB59">
                    <a:lumMod val="50000"/>
                  </a:srgbClr>
                </a:solidFill>
                <a:latin typeface="Calibri" panose="020F0502020204030204" pitchFamily="34" charset="0"/>
                <a:ea typeface="微软雅黑"/>
                <a:cs typeface="Calibri" panose="020F0502020204030204" pitchFamily="34" charset="0"/>
              </a:rPr>
              <a:t>giữ</a:t>
            </a:r>
            <a:r>
              <a:rPr lang="en-US" sz="3199" dirty="0">
                <a:solidFill>
                  <a:srgbClr val="9BBB59">
                    <a:lumMod val="50000"/>
                  </a:srgbClr>
                </a:solidFill>
                <a:latin typeface="Calibri" panose="020F0502020204030204" pitchFamily="34" charset="0"/>
                <a:ea typeface="微软雅黑"/>
                <a:cs typeface="Calibri" panose="020F0502020204030204" pitchFamily="34" charset="0"/>
              </a:rPr>
              <a:t> </a:t>
            </a:r>
            <a:r>
              <a:rPr lang="en-US" sz="3199" dirty="0" err="1">
                <a:solidFill>
                  <a:srgbClr val="9BBB59">
                    <a:lumMod val="50000"/>
                  </a:srgbClr>
                </a:solidFill>
                <a:latin typeface="Calibri" panose="020F0502020204030204" pitchFamily="34" charset="0"/>
                <a:ea typeface="微软雅黑"/>
                <a:cs typeface="Calibri" panose="020F0502020204030204" pitchFamily="34" charset="0"/>
              </a:rPr>
              <a:t>trang</a:t>
            </a:r>
            <a:r>
              <a:rPr lang="en-US" sz="3199" dirty="0">
                <a:solidFill>
                  <a:srgbClr val="9BBB59">
                    <a:lumMod val="50000"/>
                  </a:srgbClr>
                </a:solidFill>
                <a:latin typeface="Calibri" panose="020F0502020204030204" pitchFamily="34" charset="0"/>
                <a:ea typeface="微软雅黑"/>
                <a:cs typeface="Calibri" panose="020F0502020204030204" pitchFamily="34" charset="0"/>
              </a:rPr>
              <a:t> </a:t>
            </a:r>
            <a:r>
              <a:rPr lang="en-US" sz="3199" dirty="0" err="1">
                <a:solidFill>
                  <a:srgbClr val="9BBB59">
                    <a:lumMod val="50000"/>
                  </a:srgbClr>
                </a:solidFill>
                <a:latin typeface="Calibri" panose="020F0502020204030204" pitchFamily="34" charset="0"/>
                <a:ea typeface="微软雅黑"/>
                <a:cs typeface="Calibri" panose="020F0502020204030204" pitchFamily="34" charset="0"/>
              </a:rPr>
              <a:t>vở</a:t>
            </a:r>
            <a:endParaRPr lang="en-US" sz="3199" dirty="0">
              <a:solidFill>
                <a:srgbClr val="9BBB59">
                  <a:lumMod val="50000"/>
                </a:srgbClr>
              </a:solidFill>
              <a:latin typeface="Calibri" panose="020F0502020204030204" pitchFamily="34" charset="0"/>
              <a:ea typeface="微软雅黑"/>
              <a:cs typeface="Calibri" panose="020F0502020204030204" pitchFamily="34" charset="0"/>
            </a:endParaRPr>
          </a:p>
        </p:txBody>
      </p:sp>
      <p:pic>
        <p:nvPicPr>
          <p:cNvPr id="32" name="图片 2">
            <a:extLst>
              <a:ext uri="{FF2B5EF4-FFF2-40B4-BE49-F238E27FC236}">
                <a16:creationId xmlns:a16="http://schemas.microsoft.com/office/drawing/2014/main" id="{C0B6F4D9-4D69-456B-8272-6ACD8DF6DC3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34666" y="237617"/>
            <a:ext cx="1364617" cy="1391909"/>
          </a:xfrm>
          <a:prstGeom prst="rect">
            <a:avLst/>
          </a:prstGeom>
        </p:spPr>
      </p:pic>
      <p:pic>
        <p:nvPicPr>
          <p:cNvPr id="12" name="Picture 2">
            <a:extLst>
              <a:ext uri="{FF2B5EF4-FFF2-40B4-BE49-F238E27FC236}">
                <a16:creationId xmlns:a16="http://schemas.microsoft.com/office/drawing/2014/main" id="{D3699B7E-F0E1-48B5-B360-7F885508E4C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6927"/>
          <a:stretch/>
        </p:blipFill>
        <p:spPr>
          <a:xfrm>
            <a:off x="7480702" y="2076286"/>
            <a:ext cx="3072542" cy="3559591"/>
          </a:xfrm>
          <a:prstGeom prst="rect">
            <a:avLst/>
          </a:prstGeom>
        </p:spPr>
      </p:pic>
      <p:pic>
        <p:nvPicPr>
          <p:cNvPr id="17" name="Picture 16">
            <a:extLst>
              <a:ext uri="{FF2B5EF4-FFF2-40B4-BE49-F238E27FC236}">
                <a16:creationId xmlns:a16="http://schemas.microsoft.com/office/drawing/2014/main" id="{74E2B79F-373C-4AD2-889C-313C4DEC2B5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2260964" y="282972"/>
            <a:ext cx="1464793" cy="1464793"/>
          </a:xfrm>
          <a:prstGeom prst="rect">
            <a:avLst/>
          </a:prstGeom>
        </p:spPr>
      </p:pic>
    </p:spTree>
    <p:extLst>
      <p:ext uri="{BB962C8B-B14F-4D97-AF65-F5344CB8AC3E}">
        <p14:creationId xmlns:p14="http://schemas.microsoft.com/office/powerpoint/2010/main" val="447560526"/>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par>
                                <p:cTn id="8" presetID="22" presetClass="entr" presetSubtype="4"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wipe(down)">
                                      <p:cBhvr>
                                        <p:cTn id="10" dur="500"/>
                                        <p:tgtEl>
                                          <p:spTgt spid="32"/>
                                        </p:tgtEl>
                                      </p:cBhvr>
                                    </p:animEffect>
                                  </p:childTnLst>
                                </p:cTn>
                              </p:par>
                            </p:childTnLst>
                          </p:cTn>
                        </p:par>
                        <p:par>
                          <p:cTn id="11" fill="hold">
                            <p:stCondLst>
                              <p:cond delay="500"/>
                            </p:stCondLst>
                            <p:childTnLst>
                              <p:par>
                                <p:cTn id="12" presetID="22" presetClass="entr" presetSubtype="4" fill="hold" nodeType="after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down)">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500" fill="hold"/>
                                        <p:tgtEl>
                                          <p:spTgt spid="26"/>
                                        </p:tgtEl>
                                        <p:attrNameLst>
                                          <p:attrName>ppt_x</p:attrName>
                                        </p:attrNameLst>
                                      </p:cBhvr>
                                      <p:tavLst>
                                        <p:tav tm="0">
                                          <p:val>
                                            <p:strVal val="#ppt_x"/>
                                          </p:val>
                                        </p:tav>
                                        <p:tav tm="100000">
                                          <p:val>
                                            <p:strVal val="#ppt_x"/>
                                          </p:val>
                                        </p:tav>
                                      </p:tavLst>
                                    </p:anim>
                                    <p:anim calcmode="lin" valueType="num">
                                      <p:cBhvr additive="base">
                                        <p:cTn id="2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anim calcmode="lin" valueType="num">
                                      <p:cBhvr additive="base">
                                        <p:cTn id="25" dur="500" fill="hold"/>
                                        <p:tgtEl>
                                          <p:spTgt spid="28"/>
                                        </p:tgtEl>
                                        <p:attrNameLst>
                                          <p:attrName>ppt_x</p:attrName>
                                        </p:attrNameLst>
                                      </p:cBhvr>
                                      <p:tavLst>
                                        <p:tav tm="0">
                                          <p:val>
                                            <p:strVal val="#ppt_x"/>
                                          </p:val>
                                        </p:tav>
                                        <p:tav tm="100000">
                                          <p:val>
                                            <p:strVal val="#ppt_x"/>
                                          </p:val>
                                        </p:tav>
                                      </p:tavLst>
                                    </p:anim>
                                    <p:anim calcmode="lin" valueType="num">
                                      <p:cBhvr additive="base">
                                        <p:cTn id="26"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anim calcmode="lin" valueType="num">
                                      <p:cBhvr additive="base">
                                        <p:cTn id="31" dur="500" fill="hold"/>
                                        <p:tgtEl>
                                          <p:spTgt spid="31"/>
                                        </p:tgtEl>
                                        <p:attrNameLst>
                                          <p:attrName>ppt_x</p:attrName>
                                        </p:attrNameLst>
                                      </p:cBhvr>
                                      <p:tavLst>
                                        <p:tav tm="0">
                                          <p:val>
                                            <p:strVal val="#ppt_x"/>
                                          </p:val>
                                        </p:tav>
                                        <p:tav tm="100000">
                                          <p:val>
                                            <p:strVal val="#ppt_x"/>
                                          </p:val>
                                        </p:tav>
                                      </p:tavLst>
                                    </p:anim>
                                    <p:anim calcmode="lin" valueType="num">
                                      <p:cBhvr additive="base">
                                        <p:cTn id="32"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6" grpId="0" animBg="1"/>
      <p:bldP spid="28" grpId="0" animBg="1"/>
      <p:bldP spid="3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75000"/>
            </a:schemeClr>
          </a:fgClr>
          <a:bgClr>
            <a:srgbClr val="FFFF99"/>
          </a:bgClr>
        </a:pattFill>
        <a:effectLst/>
      </p:bgPr>
    </p:bg>
    <p:spTree>
      <p:nvGrpSpPr>
        <p:cNvPr id="1" name=""/>
        <p:cNvGrpSpPr/>
        <p:nvPr/>
      </p:nvGrpSpPr>
      <p:grpSpPr>
        <a:xfrm>
          <a:off x="0" y="0"/>
          <a:ext cx="0" cy="0"/>
          <a:chOff x="0" y="0"/>
          <a:chExt cx="0" cy="0"/>
        </a:xfrm>
      </p:grpSpPr>
      <p:grpSp>
        <p:nvGrpSpPr>
          <p:cNvPr id="3" name="组合 2"/>
          <p:cNvGrpSpPr/>
          <p:nvPr/>
        </p:nvGrpSpPr>
        <p:grpSpPr>
          <a:xfrm>
            <a:off x="4752265" y="2181246"/>
            <a:ext cx="3233538" cy="4288723"/>
            <a:chOff x="3355393" y="1522865"/>
            <a:chExt cx="2425902" cy="3217535"/>
          </a:xfrm>
        </p:grpSpPr>
        <p:pic>
          <p:nvPicPr>
            <p:cNvPr id="21" name="Picture 3"/>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rot="322932">
              <a:off x="3355393" y="1522865"/>
              <a:ext cx="2425902" cy="3217535"/>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4271392" y="1708448"/>
              <a:ext cx="660648" cy="639459"/>
            </a:xfrm>
            <a:prstGeom prst="rect">
              <a:avLst/>
            </a:prstGeom>
            <a:noFill/>
          </p:spPr>
          <p:txBody>
            <a:bodyPr wrap="square" rtlCol="0">
              <a:spAutoFit/>
            </a:bodyPr>
            <a:lstStyle/>
            <a:p>
              <a:pPr algn="ctr" defTabSz="1218804">
                <a:lnSpc>
                  <a:spcPct val="150000"/>
                </a:lnSpc>
                <a:defRPr/>
              </a:pPr>
              <a:r>
                <a:rPr lang="en-US" altLang="zh-CN" sz="3732" dirty="0">
                  <a:solidFill>
                    <a:prstClr val="black"/>
                  </a:solidFill>
                  <a:latin typeface="zihun35hao-jindianyahei" panose="00000500000000000000" pitchFamily="2" charset="-122"/>
                  <a:ea typeface="zihun35hao-jindianyahei" panose="00000500000000000000" pitchFamily="2" charset="-122"/>
                  <a:sym typeface="zihun35hao-jindianyahei" panose="00000500000000000000" pitchFamily="2" charset="-122"/>
                </a:rPr>
                <a:t>01</a:t>
              </a:r>
            </a:p>
          </p:txBody>
        </p:sp>
        <p:sp>
          <p:nvSpPr>
            <p:cNvPr id="28" name="TextBox 27"/>
            <p:cNvSpPr txBox="1"/>
            <p:nvPr/>
          </p:nvSpPr>
          <p:spPr>
            <a:xfrm>
              <a:off x="4271392" y="2510409"/>
              <a:ext cx="660648" cy="639459"/>
            </a:xfrm>
            <a:prstGeom prst="rect">
              <a:avLst/>
            </a:prstGeom>
            <a:noFill/>
          </p:spPr>
          <p:txBody>
            <a:bodyPr wrap="square" rtlCol="0">
              <a:spAutoFit/>
            </a:bodyPr>
            <a:lstStyle/>
            <a:p>
              <a:pPr algn="ctr" defTabSz="1218804">
                <a:lnSpc>
                  <a:spcPct val="150000"/>
                </a:lnSpc>
                <a:defRPr/>
              </a:pPr>
              <a:r>
                <a:rPr lang="en-US" altLang="zh-CN" sz="3732" dirty="0">
                  <a:solidFill>
                    <a:prstClr val="black"/>
                  </a:solidFill>
                  <a:latin typeface="zihun35hao-jindianyahei" panose="00000500000000000000" pitchFamily="2" charset="-122"/>
                  <a:ea typeface="zihun35hao-jindianyahei" panose="00000500000000000000" pitchFamily="2" charset="-122"/>
                  <a:sym typeface="zihun35hao-jindianyahei" panose="00000500000000000000" pitchFamily="2" charset="-122"/>
                </a:rPr>
                <a:t>02</a:t>
              </a:r>
            </a:p>
          </p:txBody>
        </p:sp>
        <p:sp>
          <p:nvSpPr>
            <p:cNvPr id="29" name="TextBox 28"/>
            <p:cNvSpPr txBox="1"/>
            <p:nvPr/>
          </p:nvSpPr>
          <p:spPr>
            <a:xfrm>
              <a:off x="4271392" y="3292624"/>
              <a:ext cx="660648" cy="639459"/>
            </a:xfrm>
            <a:prstGeom prst="rect">
              <a:avLst/>
            </a:prstGeom>
            <a:noFill/>
          </p:spPr>
          <p:txBody>
            <a:bodyPr wrap="square" rtlCol="0">
              <a:spAutoFit/>
            </a:bodyPr>
            <a:lstStyle/>
            <a:p>
              <a:pPr algn="ctr" defTabSz="1218804">
                <a:lnSpc>
                  <a:spcPct val="150000"/>
                </a:lnSpc>
                <a:defRPr/>
              </a:pPr>
              <a:r>
                <a:rPr lang="en-US" altLang="zh-CN" sz="3732" dirty="0">
                  <a:solidFill>
                    <a:prstClr val="black"/>
                  </a:solidFill>
                  <a:latin typeface="zihun35hao-jindianyahei" panose="00000500000000000000" pitchFamily="2" charset="-122"/>
                  <a:ea typeface="zihun35hao-jindianyahei" panose="00000500000000000000" pitchFamily="2" charset="-122"/>
                  <a:sym typeface="zihun35hao-jindianyahei" panose="00000500000000000000" pitchFamily="2" charset="-122"/>
                </a:rPr>
                <a:t>03</a:t>
              </a:r>
            </a:p>
          </p:txBody>
        </p:sp>
      </p:grpSp>
      <p:pic>
        <p:nvPicPr>
          <p:cNvPr id="11" name="Picture 2">
            <a:extLst>
              <a:ext uri="{FF2B5EF4-FFF2-40B4-BE49-F238E27FC236}">
                <a16:creationId xmlns:a16="http://schemas.microsoft.com/office/drawing/2014/main" id="{1A2FD3CA-1F19-41AC-81EE-32854A5B42B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44953"/>
          <a:stretch/>
        </p:blipFill>
        <p:spPr bwMode="auto">
          <a:xfrm flipH="1">
            <a:off x="4563" y="5697650"/>
            <a:ext cx="12188116" cy="1156979"/>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5" name="图片 1">
            <a:extLst>
              <a:ext uri="{FF2B5EF4-FFF2-40B4-BE49-F238E27FC236}">
                <a16:creationId xmlns:a16="http://schemas.microsoft.com/office/drawing/2014/main" id="{571A7BD9-D725-48F2-B4BB-F2C7EBF73DEC}"/>
              </a:ext>
            </a:extLst>
          </p:cNvPr>
          <p:cNvPicPr>
            <a:picLocks noChangeAspect="1"/>
          </p:cNvPicPr>
          <p:nvPr/>
        </p:nvPicPr>
        <p:blipFill>
          <a:blip r:embed="rId5">
            <a:duotone>
              <a:schemeClr val="accent4">
                <a:shade val="45000"/>
                <a:satMod val="135000"/>
              </a:schemeClr>
              <a:prstClr val="white"/>
            </a:duotone>
          </a:blip>
          <a:stretch>
            <a:fillRect/>
          </a:stretch>
        </p:blipFill>
        <p:spPr>
          <a:xfrm>
            <a:off x="3600415" y="108054"/>
            <a:ext cx="5537239" cy="1911301"/>
          </a:xfrm>
          <a:prstGeom prst="rect">
            <a:avLst/>
          </a:prstGeom>
        </p:spPr>
      </p:pic>
      <p:pic>
        <p:nvPicPr>
          <p:cNvPr id="17" name="图片 42">
            <a:extLst>
              <a:ext uri="{FF2B5EF4-FFF2-40B4-BE49-F238E27FC236}">
                <a16:creationId xmlns:a16="http://schemas.microsoft.com/office/drawing/2014/main" id="{2F5E617E-F80D-4F0F-B0DE-91496E2778A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03986" y="4612582"/>
            <a:ext cx="4527463" cy="2412617"/>
          </a:xfrm>
          <a:prstGeom prst="rect">
            <a:avLst/>
          </a:prstGeom>
        </p:spPr>
      </p:pic>
      <p:sp>
        <p:nvSpPr>
          <p:cNvPr id="18" name="Rectangle 17">
            <a:extLst>
              <a:ext uri="{FF2B5EF4-FFF2-40B4-BE49-F238E27FC236}">
                <a16:creationId xmlns:a16="http://schemas.microsoft.com/office/drawing/2014/main" id="{F06619CD-2FA7-438B-8F77-DBF3556F92B0}"/>
              </a:ext>
            </a:extLst>
          </p:cNvPr>
          <p:cNvSpPr/>
          <p:nvPr/>
        </p:nvSpPr>
        <p:spPr>
          <a:xfrm>
            <a:off x="337138" y="2790449"/>
            <a:ext cx="4459875" cy="748666"/>
          </a:xfrm>
          <a:custGeom>
            <a:avLst/>
            <a:gdLst>
              <a:gd name="connsiteX0" fmla="*/ 0 w 4459875"/>
              <a:gd name="connsiteY0" fmla="*/ 0 h 748666"/>
              <a:gd name="connsiteX1" fmla="*/ 4459875 w 4459875"/>
              <a:gd name="connsiteY1" fmla="*/ 0 h 748666"/>
              <a:gd name="connsiteX2" fmla="*/ 4459875 w 4459875"/>
              <a:gd name="connsiteY2" fmla="*/ 748666 h 748666"/>
              <a:gd name="connsiteX3" fmla="*/ 0 w 4459875"/>
              <a:gd name="connsiteY3" fmla="*/ 748666 h 748666"/>
              <a:gd name="connsiteX4" fmla="*/ 0 w 4459875"/>
              <a:gd name="connsiteY4" fmla="*/ 0 h 748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875" h="748666" fill="none" extrusionOk="0">
                <a:moveTo>
                  <a:pt x="0" y="0"/>
                </a:moveTo>
                <a:cubicBezTo>
                  <a:pt x="829604" y="-108347"/>
                  <a:pt x="3653274" y="-22314"/>
                  <a:pt x="4459875" y="0"/>
                </a:cubicBezTo>
                <a:cubicBezTo>
                  <a:pt x="4405601" y="295940"/>
                  <a:pt x="4418152" y="572857"/>
                  <a:pt x="4459875" y="748666"/>
                </a:cubicBezTo>
                <a:cubicBezTo>
                  <a:pt x="2986565" y="888885"/>
                  <a:pt x="1709202" y="835587"/>
                  <a:pt x="0" y="748666"/>
                </a:cubicBezTo>
                <a:cubicBezTo>
                  <a:pt x="-13181" y="552976"/>
                  <a:pt x="-62291" y="161807"/>
                  <a:pt x="0" y="0"/>
                </a:cubicBezTo>
                <a:close/>
              </a:path>
              <a:path w="4459875" h="748666" stroke="0" extrusionOk="0">
                <a:moveTo>
                  <a:pt x="0" y="0"/>
                </a:moveTo>
                <a:cubicBezTo>
                  <a:pt x="884763" y="-89055"/>
                  <a:pt x="2515708" y="83564"/>
                  <a:pt x="4459875" y="0"/>
                </a:cubicBezTo>
                <a:cubicBezTo>
                  <a:pt x="4424263" y="152657"/>
                  <a:pt x="4479600" y="473777"/>
                  <a:pt x="4459875" y="748666"/>
                </a:cubicBezTo>
                <a:cubicBezTo>
                  <a:pt x="3864197" y="872109"/>
                  <a:pt x="2025553" y="582726"/>
                  <a:pt x="0" y="748666"/>
                </a:cubicBezTo>
                <a:cubicBezTo>
                  <a:pt x="54776" y="539186"/>
                  <a:pt x="41881" y="119050"/>
                  <a:pt x="0" y="0"/>
                </a:cubicBezTo>
                <a:close/>
              </a:path>
            </a:pathLst>
          </a:custGeom>
          <a:solidFill>
            <a:srgbClr val="FFF560"/>
          </a:solidFill>
          <a:ln>
            <a:solidFill>
              <a:schemeClr val="bg1">
                <a:lumMod val="95000"/>
              </a:schemeClr>
            </a:solidFill>
            <a:extLst>
              <a:ext uri="{C807C97D-BFC1-408E-A445-0C87EB9F89A2}">
                <ask:lineSketchStyleProps xmlns:ask="http://schemas.microsoft.com/office/drawing/2018/sketchyshapes" sd="1808019345">
                  <a:prstGeom prst="rect">
                    <a:avLst/>
                  </a:prstGeom>
                  <ask:type>
                    <ask:lineSketchCurved/>
                  </ask:type>
                </ask:lineSketchStyleProps>
              </a:ext>
            </a:extLst>
          </a:ln>
        </p:spPr>
        <p:txBody>
          <a:bodyPr wrap="none">
            <a:spAutoFit/>
          </a:bodyPr>
          <a:lstStyle/>
          <a:p>
            <a:pPr defTabSz="1218804"/>
            <a:r>
              <a:rPr lang="fi-FI" sz="4265" dirty="0">
                <a:solidFill>
                  <a:srgbClr val="E53238">
                    <a:lumMod val="75000"/>
                  </a:srgbClr>
                </a:solidFill>
                <a:latin typeface="Calibri" panose="020F0502020204030204" pitchFamily="34" charset="0"/>
                <a:ea typeface="微软雅黑"/>
                <a:cs typeface="Calibri" panose="020F0502020204030204" pitchFamily="34" charset="0"/>
              </a:rPr>
              <a:t>Sai không quá 5 lỗi </a:t>
            </a:r>
          </a:p>
        </p:txBody>
      </p:sp>
      <p:sp>
        <p:nvSpPr>
          <p:cNvPr id="19" name="Rectangle 18">
            <a:extLst>
              <a:ext uri="{FF2B5EF4-FFF2-40B4-BE49-F238E27FC236}">
                <a16:creationId xmlns:a16="http://schemas.microsoft.com/office/drawing/2014/main" id="{5B058483-5E09-4676-A95F-6B54D436A229}"/>
              </a:ext>
            </a:extLst>
          </p:cNvPr>
          <p:cNvSpPr/>
          <p:nvPr/>
        </p:nvSpPr>
        <p:spPr>
          <a:xfrm>
            <a:off x="7997288" y="3152112"/>
            <a:ext cx="4116689" cy="1405000"/>
          </a:xfrm>
          <a:custGeom>
            <a:avLst/>
            <a:gdLst>
              <a:gd name="connsiteX0" fmla="*/ 0 w 4116689"/>
              <a:gd name="connsiteY0" fmla="*/ 0 h 1405000"/>
              <a:gd name="connsiteX1" fmla="*/ 4116689 w 4116689"/>
              <a:gd name="connsiteY1" fmla="*/ 0 h 1405000"/>
              <a:gd name="connsiteX2" fmla="*/ 4116689 w 4116689"/>
              <a:gd name="connsiteY2" fmla="*/ 1405000 h 1405000"/>
              <a:gd name="connsiteX3" fmla="*/ 0 w 4116689"/>
              <a:gd name="connsiteY3" fmla="*/ 1405000 h 1405000"/>
              <a:gd name="connsiteX4" fmla="*/ 0 w 4116689"/>
              <a:gd name="connsiteY4" fmla="*/ 0 h 1405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6689" h="1405000" fill="none" extrusionOk="0">
                <a:moveTo>
                  <a:pt x="0" y="0"/>
                </a:moveTo>
                <a:cubicBezTo>
                  <a:pt x="518085" y="146840"/>
                  <a:pt x="2855845" y="-58611"/>
                  <a:pt x="4116689" y="0"/>
                </a:cubicBezTo>
                <a:cubicBezTo>
                  <a:pt x="4134732" y="182275"/>
                  <a:pt x="4062414" y="1157638"/>
                  <a:pt x="4116689" y="1405000"/>
                </a:cubicBezTo>
                <a:cubicBezTo>
                  <a:pt x="3419499" y="1370189"/>
                  <a:pt x="757274" y="1341903"/>
                  <a:pt x="0" y="1405000"/>
                </a:cubicBezTo>
                <a:cubicBezTo>
                  <a:pt x="108556" y="1214321"/>
                  <a:pt x="-99285" y="410292"/>
                  <a:pt x="0" y="0"/>
                </a:cubicBezTo>
                <a:close/>
              </a:path>
              <a:path w="4116689" h="1405000" stroke="0" extrusionOk="0">
                <a:moveTo>
                  <a:pt x="0" y="0"/>
                </a:moveTo>
                <a:cubicBezTo>
                  <a:pt x="1172796" y="-71520"/>
                  <a:pt x="2881695" y="-131906"/>
                  <a:pt x="4116689" y="0"/>
                </a:cubicBezTo>
                <a:cubicBezTo>
                  <a:pt x="4228730" y="274496"/>
                  <a:pt x="3994503" y="1091697"/>
                  <a:pt x="4116689" y="1405000"/>
                </a:cubicBezTo>
                <a:cubicBezTo>
                  <a:pt x="3053413" y="1271243"/>
                  <a:pt x="419602" y="1514799"/>
                  <a:pt x="0" y="1405000"/>
                </a:cubicBezTo>
                <a:cubicBezTo>
                  <a:pt x="-53897" y="784255"/>
                  <a:pt x="49496" y="150588"/>
                  <a:pt x="0" y="0"/>
                </a:cubicBezTo>
                <a:close/>
              </a:path>
            </a:pathLst>
          </a:custGeom>
          <a:solidFill>
            <a:srgbClr val="FFF560"/>
          </a:solidFill>
          <a:ln>
            <a:solidFill>
              <a:schemeClr val="bg1">
                <a:lumMod val="95000"/>
              </a:schemeClr>
            </a:solidFill>
            <a:extLst>
              <a:ext uri="{C807C97D-BFC1-408E-A445-0C87EB9F89A2}">
                <ask:lineSketchStyleProps xmlns:ask="http://schemas.microsoft.com/office/drawing/2018/sketchyshapes" sd="109353706">
                  <a:prstGeom prst="rect">
                    <a:avLst/>
                  </a:prstGeom>
                  <ask:type>
                    <ask:lineSketchCurved/>
                  </ask:type>
                </ask:lineSketchStyleProps>
              </a:ext>
            </a:extLst>
          </a:ln>
        </p:spPr>
        <p:txBody>
          <a:bodyPr wrap="square">
            <a:spAutoFit/>
          </a:bodyPr>
          <a:lstStyle/>
          <a:p>
            <a:pPr algn="ctr" defTabSz="609402"/>
            <a:r>
              <a:rPr lang="en-US" sz="4265" dirty="0" err="1">
                <a:solidFill>
                  <a:srgbClr val="9BBB59">
                    <a:lumMod val="50000"/>
                  </a:srgbClr>
                </a:solidFill>
                <a:latin typeface="Calibri"/>
                <a:ea typeface="微软雅黑"/>
                <a:cs typeface="Calibri" panose="020F0502020204030204" pitchFamily="34" charset="0"/>
              </a:rPr>
              <a:t>Chữ</a:t>
            </a:r>
            <a:r>
              <a:rPr lang="en-US" sz="4265" dirty="0">
                <a:solidFill>
                  <a:srgbClr val="9BBB59">
                    <a:lumMod val="50000"/>
                  </a:srgbClr>
                </a:solidFill>
                <a:latin typeface="Calibri"/>
                <a:ea typeface="微软雅黑"/>
                <a:cs typeface="Calibri" panose="020F0502020204030204" pitchFamily="34" charset="0"/>
              </a:rPr>
              <a:t> </a:t>
            </a:r>
            <a:r>
              <a:rPr lang="en-US" sz="4265" dirty="0" err="1">
                <a:solidFill>
                  <a:srgbClr val="9BBB59">
                    <a:lumMod val="50000"/>
                  </a:srgbClr>
                </a:solidFill>
                <a:latin typeface="Calibri"/>
                <a:ea typeface="微软雅黑"/>
                <a:cs typeface="Calibri" panose="020F0502020204030204" pitchFamily="34" charset="0"/>
              </a:rPr>
              <a:t>viết</a:t>
            </a:r>
            <a:r>
              <a:rPr lang="en-US" sz="4265" dirty="0">
                <a:solidFill>
                  <a:srgbClr val="9BBB59">
                    <a:lumMod val="50000"/>
                  </a:srgbClr>
                </a:solidFill>
                <a:latin typeface="Calibri"/>
                <a:ea typeface="微软雅黑"/>
                <a:cs typeface="Calibri" panose="020F0502020204030204" pitchFamily="34" charset="0"/>
              </a:rPr>
              <a:t> </a:t>
            </a:r>
            <a:r>
              <a:rPr lang="en-US" sz="4265" dirty="0" err="1">
                <a:solidFill>
                  <a:srgbClr val="9BBB59">
                    <a:lumMod val="50000"/>
                  </a:srgbClr>
                </a:solidFill>
                <a:latin typeface="Calibri"/>
                <a:ea typeface="微软雅黑"/>
                <a:cs typeface="Calibri" panose="020F0502020204030204" pitchFamily="34" charset="0"/>
              </a:rPr>
              <a:t>rõ</a:t>
            </a:r>
            <a:r>
              <a:rPr lang="en-US" sz="4265" dirty="0">
                <a:solidFill>
                  <a:srgbClr val="9BBB59">
                    <a:lumMod val="50000"/>
                  </a:srgbClr>
                </a:solidFill>
                <a:latin typeface="Calibri"/>
                <a:ea typeface="微软雅黑"/>
                <a:cs typeface="Calibri" panose="020F0502020204030204" pitchFamily="34" charset="0"/>
              </a:rPr>
              <a:t> </a:t>
            </a:r>
            <a:r>
              <a:rPr lang="en-US" sz="4265" dirty="0" err="1">
                <a:solidFill>
                  <a:srgbClr val="9BBB59">
                    <a:lumMod val="50000"/>
                  </a:srgbClr>
                </a:solidFill>
                <a:latin typeface="Calibri"/>
                <a:ea typeface="微软雅黑"/>
                <a:cs typeface="Calibri" panose="020F0502020204030204" pitchFamily="34" charset="0"/>
              </a:rPr>
              <a:t>ràng</a:t>
            </a:r>
            <a:r>
              <a:rPr lang="en-US" sz="4265" dirty="0">
                <a:solidFill>
                  <a:srgbClr val="9BBB59">
                    <a:lumMod val="50000"/>
                  </a:srgbClr>
                </a:solidFill>
                <a:latin typeface="Calibri"/>
                <a:ea typeface="微软雅黑"/>
                <a:cs typeface="Calibri" panose="020F0502020204030204" pitchFamily="34" charset="0"/>
              </a:rPr>
              <a:t>, </a:t>
            </a:r>
            <a:r>
              <a:rPr lang="en-US" sz="4265" dirty="0" err="1">
                <a:solidFill>
                  <a:srgbClr val="9BBB59">
                    <a:lumMod val="50000"/>
                  </a:srgbClr>
                </a:solidFill>
                <a:latin typeface="Calibri"/>
                <a:ea typeface="微软雅黑"/>
                <a:cs typeface="Calibri" panose="020F0502020204030204" pitchFamily="34" charset="0"/>
              </a:rPr>
              <a:t>sạch</a:t>
            </a:r>
            <a:r>
              <a:rPr lang="en-US" sz="4265" dirty="0">
                <a:solidFill>
                  <a:srgbClr val="9BBB59">
                    <a:lumMod val="50000"/>
                  </a:srgbClr>
                </a:solidFill>
                <a:latin typeface="Calibri"/>
                <a:ea typeface="微软雅黑"/>
                <a:cs typeface="Calibri" panose="020F0502020204030204" pitchFamily="34" charset="0"/>
              </a:rPr>
              <a:t> </a:t>
            </a:r>
            <a:r>
              <a:rPr lang="en-US" sz="4265" dirty="0" err="1">
                <a:solidFill>
                  <a:srgbClr val="9BBB59">
                    <a:lumMod val="50000"/>
                  </a:srgbClr>
                </a:solidFill>
                <a:latin typeface="Calibri"/>
                <a:ea typeface="微软雅黑"/>
                <a:cs typeface="Calibri" panose="020F0502020204030204" pitchFamily="34" charset="0"/>
              </a:rPr>
              <a:t>đẹp</a:t>
            </a:r>
            <a:endParaRPr lang="en-US" sz="4265" dirty="0">
              <a:solidFill>
                <a:srgbClr val="9BBB59">
                  <a:lumMod val="50000"/>
                </a:srgbClr>
              </a:solidFill>
              <a:latin typeface="Calibri"/>
              <a:ea typeface="微软雅黑"/>
              <a:cs typeface="Calibri" panose="020F0502020204030204" pitchFamily="34" charset="0"/>
            </a:endParaRPr>
          </a:p>
        </p:txBody>
      </p:sp>
      <p:sp>
        <p:nvSpPr>
          <p:cNvPr id="20" name="Rectangle 19">
            <a:extLst>
              <a:ext uri="{FF2B5EF4-FFF2-40B4-BE49-F238E27FC236}">
                <a16:creationId xmlns:a16="http://schemas.microsoft.com/office/drawing/2014/main" id="{901336DD-1226-4598-AAA6-482120CA74C2}"/>
              </a:ext>
            </a:extLst>
          </p:cNvPr>
          <p:cNvSpPr/>
          <p:nvPr/>
        </p:nvSpPr>
        <p:spPr>
          <a:xfrm>
            <a:off x="337138" y="4424882"/>
            <a:ext cx="4536594" cy="1405000"/>
          </a:xfrm>
          <a:custGeom>
            <a:avLst/>
            <a:gdLst>
              <a:gd name="connsiteX0" fmla="*/ 0 w 4536594"/>
              <a:gd name="connsiteY0" fmla="*/ 0 h 1405000"/>
              <a:gd name="connsiteX1" fmla="*/ 4536594 w 4536594"/>
              <a:gd name="connsiteY1" fmla="*/ 0 h 1405000"/>
              <a:gd name="connsiteX2" fmla="*/ 4536594 w 4536594"/>
              <a:gd name="connsiteY2" fmla="*/ 1405000 h 1405000"/>
              <a:gd name="connsiteX3" fmla="*/ 0 w 4536594"/>
              <a:gd name="connsiteY3" fmla="*/ 1405000 h 1405000"/>
              <a:gd name="connsiteX4" fmla="*/ 0 w 4536594"/>
              <a:gd name="connsiteY4" fmla="*/ 0 h 1405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36594" h="1405000" fill="none" extrusionOk="0">
                <a:moveTo>
                  <a:pt x="0" y="0"/>
                </a:moveTo>
                <a:cubicBezTo>
                  <a:pt x="754417" y="89579"/>
                  <a:pt x="2566964" y="142699"/>
                  <a:pt x="4536594" y="0"/>
                </a:cubicBezTo>
                <a:cubicBezTo>
                  <a:pt x="4506206" y="492016"/>
                  <a:pt x="4573758" y="922787"/>
                  <a:pt x="4536594" y="1405000"/>
                </a:cubicBezTo>
                <a:cubicBezTo>
                  <a:pt x="3552887" y="1454149"/>
                  <a:pt x="2096562" y="1512654"/>
                  <a:pt x="0" y="1405000"/>
                </a:cubicBezTo>
                <a:cubicBezTo>
                  <a:pt x="16778" y="831318"/>
                  <a:pt x="69596" y="628467"/>
                  <a:pt x="0" y="0"/>
                </a:cubicBezTo>
                <a:close/>
              </a:path>
              <a:path w="4536594" h="1405000" stroke="0" extrusionOk="0">
                <a:moveTo>
                  <a:pt x="0" y="0"/>
                </a:moveTo>
                <a:cubicBezTo>
                  <a:pt x="464402" y="-19789"/>
                  <a:pt x="2927063" y="19503"/>
                  <a:pt x="4536594" y="0"/>
                </a:cubicBezTo>
                <a:cubicBezTo>
                  <a:pt x="4455449" y="533217"/>
                  <a:pt x="4460615" y="785548"/>
                  <a:pt x="4536594" y="1405000"/>
                </a:cubicBezTo>
                <a:cubicBezTo>
                  <a:pt x="2840410" y="1439596"/>
                  <a:pt x="2217051" y="1350957"/>
                  <a:pt x="0" y="1405000"/>
                </a:cubicBezTo>
                <a:cubicBezTo>
                  <a:pt x="-90317" y="936280"/>
                  <a:pt x="-62483" y="543786"/>
                  <a:pt x="0" y="0"/>
                </a:cubicBezTo>
                <a:close/>
              </a:path>
            </a:pathLst>
          </a:custGeom>
          <a:solidFill>
            <a:srgbClr val="FFF560"/>
          </a:solidFill>
          <a:ln>
            <a:solidFill>
              <a:schemeClr val="bg1">
                <a:lumMod val="95000"/>
              </a:schemeClr>
            </a:solidFill>
            <a:extLst>
              <a:ext uri="{C807C97D-BFC1-408E-A445-0C87EB9F89A2}">
                <ask:lineSketchStyleProps xmlns:ask="http://schemas.microsoft.com/office/drawing/2018/sketchyshapes" sd="70509606">
                  <a:prstGeom prst="rect">
                    <a:avLst/>
                  </a:prstGeom>
                  <ask:type>
                    <ask:lineSketchCurved/>
                  </ask:type>
                </ask:lineSketchStyleProps>
              </a:ext>
            </a:extLst>
          </a:ln>
        </p:spPr>
        <p:txBody>
          <a:bodyPr wrap="square">
            <a:spAutoFit/>
          </a:bodyPr>
          <a:lstStyle/>
          <a:p>
            <a:pPr algn="ctr" defTabSz="609402"/>
            <a:r>
              <a:rPr lang="en-US" sz="4265" dirty="0" err="1">
                <a:solidFill>
                  <a:srgbClr val="1F497D">
                    <a:lumMod val="50000"/>
                  </a:srgbClr>
                </a:solidFill>
                <a:latin typeface="Calibri"/>
                <a:ea typeface="微软雅黑"/>
                <a:cs typeface="Calibri" panose="020F0502020204030204" pitchFamily="34" charset="0"/>
              </a:rPr>
              <a:t>Trình</a:t>
            </a:r>
            <a:r>
              <a:rPr lang="en-US" sz="4265" dirty="0">
                <a:solidFill>
                  <a:srgbClr val="1F497D">
                    <a:lumMod val="50000"/>
                  </a:srgbClr>
                </a:solidFill>
                <a:latin typeface="Calibri"/>
                <a:ea typeface="微软雅黑"/>
                <a:cs typeface="Calibri" panose="020F0502020204030204" pitchFamily="34" charset="0"/>
              </a:rPr>
              <a:t> </a:t>
            </a:r>
            <a:r>
              <a:rPr lang="en-US" sz="4265" dirty="0" err="1">
                <a:solidFill>
                  <a:srgbClr val="1F497D">
                    <a:lumMod val="50000"/>
                  </a:srgbClr>
                </a:solidFill>
                <a:latin typeface="Calibri"/>
                <a:ea typeface="微软雅黑"/>
                <a:cs typeface="Calibri" panose="020F0502020204030204" pitchFamily="34" charset="0"/>
              </a:rPr>
              <a:t>bày</a:t>
            </a:r>
            <a:r>
              <a:rPr lang="en-US" sz="4265" dirty="0">
                <a:solidFill>
                  <a:srgbClr val="1F497D">
                    <a:lumMod val="50000"/>
                  </a:srgbClr>
                </a:solidFill>
                <a:latin typeface="Calibri"/>
                <a:ea typeface="微软雅黑"/>
                <a:cs typeface="Calibri" panose="020F0502020204030204" pitchFamily="34" charset="0"/>
              </a:rPr>
              <a:t> </a:t>
            </a:r>
            <a:r>
              <a:rPr lang="en-US" sz="4265" dirty="0" err="1">
                <a:solidFill>
                  <a:srgbClr val="1F497D">
                    <a:lumMod val="50000"/>
                  </a:srgbClr>
                </a:solidFill>
                <a:latin typeface="Calibri"/>
                <a:ea typeface="微软雅黑"/>
                <a:cs typeface="Calibri" panose="020F0502020204030204" pitchFamily="34" charset="0"/>
              </a:rPr>
              <a:t>đúng</a:t>
            </a:r>
            <a:r>
              <a:rPr lang="en-US" sz="4265" dirty="0">
                <a:solidFill>
                  <a:srgbClr val="1F497D">
                    <a:lumMod val="50000"/>
                  </a:srgbClr>
                </a:solidFill>
                <a:latin typeface="Calibri"/>
                <a:ea typeface="微软雅黑"/>
                <a:cs typeface="Calibri" panose="020F0502020204030204" pitchFamily="34" charset="0"/>
              </a:rPr>
              <a:t> </a:t>
            </a:r>
            <a:r>
              <a:rPr lang="en-US" sz="4265" dirty="0" err="1">
                <a:solidFill>
                  <a:srgbClr val="1F497D">
                    <a:lumMod val="50000"/>
                  </a:srgbClr>
                </a:solidFill>
                <a:latin typeface="Calibri"/>
                <a:ea typeface="微软雅黑"/>
                <a:cs typeface="Calibri" panose="020F0502020204030204" pitchFamily="34" charset="0"/>
              </a:rPr>
              <a:t>hình</a:t>
            </a:r>
            <a:r>
              <a:rPr lang="en-US" sz="4265" dirty="0">
                <a:solidFill>
                  <a:srgbClr val="1F497D">
                    <a:lumMod val="50000"/>
                  </a:srgbClr>
                </a:solidFill>
                <a:latin typeface="Calibri"/>
                <a:ea typeface="微软雅黑"/>
                <a:cs typeface="Calibri" panose="020F0502020204030204" pitchFamily="34" charset="0"/>
              </a:rPr>
              <a:t> </a:t>
            </a:r>
            <a:r>
              <a:rPr lang="en-US" sz="4265" dirty="0" err="1">
                <a:solidFill>
                  <a:srgbClr val="1F497D">
                    <a:lumMod val="50000"/>
                  </a:srgbClr>
                </a:solidFill>
                <a:latin typeface="Calibri"/>
                <a:ea typeface="微软雅黑"/>
                <a:cs typeface="Calibri" panose="020F0502020204030204" pitchFamily="34" charset="0"/>
              </a:rPr>
              <a:t>thức</a:t>
            </a:r>
            <a:endParaRPr lang="en-US" sz="4265" dirty="0">
              <a:solidFill>
                <a:srgbClr val="1F497D">
                  <a:lumMod val="50000"/>
                </a:srgbClr>
              </a:solidFill>
              <a:latin typeface="Calibri"/>
              <a:ea typeface="微软雅黑"/>
              <a:cs typeface="Calibri" panose="020F0502020204030204" pitchFamily="34" charset="0"/>
            </a:endParaRPr>
          </a:p>
        </p:txBody>
      </p:sp>
      <p:pic>
        <p:nvPicPr>
          <p:cNvPr id="2" name="Picture 1">
            <a:extLst>
              <a:ext uri="{FF2B5EF4-FFF2-40B4-BE49-F238E27FC236}">
                <a16:creationId xmlns:a16="http://schemas.microsoft.com/office/drawing/2014/main" id="{E6E5E256-F802-46E2-97B3-191E0DAFB2C3}"/>
              </a:ext>
            </a:extLst>
          </p:cNvPr>
          <p:cNvPicPr>
            <a:picLocks noChangeAspect="1"/>
          </p:cNvPicPr>
          <p:nvPr/>
        </p:nvPicPr>
        <p:blipFill>
          <a:blip r:embed="rId7"/>
          <a:stretch>
            <a:fillRect/>
          </a:stretch>
        </p:blipFill>
        <p:spPr>
          <a:xfrm>
            <a:off x="3586118" y="584400"/>
            <a:ext cx="5419814" cy="1231499"/>
          </a:xfrm>
          <a:prstGeom prst="rect">
            <a:avLst/>
          </a:prstGeom>
        </p:spPr>
      </p:pic>
    </p:spTree>
    <p:extLst>
      <p:ext uri="{BB962C8B-B14F-4D97-AF65-F5344CB8AC3E}">
        <p14:creationId xmlns:p14="http://schemas.microsoft.com/office/powerpoint/2010/main" val="493548802"/>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 calcmode="lin" valueType="num">
                                      <p:cBhvr additive="base">
                                        <p:cTn id="16" dur="500" fill="hold"/>
                                        <p:tgtEl>
                                          <p:spTgt spid="18"/>
                                        </p:tgtEl>
                                        <p:attrNameLst>
                                          <p:attrName>ppt_x</p:attrName>
                                        </p:attrNameLst>
                                      </p:cBhvr>
                                      <p:tavLst>
                                        <p:tav tm="0">
                                          <p:val>
                                            <p:strVal val="#ppt_x"/>
                                          </p:val>
                                        </p:tav>
                                        <p:tav tm="100000">
                                          <p:val>
                                            <p:strVal val="#ppt_x"/>
                                          </p:val>
                                        </p:tav>
                                      </p:tavLst>
                                    </p:anim>
                                    <p:anim calcmode="lin" valueType="num">
                                      <p:cBhvr additive="base">
                                        <p:cTn id="17" dur="500" fill="hold"/>
                                        <p:tgtEl>
                                          <p:spTgt spid="18"/>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19"/>
                                        </p:tgtEl>
                                        <p:attrNameLst>
                                          <p:attrName>style.visibility</p:attrName>
                                        </p:attrNameLst>
                                      </p:cBhvr>
                                      <p:to>
                                        <p:strVal val="visible"/>
                                      </p:to>
                                    </p:set>
                                    <p:anim calcmode="lin" valueType="num">
                                      <p:cBhvr additive="base">
                                        <p:cTn id="20" dur="500" fill="hold"/>
                                        <p:tgtEl>
                                          <p:spTgt spid="19"/>
                                        </p:tgtEl>
                                        <p:attrNameLst>
                                          <p:attrName>ppt_x</p:attrName>
                                        </p:attrNameLst>
                                      </p:cBhvr>
                                      <p:tavLst>
                                        <p:tav tm="0">
                                          <p:val>
                                            <p:strVal val="#ppt_x"/>
                                          </p:val>
                                        </p:tav>
                                        <p:tav tm="100000">
                                          <p:val>
                                            <p:strVal val="#ppt_x"/>
                                          </p:val>
                                        </p:tav>
                                      </p:tavLst>
                                    </p:anim>
                                    <p:anim calcmode="lin" valueType="num">
                                      <p:cBhvr additive="base">
                                        <p:cTn id="21" dur="500" fill="hold"/>
                                        <p:tgtEl>
                                          <p:spTgt spid="19"/>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additive="base">
                                        <p:cTn id="24" dur="500" fill="hold"/>
                                        <p:tgtEl>
                                          <p:spTgt spid="20"/>
                                        </p:tgtEl>
                                        <p:attrNameLst>
                                          <p:attrName>ppt_x</p:attrName>
                                        </p:attrNameLst>
                                      </p:cBhvr>
                                      <p:tavLst>
                                        <p:tav tm="0">
                                          <p:val>
                                            <p:strVal val="#ppt_x"/>
                                          </p:val>
                                        </p:tav>
                                        <p:tav tm="100000">
                                          <p:val>
                                            <p:strVal val="#ppt_x"/>
                                          </p:val>
                                        </p:tav>
                                      </p:tavLst>
                                    </p:anim>
                                    <p:anim calcmode="lin" valueType="num">
                                      <p:cBhvr additive="base">
                                        <p:cTn id="25"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75000"/>
            </a:schemeClr>
          </a:fgClr>
          <a:bgClr>
            <a:srgbClr val="FFFF99"/>
          </a:bgClr>
        </a:pattFill>
        <a:effectLst/>
      </p:bgPr>
    </p:bg>
    <p:spTree>
      <p:nvGrpSpPr>
        <p:cNvPr id="1" name=""/>
        <p:cNvGrpSpPr/>
        <p:nvPr/>
      </p:nvGrpSpPr>
      <p:grpSpPr>
        <a:xfrm>
          <a:off x="0" y="0"/>
          <a:ext cx="0" cy="0"/>
          <a:chOff x="0" y="0"/>
          <a:chExt cx="0" cy="0"/>
        </a:xfrm>
      </p:grpSpPr>
      <p:pic>
        <p:nvPicPr>
          <p:cNvPr id="29" name="图形 1">
            <a:extLst>
              <a:ext uri="{FF2B5EF4-FFF2-40B4-BE49-F238E27FC236}">
                <a16:creationId xmlns:a16="http://schemas.microsoft.com/office/drawing/2014/main" id="{C598AD1B-97C3-455F-9992-483F80E584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00968" y="628048"/>
            <a:ext cx="9187088" cy="3263357"/>
          </a:xfrm>
          <a:prstGeom prst="rect">
            <a:avLst/>
          </a:prstGeom>
          <a:effectLst>
            <a:outerShdw blurRad="63500" sx="102000" sy="102000" algn="ctr" rotWithShape="0">
              <a:prstClr val="black">
                <a:alpha val="40000"/>
              </a:prstClr>
            </a:outerShdw>
          </a:effectLst>
        </p:spPr>
      </p:pic>
      <p:pic>
        <p:nvPicPr>
          <p:cNvPr id="30" name="图片 29">
            <a:extLst>
              <a:ext uri="{FF2B5EF4-FFF2-40B4-BE49-F238E27FC236}">
                <a16:creationId xmlns:a16="http://schemas.microsoft.com/office/drawing/2014/main" id="{DBFA1303-C92C-4C06-BED6-8C9F8968005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27149" y="1539728"/>
            <a:ext cx="4262970" cy="4262970"/>
          </a:xfrm>
          <a:prstGeom prst="rect">
            <a:avLst/>
          </a:prstGeom>
        </p:spPr>
      </p:pic>
      <p:pic>
        <p:nvPicPr>
          <p:cNvPr id="28" name="Picture 2">
            <a:extLst>
              <a:ext uri="{FF2B5EF4-FFF2-40B4-BE49-F238E27FC236}">
                <a16:creationId xmlns:a16="http://schemas.microsoft.com/office/drawing/2014/main" id="{A36F1D34-5980-4699-8F98-1216BE26C2C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44953"/>
          <a:stretch/>
        </p:blipFill>
        <p:spPr bwMode="auto">
          <a:xfrm flipH="1">
            <a:off x="1942" y="5701021"/>
            <a:ext cx="12188116" cy="1156979"/>
          </a:xfrm>
          <a:prstGeom prst="rect">
            <a:avLst/>
          </a:prstGeom>
          <a:noFill/>
          <a:effectLst/>
          <a:extLst>
            <a:ext uri="{909E8E84-426E-40DD-AFC4-6F175D3DCCD1}">
              <a14:hiddenFill xmlns:a14="http://schemas.microsoft.com/office/drawing/2010/main">
                <a:solidFill>
                  <a:srgbClr val="FFFFFF"/>
                </a:solidFill>
              </a14:hiddenFill>
            </a:ext>
          </a:extLst>
        </p:spPr>
      </p:pic>
      <p:sp>
        <p:nvSpPr>
          <p:cNvPr id="39" name="TextBox 38">
            <a:extLst>
              <a:ext uri="{FF2B5EF4-FFF2-40B4-BE49-F238E27FC236}">
                <a16:creationId xmlns:a16="http://schemas.microsoft.com/office/drawing/2014/main" id="{5E32AD79-A2EB-425E-82DC-F58849FC9496}"/>
              </a:ext>
            </a:extLst>
          </p:cNvPr>
          <p:cNvSpPr txBox="1"/>
          <p:nvPr/>
        </p:nvSpPr>
        <p:spPr>
          <a:xfrm>
            <a:off x="2267971" y="2364286"/>
            <a:ext cx="7053078" cy="1405000"/>
          </a:xfrm>
          <a:prstGeom prst="rect">
            <a:avLst/>
          </a:prstGeom>
          <a:noFill/>
        </p:spPr>
        <p:txBody>
          <a:bodyPr wrap="square">
            <a:spAutoFit/>
          </a:bodyPr>
          <a:lstStyle/>
          <a:p>
            <a:pPr algn="ctr" defTabSz="1218804">
              <a:defRPr/>
            </a:pPr>
            <a:r>
              <a:rPr lang="en-US" sz="4265" dirty="0" err="1">
                <a:solidFill>
                  <a:srgbClr val="C00000"/>
                </a:solidFill>
                <a:latin typeface="Calibri"/>
              </a:rPr>
              <a:t>Em</a:t>
            </a:r>
            <a:r>
              <a:rPr lang="en-US" sz="4265" dirty="0">
                <a:solidFill>
                  <a:srgbClr val="C00000"/>
                </a:solidFill>
                <a:latin typeface="Calibri"/>
              </a:rPr>
              <a:t> </a:t>
            </a:r>
            <a:r>
              <a:rPr lang="en-US" sz="4265" dirty="0" err="1">
                <a:solidFill>
                  <a:srgbClr val="C00000"/>
                </a:solidFill>
                <a:latin typeface="Calibri"/>
              </a:rPr>
              <a:t>hãy</a:t>
            </a:r>
            <a:r>
              <a:rPr lang="en-US" sz="4265" dirty="0">
                <a:solidFill>
                  <a:srgbClr val="C00000"/>
                </a:solidFill>
                <a:latin typeface="Calibri"/>
              </a:rPr>
              <a:t> </a:t>
            </a:r>
            <a:r>
              <a:rPr lang="en-US" sz="4265" dirty="0" err="1">
                <a:solidFill>
                  <a:srgbClr val="C00000"/>
                </a:solidFill>
                <a:latin typeface="Calibri"/>
              </a:rPr>
              <a:t>tự</a:t>
            </a:r>
            <a:r>
              <a:rPr lang="en-US" sz="4265" dirty="0">
                <a:solidFill>
                  <a:srgbClr val="C00000"/>
                </a:solidFill>
                <a:latin typeface="Calibri"/>
              </a:rPr>
              <a:t> </a:t>
            </a:r>
            <a:r>
              <a:rPr lang="en-US" sz="4265" dirty="0" err="1">
                <a:solidFill>
                  <a:srgbClr val="C00000"/>
                </a:solidFill>
                <a:latin typeface="Calibri"/>
              </a:rPr>
              <a:t>đánh</a:t>
            </a:r>
            <a:r>
              <a:rPr lang="en-US" sz="4265" dirty="0">
                <a:solidFill>
                  <a:srgbClr val="C00000"/>
                </a:solidFill>
                <a:latin typeface="Calibri"/>
              </a:rPr>
              <a:t> </a:t>
            </a:r>
            <a:r>
              <a:rPr lang="en-US" sz="4265" dirty="0" err="1">
                <a:solidFill>
                  <a:srgbClr val="C00000"/>
                </a:solidFill>
                <a:latin typeface="Calibri"/>
              </a:rPr>
              <a:t>giá</a:t>
            </a:r>
            <a:r>
              <a:rPr lang="en-US" sz="4265" dirty="0">
                <a:solidFill>
                  <a:srgbClr val="C00000"/>
                </a:solidFill>
                <a:latin typeface="Calibri"/>
              </a:rPr>
              <a:t> </a:t>
            </a:r>
            <a:r>
              <a:rPr lang="en-US" sz="4265" dirty="0" err="1">
                <a:solidFill>
                  <a:srgbClr val="C00000"/>
                </a:solidFill>
                <a:latin typeface="Calibri"/>
              </a:rPr>
              <a:t>phần</a:t>
            </a:r>
            <a:r>
              <a:rPr lang="en-US" sz="4265" dirty="0">
                <a:solidFill>
                  <a:srgbClr val="C00000"/>
                </a:solidFill>
                <a:latin typeface="Calibri"/>
              </a:rPr>
              <a:t> </a:t>
            </a:r>
            <a:r>
              <a:rPr lang="en-US" sz="4265" dirty="0" err="1">
                <a:solidFill>
                  <a:srgbClr val="C00000"/>
                </a:solidFill>
                <a:latin typeface="Calibri"/>
              </a:rPr>
              <a:t>trình</a:t>
            </a:r>
            <a:r>
              <a:rPr lang="en-US" sz="4265" dirty="0">
                <a:solidFill>
                  <a:srgbClr val="C00000"/>
                </a:solidFill>
                <a:latin typeface="Calibri"/>
              </a:rPr>
              <a:t> </a:t>
            </a:r>
            <a:r>
              <a:rPr lang="en-US" sz="4265" dirty="0" err="1">
                <a:solidFill>
                  <a:srgbClr val="C00000"/>
                </a:solidFill>
                <a:latin typeface="Calibri"/>
              </a:rPr>
              <a:t>bày</a:t>
            </a:r>
            <a:r>
              <a:rPr lang="en-US" sz="4265" dirty="0">
                <a:solidFill>
                  <a:srgbClr val="C00000"/>
                </a:solidFill>
                <a:latin typeface="Calibri"/>
              </a:rPr>
              <a:t> </a:t>
            </a:r>
            <a:r>
              <a:rPr lang="en-US" sz="4265" dirty="0" err="1">
                <a:solidFill>
                  <a:srgbClr val="C00000"/>
                </a:solidFill>
                <a:latin typeface="Calibri"/>
              </a:rPr>
              <a:t>của</a:t>
            </a:r>
            <a:r>
              <a:rPr lang="en-US" sz="4265" dirty="0">
                <a:solidFill>
                  <a:srgbClr val="C00000"/>
                </a:solidFill>
                <a:latin typeface="Calibri"/>
              </a:rPr>
              <a:t> </a:t>
            </a:r>
            <a:r>
              <a:rPr lang="en-US" sz="4265" dirty="0" err="1">
                <a:solidFill>
                  <a:srgbClr val="C00000"/>
                </a:solidFill>
                <a:latin typeface="Calibri"/>
              </a:rPr>
              <a:t>mình</a:t>
            </a:r>
            <a:r>
              <a:rPr lang="en-US" sz="4265" dirty="0">
                <a:solidFill>
                  <a:srgbClr val="C00000"/>
                </a:solidFill>
                <a:latin typeface="Calibri"/>
              </a:rPr>
              <a:t> </a:t>
            </a:r>
            <a:r>
              <a:rPr lang="en-US" sz="4265" dirty="0" err="1">
                <a:solidFill>
                  <a:srgbClr val="C00000"/>
                </a:solidFill>
                <a:latin typeface="Calibri"/>
              </a:rPr>
              <a:t>và</a:t>
            </a:r>
            <a:r>
              <a:rPr lang="en-US" sz="4265" dirty="0">
                <a:solidFill>
                  <a:srgbClr val="C00000"/>
                </a:solidFill>
                <a:latin typeface="Calibri"/>
              </a:rPr>
              <a:t> </a:t>
            </a:r>
            <a:r>
              <a:rPr lang="en-US" sz="4265" dirty="0" err="1">
                <a:solidFill>
                  <a:srgbClr val="C00000"/>
                </a:solidFill>
                <a:latin typeface="Calibri"/>
              </a:rPr>
              <a:t>của</a:t>
            </a:r>
            <a:r>
              <a:rPr lang="en-US" sz="4265" dirty="0">
                <a:solidFill>
                  <a:srgbClr val="C00000"/>
                </a:solidFill>
                <a:latin typeface="Calibri"/>
              </a:rPr>
              <a:t> </a:t>
            </a:r>
            <a:r>
              <a:rPr lang="en-US" sz="4265" dirty="0" err="1">
                <a:solidFill>
                  <a:srgbClr val="C00000"/>
                </a:solidFill>
                <a:latin typeface="Calibri"/>
              </a:rPr>
              <a:t>bạn</a:t>
            </a:r>
            <a:endParaRPr lang="en-US" sz="4265" dirty="0">
              <a:solidFill>
                <a:srgbClr val="C00000"/>
              </a:solidFill>
              <a:latin typeface="Calibri"/>
            </a:endParaRPr>
          </a:p>
        </p:txBody>
      </p:sp>
      <p:pic>
        <p:nvPicPr>
          <p:cNvPr id="40" name="图片 45">
            <a:extLst>
              <a:ext uri="{FF2B5EF4-FFF2-40B4-BE49-F238E27FC236}">
                <a16:creationId xmlns:a16="http://schemas.microsoft.com/office/drawing/2014/main" id="{88B2FEDC-B315-483C-A6FF-64623DDC6B2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913909" y="2993976"/>
            <a:ext cx="2019315" cy="3263357"/>
          </a:xfrm>
          <a:prstGeom prst="rect">
            <a:avLst/>
          </a:prstGeom>
        </p:spPr>
      </p:pic>
      <p:pic>
        <p:nvPicPr>
          <p:cNvPr id="3" name="Picture 2">
            <a:extLst>
              <a:ext uri="{FF2B5EF4-FFF2-40B4-BE49-F238E27FC236}">
                <a16:creationId xmlns:a16="http://schemas.microsoft.com/office/drawing/2014/main" id="{2545747E-8C36-467E-895E-F7D985EDBF99}"/>
              </a:ext>
            </a:extLst>
          </p:cNvPr>
          <p:cNvPicPr>
            <a:picLocks noChangeAspect="1"/>
          </p:cNvPicPr>
          <p:nvPr/>
        </p:nvPicPr>
        <p:blipFill>
          <a:blip r:embed="rId8"/>
          <a:stretch>
            <a:fillRect/>
          </a:stretch>
        </p:blipFill>
        <p:spPr>
          <a:xfrm>
            <a:off x="2865607" y="881550"/>
            <a:ext cx="6346486" cy="1932599"/>
          </a:xfrm>
          <a:prstGeom prst="rect">
            <a:avLst/>
          </a:prstGeom>
        </p:spPr>
      </p:pic>
    </p:spTree>
    <p:extLst>
      <p:ext uri="{BB962C8B-B14F-4D97-AF65-F5344CB8AC3E}">
        <p14:creationId xmlns:p14="http://schemas.microsoft.com/office/powerpoint/2010/main" val="187296779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500"/>
                                        <p:tgtEl>
                                          <p:spTgt spid="30"/>
                                        </p:tgtEl>
                                      </p:cBhvr>
                                    </p:animEffect>
                                  </p:childTnLst>
                                </p:cTn>
                              </p:par>
                              <p:par>
                                <p:cTn id="8" presetID="16" presetClass="entr" presetSubtype="21" fill="hold"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barn(inVertical)">
                                      <p:cBhvr>
                                        <p:cTn id="10" dur="500"/>
                                        <p:tgtEl>
                                          <p:spTgt spid="40"/>
                                        </p:tgtEl>
                                      </p:cBhvr>
                                    </p:animEffect>
                                  </p:childTnLst>
                                </p:cTn>
                              </p:par>
                              <p:par>
                                <p:cTn id="11" presetID="16" presetClass="entr" presetSubtype="21"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barn(inVertical)">
                                      <p:cBhvr>
                                        <p:cTn id="13" dur="500"/>
                                        <p:tgtEl>
                                          <p:spTgt spid="2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9"/>
                                        </p:tgtEl>
                                        <p:attrNameLst>
                                          <p:attrName>style.visibility</p:attrName>
                                        </p:attrNameLst>
                                      </p:cBhvr>
                                      <p:to>
                                        <p:strVal val="visible"/>
                                      </p:to>
                                    </p:set>
                                    <p:animEffect transition="in" filter="barn(inVertical)">
                                      <p:cBhvr>
                                        <p:cTn id="23"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75000"/>
            </a:schemeClr>
          </a:fgClr>
          <a:bgClr>
            <a:srgbClr val="FFFF99"/>
          </a:bgClr>
        </a:pattFill>
        <a:effectLst/>
      </p:bgPr>
    </p:bg>
    <p:spTree>
      <p:nvGrpSpPr>
        <p:cNvPr id="1" name=""/>
        <p:cNvGrpSpPr/>
        <p:nvPr/>
      </p:nvGrpSpPr>
      <p:grpSpPr>
        <a:xfrm>
          <a:off x="0" y="0"/>
          <a:ext cx="0" cy="0"/>
          <a:chOff x="0" y="0"/>
          <a:chExt cx="0" cy="0"/>
        </a:xfrm>
      </p:grpSpPr>
      <p:pic>
        <p:nvPicPr>
          <p:cNvPr id="12" name="图片 14">
            <a:extLst>
              <a:ext uri="{FF2B5EF4-FFF2-40B4-BE49-F238E27FC236}">
                <a16:creationId xmlns:a16="http://schemas.microsoft.com/office/drawing/2014/main" id="{E5E2739F-4B09-4B23-8270-B90FE4EE5E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1" y="-241779"/>
            <a:ext cx="12188116" cy="5009366"/>
          </a:xfrm>
          <a:prstGeom prst="rect">
            <a:avLst/>
          </a:prstGeom>
        </p:spPr>
      </p:pic>
      <p:pic>
        <p:nvPicPr>
          <p:cNvPr id="6" name="Picture 2">
            <a:extLst>
              <a:ext uri="{FF2B5EF4-FFF2-40B4-BE49-F238E27FC236}">
                <a16:creationId xmlns:a16="http://schemas.microsoft.com/office/drawing/2014/main" id="{8C82BBF8-FF60-485A-B25A-DD76B71D9DD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44953"/>
          <a:stretch/>
        </p:blipFill>
        <p:spPr bwMode="auto">
          <a:xfrm flipH="1">
            <a:off x="1942" y="5701021"/>
            <a:ext cx="12188116" cy="1156979"/>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7" name="图片 11" descr="图片包含 玩具, 玩偶&#10;&#10;已生成极高可信度的说明">
            <a:extLst>
              <a:ext uri="{FF2B5EF4-FFF2-40B4-BE49-F238E27FC236}">
                <a16:creationId xmlns:a16="http://schemas.microsoft.com/office/drawing/2014/main" id="{51209E97-5B44-456A-859A-09C7D6265F2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35806">
            <a:off x="7761874" y="3114612"/>
            <a:ext cx="3533211" cy="2842271"/>
          </a:xfrm>
          <a:prstGeom prst="rect">
            <a:avLst/>
          </a:prstGeom>
        </p:spPr>
      </p:pic>
      <p:pic>
        <p:nvPicPr>
          <p:cNvPr id="2" name="Picture 1">
            <a:extLst>
              <a:ext uri="{FF2B5EF4-FFF2-40B4-BE49-F238E27FC236}">
                <a16:creationId xmlns:a16="http://schemas.microsoft.com/office/drawing/2014/main" id="{6B1776AA-F197-443F-B01D-1AF37689C029}"/>
              </a:ext>
            </a:extLst>
          </p:cNvPr>
          <p:cNvPicPr>
            <a:picLocks noChangeAspect="1"/>
          </p:cNvPicPr>
          <p:nvPr/>
        </p:nvPicPr>
        <p:blipFill>
          <a:blip r:embed="rId6"/>
          <a:stretch>
            <a:fillRect/>
          </a:stretch>
        </p:blipFill>
        <p:spPr>
          <a:xfrm>
            <a:off x="2825599" y="2000184"/>
            <a:ext cx="6407451" cy="1524132"/>
          </a:xfrm>
          <a:prstGeom prst="rect">
            <a:avLst/>
          </a:prstGeom>
        </p:spPr>
      </p:pic>
    </p:spTree>
    <p:extLst>
      <p:ext uri="{BB962C8B-B14F-4D97-AF65-F5344CB8AC3E}">
        <p14:creationId xmlns:p14="http://schemas.microsoft.com/office/powerpoint/2010/main" val="2984825925"/>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53" presetClass="entr" presetSubtype="16"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75000"/>
            </a:schemeClr>
          </a:fgClr>
          <a:bgClr>
            <a:srgbClr val="FFFF99"/>
          </a:bgClr>
        </a:pattFill>
        <a:effectLst/>
      </p:bgPr>
    </p:bg>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27D29670-7D12-415B-8DE2-10E46834B2F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44953"/>
          <a:stretch/>
        </p:blipFill>
        <p:spPr bwMode="auto">
          <a:xfrm flipH="1">
            <a:off x="1942" y="5701021"/>
            <a:ext cx="12188116" cy="1156979"/>
          </a:xfrm>
          <a:prstGeom prst="rect">
            <a:avLst/>
          </a:prstGeom>
          <a:noFill/>
          <a:effectLst/>
          <a:extLst>
            <a:ext uri="{909E8E84-426E-40DD-AFC4-6F175D3DCCD1}">
              <a14:hiddenFill xmlns:a14="http://schemas.microsoft.com/office/drawing/2010/main">
                <a:solidFill>
                  <a:srgbClr val="FFFFFF"/>
                </a:solidFill>
              </a14:hiddenFill>
            </a:ext>
          </a:extLst>
        </p:spPr>
      </p:pic>
      <p:grpSp>
        <p:nvGrpSpPr>
          <p:cNvPr id="12" name="组合 12">
            <a:extLst>
              <a:ext uri="{FF2B5EF4-FFF2-40B4-BE49-F238E27FC236}">
                <a16:creationId xmlns:a16="http://schemas.microsoft.com/office/drawing/2014/main" id="{76AA81AA-4D7E-441B-AE27-E273E53CBB73}"/>
              </a:ext>
            </a:extLst>
          </p:cNvPr>
          <p:cNvGrpSpPr/>
          <p:nvPr/>
        </p:nvGrpSpPr>
        <p:grpSpPr>
          <a:xfrm>
            <a:off x="1895475" y="165646"/>
            <a:ext cx="9477375" cy="1247754"/>
            <a:chOff x="1828800" y="932844"/>
            <a:chExt cx="8382000" cy="4992311"/>
          </a:xfrm>
          <a:effectLst>
            <a:outerShdw blurRad="50800" dist="38100" dir="5400000" algn="t" rotWithShape="0">
              <a:prstClr val="black">
                <a:alpha val="40000"/>
              </a:prstClr>
            </a:outerShdw>
          </a:effectLst>
        </p:grpSpPr>
        <p:sp>
          <p:nvSpPr>
            <p:cNvPr id="13" name="圆角矩形 16">
              <a:extLst>
                <a:ext uri="{FF2B5EF4-FFF2-40B4-BE49-F238E27FC236}">
                  <a16:creationId xmlns:a16="http://schemas.microsoft.com/office/drawing/2014/main" id="{CFB08FC8-154B-43B7-96F4-C97DDD4FC7AB}"/>
                </a:ext>
              </a:extLst>
            </p:cNvPr>
            <p:cNvSpPr/>
            <p:nvPr/>
          </p:nvSpPr>
          <p:spPr>
            <a:xfrm flipV="1">
              <a:off x="1828800" y="932844"/>
              <a:ext cx="8382000" cy="4992311"/>
            </a:xfrm>
            <a:prstGeom prst="roundRect">
              <a:avLst>
                <a:gd name="adj" fmla="val 83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defRPr/>
              </a:pPr>
              <a:endParaRPr lang="zh-CN" altLang="en-US" sz="2399">
                <a:solidFill>
                  <a:prstClr val="white"/>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4" name="圆角矩形 17">
              <a:extLst>
                <a:ext uri="{FF2B5EF4-FFF2-40B4-BE49-F238E27FC236}">
                  <a16:creationId xmlns:a16="http://schemas.microsoft.com/office/drawing/2014/main" id="{D74F37B6-DC9A-4C95-AC3C-17D69E697ECD}"/>
                </a:ext>
              </a:extLst>
            </p:cNvPr>
            <p:cNvSpPr/>
            <p:nvPr/>
          </p:nvSpPr>
          <p:spPr>
            <a:xfrm flipV="1">
              <a:off x="1930550" y="1007531"/>
              <a:ext cx="8178500" cy="4842936"/>
            </a:xfrm>
            <a:prstGeom prst="roundRect">
              <a:avLst>
                <a:gd name="adj" fmla="val 8395"/>
              </a:avLst>
            </a:prstGeom>
            <a:noFill/>
            <a:ln>
              <a:solidFill>
                <a:srgbClr val="F2DC8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defRPr/>
              </a:pPr>
              <a:endParaRPr lang="zh-CN" altLang="en-US" sz="2399">
                <a:solidFill>
                  <a:prstClr val="white"/>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sp>
        <p:nvSpPr>
          <p:cNvPr id="21" name="TextBox 20">
            <a:extLst>
              <a:ext uri="{FF2B5EF4-FFF2-40B4-BE49-F238E27FC236}">
                <a16:creationId xmlns:a16="http://schemas.microsoft.com/office/drawing/2014/main" id="{794B3881-CDBB-486A-ABA3-3CCCF04C1958}"/>
              </a:ext>
            </a:extLst>
          </p:cNvPr>
          <p:cNvSpPr txBox="1"/>
          <p:nvPr/>
        </p:nvSpPr>
        <p:spPr>
          <a:xfrm>
            <a:off x="2114550" y="152730"/>
            <a:ext cx="9020175" cy="1077218"/>
          </a:xfrm>
          <a:prstGeom prst="rect">
            <a:avLst/>
          </a:prstGeom>
          <a:noFill/>
        </p:spPr>
        <p:txBody>
          <a:bodyPr wrap="square">
            <a:spAutoFit/>
          </a:bodyPr>
          <a:lstStyle/>
          <a:p>
            <a:pPr algn="ctr" defTabSz="1218804"/>
            <a:r>
              <a:rPr lang="vi-VN" sz="3200" b="1" dirty="0">
                <a:solidFill>
                  <a:srgbClr val="002060"/>
                </a:solidFill>
                <a:latin typeface="Calibri" panose="020F0502020204030204" pitchFamily="34" charset="0"/>
                <a:cs typeface="Calibri" panose="020F0502020204030204" pitchFamily="34" charset="0"/>
              </a:rPr>
              <a:t>a. Tìm các tiếng ghép được với mỗi tiếng dưới đây để tạo từ. Đặt câu với 2 từ đã ghép được.</a:t>
            </a:r>
            <a:endParaRPr lang="en-US" sz="3200" b="1" dirty="0">
              <a:solidFill>
                <a:srgbClr val="002060"/>
              </a:solidFill>
              <a:latin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DD3A7FAE-EFE8-4045-B681-9E496B52EA5A}"/>
              </a:ext>
            </a:extLst>
          </p:cNvPr>
          <p:cNvGrpSpPr/>
          <p:nvPr/>
        </p:nvGrpSpPr>
        <p:grpSpPr>
          <a:xfrm>
            <a:off x="-323850" y="2619375"/>
            <a:ext cx="4152900" cy="3822198"/>
            <a:chOff x="371475" y="2028825"/>
            <a:chExt cx="4152900" cy="3822198"/>
          </a:xfrm>
        </p:grpSpPr>
        <p:pic>
          <p:nvPicPr>
            <p:cNvPr id="3" name="Picture 2" descr="A couple pink flowers&#10;&#10;Description automatically generated with low confidence">
              <a:extLst>
                <a:ext uri="{FF2B5EF4-FFF2-40B4-BE49-F238E27FC236}">
                  <a16:creationId xmlns:a16="http://schemas.microsoft.com/office/drawing/2014/main" id="{4C1FE378-DBA2-4186-A90A-3881C6ABF0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1475" y="2028825"/>
              <a:ext cx="4152900" cy="3822198"/>
            </a:xfrm>
            <a:prstGeom prst="rect">
              <a:avLst/>
            </a:prstGeom>
          </p:spPr>
        </p:pic>
        <p:sp>
          <p:nvSpPr>
            <p:cNvPr id="4" name="Oval 3">
              <a:extLst>
                <a:ext uri="{FF2B5EF4-FFF2-40B4-BE49-F238E27FC236}">
                  <a16:creationId xmlns:a16="http://schemas.microsoft.com/office/drawing/2014/main" id="{5E8E99E0-301B-4C55-9B9D-DE264C7FEF7A}"/>
                </a:ext>
              </a:extLst>
            </p:cNvPr>
            <p:cNvSpPr/>
            <p:nvPr/>
          </p:nvSpPr>
          <p:spPr>
            <a:xfrm>
              <a:off x="1181100" y="3295650"/>
              <a:ext cx="866775" cy="5715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solidFill>
                    <a:srgbClr val="002060"/>
                  </a:solidFill>
                </a:rPr>
                <a:t>xiêu</a:t>
              </a:r>
              <a:endParaRPr lang="en-US" sz="2000" dirty="0">
                <a:solidFill>
                  <a:srgbClr val="002060"/>
                </a:solidFill>
              </a:endParaRPr>
            </a:p>
          </p:txBody>
        </p:sp>
        <p:sp>
          <p:nvSpPr>
            <p:cNvPr id="19" name="Oval 18">
              <a:extLst>
                <a:ext uri="{FF2B5EF4-FFF2-40B4-BE49-F238E27FC236}">
                  <a16:creationId xmlns:a16="http://schemas.microsoft.com/office/drawing/2014/main" id="{820BFD13-0C70-4694-B71C-747C46CB491C}"/>
                </a:ext>
              </a:extLst>
            </p:cNvPr>
            <p:cNvSpPr/>
            <p:nvPr/>
          </p:nvSpPr>
          <p:spPr>
            <a:xfrm>
              <a:off x="2771775" y="3038475"/>
              <a:ext cx="866775" cy="5715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solidFill>
                    <a:srgbClr val="002060"/>
                  </a:solidFill>
                </a:rPr>
                <a:t>siêu</a:t>
              </a:r>
              <a:endParaRPr lang="en-US" sz="2000" dirty="0">
                <a:solidFill>
                  <a:srgbClr val="002060"/>
                </a:solidFill>
              </a:endParaRPr>
            </a:p>
          </p:txBody>
        </p:sp>
      </p:grpSp>
      <p:grpSp>
        <p:nvGrpSpPr>
          <p:cNvPr id="25" name="Group 24">
            <a:extLst>
              <a:ext uri="{FF2B5EF4-FFF2-40B4-BE49-F238E27FC236}">
                <a16:creationId xmlns:a16="http://schemas.microsoft.com/office/drawing/2014/main" id="{BE6BF674-1FF3-4A32-AB01-85193D5E8AB1}"/>
              </a:ext>
            </a:extLst>
          </p:cNvPr>
          <p:cNvGrpSpPr/>
          <p:nvPr/>
        </p:nvGrpSpPr>
        <p:grpSpPr>
          <a:xfrm>
            <a:off x="2724150" y="2943225"/>
            <a:ext cx="4152900" cy="3822198"/>
            <a:chOff x="371475" y="2028825"/>
            <a:chExt cx="4152900" cy="3822198"/>
          </a:xfrm>
        </p:grpSpPr>
        <p:pic>
          <p:nvPicPr>
            <p:cNvPr id="27" name="Picture 26" descr="A couple pink flowers&#10;&#10;Description automatically generated with low confidence">
              <a:extLst>
                <a:ext uri="{FF2B5EF4-FFF2-40B4-BE49-F238E27FC236}">
                  <a16:creationId xmlns:a16="http://schemas.microsoft.com/office/drawing/2014/main" id="{F0E40B61-F9AB-4FA1-9DB7-7B3E4C81DF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1475" y="2028825"/>
              <a:ext cx="4152900" cy="3822198"/>
            </a:xfrm>
            <a:prstGeom prst="rect">
              <a:avLst/>
            </a:prstGeom>
          </p:spPr>
        </p:pic>
        <p:sp>
          <p:nvSpPr>
            <p:cNvPr id="29" name="Oval 28">
              <a:extLst>
                <a:ext uri="{FF2B5EF4-FFF2-40B4-BE49-F238E27FC236}">
                  <a16:creationId xmlns:a16="http://schemas.microsoft.com/office/drawing/2014/main" id="{026D66D8-ACFF-4F1D-A92F-DF19DC703DEE}"/>
                </a:ext>
              </a:extLst>
            </p:cNvPr>
            <p:cNvSpPr/>
            <p:nvPr/>
          </p:nvSpPr>
          <p:spPr>
            <a:xfrm>
              <a:off x="1181100" y="3295650"/>
              <a:ext cx="866775" cy="5715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solidFill>
                    <a:srgbClr val="002060"/>
                  </a:solidFill>
                </a:rPr>
                <a:t>sôi</a:t>
              </a:r>
              <a:endParaRPr lang="en-US" sz="2000" dirty="0">
                <a:solidFill>
                  <a:srgbClr val="002060"/>
                </a:solidFill>
              </a:endParaRPr>
            </a:p>
          </p:txBody>
        </p:sp>
        <p:sp>
          <p:nvSpPr>
            <p:cNvPr id="30" name="Oval 29">
              <a:extLst>
                <a:ext uri="{FF2B5EF4-FFF2-40B4-BE49-F238E27FC236}">
                  <a16:creationId xmlns:a16="http://schemas.microsoft.com/office/drawing/2014/main" id="{374B1536-AD46-446F-B2C7-820C1F2C83CB}"/>
                </a:ext>
              </a:extLst>
            </p:cNvPr>
            <p:cNvSpPr/>
            <p:nvPr/>
          </p:nvSpPr>
          <p:spPr>
            <a:xfrm>
              <a:off x="2771775" y="3038475"/>
              <a:ext cx="866775" cy="5715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solidFill>
                    <a:srgbClr val="002060"/>
                  </a:solidFill>
                </a:rPr>
                <a:t>xôi</a:t>
              </a:r>
              <a:endParaRPr lang="en-US" sz="2000" dirty="0">
                <a:solidFill>
                  <a:srgbClr val="002060"/>
                </a:solidFill>
              </a:endParaRPr>
            </a:p>
          </p:txBody>
        </p:sp>
      </p:grpSp>
      <p:grpSp>
        <p:nvGrpSpPr>
          <p:cNvPr id="31" name="Group 30">
            <a:extLst>
              <a:ext uri="{FF2B5EF4-FFF2-40B4-BE49-F238E27FC236}">
                <a16:creationId xmlns:a16="http://schemas.microsoft.com/office/drawing/2014/main" id="{01CB260C-97C9-4982-9A03-029D340AE7E4}"/>
              </a:ext>
            </a:extLst>
          </p:cNvPr>
          <p:cNvGrpSpPr/>
          <p:nvPr/>
        </p:nvGrpSpPr>
        <p:grpSpPr>
          <a:xfrm>
            <a:off x="5715000" y="3035802"/>
            <a:ext cx="4152900" cy="3822198"/>
            <a:chOff x="371475" y="2028825"/>
            <a:chExt cx="4152900" cy="3822198"/>
          </a:xfrm>
        </p:grpSpPr>
        <p:pic>
          <p:nvPicPr>
            <p:cNvPr id="32" name="Picture 31" descr="A couple pink flowers&#10;&#10;Description automatically generated with low confidence">
              <a:extLst>
                <a:ext uri="{FF2B5EF4-FFF2-40B4-BE49-F238E27FC236}">
                  <a16:creationId xmlns:a16="http://schemas.microsoft.com/office/drawing/2014/main" id="{6FC454E9-7DFE-47F0-A4CD-4BD830813B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1475" y="2028825"/>
              <a:ext cx="4152900" cy="3822198"/>
            </a:xfrm>
            <a:prstGeom prst="rect">
              <a:avLst/>
            </a:prstGeom>
          </p:spPr>
        </p:pic>
        <p:sp>
          <p:nvSpPr>
            <p:cNvPr id="33" name="Oval 32">
              <a:extLst>
                <a:ext uri="{FF2B5EF4-FFF2-40B4-BE49-F238E27FC236}">
                  <a16:creationId xmlns:a16="http://schemas.microsoft.com/office/drawing/2014/main" id="{9AF5AA1A-814E-4E13-896D-C7C4C2A28528}"/>
                </a:ext>
              </a:extLst>
            </p:cNvPr>
            <p:cNvSpPr/>
            <p:nvPr/>
          </p:nvSpPr>
          <p:spPr>
            <a:xfrm>
              <a:off x="1181100" y="3295650"/>
              <a:ext cx="866775" cy="5715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solidFill>
                    <a:srgbClr val="002060"/>
                  </a:solidFill>
                </a:rPr>
                <a:t>sinh</a:t>
              </a:r>
              <a:endParaRPr lang="en-US" sz="2000" dirty="0">
                <a:solidFill>
                  <a:srgbClr val="002060"/>
                </a:solidFill>
              </a:endParaRPr>
            </a:p>
          </p:txBody>
        </p:sp>
        <p:sp>
          <p:nvSpPr>
            <p:cNvPr id="34" name="Oval 33">
              <a:extLst>
                <a:ext uri="{FF2B5EF4-FFF2-40B4-BE49-F238E27FC236}">
                  <a16:creationId xmlns:a16="http://schemas.microsoft.com/office/drawing/2014/main" id="{EA1802CE-F3C4-49BA-8FCF-03A2D1D12131}"/>
                </a:ext>
              </a:extLst>
            </p:cNvPr>
            <p:cNvSpPr/>
            <p:nvPr/>
          </p:nvSpPr>
          <p:spPr>
            <a:xfrm>
              <a:off x="2705101" y="3038475"/>
              <a:ext cx="933450" cy="5715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solidFill>
                    <a:srgbClr val="002060"/>
                  </a:solidFill>
                </a:rPr>
                <a:t>xinh</a:t>
              </a:r>
              <a:endParaRPr lang="en-US" sz="2000" dirty="0">
                <a:solidFill>
                  <a:srgbClr val="002060"/>
                </a:solidFill>
              </a:endParaRPr>
            </a:p>
          </p:txBody>
        </p:sp>
      </p:grpSp>
      <p:grpSp>
        <p:nvGrpSpPr>
          <p:cNvPr id="35" name="Group 34">
            <a:extLst>
              <a:ext uri="{FF2B5EF4-FFF2-40B4-BE49-F238E27FC236}">
                <a16:creationId xmlns:a16="http://schemas.microsoft.com/office/drawing/2014/main" id="{B95AF680-EEE2-47C5-B34A-15FD0DEB3EE7}"/>
              </a:ext>
            </a:extLst>
          </p:cNvPr>
          <p:cNvGrpSpPr/>
          <p:nvPr/>
        </p:nvGrpSpPr>
        <p:grpSpPr>
          <a:xfrm>
            <a:off x="8296275" y="1876425"/>
            <a:ext cx="4152900" cy="3822198"/>
            <a:chOff x="371475" y="2028825"/>
            <a:chExt cx="4152900" cy="3822198"/>
          </a:xfrm>
        </p:grpSpPr>
        <p:pic>
          <p:nvPicPr>
            <p:cNvPr id="36" name="Picture 35" descr="A couple pink flowers&#10;&#10;Description automatically generated with low confidence">
              <a:extLst>
                <a:ext uri="{FF2B5EF4-FFF2-40B4-BE49-F238E27FC236}">
                  <a16:creationId xmlns:a16="http://schemas.microsoft.com/office/drawing/2014/main" id="{EFD0132B-87FC-4CC7-990E-C75D7A28A7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1475" y="2028825"/>
              <a:ext cx="4152900" cy="3822198"/>
            </a:xfrm>
            <a:prstGeom prst="rect">
              <a:avLst/>
            </a:prstGeom>
          </p:spPr>
        </p:pic>
        <p:sp>
          <p:nvSpPr>
            <p:cNvPr id="37" name="Oval 36">
              <a:extLst>
                <a:ext uri="{FF2B5EF4-FFF2-40B4-BE49-F238E27FC236}">
                  <a16:creationId xmlns:a16="http://schemas.microsoft.com/office/drawing/2014/main" id="{574A95DC-086D-47A7-A37B-8E70AAC21D5D}"/>
                </a:ext>
              </a:extLst>
            </p:cNvPr>
            <p:cNvSpPr/>
            <p:nvPr/>
          </p:nvSpPr>
          <p:spPr>
            <a:xfrm>
              <a:off x="1181100" y="3295650"/>
              <a:ext cx="866775" cy="5715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solidFill>
                    <a:srgbClr val="002060"/>
                  </a:solidFill>
                </a:rPr>
                <a:t>xử</a:t>
              </a:r>
              <a:endParaRPr lang="en-US" sz="2000" dirty="0">
                <a:solidFill>
                  <a:srgbClr val="002060"/>
                </a:solidFill>
              </a:endParaRPr>
            </a:p>
          </p:txBody>
        </p:sp>
        <p:sp>
          <p:nvSpPr>
            <p:cNvPr id="38" name="Oval 37">
              <a:extLst>
                <a:ext uri="{FF2B5EF4-FFF2-40B4-BE49-F238E27FC236}">
                  <a16:creationId xmlns:a16="http://schemas.microsoft.com/office/drawing/2014/main" id="{0DC74AF3-0E20-472F-B003-3A76E840B192}"/>
                </a:ext>
              </a:extLst>
            </p:cNvPr>
            <p:cNvSpPr/>
            <p:nvPr/>
          </p:nvSpPr>
          <p:spPr>
            <a:xfrm>
              <a:off x="2771775" y="3038475"/>
              <a:ext cx="866775" cy="5715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solidFill>
                    <a:srgbClr val="002060"/>
                  </a:solidFill>
                </a:rPr>
                <a:t>xử</a:t>
              </a:r>
              <a:endParaRPr lang="en-US" sz="2000" dirty="0">
                <a:solidFill>
                  <a:srgbClr val="002060"/>
                </a:solidFill>
              </a:endParaRPr>
            </a:p>
          </p:txBody>
        </p:sp>
      </p:grpSp>
      <p:sp>
        <p:nvSpPr>
          <p:cNvPr id="39" name="Rectangle 38">
            <a:extLst>
              <a:ext uri="{FF2B5EF4-FFF2-40B4-BE49-F238E27FC236}">
                <a16:creationId xmlns:a16="http://schemas.microsoft.com/office/drawing/2014/main" id="{76717A99-EBD4-4D43-A3E6-7F2A2CAC2AD9}"/>
              </a:ext>
            </a:extLst>
          </p:cNvPr>
          <p:cNvSpPr/>
          <p:nvPr/>
        </p:nvSpPr>
        <p:spPr>
          <a:xfrm>
            <a:off x="2775538" y="1552199"/>
            <a:ext cx="6911387" cy="1200329"/>
          </a:xfrm>
          <a:custGeom>
            <a:avLst/>
            <a:gdLst>
              <a:gd name="connsiteX0" fmla="*/ 0 w 6911387"/>
              <a:gd name="connsiteY0" fmla="*/ 0 h 1200329"/>
              <a:gd name="connsiteX1" fmla="*/ 6911387 w 6911387"/>
              <a:gd name="connsiteY1" fmla="*/ 0 h 1200329"/>
              <a:gd name="connsiteX2" fmla="*/ 6911387 w 6911387"/>
              <a:gd name="connsiteY2" fmla="*/ 1200329 h 1200329"/>
              <a:gd name="connsiteX3" fmla="*/ 0 w 6911387"/>
              <a:gd name="connsiteY3" fmla="*/ 1200329 h 1200329"/>
              <a:gd name="connsiteX4" fmla="*/ 0 w 6911387"/>
              <a:gd name="connsiteY4" fmla="*/ 0 h 1200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1387" h="1200329" fill="none" extrusionOk="0">
                <a:moveTo>
                  <a:pt x="0" y="0"/>
                </a:moveTo>
                <a:cubicBezTo>
                  <a:pt x="3311104" y="-108347"/>
                  <a:pt x="3518975" y="-22314"/>
                  <a:pt x="6911387" y="0"/>
                </a:cubicBezTo>
                <a:cubicBezTo>
                  <a:pt x="6894893" y="259548"/>
                  <a:pt x="6814007" y="821022"/>
                  <a:pt x="6911387" y="1200329"/>
                </a:cubicBezTo>
                <a:cubicBezTo>
                  <a:pt x="4982584" y="1340548"/>
                  <a:pt x="1531645" y="1287250"/>
                  <a:pt x="0" y="1200329"/>
                </a:cubicBezTo>
                <a:cubicBezTo>
                  <a:pt x="-75968" y="763038"/>
                  <a:pt x="29721" y="558595"/>
                  <a:pt x="0" y="0"/>
                </a:cubicBezTo>
                <a:close/>
              </a:path>
              <a:path w="6911387" h="1200329" stroke="0" extrusionOk="0">
                <a:moveTo>
                  <a:pt x="0" y="0"/>
                </a:moveTo>
                <a:cubicBezTo>
                  <a:pt x="1403863" y="-89055"/>
                  <a:pt x="5357319" y="83564"/>
                  <a:pt x="6911387" y="0"/>
                </a:cubicBezTo>
                <a:cubicBezTo>
                  <a:pt x="7006859" y="128244"/>
                  <a:pt x="6872762" y="610468"/>
                  <a:pt x="6911387" y="1200329"/>
                </a:cubicBezTo>
                <a:cubicBezTo>
                  <a:pt x="6176057" y="1323772"/>
                  <a:pt x="973068" y="1034389"/>
                  <a:pt x="0" y="1200329"/>
                </a:cubicBezTo>
                <a:cubicBezTo>
                  <a:pt x="37200" y="1015759"/>
                  <a:pt x="-38061" y="329484"/>
                  <a:pt x="0" y="0"/>
                </a:cubicBezTo>
                <a:close/>
              </a:path>
            </a:pathLst>
          </a:custGeom>
          <a:solidFill>
            <a:srgbClr val="FFF560"/>
          </a:solidFill>
          <a:ln>
            <a:solidFill>
              <a:schemeClr val="bg1">
                <a:lumMod val="95000"/>
              </a:schemeClr>
            </a:solidFill>
            <a:extLst>
              <a:ext uri="{C807C97D-BFC1-408E-A445-0C87EB9F89A2}">
                <ask:lineSketchStyleProps xmlns:ask="http://schemas.microsoft.com/office/drawing/2018/sketchyshapes" sd="1808019345">
                  <a:prstGeom prst="rect">
                    <a:avLst/>
                  </a:prstGeom>
                  <ask:type>
                    <ask:lineSketchCurved/>
                  </ask:type>
                </ask:lineSketchStyleProps>
              </a:ext>
            </a:extLst>
          </a:ln>
        </p:spPr>
        <p:txBody>
          <a:bodyPr wrap="square">
            <a:spAutoFit/>
          </a:bodyPr>
          <a:lstStyle/>
          <a:p>
            <a:pPr defTabSz="1218804"/>
            <a:r>
              <a:rPr lang="fi-FI" sz="3600" dirty="0">
                <a:solidFill>
                  <a:srgbClr val="E53238">
                    <a:lumMod val="75000"/>
                  </a:srgbClr>
                </a:solidFill>
                <a:latin typeface="Calibri" panose="020F0502020204030204" pitchFamily="34" charset="0"/>
                <a:ea typeface="微软雅黑"/>
                <a:cs typeface="Calibri" panose="020F0502020204030204" pitchFamily="34" charset="0"/>
              </a:rPr>
              <a:t>M. Sôi nổi</a:t>
            </a:r>
          </a:p>
          <a:p>
            <a:pPr defTabSz="1218804"/>
            <a:r>
              <a:rPr lang="fi-FI" sz="3600" dirty="0">
                <a:solidFill>
                  <a:srgbClr val="E53238">
                    <a:lumMod val="75000"/>
                  </a:srgbClr>
                </a:solidFill>
                <a:latin typeface="Calibri" panose="020F0502020204030204" pitchFamily="34" charset="0"/>
                <a:ea typeface="微软雅黑"/>
                <a:cs typeface="Calibri" panose="020F0502020204030204" pitchFamily="34" charset="0"/>
              </a:rPr>
              <a:t>Các bạn giơ tay phát biểu rất sôi nổi</a:t>
            </a:r>
          </a:p>
        </p:txBody>
      </p:sp>
    </p:spTree>
    <p:extLst>
      <p:ext uri="{BB962C8B-B14F-4D97-AF65-F5344CB8AC3E}">
        <p14:creationId xmlns:p14="http://schemas.microsoft.com/office/powerpoint/2010/main" val="2005447668"/>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1000"/>
                                        <p:tgtEl>
                                          <p:spTgt spid="25"/>
                                        </p:tgtEl>
                                      </p:cBhvr>
                                    </p:animEffect>
                                    <p:anim calcmode="lin" valueType="num">
                                      <p:cBhvr>
                                        <p:cTn id="13" dur="1000" fill="hold"/>
                                        <p:tgtEl>
                                          <p:spTgt spid="25"/>
                                        </p:tgtEl>
                                        <p:attrNameLst>
                                          <p:attrName>ppt_x</p:attrName>
                                        </p:attrNameLst>
                                      </p:cBhvr>
                                      <p:tavLst>
                                        <p:tav tm="0">
                                          <p:val>
                                            <p:strVal val="#ppt_x"/>
                                          </p:val>
                                        </p:tav>
                                        <p:tav tm="100000">
                                          <p:val>
                                            <p:strVal val="#ppt_x"/>
                                          </p:val>
                                        </p:tav>
                                      </p:tavLst>
                                    </p:anim>
                                    <p:anim calcmode="lin" valueType="num">
                                      <p:cBhvr>
                                        <p:cTn id="14" dur="1000" fill="hold"/>
                                        <p:tgtEl>
                                          <p:spTgt spid="2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1000"/>
                                        <p:tgtEl>
                                          <p:spTgt spid="31"/>
                                        </p:tgtEl>
                                      </p:cBhvr>
                                    </p:animEffect>
                                    <p:anim calcmode="lin" valueType="num">
                                      <p:cBhvr>
                                        <p:cTn id="18" dur="1000" fill="hold"/>
                                        <p:tgtEl>
                                          <p:spTgt spid="31"/>
                                        </p:tgtEl>
                                        <p:attrNameLst>
                                          <p:attrName>ppt_x</p:attrName>
                                        </p:attrNameLst>
                                      </p:cBhvr>
                                      <p:tavLst>
                                        <p:tav tm="0">
                                          <p:val>
                                            <p:strVal val="#ppt_x"/>
                                          </p:val>
                                        </p:tav>
                                        <p:tav tm="100000">
                                          <p:val>
                                            <p:strVal val="#ppt_x"/>
                                          </p:val>
                                        </p:tav>
                                      </p:tavLst>
                                    </p:anim>
                                    <p:anim calcmode="lin" valueType="num">
                                      <p:cBhvr>
                                        <p:cTn id="19" dur="1000" fill="hold"/>
                                        <p:tgtEl>
                                          <p:spTgt spid="31"/>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fade">
                                      <p:cBhvr>
                                        <p:cTn id="22" dur="1000"/>
                                        <p:tgtEl>
                                          <p:spTgt spid="35"/>
                                        </p:tgtEl>
                                      </p:cBhvr>
                                    </p:animEffect>
                                    <p:anim calcmode="lin" valueType="num">
                                      <p:cBhvr>
                                        <p:cTn id="23" dur="1000" fill="hold"/>
                                        <p:tgtEl>
                                          <p:spTgt spid="35"/>
                                        </p:tgtEl>
                                        <p:attrNameLst>
                                          <p:attrName>ppt_x</p:attrName>
                                        </p:attrNameLst>
                                      </p:cBhvr>
                                      <p:tavLst>
                                        <p:tav tm="0">
                                          <p:val>
                                            <p:strVal val="#ppt_x"/>
                                          </p:val>
                                        </p:tav>
                                        <p:tav tm="100000">
                                          <p:val>
                                            <p:strVal val="#ppt_x"/>
                                          </p:val>
                                        </p:tav>
                                      </p:tavLst>
                                    </p:anim>
                                    <p:anim calcmode="lin" valueType="num">
                                      <p:cBhvr>
                                        <p:cTn id="24"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9"/>
                                        </p:tgtEl>
                                        <p:attrNameLst>
                                          <p:attrName>style.visibility</p:attrName>
                                        </p:attrNameLst>
                                      </p:cBhvr>
                                      <p:to>
                                        <p:strVal val="visible"/>
                                      </p:to>
                                    </p:set>
                                    <p:animEffect transition="in" filter="barn(inVertical)">
                                      <p:cBhvr>
                                        <p:cTn id="29"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8F3F4F-F742-40B0-4203-2B6461F0B27F}"/>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10000"/>
                    </a14:imgEffect>
                    <a14:imgEffect>
                      <a14:colorTemperature colorTemp="5900"/>
                    </a14:imgEffect>
                    <a14:imgEffect>
                      <a14:saturation sat="400000"/>
                    </a14:imgEffect>
                    <a14:imgEffect>
                      <a14:brightnessContrast contrast="20000"/>
                    </a14:imgEffect>
                  </a14:imgLayer>
                </a14:imgProps>
              </a:ext>
            </a:extLst>
          </a:blip>
          <a:stretch>
            <a:fillRect/>
          </a:stretch>
        </p:blipFill>
        <p:spPr>
          <a:xfrm>
            <a:off x="1881" y="-36254"/>
            <a:ext cx="12188238" cy="6855884"/>
          </a:xfrm>
          <a:prstGeom prst="rect">
            <a:avLst/>
          </a:prstGeom>
        </p:spPr>
      </p:pic>
      <p:pic>
        <p:nvPicPr>
          <p:cNvPr id="3" name="Graphic 2">
            <a:extLst>
              <a:ext uri="{FF2B5EF4-FFF2-40B4-BE49-F238E27FC236}">
                <a16:creationId xmlns:a16="http://schemas.microsoft.com/office/drawing/2014/main" id="{C5C02D56-7C0F-AD63-EB99-D594E8ACEF1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542562" y="3775723"/>
            <a:ext cx="2884196" cy="3043907"/>
          </a:xfrm>
          <a:prstGeom prst="rect">
            <a:avLst/>
          </a:prstGeom>
        </p:spPr>
      </p:pic>
      <p:grpSp>
        <p:nvGrpSpPr>
          <p:cNvPr id="9" name="Group 8">
            <a:extLst>
              <a:ext uri="{FF2B5EF4-FFF2-40B4-BE49-F238E27FC236}">
                <a16:creationId xmlns:a16="http://schemas.microsoft.com/office/drawing/2014/main" id="{CC7D0E5B-1CC7-4212-9326-7C2D0929ECB8}"/>
              </a:ext>
            </a:extLst>
          </p:cNvPr>
          <p:cNvGrpSpPr/>
          <p:nvPr/>
        </p:nvGrpSpPr>
        <p:grpSpPr>
          <a:xfrm>
            <a:off x="13008516" y="6150332"/>
            <a:ext cx="6854173" cy="1384546"/>
            <a:chOff x="3524892" y="2137221"/>
            <a:chExt cx="5142216" cy="1038730"/>
          </a:xfrm>
        </p:grpSpPr>
        <p:sp>
          <p:nvSpPr>
            <p:cNvPr id="11" name="TextBox 10">
              <a:extLst>
                <a:ext uri="{FF2B5EF4-FFF2-40B4-BE49-F238E27FC236}">
                  <a16:creationId xmlns:a16="http://schemas.microsoft.com/office/drawing/2014/main" id="{FA68B4B4-E093-4905-8929-4A6CE6C7D06A}"/>
                </a:ext>
              </a:extLst>
            </p:cNvPr>
            <p:cNvSpPr txBox="1"/>
            <p:nvPr/>
          </p:nvSpPr>
          <p:spPr>
            <a:xfrm>
              <a:off x="3524892" y="2137221"/>
              <a:ext cx="5142216" cy="1038730"/>
            </a:xfrm>
            <a:prstGeom prst="rect">
              <a:avLst/>
            </a:prstGeom>
            <a:noFill/>
          </p:spPr>
          <p:txBody>
            <a:bodyPr wrap="square" rtlCol="0">
              <a:spAutoFit/>
            </a:bodyPr>
            <a:lstStyle/>
            <a:p>
              <a:pPr algn="ctr" defTabSz="1218804"/>
              <a:r>
                <a:rPr lang="en-US" sz="8397" b="1">
                  <a:ln w="228600">
                    <a:solidFill>
                      <a:prstClr val="white"/>
                    </a:solidFill>
                    <a:prstDash val="solid"/>
                  </a:ln>
                  <a:solidFill>
                    <a:srgbClr val="5B9BD5"/>
                  </a:solidFill>
                  <a:effectLst>
                    <a:outerShdw blurRad="12700" dist="38100" dir="2700000" algn="tl" rotWithShape="0">
                      <a:srgbClr val="5B9BD5">
                        <a:lumMod val="60000"/>
                        <a:lumOff val="40000"/>
                      </a:srgbClr>
                    </a:outerShdw>
                  </a:effectLst>
                  <a:latin typeface="iCiel Crocante" panose="02000000000000000000" pitchFamily="50" charset="0"/>
                </a:rPr>
                <a:t>KHỞI ĐỘnG</a:t>
              </a:r>
              <a:endParaRPr lang="en-US" sz="8397" b="1" dirty="0" err="1">
                <a:ln w="228600">
                  <a:solidFill>
                    <a:prstClr val="white"/>
                  </a:solidFill>
                  <a:prstDash val="solid"/>
                </a:ln>
                <a:solidFill>
                  <a:srgbClr val="5B9BD5"/>
                </a:solidFill>
                <a:effectLst>
                  <a:outerShdw blurRad="12700" dist="38100" dir="2700000" algn="tl" rotWithShape="0">
                    <a:srgbClr val="5B9BD5">
                      <a:lumMod val="60000"/>
                      <a:lumOff val="40000"/>
                    </a:srgbClr>
                  </a:outerShdw>
                </a:effectLst>
                <a:latin typeface="iCiel Crocante" panose="02000000000000000000" pitchFamily="50" charset="0"/>
              </a:endParaRPr>
            </a:p>
          </p:txBody>
        </p:sp>
        <p:sp>
          <p:nvSpPr>
            <p:cNvPr id="12" name="TextBox 11">
              <a:extLst>
                <a:ext uri="{FF2B5EF4-FFF2-40B4-BE49-F238E27FC236}">
                  <a16:creationId xmlns:a16="http://schemas.microsoft.com/office/drawing/2014/main" id="{CD5A9867-6A41-4377-AB44-5AA24B193F03}"/>
                </a:ext>
              </a:extLst>
            </p:cNvPr>
            <p:cNvSpPr txBox="1"/>
            <p:nvPr/>
          </p:nvSpPr>
          <p:spPr>
            <a:xfrm>
              <a:off x="3524892" y="2137221"/>
              <a:ext cx="5142216" cy="1038730"/>
            </a:xfrm>
            <a:prstGeom prst="rect">
              <a:avLst/>
            </a:prstGeom>
            <a:noFill/>
          </p:spPr>
          <p:txBody>
            <a:bodyPr wrap="square" rtlCol="0">
              <a:spAutoFit/>
            </a:bodyPr>
            <a:lstStyle/>
            <a:p>
              <a:pPr algn="ctr" defTabSz="1218804"/>
              <a:r>
                <a:rPr lang="en-US" sz="8397" b="1">
                  <a:ln w="12700">
                    <a:solidFill>
                      <a:srgbClr val="002060"/>
                    </a:solidFill>
                    <a:prstDash val="solid"/>
                  </a:ln>
                  <a:solidFill>
                    <a:srgbClr val="FFFF66"/>
                  </a:solidFill>
                  <a:effectLst>
                    <a:outerShdw blurRad="12700" dist="38100" dir="2700000" algn="tl" rotWithShape="0">
                      <a:srgbClr val="5B9BD5">
                        <a:lumMod val="60000"/>
                        <a:lumOff val="40000"/>
                      </a:srgbClr>
                    </a:outerShdw>
                  </a:effectLst>
                  <a:latin typeface="iCiel Crocante" panose="02000000000000000000" pitchFamily="50" charset="0"/>
                </a:rPr>
                <a:t>K</a:t>
              </a:r>
              <a:r>
                <a:rPr lang="en-US" sz="8397" b="1">
                  <a:ln w="12700">
                    <a:solidFill>
                      <a:srgbClr val="002060"/>
                    </a:solidFill>
                    <a:prstDash val="solid"/>
                  </a:ln>
                  <a:solidFill>
                    <a:srgbClr val="00FFCC"/>
                  </a:solidFill>
                  <a:effectLst>
                    <a:outerShdw blurRad="12700" dist="38100" dir="2700000" algn="tl" rotWithShape="0">
                      <a:srgbClr val="5B9BD5">
                        <a:lumMod val="60000"/>
                        <a:lumOff val="40000"/>
                      </a:srgbClr>
                    </a:outerShdw>
                  </a:effectLst>
                  <a:latin typeface="iCiel Crocante" panose="02000000000000000000" pitchFamily="50" charset="0"/>
                </a:rPr>
                <a:t>H</a:t>
              </a:r>
              <a:r>
                <a:rPr lang="en-US" sz="8397" b="1">
                  <a:ln w="12700">
                    <a:solidFill>
                      <a:srgbClr val="002060"/>
                    </a:solidFill>
                    <a:prstDash val="solid"/>
                  </a:ln>
                  <a:solidFill>
                    <a:srgbClr val="FF7C80"/>
                  </a:solidFill>
                  <a:effectLst>
                    <a:outerShdw blurRad="12700" dist="38100" dir="2700000" algn="tl" rotWithShape="0">
                      <a:srgbClr val="5B9BD5">
                        <a:lumMod val="60000"/>
                        <a:lumOff val="40000"/>
                      </a:srgbClr>
                    </a:outerShdw>
                  </a:effectLst>
                  <a:latin typeface="iCiel Crocante" panose="02000000000000000000" pitchFamily="50" charset="0"/>
                </a:rPr>
                <a:t>Ở</a:t>
              </a:r>
              <a:r>
                <a:rPr lang="en-US" sz="8397" b="1">
                  <a:ln w="12700">
                    <a:solidFill>
                      <a:srgbClr val="002060"/>
                    </a:solidFill>
                    <a:prstDash val="solid"/>
                  </a:ln>
                  <a:solidFill>
                    <a:srgbClr val="FFFF99"/>
                  </a:solidFill>
                  <a:effectLst>
                    <a:outerShdw blurRad="12700" dist="38100" dir="2700000" algn="tl" rotWithShape="0">
                      <a:srgbClr val="5B9BD5">
                        <a:lumMod val="60000"/>
                        <a:lumOff val="40000"/>
                      </a:srgbClr>
                    </a:outerShdw>
                  </a:effectLst>
                  <a:latin typeface="iCiel Crocante" panose="02000000000000000000" pitchFamily="50" charset="0"/>
                </a:rPr>
                <a:t>I</a:t>
              </a:r>
              <a:r>
                <a:rPr lang="en-US" sz="8397" b="1">
                  <a:ln w="12700">
                    <a:solidFill>
                      <a:srgbClr val="002060"/>
                    </a:solidFill>
                    <a:prstDash val="solid"/>
                  </a:ln>
                  <a:solidFill>
                    <a:srgbClr val="002060"/>
                  </a:solidFill>
                  <a:effectLst>
                    <a:outerShdw blurRad="12700" dist="38100" dir="2700000" algn="tl" rotWithShape="0">
                      <a:srgbClr val="5B9BD5">
                        <a:lumMod val="60000"/>
                        <a:lumOff val="40000"/>
                      </a:srgbClr>
                    </a:outerShdw>
                  </a:effectLst>
                  <a:latin typeface="iCiel Crocante" panose="02000000000000000000" pitchFamily="50" charset="0"/>
                </a:rPr>
                <a:t> </a:t>
              </a:r>
              <a:r>
                <a:rPr lang="en-US" sz="8397" b="1">
                  <a:ln w="12700">
                    <a:solidFill>
                      <a:srgbClr val="002060"/>
                    </a:solidFill>
                    <a:prstDash val="solid"/>
                  </a:ln>
                  <a:solidFill>
                    <a:srgbClr val="CC99FF"/>
                  </a:solidFill>
                  <a:effectLst>
                    <a:outerShdw blurRad="12700" dist="38100" dir="2700000" algn="tl" rotWithShape="0">
                      <a:srgbClr val="5B9BD5">
                        <a:lumMod val="60000"/>
                        <a:lumOff val="40000"/>
                      </a:srgbClr>
                    </a:outerShdw>
                  </a:effectLst>
                  <a:latin typeface="iCiel Crocante" panose="02000000000000000000" pitchFamily="50" charset="0"/>
                </a:rPr>
                <a:t>Đ</a:t>
              </a:r>
              <a:r>
                <a:rPr lang="en-US" sz="8397" b="1">
                  <a:ln w="12700">
                    <a:solidFill>
                      <a:srgbClr val="002060"/>
                    </a:solidFill>
                    <a:prstDash val="solid"/>
                  </a:ln>
                  <a:solidFill>
                    <a:srgbClr val="66FFFF"/>
                  </a:solidFill>
                  <a:effectLst>
                    <a:outerShdw blurRad="12700" dist="38100" dir="2700000" algn="tl" rotWithShape="0">
                      <a:srgbClr val="5B9BD5">
                        <a:lumMod val="60000"/>
                        <a:lumOff val="40000"/>
                      </a:srgbClr>
                    </a:outerShdw>
                  </a:effectLst>
                  <a:latin typeface="iCiel Crocante" panose="02000000000000000000" pitchFamily="50" charset="0"/>
                </a:rPr>
                <a:t>Ộ</a:t>
              </a:r>
              <a:r>
                <a:rPr lang="en-US" sz="8397" b="1">
                  <a:ln w="12700">
                    <a:solidFill>
                      <a:srgbClr val="002060"/>
                    </a:solidFill>
                    <a:prstDash val="solid"/>
                  </a:ln>
                  <a:solidFill>
                    <a:srgbClr val="99FF66"/>
                  </a:solidFill>
                  <a:effectLst>
                    <a:outerShdw blurRad="12700" dist="38100" dir="2700000" algn="tl" rotWithShape="0">
                      <a:srgbClr val="5B9BD5">
                        <a:lumMod val="60000"/>
                        <a:lumOff val="40000"/>
                      </a:srgbClr>
                    </a:outerShdw>
                  </a:effectLst>
                  <a:latin typeface="iCiel Crocante" panose="02000000000000000000" pitchFamily="50" charset="0"/>
                </a:rPr>
                <a:t>n</a:t>
              </a:r>
              <a:r>
                <a:rPr lang="en-US" sz="8397" b="1">
                  <a:ln w="12700">
                    <a:solidFill>
                      <a:srgbClr val="002060"/>
                    </a:solidFill>
                    <a:prstDash val="solid"/>
                  </a:ln>
                  <a:solidFill>
                    <a:srgbClr val="FFC000"/>
                  </a:solidFill>
                  <a:effectLst>
                    <a:outerShdw blurRad="12700" dist="38100" dir="2700000" algn="tl" rotWithShape="0">
                      <a:srgbClr val="5B9BD5">
                        <a:lumMod val="60000"/>
                        <a:lumOff val="40000"/>
                      </a:srgbClr>
                    </a:outerShdw>
                  </a:effectLst>
                  <a:latin typeface="iCiel Crocante" panose="02000000000000000000" pitchFamily="50" charset="0"/>
                </a:rPr>
                <a:t>G</a:t>
              </a:r>
              <a:endParaRPr lang="en-US" sz="8397" b="1" dirty="0">
                <a:ln w="12700">
                  <a:solidFill>
                    <a:srgbClr val="002060"/>
                  </a:solidFill>
                  <a:prstDash val="solid"/>
                </a:ln>
                <a:solidFill>
                  <a:srgbClr val="FF7C80"/>
                </a:solidFill>
                <a:effectLst>
                  <a:outerShdw blurRad="12700" dist="38100" dir="2700000" algn="tl" rotWithShape="0">
                    <a:srgbClr val="5B9BD5">
                      <a:lumMod val="60000"/>
                      <a:lumOff val="40000"/>
                    </a:srgbClr>
                  </a:outerShdw>
                </a:effectLst>
                <a:latin typeface="iCiel Crocante" panose="02000000000000000000" pitchFamily="50" charset="0"/>
              </a:endParaRPr>
            </a:p>
          </p:txBody>
        </p:sp>
      </p:grpSp>
      <p:pic>
        <p:nvPicPr>
          <p:cNvPr id="2" name="Picture 1">
            <a:extLst>
              <a:ext uri="{FF2B5EF4-FFF2-40B4-BE49-F238E27FC236}">
                <a16:creationId xmlns:a16="http://schemas.microsoft.com/office/drawing/2014/main" id="{1EA2698A-6299-4060-B031-C690690403C1}"/>
              </a:ext>
            </a:extLst>
          </p:cNvPr>
          <p:cNvPicPr>
            <a:picLocks noChangeAspect="1"/>
          </p:cNvPicPr>
          <p:nvPr/>
        </p:nvPicPr>
        <p:blipFill>
          <a:blip r:embed="rId6"/>
          <a:stretch>
            <a:fillRect/>
          </a:stretch>
        </p:blipFill>
        <p:spPr>
          <a:xfrm>
            <a:off x="2670809" y="1004295"/>
            <a:ext cx="6850383" cy="1730880"/>
          </a:xfrm>
          <a:prstGeom prst="rect">
            <a:avLst/>
          </a:prstGeom>
        </p:spPr>
      </p:pic>
    </p:spTree>
    <p:extLst>
      <p:ext uri="{BB962C8B-B14F-4D97-AF65-F5344CB8AC3E}">
        <p14:creationId xmlns:p14="http://schemas.microsoft.com/office/powerpoint/2010/main" val="3790878922"/>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style.rotation</p:attrName>
                                        </p:attrNameLst>
                                      </p:cBhvr>
                                      <p:tavLst>
                                        <p:tav tm="0">
                                          <p:val>
                                            <p:fltVal val="360"/>
                                          </p:val>
                                        </p:tav>
                                        <p:tav tm="100000">
                                          <p:val>
                                            <p:fltVal val="0"/>
                                          </p:val>
                                        </p:tav>
                                      </p:tavLst>
                                    </p:anim>
                                    <p:animEffect transition="in" filter="fade">
                                      <p:cBhvr>
                                        <p:cTn id="10" dur="500"/>
                                        <p:tgtEl>
                                          <p:spTgt spid="9"/>
                                        </p:tgtEl>
                                      </p:cBhvr>
                                    </p:animEffect>
                                  </p:childTnLst>
                                </p:cTn>
                              </p:par>
                              <p:par>
                                <p:cTn id="11" presetID="53" presetClass="entr" presetSubtype="16"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par>
                          <p:cTn id="16" fill="hold">
                            <p:stCondLst>
                              <p:cond delay="500"/>
                            </p:stCondLst>
                            <p:childTnLst>
                              <p:par>
                                <p:cTn id="17" presetID="32" presetClass="emph" presetSubtype="0" fill="hold" nodeType="afterEffect">
                                  <p:stCondLst>
                                    <p:cond delay="0"/>
                                  </p:stCondLst>
                                  <p:childTnLst>
                                    <p:animRot by="120000">
                                      <p:cBhvr>
                                        <p:cTn id="18" dur="100" fill="hold">
                                          <p:stCondLst>
                                            <p:cond delay="0"/>
                                          </p:stCondLst>
                                        </p:cTn>
                                        <p:tgtEl>
                                          <p:spTgt spid="2"/>
                                        </p:tgtEl>
                                        <p:attrNameLst>
                                          <p:attrName>r</p:attrName>
                                        </p:attrNameLst>
                                      </p:cBhvr>
                                    </p:animRot>
                                    <p:animRot by="-240000">
                                      <p:cBhvr>
                                        <p:cTn id="19" dur="200" fill="hold">
                                          <p:stCondLst>
                                            <p:cond delay="200"/>
                                          </p:stCondLst>
                                        </p:cTn>
                                        <p:tgtEl>
                                          <p:spTgt spid="2"/>
                                        </p:tgtEl>
                                        <p:attrNameLst>
                                          <p:attrName>r</p:attrName>
                                        </p:attrNameLst>
                                      </p:cBhvr>
                                    </p:animRot>
                                    <p:animRot by="240000">
                                      <p:cBhvr>
                                        <p:cTn id="20" dur="200" fill="hold">
                                          <p:stCondLst>
                                            <p:cond delay="400"/>
                                          </p:stCondLst>
                                        </p:cTn>
                                        <p:tgtEl>
                                          <p:spTgt spid="2"/>
                                        </p:tgtEl>
                                        <p:attrNameLst>
                                          <p:attrName>r</p:attrName>
                                        </p:attrNameLst>
                                      </p:cBhvr>
                                    </p:animRot>
                                    <p:animRot by="-240000">
                                      <p:cBhvr>
                                        <p:cTn id="21" dur="200" fill="hold">
                                          <p:stCondLst>
                                            <p:cond delay="600"/>
                                          </p:stCondLst>
                                        </p:cTn>
                                        <p:tgtEl>
                                          <p:spTgt spid="2"/>
                                        </p:tgtEl>
                                        <p:attrNameLst>
                                          <p:attrName>r</p:attrName>
                                        </p:attrNameLst>
                                      </p:cBhvr>
                                    </p:animRot>
                                    <p:animRot by="120000">
                                      <p:cBhvr>
                                        <p:cTn id="22"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5">
            <a:extLst>
              <a:ext uri="{FF2B5EF4-FFF2-40B4-BE49-F238E27FC236}">
                <a16:creationId xmlns:a16="http://schemas.microsoft.com/office/drawing/2014/main" id="{3ECEAD07-B5ED-4FD0-B8CE-6B8F7A8BD78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98504" y="373357"/>
            <a:ext cx="3618240" cy="2342810"/>
          </a:xfrm>
          <a:prstGeom prst="rect">
            <a:avLst/>
          </a:prstGeom>
        </p:spPr>
      </p:pic>
      <p:sp>
        <p:nvSpPr>
          <p:cNvPr id="16" name="TextBox 15">
            <a:extLst>
              <a:ext uri="{FF2B5EF4-FFF2-40B4-BE49-F238E27FC236}">
                <a16:creationId xmlns:a16="http://schemas.microsoft.com/office/drawing/2014/main" id="{DCAAC068-6CD5-4C2F-BB8C-072D83263914}"/>
              </a:ext>
            </a:extLst>
          </p:cNvPr>
          <p:cNvSpPr txBox="1"/>
          <p:nvPr/>
        </p:nvSpPr>
        <p:spPr>
          <a:xfrm>
            <a:off x="433320" y="920770"/>
            <a:ext cx="2992890" cy="1200329"/>
          </a:xfrm>
          <a:prstGeom prst="rect">
            <a:avLst/>
          </a:prstGeom>
          <a:noFill/>
        </p:spPr>
        <p:txBody>
          <a:bodyPr wrap="square">
            <a:spAutoFit/>
          </a:bodyPr>
          <a:lstStyle/>
          <a:p>
            <a:pPr algn="ctr"/>
            <a:r>
              <a:rPr lang="en-US" sz="3600" b="1" dirty="0">
                <a:ln w="22225">
                  <a:solidFill>
                    <a:schemeClr val="accent2"/>
                  </a:solidFill>
                  <a:prstDash val="solid"/>
                </a:ln>
                <a:solidFill>
                  <a:schemeClr val="accent2">
                    <a:lumMod val="40000"/>
                    <a:lumOff val="60000"/>
                  </a:schemeClr>
                </a:solidFill>
                <a:latin typeface="+mj-lt"/>
              </a:rPr>
              <a:t>THẢO LUẬN NHÓM</a:t>
            </a:r>
          </a:p>
        </p:txBody>
      </p:sp>
      <p:pic>
        <p:nvPicPr>
          <p:cNvPr id="17" name="Picture 16" descr="A picture containing toy, doll&#10;&#10;Description automatically generated">
            <a:extLst>
              <a:ext uri="{FF2B5EF4-FFF2-40B4-BE49-F238E27FC236}">
                <a16:creationId xmlns:a16="http://schemas.microsoft.com/office/drawing/2014/main" id="{22096538-EA92-48F2-9C8A-2DE0BE528C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548" y="3015629"/>
            <a:ext cx="3792317" cy="3792317"/>
          </a:xfrm>
          <a:prstGeom prst="rect">
            <a:avLst/>
          </a:prstGeom>
        </p:spPr>
      </p:pic>
      <p:grpSp>
        <p:nvGrpSpPr>
          <p:cNvPr id="18" name="Group 17">
            <a:extLst>
              <a:ext uri="{FF2B5EF4-FFF2-40B4-BE49-F238E27FC236}">
                <a16:creationId xmlns:a16="http://schemas.microsoft.com/office/drawing/2014/main" id="{A530DD92-0E64-470E-88D3-67CA65C5BD82}"/>
              </a:ext>
            </a:extLst>
          </p:cNvPr>
          <p:cNvGrpSpPr/>
          <p:nvPr/>
        </p:nvGrpSpPr>
        <p:grpSpPr>
          <a:xfrm>
            <a:off x="3816744" y="2650800"/>
            <a:ext cx="7310540" cy="941073"/>
            <a:chOff x="4393541" y="4130146"/>
            <a:chExt cx="7310540" cy="941073"/>
          </a:xfrm>
        </p:grpSpPr>
        <p:pic>
          <p:nvPicPr>
            <p:cNvPr id="19" name="Picture 12">
              <a:extLst>
                <a:ext uri="{FF2B5EF4-FFF2-40B4-BE49-F238E27FC236}">
                  <a16:creationId xmlns:a16="http://schemas.microsoft.com/office/drawing/2014/main" id="{14700042-3989-46AB-AA96-7DAC6DB1C22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393541" y="4130146"/>
              <a:ext cx="749465" cy="749465"/>
            </a:xfrm>
            <a:prstGeom prst="rect">
              <a:avLst/>
            </a:prstGeom>
          </p:spPr>
        </p:pic>
        <p:grpSp>
          <p:nvGrpSpPr>
            <p:cNvPr id="20" name="Group 13">
              <a:extLst>
                <a:ext uri="{FF2B5EF4-FFF2-40B4-BE49-F238E27FC236}">
                  <a16:creationId xmlns:a16="http://schemas.microsoft.com/office/drawing/2014/main" id="{B1EA63FA-FF74-49DE-99A6-41864EC97CE6}"/>
                </a:ext>
              </a:extLst>
            </p:cNvPr>
            <p:cNvGrpSpPr/>
            <p:nvPr/>
          </p:nvGrpSpPr>
          <p:grpSpPr>
            <a:xfrm>
              <a:off x="5143006" y="4130146"/>
              <a:ext cx="6087704" cy="941073"/>
              <a:chOff x="-652998" y="1451914"/>
              <a:chExt cx="40335026" cy="6235229"/>
            </a:xfrm>
          </p:grpSpPr>
          <p:sp>
            <p:nvSpPr>
              <p:cNvPr id="22" name="Freeform 14">
                <a:extLst>
                  <a:ext uri="{FF2B5EF4-FFF2-40B4-BE49-F238E27FC236}">
                    <a16:creationId xmlns:a16="http://schemas.microsoft.com/office/drawing/2014/main" id="{F85A7A99-67ED-4641-A806-EADDA64FA844}"/>
                  </a:ext>
                </a:extLst>
              </p:cNvPr>
              <p:cNvSpPr/>
              <p:nvPr/>
            </p:nvSpPr>
            <p:spPr>
              <a:xfrm>
                <a:off x="-652998" y="1451914"/>
                <a:ext cx="40335026" cy="6235229"/>
              </a:xfrm>
              <a:custGeom>
                <a:avLst/>
                <a:gdLst/>
                <a:ahLst/>
                <a:cxnLst/>
                <a:rect l="l" t="t" r="r" b="b"/>
                <a:pathLst>
                  <a:path w="39579841" h="4965700">
                    <a:moveTo>
                      <a:pt x="39579841" y="0"/>
                    </a:moveTo>
                    <a:lnTo>
                      <a:pt x="39579841" y="4965700"/>
                    </a:lnTo>
                    <a:lnTo>
                      <a:pt x="896620" y="4965700"/>
                    </a:lnTo>
                    <a:lnTo>
                      <a:pt x="896620" y="3385820"/>
                    </a:lnTo>
                    <a:lnTo>
                      <a:pt x="0" y="2487930"/>
                    </a:lnTo>
                    <a:lnTo>
                      <a:pt x="896620" y="1591310"/>
                    </a:lnTo>
                    <a:lnTo>
                      <a:pt x="896620" y="0"/>
                    </a:lnTo>
                    <a:lnTo>
                      <a:pt x="39579841" y="0"/>
                    </a:lnTo>
                    <a:close/>
                  </a:path>
                </a:pathLst>
              </a:custGeom>
              <a:solidFill>
                <a:srgbClr val="FFFFFF"/>
              </a:solidFill>
            </p:spPr>
          </p:sp>
        </p:grpSp>
        <p:sp>
          <p:nvSpPr>
            <p:cNvPr id="21" name="TextBox 15">
              <a:extLst>
                <a:ext uri="{FF2B5EF4-FFF2-40B4-BE49-F238E27FC236}">
                  <a16:creationId xmlns:a16="http://schemas.microsoft.com/office/drawing/2014/main" id="{6DF9C9BF-C1B5-43C1-86B2-FA865C698301}"/>
                </a:ext>
              </a:extLst>
            </p:cNvPr>
            <p:cNvSpPr txBox="1"/>
            <p:nvPr/>
          </p:nvSpPr>
          <p:spPr>
            <a:xfrm>
              <a:off x="5294055" y="4317212"/>
              <a:ext cx="6410026" cy="443198"/>
            </a:xfrm>
            <a:prstGeom prst="rect">
              <a:avLst/>
            </a:prstGeom>
          </p:spPr>
          <p:txBody>
            <a:bodyPr wrap="square" lIns="0" tIns="0" rIns="0" bIns="0" rtlCol="0" anchor="t">
              <a:spAutoFit/>
            </a:bodyPr>
            <a:lstStyle/>
            <a:p>
              <a:pPr lvl="0" algn="just" defTabSz="1778000">
                <a:lnSpc>
                  <a:spcPct val="90000"/>
                </a:lnSpc>
                <a:spcBef>
                  <a:spcPct val="0"/>
                </a:spcBef>
                <a:spcAft>
                  <a:spcPct val="35000"/>
                </a:spcAft>
              </a:pPr>
              <a:r>
                <a:rPr lang="vi-VN" sz="3200" b="1" dirty="0">
                  <a:solidFill>
                    <a:srgbClr val="002060"/>
                  </a:solidFill>
                  <a:latin typeface="Calibri" panose="020F0502020204030204" pitchFamily="34" charset="0"/>
                  <a:cs typeface="Calibri" panose="020F0502020204030204" pitchFamily="34" charset="0"/>
                </a:rPr>
                <a:t>Đặt câu với 2 từ đã ghép được.</a:t>
              </a:r>
              <a:endParaRPr lang="en-US" sz="3200" b="1" kern="1200" dirty="0">
                <a:solidFill>
                  <a:schemeClr val="tx1"/>
                </a:solidFill>
              </a:endParaRPr>
            </a:p>
          </p:txBody>
        </p:sp>
      </p:grpSp>
      <p:grpSp>
        <p:nvGrpSpPr>
          <p:cNvPr id="23" name="Group 22">
            <a:extLst>
              <a:ext uri="{FF2B5EF4-FFF2-40B4-BE49-F238E27FC236}">
                <a16:creationId xmlns:a16="http://schemas.microsoft.com/office/drawing/2014/main" id="{3340CDA1-5088-452C-AE50-79F35CD31E4B}"/>
              </a:ext>
            </a:extLst>
          </p:cNvPr>
          <p:cNvGrpSpPr/>
          <p:nvPr/>
        </p:nvGrpSpPr>
        <p:grpSpPr>
          <a:xfrm>
            <a:off x="3816744" y="1226702"/>
            <a:ext cx="6418883" cy="1489463"/>
            <a:chOff x="4303254" y="1676935"/>
            <a:chExt cx="6989433" cy="1489463"/>
          </a:xfrm>
        </p:grpSpPr>
        <p:grpSp>
          <p:nvGrpSpPr>
            <p:cNvPr id="24" name="Group 23">
              <a:extLst>
                <a:ext uri="{FF2B5EF4-FFF2-40B4-BE49-F238E27FC236}">
                  <a16:creationId xmlns:a16="http://schemas.microsoft.com/office/drawing/2014/main" id="{E06E9BFB-2505-411B-8103-3D6F4054C878}"/>
                </a:ext>
              </a:extLst>
            </p:cNvPr>
            <p:cNvGrpSpPr/>
            <p:nvPr/>
          </p:nvGrpSpPr>
          <p:grpSpPr>
            <a:xfrm>
              <a:off x="4303254" y="1676935"/>
              <a:ext cx="6989433" cy="1489463"/>
              <a:chOff x="4303254" y="1676935"/>
              <a:chExt cx="6989433" cy="1489463"/>
            </a:xfrm>
          </p:grpSpPr>
          <p:pic>
            <p:nvPicPr>
              <p:cNvPr id="26" name="Picture 20">
                <a:extLst>
                  <a:ext uri="{FF2B5EF4-FFF2-40B4-BE49-F238E27FC236}">
                    <a16:creationId xmlns:a16="http://schemas.microsoft.com/office/drawing/2014/main" id="{8741C98C-29A9-486D-8003-CF3FC2FC7716}"/>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4303254" y="1928984"/>
                <a:ext cx="749465" cy="749465"/>
              </a:xfrm>
              <a:prstGeom prst="rect">
                <a:avLst/>
              </a:prstGeom>
            </p:spPr>
          </p:pic>
          <p:grpSp>
            <p:nvGrpSpPr>
              <p:cNvPr id="27" name="Group 21">
                <a:extLst>
                  <a:ext uri="{FF2B5EF4-FFF2-40B4-BE49-F238E27FC236}">
                    <a16:creationId xmlns:a16="http://schemas.microsoft.com/office/drawing/2014/main" id="{E37528BA-C6D7-4714-812E-A159EDD1809E}"/>
                  </a:ext>
                </a:extLst>
              </p:cNvPr>
              <p:cNvGrpSpPr/>
              <p:nvPr/>
            </p:nvGrpSpPr>
            <p:grpSpPr>
              <a:xfrm>
                <a:off x="5052719" y="1676935"/>
                <a:ext cx="6239968" cy="1489463"/>
                <a:chOff x="-767854" y="-7"/>
                <a:chExt cx="36962099" cy="4965700"/>
              </a:xfrm>
            </p:grpSpPr>
            <p:sp>
              <p:nvSpPr>
                <p:cNvPr id="28" name="Freeform 22">
                  <a:extLst>
                    <a:ext uri="{FF2B5EF4-FFF2-40B4-BE49-F238E27FC236}">
                      <a16:creationId xmlns:a16="http://schemas.microsoft.com/office/drawing/2014/main" id="{18DB8127-A8D9-4E11-AABD-B17192F898E5}"/>
                    </a:ext>
                  </a:extLst>
                </p:cNvPr>
                <p:cNvSpPr/>
                <p:nvPr/>
              </p:nvSpPr>
              <p:spPr>
                <a:xfrm>
                  <a:off x="-767854" y="-7"/>
                  <a:ext cx="36962099" cy="4965700"/>
                </a:xfrm>
                <a:custGeom>
                  <a:avLst/>
                  <a:gdLst/>
                  <a:ahLst/>
                  <a:cxnLst/>
                  <a:rect l="l" t="t" r="r" b="b"/>
                  <a:pathLst>
                    <a:path w="39579841" h="4965700">
                      <a:moveTo>
                        <a:pt x="39579841" y="0"/>
                      </a:moveTo>
                      <a:lnTo>
                        <a:pt x="39579841" y="4965700"/>
                      </a:lnTo>
                      <a:lnTo>
                        <a:pt x="896620" y="4965700"/>
                      </a:lnTo>
                      <a:lnTo>
                        <a:pt x="896620" y="3385820"/>
                      </a:lnTo>
                      <a:lnTo>
                        <a:pt x="0" y="2487930"/>
                      </a:lnTo>
                      <a:lnTo>
                        <a:pt x="896620" y="1591310"/>
                      </a:lnTo>
                      <a:lnTo>
                        <a:pt x="896620" y="0"/>
                      </a:lnTo>
                      <a:lnTo>
                        <a:pt x="39579841" y="0"/>
                      </a:lnTo>
                      <a:close/>
                    </a:path>
                  </a:pathLst>
                </a:custGeom>
                <a:solidFill>
                  <a:srgbClr val="FFFFFF"/>
                </a:solidFill>
              </p:spPr>
            </p:sp>
          </p:grpSp>
        </p:grpSp>
        <p:sp>
          <p:nvSpPr>
            <p:cNvPr id="25" name="TextBox 23">
              <a:extLst>
                <a:ext uri="{FF2B5EF4-FFF2-40B4-BE49-F238E27FC236}">
                  <a16:creationId xmlns:a16="http://schemas.microsoft.com/office/drawing/2014/main" id="{FF6A0F8D-88A9-4F08-8A15-79CBEA05DCEA}"/>
                </a:ext>
              </a:extLst>
            </p:cNvPr>
            <p:cNvSpPr txBox="1"/>
            <p:nvPr/>
          </p:nvSpPr>
          <p:spPr>
            <a:xfrm>
              <a:off x="5217648" y="1978469"/>
              <a:ext cx="5799647" cy="886397"/>
            </a:xfrm>
            <a:prstGeom prst="rect">
              <a:avLst/>
            </a:prstGeom>
          </p:spPr>
          <p:txBody>
            <a:bodyPr wrap="square" lIns="0" tIns="0" rIns="0" bIns="0" rtlCol="0" anchor="t">
              <a:spAutoFit/>
            </a:bodyPr>
            <a:lstStyle/>
            <a:p>
              <a:pPr lvl="0" algn="just" defTabSz="1778000">
                <a:lnSpc>
                  <a:spcPct val="90000"/>
                </a:lnSpc>
                <a:spcBef>
                  <a:spcPct val="0"/>
                </a:spcBef>
                <a:spcAft>
                  <a:spcPct val="35000"/>
                </a:spcAft>
              </a:pPr>
              <a:r>
                <a:rPr lang="vi-VN" sz="3200" b="1" dirty="0">
                  <a:solidFill>
                    <a:srgbClr val="002060"/>
                  </a:solidFill>
                  <a:latin typeface="Calibri" panose="020F0502020204030204" pitchFamily="34" charset="0"/>
                  <a:cs typeface="Calibri" panose="020F0502020204030204" pitchFamily="34" charset="0"/>
                </a:rPr>
                <a:t>Tìm các tiếng ghép được với mỗi tiếng để tạo từ</a:t>
              </a:r>
              <a:endParaRPr lang="en-US" sz="3200" b="1" kern="1200" dirty="0">
                <a:solidFill>
                  <a:schemeClr val="tx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68985488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 calcmode="lin" valueType="num">
                                      <p:cBhvr>
                                        <p:cTn id="9" dur="1000" fill="hold"/>
                                        <p:tgtEl>
                                          <p:spTgt spid="16"/>
                                        </p:tgtEl>
                                        <p:attrNameLst>
                                          <p:attrName>style.rotation</p:attrName>
                                        </p:attrNameLst>
                                      </p:cBhvr>
                                      <p:tavLst>
                                        <p:tav tm="0">
                                          <p:val>
                                            <p:fltVal val="90"/>
                                          </p:val>
                                        </p:tav>
                                        <p:tav tm="100000">
                                          <p:val>
                                            <p:fltVal val="0"/>
                                          </p:val>
                                        </p:tav>
                                      </p:tavLst>
                                    </p:anim>
                                    <p:animEffect transition="in" filter="fade">
                                      <p:cBhvr>
                                        <p:cTn id="10" dur="1000"/>
                                        <p:tgtEl>
                                          <p:spTgt spid="16"/>
                                        </p:tgtEl>
                                      </p:cBhvr>
                                    </p:animEffect>
                                  </p:childTnLst>
                                </p:cTn>
                              </p:par>
                              <p:par>
                                <p:cTn id="11" presetID="3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1000" fill="hold"/>
                                        <p:tgtEl>
                                          <p:spTgt spid="15"/>
                                        </p:tgtEl>
                                        <p:attrNameLst>
                                          <p:attrName>ppt_w</p:attrName>
                                        </p:attrNameLst>
                                      </p:cBhvr>
                                      <p:tavLst>
                                        <p:tav tm="0">
                                          <p:val>
                                            <p:fltVal val="0"/>
                                          </p:val>
                                        </p:tav>
                                        <p:tav tm="100000">
                                          <p:val>
                                            <p:strVal val="#ppt_w"/>
                                          </p:val>
                                        </p:tav>
                                      </p:tavLst>
                                    </p:anim>
                                    <p:anim calcmode="lin" valueType="num">
                                      <p:cBhvr>
                                        <p:cTn id="14" dur="1000" fill="hold"/>
                                        <p:tgtEl>
                                          <p:spTgt spid="15"/>
                                        </p:tgtEl>
                                        <p:attrNameLst>
                                          <p:attrName>ppt_h</p:attrName>
                                        </p:attrNameLst>
                                      </p:cBhvr>
                                      <p:tavLst>
                                        <p:tav tm="0">
                                          <p:val>
                                            <p:fltVal val="0"/>
                                          </p:val>
                                        </p:tav>
                                        <p:tav tm="100000">
                                          <p:val>
                                            <p:strVal val="#ppt_h"/>
                                          </p:val>
                                        </p:tav>
                                      </p:tavLst>
                                    </p:anim>
                                    <p:anim calcmode="lin" valueType="num">
                                      <p:cBhvr>
                                        <p:cTn id="15" dur="1000" fill="hold"/>
                                        <p:tgtEl>
                                          <p:spTgt spid="15"/>
                                        </p:tgtEl>
                                        <p:attrNameLst>
                                          <p:attrName>style.rotation</p:attrName>
                                        </p:attrNameLst>
                                      </p:cBhvr>
                                      <p:tavLst>
                                        <p:tav tm="0">
                                          <p:val>
                                            <p:fltVal val="90"/>
                                          </p:val>
                                        </p:tav>
                                        <p:tav tm="100000">
                                          <p:val>
                                            <p:fltVal val="0"/>
                                          </p:val>
                                        </p:tav>
                                      </p:tavLst>
                                    </p:anim>
                                    <p:animEffect transition="in" filter="fade">
                                      <p:cBhvr>
                                        <p:cTn id="16" dur="1000"/>
                                        <p:tgtEl>
                                          <p:spTgt spid="15"/>
                                        </p:tgtEl>
                                      </p:cBhvr>
                                    </p:animEffect>
                                  </p:childTnLst>
                                </p:cTn>
                              </p:par>
                            </p:childTnLst>
                          </p:cTn>
                        </p:par>
                        <p:par>
                          <p:cTn id="17" fill="hold">
                            <p:stCondLst>
                              <p:cond delay="1000"/>
                            </p:stCondLst>
                            <p:childTnLst>
                              <p:par>
                                <p:cTn id="18" presetID="6" presetClass="entr" presetSubtype="16" fill="hold" nodeType="after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circle(in)">
                                      <p:cBhvr>
                                        <p:cTn id="20" dur="2000"/>
                                        <p:tgtEl>
                                          <p:spTgt spid="23"/>
                                        </p:tgtEl>
                                      </p:cBhvr>
                                    </p:animEffect>
                                  </p:childTnLst>
                                </p:cTn>
                              </p:par>
                            </p:childTnLst>
                          </p:cTn>
                        </p:par>
                        <p:par>
                          <p:cTn id="21" fill="hold">
                            <p:stCondLst>
                              <p:cond delay="3000"/>
                            </p:stCondLst>
                            <p:childTnLst>
                              <p:par>
                                <p:cTn id="22" presetID="6" presetClass="entr" presetSubtype="16" fill="hold" nodeType="after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circle(in)">
                                      <p:cBhvr>
                                        <p:cTn id="24"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02A909B-207F-4ED3-9945-1820BB37248A}"/>
              </a:ext>
            </a:extLst>
          </p:cNvPr>
          <p:cNvSpPr/>
          <p:nvPr/>
        </p:nvSpPr>
        <p:spPr>
          <a:xfrm>
            <a:off x="1581150" y="1218824"/>
            <a:ext cx="9124950" cy="646331"/>
          </a:xfrm>
          <a:custGeom>
            <a:avLst/>
            <a:gdLst>
              <a:gd name="connsiteX0" fmla="*/ 0 w 9124950"/>
              <a:gd name="connsiteY0" fmla="*/ 0 h 646331"/>
              <a:gd name="connsiteX1" fmla="*/ 9124950 w 9124950"/>
              <a:gd name="connsiteY1" fmla="*/ 0 h 646331"/>
              <a:gd name="connsiteX2" fmla="*/ 9124950 w 9124950"/>
              <a:gd name="connsiteY2" fmla="*/ 646331 h 646331"/>
              <a:gd name="connsiteX3" fmla="*/ 0 w 9124950"/>
              <a:gd name="connsiteY3" fmla="*/ 646331 h 646331"/>
              <a:gd name="connsiteX4" fmla="*/ 0 w 9124950"/>
              <a:gd name="connsiteY4" fmla="*/ 0 h 646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4950" h="646331" fill="none" extrusionOk="0">
                <a:moveTo>
                  <a:pt x="0" y="0"/>
                </a:moveTo>
                <a:cubicBezTo>
                  <a:pt x="1930420" y="-108347"/>
                  <a:pt x="5057597" y="-22314"/>
                  <a:pt x="9124950" y="0"/>
                </a:cubicBezTo>
                <a:cubicBezTo>
                  <a:pt x="9158316" y="167196"/>
                  <a:pt x="9094050" y="538725"/>
                  <a:pt x="9124950" y="646331"/>
                </a:cubicBezTo>
                <a:cubicBezTo>
                  <a:pt x="7646217" y="786550"/>
                  <a:pt x="2262857" y="733252"/>
                  <a:pt x="0" y="646331"/>
                </a:cubicBezTo>
                <a:cubicBezTo>
                  <a:pt x="-42728" y="490665"/>
                  <a:pt x="46341" y="102187"/>
                  <a:pt x="0" y="0"/>
                </a:cubicBezTo>
                <a:close/>
              </a:path>
              <a:path w="9124950" h="646331" stroke="0" extrusionOk="0">
                <a:moveTo>
                  <a:pt x="0" y="0"/>
                </a:moveTo>
                <a:cubicBezTo>
                  <a:pt x="960615" y="-89055"/>
                  <a:pt x="7526438" y="83564"/>
                  <a:pt x="9124950" y="0"/>
                </a:cubicBezTo>
                <a:cubicBezTo>
                  <a:pt x="9170562" y="251455"/>
                  <a:pt x="9069705" y="478362"/>
                  <a:pt x="9124950" y="646331"/>
                </a:cubicBezTo>
                <a:cubicBezTo>
                  <a:pt x="7515603" y="769774"/>
                  <a:pt x="4341372" y="480391"/>
                  <a:pt x="0" y="646331"/>
                </a:cubicBezTo>
                <a:cubicBezTo>
                  <a:pt x="3960" y="335214"/>
                  <a:pt x="-54681" y="313143"/>
                  <a:pt x="0" y="0"/>
                </a:cubicBezTo>
                <a:close/>
              </a:path>
            </a:pathLst>
          </a:custGeom>
          <a:solidFill>
            <a:srgbClr val="FFF560"/>
          </a:solidFill>
          <a:ln>
            <a:solidFill>
              <a:schemeClr val="bg1">
                <a:lumMod val="95000"/>
              </a:schemeClr>
            </a:solidFill>
            <a:extLst>
              <a:ext uri="{C807C97D-BFC1-408E-A445-0C87EB9F89A2}">
                <ask:lineSketchStyleProps xmlns:ask="http://schemas.microsoft.com/office/drawing/2018/sketchyshapes" sd="1808019345">
                  <a:prstGeom prst="rect">
                    <a:avLst/>
                  </a:prstGeom>
                  <ask:type>
                    <ask:lineSketchCurved/>
                  </ask:type>
                </ask:lineSketchStyleProps>
              </a:ext>
            </a:extLst>
          </a:ln>
        </p:spPr>
        <p:txBody>
          <a:bodyPr wrap="square">
            <a:spAutoFit/>
          </a:bodyPr>
          <a:lstStyle/>
          <a:p>
            <a:pPr lvl="0" defTabSz="1218804"/>
            <a:r>
              <a:rPr lang="vi-VN" sz="3600">
                <a:solidFill>
                  <a:srgbClr val="E53238">
                    <a:lumMod val="75000"/>
                  </a:srgbClr>
                </a:solidFill>
                <a:latin typeface="Calibri" panose="020F0502020204030204" pitchFamily="34" charset="0"/>
                <a:ea typeface="微软雅黑"/>
                <a:cs typeface="Calibri" panose="020F0502020204030204" pitchFamily="34" charset="0"/>
              </a:rPr>
              <a:t>Liêu xiêu – Ông lão say rượu đi liêu xiêu.</a:t>
            </a:r>
            <a:endParaRPr kumimoji="0" lang="fi-FI" sz="3600" b="0" i="0" u="none" strike="noStrike" kern="1200" cap="none" spc="0" normalizeH="0" baseline="0" noProof="0" dirty="0">
              <a:ln>
                <a:noFill/>
              </a:ln>
              <a:solidFill>
                <a:srgbClr val="E53238">
                  <a:lumMod val="75000"/>
                </a:srgbClr>
              </a:solidFill>
              <a:effectLst/>
              <a:uLnTx/>
              <a:uFillTx/>
              <a:latin typeface="Calibri" panose="020F0502020204030204" pitchFamily="34" charset="0"/>
              <a:ea typeface="微软雅黑"/>
              <a:cs typeface="Calibri" panose="020F0502020204030204" pitchFamily="34" charset="0"/>
            </a:endParaRPr>
          </a:p>
        </p:txBody>
      </p:sp>
      <p:sp>
        <p:nvSpPr>
          <p:cNvPr id="4" name="Rectangle 3">
            <a:extLst>
              <a:ext uri="{FF2B5EF4-FFF2-40B4-BE49-F238E27FC236}">
                <a16:creationId xmlns:a16="http://schemas.microsoft.com/office/drawing/2014/main" id="{E7D99B51-1B73-47E9-92E9-3EFEE4B9DE47}"/>
              </a:ext>
            </a:extLst>
          </p:cNvPr>
          <p:cNvSpPr/>
          <p:nvPr/>
        </p:nvSpPr>
        <p:spPr>
          <a:xfrm>
            <a:off x="1419225" y="2066549"/>
            <a:ext cx="10001250" cy="646331"/>
          </a:xfrm>
          <a:custGeom>
            <a:avLst/>
            <a:gdLst>
              <a:gd name="connsiteX0" fmla="*/ 0 w 10001250"/>
              <a:gd name="connsiteY0" fmla="*/ 0 h 646331"/>
              <a:gd name="connsiteX1" fmla="*/ 10001250 w 10001250"/>
              <a:gd name="connsiteY1" fmla="*/ 0 h 646331"/>
              <a:gd name="connsiteX2" fmla="*/ 10001250 w 10001250"/>
              <a:gd name="connsiteY2" fmla="*/ 646331 h 646331"/>
              <a:gd name="connsiteX3" fmla="*/ 0 w 10001250"/>
              <a:gd name="connsiteY3" fmla="*/ 646331 h 646331"/>
              <a:gd name="connsiteX4" fmla="*/ 0 w 10001250"/>
              <a:gd name="connsiteY4" fmla="*/ 0 h 646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1250" h="646331" fill="none" extrusionOk="0">
                <a:moveTo>
                  <a:pt x="0" y="0"/>
                </a:moveTo>
                <a:cubicBezTo>
                  <a:pt x="3854565" y="-108347"/>
                  <a:pt x="5183366" y="-22314"/>
                  <a:pt x="10001250" y="0"/>
                </a:cubicBezTo>
                <a:cubicBezTo>
                  <a:pt x="10034616" y="167196"/>
                  <a:pt x="9970350" y="538725"/>
                  <a:pt x="10001250" y="646331"/>
                </a:cubicBezTo>
                <a:cubicBezTo>
                  <a:pt x="7101310" y="786550"/>
                  <a:pt x="1192239" y="733252"/>
                  <a:pt x="0" y="646331"/>
                </a:cubicBezTo>
                <a:cubicBezTo>
                  <a:pt x="-42728" y="490665"/>
                  <a:pt x="46341" y="102187"/>
                  <a:pt x="0" y="0"/>
                </a:cubicBezTo>
                <a:close/>
              </a:path>
              <a:path w="10001250" h="646331" stroke="0" extrusionOk="0">
                <a:moveTo>
                  <a:pt x="0" y="0"/>
                </a:moveTo>
                <a:cubicBezTo>
                  <a:pt x="4004869" y="-89055"/>
                  <a:pt x="8581851" y="83564"/>
                  <a:pt x="10001250" y="0"/>
                </a:cubicBezTo>
                <a:cubicBezTo>
                  <a:pt x="10046862" y="251455"/>
                  <a:pt x="9946005" y="478362"/>
                  <a:pt x="10001250" y="646331"/>
                </a:cubicBezTo>
                <a:cubicBezTo>
                  <a:pt x="5309510" y="769774"/>
                  <a:pt x="3560316" y="480391"/>
                  <a:pt x="0" y="646331"/>
                </a:cubicBezTo>
                <a:cubicBezTo>
                  <a:pt x="3960" y="335214"/>
                  <a:pt x="-54681" y="313143"/>
                  <a:pt x="0" y="0"/>
                </a:cubicBezTo>
                <a:close/>
              </a:path>
            </a:pathLst>
          </a:custGeom>
          <a:solidFill>
            <a:schemeClr val="accent2">
              <a:lumMod val="40000"/>
              <a:lumOff val="60000"/>
            </a:schemeClr>
          </a:solidFill>
          <a:ln>
            <a:solidFill>
              <a:schemeClr val="bg1">
                <a:lumMod val="95000"/>
              </a:schemeClr>
            </a:solidFill>
            <a:extLst>
              <a:ext uri="{C807C97D-BFC1-408E-A445-0C87EB9F89A2}">
                <ask:lineSketchStyleProps xmlns:ask="http://schemas.microsoft.com/office/drawing/2018/sketchyshapes" sd="1808019345">
                  <a:prstGeom prst="rect">
                    <a:avLst/>
                  </a:prstGeom>
                  <ask:type>
                    <ask:lineSketchCurved/>
                  </ask:type>
                </ask:lineSketchStyleProps>
              </a:ext>
            </a:extLst>
          </a:ln>
        </p:spPr>
        <p:txBody>
          <a:bodyPr wrap="square">
            <a:spAutoFit/>
          </a:bodyPr>
          <a:lstStyle/>
          <a:p>
            <a:pPr lvl="0" algn="ctr" defTabSz="1218804"/>
            <a:r>
              <a:rPr lang="vi-VN" sz="3600" dirty="0">
                <a:solidFill>
                  <a:srgbClr val="E53238">
                    <a:lumMod val="75000"/>
                  </a:srgbClr>
                </a:solidFill>
                <a:latin typeface="Calibri" panose="020F0502020204030204" pitchFamily="34" charset="0"/>
                <a:ea typeface="微软雅黑"/>
                <a:cs typeface="Calibri" panose="020F0502020204030204" pitchFamily="34" charset="0"/>
              </a:rPr>
              <a:t>Siêu nhân – Tớ rất thích xem phim siêu nhân!</a:t>
            </a:r>
          </a:p>
        </p:txBody>
      </p:sp>
      <p:sp>
        <p:nvSpPr>
          <p:cNvPr id="5" name="Rectangle 4">
            <a:extLst>
              <a:ext uri="{FF2B5EF4-FFF2-40B4-BE49-F238E27FC236}">
                <a16:creationId xmlns:a16="http://schemas.microsoft.com/office/drawing/2014/main" id="{E132754F-0451-4397-AF16-B906088408C5}"/>
              </a:ext>
            </a:extLst>
          </p:cNvPr>
          <p:cNvSpPr/>
          <p:nvPr/>
        </p:nvSpPr>
        <p:spPr>
          <a:xfrm>
            <a:off x="1343025" y="2942849"/>
            <a:ext cx="10287000" cy="646331"/>
          </a:xfrm>
          <a:custGeom>
            <a:avLst/>
            <a:gdLst>
              <a:gd name="connsiteX0" fmla="*/ 0 w 10287000"/>
              <a:gd name="connsiteY0" fmla="*/ 0 h 646331"/>
              <a:gd name="connsiteX1" fmla="*/ 10287000 w 10287000"/>
              <a:gd name="connsiteY1" fmla="*/ 0 h 646331"/>
              <a:gd name="connsiteX2" fmla="*/ 10287000 w 10287000"/>
              <a:gd name="connsiteY2" fmla="*/ 646331 h 646331"/>
              <a:gd name="connsiteX3" fmla="*/ 0 w 10287000"/>
              <a:gd name="connsiteY3" fmla="*/ 646331 h 646331"/>
              <a:gd name="connsiteX4" fmla="*/ 0 w 10287000"/>
              <a:gd name="connsiteY4" fmla="*/ 0 h 646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87000" h="646331" fill="none" extrusionOk="0">
                <a:moveTo>
                  <a:pt x="0" y="0"/>
                </a:moveTo>
                <a:cubicBezTo>
                  <a:pt x="2511567" y="-108347"/>
                  <a:pt x="8183753" y="-22314"/>
                  <a:pt x="10287000" y="0"/>
                </a:cubicBezTo>
                <a:cubicBezTo>
                  <a:pt x="10320366" y="167196"/>
                  <a:pt x="10256100" y="538725"/>
                  <a:pt x="10287000" y="646331"/>
                </a:cubicBezTo>
                <a:cubicBezTo>
                  <a:pt x="8044263" y="786550"/>
                  <a:pt x="2135212" y="733252"/>
                  <a:pt x="0" y="646331"/>
                </a:cubicBezTo>
                <a:cubicBezTo>
                  <a:pt x="-42728" y="490665"/>
                  <a:pt x="46341" y="102187"/>
                  <a:pt x="0" y="0"/>
                </a:cubicBezTo>
                <a:close/>
              </a:path>
              <a:path w="10287000" h="646331" stroke="0" extrusionOk="0">
                <a:moveTo>
                  <a:pt x="0" y="0"/>
                </a:moveTo>
                <a:cubicBezTo>
                  <a:pt x="2890462" y="-89055"/>
                  <a:pt x="7124538" y="83564"/>
                  <a:pt x="10287000" y="0"/>
                </a:cubicBezTo>
                <a:cubicBezTo>
                  <a:pt x="10332612" y="251455"/>
                  <a:pt x="10231755" y="478362"/>
                  <a:pt x="10287000" y="646331"/>
                </a:cubicBezTo>
                <a:cubicBezTo>
                  <a:pt x="7852656" y="769774"/>
                  <a:pt x="2217289" y="480391"/>
                  <a:pt x="0" y="646331"/>
                </a:cubicBezTo>
                <a:cubicBezTo>
                  <a:pt x="3960" y="335214"/>
                  <a:pt x="-54681" y="313143"/>
                  <a:pt x="0" y="0"/>
                </a:cubicBezTo>
                <a:close/>
              </a:path>
            </a:pathLst>
          </a:custGeom>
          <a:solidFill>
            <a:srgbClr val="FFF560"/>
          </a:solidFill>
          <a:ln>
            <a:solidFill>
              <a:schemeClr val="bg1">
                <a:lumMod val="95000"/>
              </a:schemeClr>
            </a:solidFill>
            <a:extLst>
              <a:ext uri="{C807C97D-BFC1-408E-A445-0C87EB9F89A2}">
                <ask:lineSketchStyleProps xmlns:ask="http://schemas.microsoft.com/office/drawing/2018/sketchyshapes" sd="1808019345">
                  <a:prstGeom prst="rect">
                    <a:avLst/>
                  </a:prstGeom>
                  <ask:type>
                    <ask:lineSketchCurved/>
                  </ask:type>
                </ask:lineSketchStyleProps>
              </a:ext>
            </a:extLst>
          </a:ln>
        </p:spPr>
        <p:txBody>
          <a:bodyPr wrap="square">
            <a:spAutoFit/>
          </a:bodyPr>
          <a:lstStyle/>
          <a:p>
            <a:pPr lvl="0" defTabSz="1218804"/>
            <a:r>
              <a:rPr lang="en-US" sz="3600" dirty="0" err="1">
                <a:solidFill>
                  <a:srgbClr val="E53238">
                    <a:lumMod val="75000"/>
                  </a:srgbClr>
                </a:solidFill>
                <a:latin typeface="Calibri" panose="020F0502020204030204" pitchFamily="34" charset="0"/>
                <a:ea typeface="微软雅黑"/>
                <a:cs typeface="Calibri" panose="020F0502020204030204" pitchFamily="34" charset="0"/>
              </a:rPr>
              <a:t>Sôi</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nổi</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Cô</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giáo</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luôn</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muốn</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chúng</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tớ</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học</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tập</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sôi</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nổi</a:t>
            </a:r>
            <a:r>
              <a:rPr lang="en-US" sz="3600" dirty="0">
                <a:solidFill>
                  <a:srgbClr val="E53238">
                    <a:lumMod val="75000"/>
                  </a:srgbClr>
                </a:solidFill>
                <a:latin typeface="Calibri" panose="020F0502020204030204" pitchFamily="34" charset="0"/>
                <a:ea typeface="微软雅黑"/>
                <a:cs typeface="Calibri" panose="020F0502020204030204" pitchFamily="34" charset="0"/>
              </a:rPr>
              <a:t>.</a:t>
            </a:r>
            <a:endParaRPr kumimoji="0" lang="fi-FI" sz="3600" b="0" i="0" u="none" strike="noStrike" kern="1200" cap="none" spc="0" normalizeH="0" baseline="0" noProof="0" dirty="0">
              <a:ln>
                <a:noFill/>
              </a:ln>
              <a:solidFill>
                <a:srgbClr val="E53238">
                  <a:lumMod val="75000"/>
                </a:srgbClr>
              </a:solidFill>
              <a:effectLst/>
              <a:uLnTx/>
              <a:uFillTx/>
              <a:latin typeface="Calibri" panose="020F0502020204030204" pitchFamily="34" charset="0"/>
              <a:ea typeface="微软雅黑"/>
              <a:cs typeface="Calibri" panose="020F0502020204030204" pitchFamily="34" charset="0"/>
            </a:endParaRPr>
          </a:p>
        </p:txBody>
      </p:sp>
      <p:sp>
        <p:nvSpPr>
          <p:cNvPr id="6" name="Rectangle 5">
            <a:extLst>
              <a:ext uri="{FF2B5EF4-FFF2-40B4-BE49-F238E27FC236}">
                <a16:creationId xmlns:a16="http://schemas.microsoft.com/office/drawing/2014/main" id="{5E86B4DF-F84D-4C7C-8429-66C7374F60D8}"/>
              </a:ext>
            </a:extLst>
          </p:cNvPr>
          <p:cNvSpPr/>
          <p:nvPr/>
        </p:nvSpPr>
        <p:spPr>
          <a:xfrm>
            <a:off x="1343025" y="3771524"/>
            <a:ext cx="10287000" cy="646331"/>
          </a:xfrm>
          <a:custGeom>
            <a:avLst/>
            <a:gdLst>
              <a:gd name="connsiteX0" fmla="*/ 0 w 10287000"/>
              <a:gd name="connsiteY0" fmla="*/ 0 h 646331"/>
              <a:gd name="connsiteX1" fmla="*/ 10287000 w 10287000"/>
              <a:gd name="connsiteY1" fmla="*/ 0 h 646331"/>
              <a:gd name="connsiteX2" fmla="*/ 10287000 w 10287000"/>
              <a:gd name="connsiteY2" fmla="*/ 646331 h 646331"/>
              <a:gd name="connsiteX3" fmla="*/ 0 w 10287000"/>
              <a:gd name="connsiteY3" fmla="*/ 646331 h 646331"/>
              <a:gd name="connsiteX4" fmla="*/ 0 w 10287000"/>
              <a:gd name="connsiteY4" fmla="*/ 0 h 646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87000" h="646331" fill="none" extrusionOk="0">
                <a:moveTo>
                  <a:pt x="0" y="0"/>
                </a:moveTo>
                <a:cubicBezTo>
                  <a:pt x="2511567" y="-108347"/>
                  <a:pt x="8183753" y="-22314"/>
                  <a:pt x="10287000" y="0"/>
                </a:cubicBezTo>
                <a:cubicBezTo>
                  <a:pt x="10320366" y="167196"/>
                  <a:pt x="10256100" y="538725"/>
                  <a:pt x="10287000" y="646331"/>
                </a:cubicBezTo>
                <a:cubicBezTo>
                  <a:pt x="8044263" y="786550"/>
                  <a:pt x="2135212" y="733252"/>
                  <a:pt x="0" y="646331"/>
                </a:cubicBezTo>
                <a:cubicBezTo>
                  <a:pt x="-42728" y="490665"/>
                  <a:pt x="46341" y="102187"/>
                  <a:pt x="0" y="0"/>
                </a:cubicBezTo>
                <a:close/>
              </a:path>
              <a:path w="10287000" h="646331" stroke="0" extrusionOk="0">
                <a:moveTo>
                  <a:pt x="0" y="0"/>
                </a:moveTo>
                <a:cubicBezTo>
                  <a:pt x="2890462" y="-89055"/>
                  <a:pt x="7124538" y="83564"/>
                  <a:pt x="10287000" y="0"/>
                </a:cubicBezTo>
                <a:cubicBezTo>
                  <a:pt x="10332612" y="251455"/>
                  <a:pt x="10231755" y="478362"/>
                  <a:pt x="10287000" y="646331"/>
                </a:cubicBezTo>
                <a:cubicBezTo>
                  <a:pt x="7852656" y="769774"/>
                  <a:pt x="2217289" y="480391"/>
                  <a:pt x="0" y="646331"/>
                </a:cubicBezTo>
                <a:cubicBezTo>
                  <a:pt x="3960" y="335214"/>
                  <a:pt x="-54681" y="313143"/>
                  <a:pt x="0" y="0"/>
                </a:cubicBezTo>
                <a:close/>
              </a:path>
            </a:pathLst>
          </a:custGeom>
          <a:solidFill>
            <a:schemeClr val="accent2">
              <a:lumMod val="40000"/>
              <a:lumOff val="60000"/>
            </a:schemeClr>
          </a:solidFill>
          <a:ln>
            <a:solidFill>
              <a:schemeClr val="bg1">
                <a:lumMod val="95000"/>
              </a:schemeClr>
            </a:solidFill>
            <a:extLst>
              <a:ext uri="{C807C97D-BFC1-408E-A445-0C87EB9F89A2}">
                <ask:lineSketchStyleProps xmlns:ask="http://schemas.microsoft.com/office/drawing/2018/sketchyshapes" sd="1808019345">
                  <a:prstGeom prst="rect">
                    <a:avLst/>
                  </a:prstGeom>
                  <ask:type>
                    <ask:lineSketchCurved/>
                  </ask:type>
                </ask:lineSketchStyleProps>
              </a:ext>
            </a:extLst>
          </a:ln>
        </p:spPr>
        <p:txBody>
          <a:bodyPr wrap="square">
            <a:spAutoFit/>
          </a:bodyPr>
          <a:lstStyle/>
          <a:p>
            <a:pPr lvl="0" algn="ctr" defTabSz="1218804"/>
            <a:r>
              <a:rPr lang="vi-VN" sz="3600" dirty="0">
                <a:solidFill>
                  <a:srgbClr val="E53238">
                    <a:lumMod val="75000"/>
                  </a:srgbClr>
                </a:solidFill>
                <a:latin typeface="Calibri" panose="020F0502020204030204" pitchFamily="34" charset="0"/>
                <a:ea typeface="微软雅黑"/>
                <a:cs typeface="Calibri" panose="020F0502020204030204" pitchFamily="34" charset="0"/>
              </a:rPr>
              <a:t>Xôi gấc – Mỗi ngày, tớ đều ăn sáng với xôi gấc.</a:t>
            </a:r>
          </a:p>
        </p:txBody>
      </p:sp>
      <p:sp>
        <p:nvSpPr>
          <p:cNvPr id="7" name="Rectangle 6">
            <a:extLst>
              <a:ext uri="{FF2B5EF4-FFF2-40B4-BE49-F238E27FC236}">
                <a16:creationId xmlns:a16="http://schemas.microsoft.com/office/drawing/2014/main" id="{487773BE-122B-4767-8829-48ADCF7817E7}"/>
              </a:ext>
            </a:extLst>
          </p:cNvPr>
          <p:cNvSpPr/>
          <p:nvPr/>
        </p:nvSpPr>
        <p:spPr>
          <a:xfrm>
            <a:off x="1447800" y="4657349"/>
            <a:ext cx="10287000" cy="646331"/>
          </a:xfrm>
          <a:custGeom>
            <a:avLst/>
            <a:gdLst>
              <a:gd name="connsiteX0" fmla="*/ 0 w 10287000"/>
              <a:gd name="connsiteY0" fmla="*/ 0 h 646331"/>
              <a:gd name="connsiteX1" fmla="*/ 10287000 w 10287000"/>
              <a:gd name="connsiteY1" fmla="*/ 0 h 646331"/>
              <a:gd name="connsiteX2" fmla="*/ 10287000 w 10287000"/>
              <a:gd name="connsiteY2" fmla="*/ 646331 h 646331"/>
              <a:gd name="connsiteX3" fmla="*/ 0 w 10287000"/>
              <a:gd name="connsiteY3" fmla="*/ 646331 h 646331"/>
              <a:gd name="connsiteX4" fmla="*/ 0 w 10287000"/>
              <a:gd name="connsiteY4" fmla="*/ 0 h 646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87000" h="646331" fill="none" extrusionOk="0">
                <a:moveTo>
                  <a:pt x="0" y="0"/>
                </a:moveTo>
                <a:cubicBezTo>
                  <a:pt x="2511567" y="-108347"/>
                  <a:pt x="8183753" y="-22314"/>
                  <a:pt x="10287000" y="0"/>
                </a:cubicBezTo>
                <a:cubicBezTo>
                  <a:pt x="10320366" y="167196"/>
                  <a:pt x="10256100" y="538725"/>
                  <a:pt x="10287000" y="646331"/>
                </a:cubicBezTo>
                <a:cubicBezTo>
                  <a:pt x="8044263" y="786550"/>
                  <a:pt x="2135212" y="733252"/>
                  <a:pt x="0" y="646331"/>
                </a:cubicBezTo>
                <a:cubicBezTo>
                  <a:pt x="-42728" y="490665"/>
                  <a:pt x="46341" y="102187"/>
                  <a:pt x="0" y="0"/>
                </a:cubicBezTo>
                <a:close/>
              </a:path>
              <a:path w="10287000" h="646331" stroke="0" extrusionOk="0">
                <a:moveTo>
                  <a:pt x="0" y="0"/>
                </a:moveTo>
                <a:cubicBezTo>
                  <a:pt x="2890462" y="-89055"/>
                  <a:pt x="7124538" y="83564"/>
                  <a:pt x="10287000" y="0"/>
                </a:cubicBezTo>
                <a:cubicBezTo>
                  <a:pt x="10332612" y="251455"/>
                  <a:pt x="10231755" y="478362"/>
                  <a:pt x="10287000" y="646331"/>
                </a:cubicBezTo>
                <a:cubicBezTo>
                  <a:pt x="7852656" y="769774"/>
                  <a:pt x="2217289" y="480391"/>
                  <a:pt x="0" y="646331"/>
                </a:cubicBezTo>
                <a:cubicBezTo>
                  <a:pt x="3960" y="335214"/>
                  <a:pt x="-54681" y="313143"/>
                  <a:pt x="0" y="0"/>
                </a:cubicBezTo>
                <a:close/>
              </a:path>
            </a:pathLst>
          </a:custGeom>
          <a:solidFill>
            <a:srgbClr val="FFF560"/>
          </a:solidFill>
          <a:ln>
            <a:solidFill>
              <a:schemeClr val="bg1">
                <a:lumMod val="95000"/>
              </a:schemeClr>
            </a:solidFill>
            <a:extLst>
              <a:ext uri="{C807C97D-BFC1-408E-A445-0C87EB9F89A2}">
                <ask:lineSketchStyleProps xmlns:ask="http://schemas.microsoft.com/office/drawing/2018/sketchyshapes" sd="1808019345">
                  <a:prstGeom prst="rect">
                    <a:avLst/>
                  </a:prstGeom>
                  <ask:type>
                    <ask:lineSketchCurved/>
                  </ask:type>
                </ask:lineSketchStyleProps>
              </a:ext>
            </a:extLst>
          </a:ln>
        </p:spPr>
        <p:txBody>
          <a:bodyPr wrap="square">
            <a:spAutoFit/>
          </a:bodyPr>
          <a:lstStyle/>
          <a:p>
            <a:pPr lvl="0" defTabSz="1218804"/>
            <a:r>
              <a:rPr lang="vi-VN" sz="3600">
                <a:solidFill>
                  <a:srgbClr val="E53238">
                    <a:lumMod val="75000"/>
                  </a:srgbClr>
                </a:solidFill>
                <a:latin typeface="Calibri" panose="020F0502020204030204" pitchFamily="34" charset="0"/>
                <a:ea typeface="微软雅黑"/>
                <a:cs typeface="Calibri" panose="020F0502020204030204" pitchFamily="34" charset="0"/>
              </a:rPr>
              <a:t>Sinh sôi – Mùa xuân, hoa lá sinh sôi nảy nở tốt tươi.</a:t>
            </a:r>
            <a:endParaRPr kumimoji="0" lang="fi-FI" sz="3600" b="0" i="0" u="none" strike="noStrike" kern="1200" cap="none" spc="0" normalizeH="0" baseline="0" noProof="0" dirty="0">
              <a:ln>
                <a:noFill/>
              </a:ln>
              <a:solidFill>
                <a:srgbClr val="E53238">
                  <a:lumMod val="75000"/>
                </a:srgbClr>
              </a:solidFill>
              <a:effectLst/>
              <a:uLnTx/>
              <a:uFillTx/>
              <a:latin typeface="Calibri" panose="020F0502020204030204" pitchFamily="34" charset="0"/>
              <a:ea typeface="微软雅黑"/>
              <a:cs typeface="Calibri" panose="020F0502020204030204" pitchFamily="34" charset="0"/>
            </a:endParaRPr>
          </a:p>
        </p:txBody>
      </p:sp>
      <p:sp>
        <p:nvSpPr>
          <p:cNvPr id="8" name="Rectangle 7">
            <a:extLst>
              <a:ext uri="{FF2B5EF4-FFF2-40B4-BE49-F238E27FC236}">
                <a16:creationId xmlns:a16="http://schemas.microsoft.com/office/drawing/2014/main" id="{6A5E4F4A-D1AE-47EB-9CB2-3C225E29C273}"/>
              </a:ext>
            </a:extLst>
          </p:cNvPr>
          <p:cNvSpPr/>
          <p:nvPr/>
        </p:nvSpPr>
        <p:spPr>
          <a:xfrm>
            <a:off x="1447800" y="5486024"/>
            <a:ext cx="10287000" cy="646331"/>
          </a:xfrm>
          <a:custGeom>
            <a:avLst/>
            <a:gdLst>
              <a:gd name="connsiteX0" fmla="*/ 0 w 10287000"/>
              <a:gd name="connsiteY0" fmla="*/ 0 h 646331"/>
              <a:gd name="connsiteX1" fmla="*/ 10287000 w 10287000"/>
              <a:gd name="connsiteY1" fmla="*/ 0 h 646331"/>
              <a:gd name="connsiteX2" fmla="*/ 10287000 w 10287000"/>
              <a:gd name="connsiteY2" fmla="*/ 646331 h 646331"/>
              <a:gd name="connsiteX3" fmla="*/ 0 w 10287000"/>
              <a:gd name="connsiteY3" fmla="*/ 646331 h 646331"/>
              <a:gd name="connsiteX4" fmla="*/ 0 w 10287000"/>
              <a:gd name="connsiteY4" fmla="*/ 0 h 646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87000" h="646331" fill="none" extrusionOk="0">
                <a:moveTo>
                  <a:pt x="0" y="0"/>
                </a:moveTo>
                <a:cubicBezTo>
                  <a:pt x="2511567" y="-108347"/>
                  <a:pt x="8183753" y="-22314"/>
                  <a:pt x="10287000" y="0"/>
                </a:cubicBezTo>
                <a:cubicBezTo>
                  <a:pt x="10320366" y="167196"/>
                  <a:pt x="10256100" y="538725"/>
                  <a:pt x="10287000" y="646331"/>
                </a:cubicBezTo>
                <a:cubicBezTo>
                  <a:pt x="8044263" y="786550"/>
                  <a:pt x="2135212" y="733252"/>
                  <a:pt x="0" y="646331"/>
                </a:cubicBezTo>
                <a:cubicBezTo>
                  <a:pt x="-42728" y="490665"/>
                  <a:pt x="46341" y="102187"/>
                  <a:pt x="0" y="0"/>
                </a:cubicBezTo>
                <a:close/>
              </a:path>
              <a:path w="10287000" h="646331" stroke="0" extrusionOk="0">
                <a:moveTo>
                  <a:pt x="0" y="0"/>
                </a:moveTo>
                <a:cubicBezTo>
                  <a:pt x="2890462" y="-89055"/>
                  <a:pt x="7124538" y="83564"/>
                  <a:pt x="10287000" y="0"/>
                </a:cubicBezTo>
                <a:cubicBezTo>
                  <a:pt x="10332612" y="251455"/>
                  <a:pt x="10231755" y="478362"/>
                  <a:pt x="10287000" y="646331"/>
                </a:cubicBezTo>
                <a:cubicBezTo>
                  <a:pt x="7852656" y="769774"/>
                  <a:pt x="2217289" y="480391"/>
                  <a:pt x="0" y="646331"/>
                </a:cubicBezTo>
                <a:cubicBezTo>
                  <a:pt x="3960" y="335214"/>
                  <a:pt x="-54681" y="313143"/>
                  <a:pt x="0" y="0"/>
                </a:cubicBezTo>
                <a:close/>
              </a:path>
            </a:pathLst>
          </a:custGeom>
          <a:solidFill>
            <a:schemeClr val="accent2">
              <a:lumMod val="40000"/>
              <a:lumOff val="60000"/>
            </a:schemeClr>
          </a:solidFill>
          <a:ln>
            <a:solidFill>
              <a:schemeClr val="bg1">
                <a:lumMod val="95000"/>
              </a:schemeClr>
            </a:solidFill>
            <a:extLst>
              <a:ext uri="{C807C97D-BFC1-408E-A445-0C87EB9F89A2}">
                <ask:lineSketchStyleProps xmlns:ask="http://schemas.microsoft.com/office/drawing/2018/sketchyshapes" sd="1808019345">
                  <a:prstGeom prst="rect">
                    <a:avLst/>
                  </a:prstGeom>
                  <ask:type>
                    <ask:lineSketchCurved/>
                  </ask:type>
                </ask:lineSketchStyleProps>
              </a:ext>
            </a:extLst>
          </a:ln>
        </p:spPr>
        <p:txBody>
          <a:bodyPr wrap="square">
            <a:spAutoFit/>
          </a:bodyPr>
          <a:lstStyle/>
          <a:p>
            <a:pPr lvl="0" algn="ctr" defTabSz="1218804"/>
            <a:r>
              <a:rPr lang="vi-VN" sz="3600" dirty="0">
                <a:solidFill>
                  <a:srgbClr val="E53238">
                    <a:lumMod val="75000"/>
                  </a:srgbClr>
                </a:solidFill>
                <a:latin typeface="Calibri" panose="020F0502020204030204" pitchFamily="34" charset="0"/>
                <a:ea typeface="微软雅黑"/>
                <a:cs typeface="Calibri" panose="020F0502020204030204" pitchFamily="34" charset="0"/>
              </a:rPr>
              <a:t>Xinh xắn –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Em</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bé</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kia </a:t>
            </a:r>
            <a:r>
              <a:rPr lang="vi-VN" sz="3600" dirty="0">
                <a:solidFill>
                  <a:srgbClr val="E53238">
                    <a:lumMod val="75000"/>
                  </a:srgbClr>
                </a:solidFill>
                <a:latin typeface="Calibri" panose="020F0502020204030204" pitchFamily="34" charset="0"/>
                <a:ea typeface="微软雅黑"/>
                <a:cs typeface="Calibri" panose="020F0502020204030204" pitchFamily="34" charset="0"/>
              </a:rPr>
              <a:t>trông thật xinh xắn.</a:t>
            </a:r>
          </a:p>
        </p:txBody>
      </p:sp>
    </p:spTree>
    <p:extLst>
      <p:ext uri="{BB962C8B-B14F-4D97-AF65-F5344CB8AC3E}">
        <p14:creationId xmlns:p14="http://schemas.microsoft.com/office/powerpoint/2010/main" val="1689440850"/>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02A909B-207F-4ED3-9945-1820BB37248A}"/>
              </a:ext>
            </a:extLst>
          </p:cNvPr>
          <p:cNvSpPr/>
          <p:nvPr/>
        </p:nvSpPr>
        <p:spPr>
          <a:xfrm>
            <a:off x="2181225" y="1371224"/>
            <a:ext cx="8029575" cy="646331"/>
          </a:xfrm>
          <a:custGeom>
            <a:avLst/>
            <a:gdLst>
              <a:gd name="connsiteX0" fmla="*/ 0 w 8029575"/>
              <a:gd name="connsiteY0" fmla="*/ 0 h 646331"/>
              <a:gd name="connsiteX1" fmla="*/ 8029575 w 8029575"/>
              <a:gd name="connsiteY1" fmla="*/ 0 h 646331"/>
              <a:gd name="connsiteX2" fmla="*/ 8029575 w 8029575"/>
              <a:gd name="connsiteY2" fmla="*/ 646331 h 646331"/>
              <a:gd name="connsiteX3" fmla="*/ 0 w 8029575"/>
              <a:gd name="connsiteY3" fmla="*/ 646331 h 646331"/>
              <a:gd name="connsiteX4" fmla="*/ 0 w 8029575"/>
              <a:gd name="connsiteY4" fmla="*/ 0 h 646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29575" h="646331" fill="none" extrusionOk="0">
                <a:moveTo>
                  <a:pt x="0" y="0"/>
                </a:moveTo>
                <a:cubicBezTo>
                  <a:pt x="2445576" y="-108347"/>
                  <a:pt x="7214950" y="-22314"/>
                  <a:pt x="8029575" y="0"/>
                </a:cubicBezTo>
                <a:cubicBezTo>
                  <a:pt x="8062941" y="167196"/>
                  <a:pt x="7998675" y="538725"/>
                  <a:pt x="8029575" y="646331"/>
                </a:cubicBezTo>
                <a:cubicBezTo>
                  <a:pt x="5487019" y="786550"/>
                  <a:pt x="2138092" y="733252"/>
                  <a:pt x="0" y="646331"/>
                </a:cubicBezTo>
                <a:cubicBezTo>
                  <a:pt x="-42728" y="490665"/>
                  <a:pt x="46341" y="102187"/>
                  <a:pt x="0" y="0"/>
                </a:cubicBezTo>
                <a:close/>
              </a:path>
              <a:path w="8029575" h="646331" stroke="0" extrusionOk="0">
                <a:moveTo>
                  <a:pt x="0" y="0"/>
                </a:moveTo>
                <a:cubicBezTo>
                  <a:pt x="2435940" y="-89055"/>
                  <a:pt x="6041424" y="83564"/>
                  <a:pt x="8029575" y="0"/>
                </a:cubicBezTo>
                <a:cubicBezTo>
                  <a:pt x="8075187" y="251455"/>
                  <a:pt x="7974330" y="478362"/>
                  <a:pt x="8029575" y="646331"/>
                </a:cubicBezTo>
                <a:cubicBezTo>
                  <a:pt x="5889845" y="769774"/>
                  <a:pt x="1008583" y="480391"/>
                  <a:pt x="0" y="646331"/>
                </a:cubicBezTo>
                <a:cubicBezTo>
                  <a:pt x="3960" y="335214"/>
                  <a:pt x="-54681" y="313143"/>
                  <a:pt x="0" y="0"/>
                </a:cubicBezTo>
                <a:close/>
              </a:path>
            </a:pathLst>
          </a:custGeom>
          <a:solidFill>
            <a:srgbClr val="FFF560"/>
          </a:solidFill>
          <a:ln>
            <a:solidFill>
              <a:schemeClr val="bg1">
                <a:lumMod val="95000"/>
              </a:schemeClr>
            </a:solidFill>
            <a:extLst>
              <a:ext uri="{C807C97D-BFC1-408E-A445-0C87EB9F89A2}">
                <ask:lineSketchStyleProps xmlns:ask="http://schemas.microsoft.com/office/drawing/2018/sketchyshapes" sd="1808019345">
                  <a:prstGeom prst="rect">
                    <a:avLst/>
                  </a:prstGeom>
                  <ask:type>
                    <ask:lineSketchCurved/>
                  </ask:type>
                </ask:lineSketchStyleProps>
              </a:ext>
            </a:extLst>
          </a:ln>
        </p:spPr>
        <p:txBody>
          <a:bodyPr wrap="square">
            <a:spAutoFit/>
          </a:bodyPr>
          <a:lstStyle/>
          <a:p>
            <a:pPr defTabSz="1218804"/>
            <a:r>
              <a:rPr lang="en-US" sz="3600" dirty="0" err="1">
                <a:solidFill>
                  <a:srgbClr val="E53238">
                    <a:lumMod val="75000"/>
                  </a:srgbClr>
                </a:solidFill>
                <a:latin typeface="Calibri" panose="020F0502020204030204" pitchFamily="34" charset="0"/>
                <a:ea typeface="微软雅黑"/>
                <a:cs typeface="Calibri" panose="020F0502020204030204" pitchFamily="34" charset="0"/>
              </a:rPr>
              <a:t>Lịch</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sử</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Tớ</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rất</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thích</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học</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môn</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lịch</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sử</a:t>
            </a:r>
            <a:endParaRPr lang="fi-FI" sz="3600" dirty="0">
              <a:solidFill>
                <a:srgbClr val="E53238">
                  <a:lumMod val="75000"/>
                </a:srgbClr>
              </a:solidFill>
              <a:latin typeface="Calibri" panose="020F0502020204030204" pitchFamily="34" charset="0"/>
              <a:ea typeface="微软雅黑"/>
              <a:cs typeface="Calibri" panose="020F0502020204030204" pitchFamily="34" charset="0"/>
            </a:endParaRPr>
          </a:p>
        </p:txBody>
      </p:sp>
      <p:sp>
        <p:nvSpPr>
          <p:cNvPr id="4" name="Rectangle 3">
            <a:extLst>
              <a:ext uri="{FF2B5EF4-FFF2-40B4-BE49-F238E27FC236}">
                <a16:creationId xmlns:a16="http://schemas.microsoft.com/office/drawing/2014/main" id="{E7D99B51-1B73-47E9-92E9-3EFEE4B9DE47}"/>
              </a:ext>
            </a:extLst>
          </p:cNvPr>
          <p:cNvSpPr/>
          <p:nvPr/>
        </p:nvSpPr>
        <p:spPr>
          <a:xfrm>
            <a:off x="1857375" y="2371349"/>
            <a:ext cx="9058275" cy="1200329"/>
          </a:xfrm>
          <a:custGeom>
            <a:avLst/>
            <a:gdLst>
              <a:gd name="connsiteX0" fmla="*/ 0 w 9058275"/>
              <a:gd name="connsiteY0" fmla="*/ 0 h 1200329"/>
              <a:gd name="connsiteX1" fmla="*/ 9058275 w 9058275"/>
              <a:gd name="connsiteY1" fmla="*/ 0 h 1200329"/>
              <a:gd name="connsiteX2" fmla="*/ 9058275 w 9058275"/>
              <a:gd name="connsiteY2" fmla="*/ 1200329 h 1200329"/>
              <a:gd name="connsiteX3" fmla="*/ 0 w 9058275"/>
              <a:gd name="connsiteY3" fmla="*/ 1200329 h 1200329"/>
              <a:gd name="connsiteX4" fmla="*/ 0 w 9058275"/>
              <a:gd name="connsiteY4" fmla="*/ 0 h 1200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8275" h="1200329" fill="none" extrusionOk="0">
                <a:moveTo>
                  <a:pt x="0" y="0"/>
                </a:moveTo>
                <a:cubicBezTo>
                  <a:pt x="1714195" y="-108347"/>
                  <a:pt x="6049147" y="-22314"/>
                  <a:pt x="9058275" y="0"/>
                </a:cubicBezTo>
                <a:cubicBezTo>
                  <a:pt x="9041781" y="259548"/>
                  <a:pt x="8960895" y="821022"/>
                  <a:pt x="9058275" y="1200329"/>
                </a:cubicBezTo>
                <a:cubicBezTo>
                  <a:pt x="5989826" y="1340548"/>
                  <a:pt x="3532541" y="1287250"/>
                  <a:pt x="0" y="1200329"/>
                </a:cubicBezTo>
                <a:cubicBezTo>
                  <a:pt x="-75968" y="763038"/>
                  <a:pt x="29721" y="558595"/>
                  <a:pt x="0" y="0"/>
                </a:cubicBezTo>
                <a:close/>
              </a:path>
              <a:path w="9058275" h="1200329" stroke="0" extrusionOk="0">
                <a:moveTo>
                  <a:pt x="0" y="0"/>
                </a:moveTo>
                <a:cubicBezTo>
                  <a:pt x="2093133" y="-89055"/>
                  <a:pt x="6041487" y="83564"/>
                  <a:pt x="9058275" y="0"/>
                </a:cubicBezTo>
                <a:cubicBezTo>
                  <a:pt x="9153747" y="128244"/>
                  <a:pt x="9019650" y="610468"/>
                  <a:pt x="9058275" y="1200329"/>
                </a:cubicBezTo>
                <a:cubicBezTo>
                  <a:pt x="5318194" y="1323772"/>
                  <a:pt x="2574485" y="1034389"/>
                  <a:pt x="0" y="1200329"/>
                </a:cubicBezTo>
                <a:cubicBezTo>
                  <a:pt x="37200" y="1015759"/>
                  <a:pt x="-38061" y="329484"/>
                  <a:pt x="0" y="0"/>
                </a:cubicBezTo>
                <a:close/>
              </a:path>
            </a:pathLst>
          </a:custGeom>
          <a:solidFill>
            <a:schemeClr val="accent2">
              <a:lumMod val="40000"/>
              <a:lumOff val="60000"/>
            </a:schemeClr>
          </a:solidFill>
          <a:ln>
            <a:solidFill>
              <a:schemeClr val="bg1">
                <a:lumMod val="95000"/>
              </a:schemeClr>
            </a:solidFill>
            <a:extLst>
              <a:ext uri="{C807C97D-BFC1-408E-A445-0C87EB9F89A2}">
                <ask:lineSketchStyleProps xmlns:ask="http://schemas.microsoft.com/office/drawing/2018/sketchyshapes" sd="1808019345">
                  <a:prstGeom prst="rect">
                    <a:avLst/>
                  </a:prstGeom>
                  <ask:type>
                    <ask:lineSketchCurved/>
                  </ask:type>
                </ask:lineSketchStyleProps>
              </a:ext>
            </a:extLst>
          </a:ln>
        </p:spPr>
        <p:txBody>
          <a:bodyPr wrap="square">
            <a:spAutoFit/>
          </a:bodyPr>
          <a:lstStyle/>
          <a:p>
            <a:pPr algn="just" defTabSz="1218804"/>
            <a:r>
              <a:rPr lang="en-US" sz="3600" dirty="0" err="1">
                <a:solidFill>
                  <a:srgbClr val="E53238">
                    <a:lumMod val="75000"/>
                  </a:srgbClr>
                </a:solidFill>
                <a:latin typeface="Calibri" panose="020F0502020204030204" pitchFamily="34" charset="0"/>
                <a:ea typeface="微软雅黑"/>
                <a:cs typeface="Calibri" panose="020F0502020204030204" pitchFamily="34" charset="0"/>
              </a:rPr>
              <a:t>Xử</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lý</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Vụ</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án</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đã</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được</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các</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chú</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công</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an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xử</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lý</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nhanh</a:t>
            </a:r>
            <a:r>
              <a:rPr lang="en-US" sz="3600" dirty="0">
                <a:solidFill>
                  <a:srgbClr val="E53238">
                    <a:lumMod val="75000"/>
                  </a:srgbClr>
                </a:solidFill>
                <a:latin typeface="Calibri" panose="020F0502020204030204" pitchFamily="34" charset="0"/>
                <a:ea typeface="微软雅黑"/>
                <a:cs typeface="Calibri" panose="020F0502020204030204" pitchFamily="34" charset="0"/>
              </a:rPr>
              <a:t> </a:t>
            </a:r>
            <a:r>
              <a:rPr lang="en-US" sz="3600" dirty="0" err="1">
                <a:solidFill>
                  <a:srgbClr val="E53238">
                    <a:lumMod val="75000"/>
                  </a:srgbClr>
                </a:solidFill>
                <a:latin typeface="Calibri" panose="020F0502020204030204" pitchFamily="34" charset="0"/>
                <a:ea typeface="微软雅黑"/>
                <a:cs typeface="Calibri" panose="020F0502020204030204" pitchFamily="34" charset="0"/>
              </a:rPr>
              <a:t>gọn</a:t>
            </a:r>
            <a:r>
              <a:rPr lang="en-US" sz="3600" dirty="0">
                <a:solidFill>
                  <a:srgbClr val="E53238">
                    <a:lumMod val="75000"/>
                  </a:srgbClr>
                </a:solidFill>
                <a:latin typeface="Calibri" panose="020F0502020204030204" pitchFamily="34" charset="0"/>
                <a:ea typeface="微软雅黑"/>
                <a:cs typeface="Calibri" panose="020F0502020204030204" pitchFamily="34" charset="0"/>
              </a:rPr>
              <a:t>.</a:t>
            </a:r>
            <a:endParaRPr lang="fi-FI" sz="3600" dirty="0">
              <a:solidFill>
                <a:srgbClr val="E53238">
                  <a:lumMod val="75000"/>
                </a:srgbClr>
              </a:solidFill>
              <a:latin typeface="Calibri" panose="020F0502020204030204" pitchFamily="34" charset="0"/>
              <a:ea typeface="微软雅黑"/>
              <a:cs typeface="Calibri" panose="020F0502020204030204" pitchFamily="34" charset="0"/>
            </a:endParaRPr>
          </a:p>
        </p:txBody>
      </p:sp>
    </p:spTree>
    <p:extLst>
      <p:ext uri="{BB962C8B-B14F-4D97-AF65-F5344CB8AC3E}">
        <p14:creationId xmlns:p14="http://schemas.microsoft.com/office/powerpoint/2010/main" val="1619306638"/>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75000"/>
            </a:schemeClr>
          </a:fgClr>
          <a:bgClr>
            <a:srgbClr val="FFFF99"/>
          </a:bgClr>
        </a:pattFill>
        <a:effectLst/>
      </p:bgPr>
    </p:bg>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27D29670-7D12-415B-8DE2-10E46834B2F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44953"/>
          <a:stretch/>
        </p:blipFill>
        <p:spPr bwMode="auto">
          <a:xfrm flipH="1">
            <a:off x="1942" y="5701021"/>
            <a:ext cx="12188116" cy="1156979"/>
          </a:xfrm>
          <a:prstGeom prst="rect">
            <a:avLst/>
          </a:prstGeom>
          <a:noFill/>
          <a:effectLst/>
          <a:extLst>
            <a:ext uri="{909E8E84-426E-40DD-AFC4-6F175D3DCCD1}">
              <a14:hiddenFill xmlns:a14="http://schemas.microsoft.com/office/drawing/2010/main">
                <a:solidFill>
                  <a:srgbClr val="FFFFFF"/>
                </a:solidFill>
              </a14:hiddenFill>
            </a:ext>
          </a:extLst>
        </p:spPr>
      </p:pic>
      <p:grpSp>
        <p:nvGrpSpPr>
          <p:cNvPr id="12" name="组合 12">
            <a:extLst>
              <a:ext uri="{FF2B5EF4-FFF2-40B4-BE49-F238E27FC236}">
                <a16:creationId xmlns:a16="http://schemas.microsoft.com/office/drawing/2014/main" id="{76AA81AA-4D7E-441B-AE27-E273E53CBB73}"/>
              </a:ext>
            </a:extLst>
          </p:cNvPr>
          <p:cNvGrpSpPr/>
          <p:nvPr/>
        </p:nvGrpSpPr>
        <p:grpSpPr>
          <a:xfrm>
            <a:off x="1704975" y="165646"/>
            <a:ext cx="9620250" cy="1247754"/>
            <a:chOff x="1828800" y="932844"/>
            <a:chExt cx="8382000" cy="4992311"/>
          </a:xfrm>
          <a:effectLst>
            <a:outerShdw blurRad="50800" dist="38100" dir="5400000" algn="t" rotWithShape="0">
              <a:prstClr val="black">
                <a:alpha val="40000"/>
              </a:prstClr>
            </a:outerShdw>
          </a:effectLst>
        </p:grpSpPr>
        <p:sp>
          <p:nvSpPr>
            <p:cNvPr id="13" name="圆角矩形 16">
              <a:extLst>
                <a:ext uri="{FF2B5EF4-FFF2-40B4-BE49-F238E27FC236}">
                  <a16:creationId xmlns:a16="http://schemas.microsoft.com/office/drawing/2014/main" id="{CFB08FC8-154B-43B7-96F4-C97DDD4FC7AB}"/>
                </a:ext>
              </a:extLst>
            </p:cNvPr>
            <p:cNvSpPr/>
            <p:nvPr/>
          </p:nvSpPr>
          <p:spPr>
            <a:xfrm flipV="1">
              <a:off x="1828800" y="932844"/>
              <a:ext cx="8382000" cy="4992311"/>
            </a:xfrm>
            <a:prstGeom prst="roundRect">
              <a:avLst>
                <a:gd name="adj" fmla="val 83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defRPr/>
              </a:pPr>
              <a:endParaRPr lang="zh-CN" altLang="en-US" sz="2399">
                <a:solidFill>
                  <a:prstClr val="white"/>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4" name="圆角矩形 17">
              <a:extLst>
                <a:ext uri="{FF2B5EF4-FFF2-40B4-BE49-F238E27FC236}">
                  <a16:creationId xmlns:a16="http://schemas.microsoft.com/office/drawing/2014/main" id="{D74F37B6-DC9A-4C95-AC3C-17D69E697ECD}"/>
                </a:ext>
              </a:extLst>
            </p:cNvPr>
            <p:cNvSpPr/>
            <p:nvPr/>
          </p:nvSpPr>
          <p:spPr>
            <a:xfrm flipV="1">
              <a:off x="1930550" y="1007531"/>
              <a:ext cx="8178500" cy="4842936"/>
            </a:xfrm>
            <a:prstGeom prst="roundRect">
              <a:avLst>
                <a:gd name="adj" fmla="val 8395"/>
              </a:avLst>
            </a:prstGeom>
            <a:noFill/>
            <a:ln>
              <a:solidFill>
                <a:srgbClr val="F2DC8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defRPr/>
              </a:pPr>
              <a:endParaRPr lang="zh-CN" altLang="en-US" sz="2399">
                <a:solidFill>
                  <a:prstClr val="white"/>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sp>
        <p:nvSpPr>
          <p:cNvPr id="21" name="TextBox 20">
            <a:extLst>
              <a:ext uri="{FF2B5EF4-FFF2-40B4-BE49-F238E27FC236}">
                <a16:creationId xmlns:a16="http://schemas.microsoft.com/office/drawing/2014/main" id="{794B3881-CDBB-486A-ABA3-3CCCF04C1958}"/>
              </a:ext>
            </a:extLst>
          </p:cNvPr>
          <p:cNvSpPr txBox="1"/>
          <p:nvPr/>
        </p:nvSpPr>
        <p:spPr>
          <a:xfrm>
            <a:off x="1800225" y="152730"/>
            <a:ext cx="9277349" cy="1077218"/>
          </a:xfrm>
          <a:prstGeom prst="rect">
            <a:avLst/>
          </a:prstGeom>
          <a:noFill/>
        </p:spPr>
        <p:txBody>
          <a:bodyPr wrap="square">
            <a:spAutoFit/>
          </a:bodyPr>
          <a:lstStyle/>
          <a:p>
            <a:pPr algn="ctr" defTabSz="1218804">
              <a:defRPr/>
            </a:pPr>
            <a:r>
              <a:rPr lang="en-US" sz="3200" b="1" i="0" dirty="0">
                <a:solidFill>
                  <a:srgbClr val="000000"/>
                </a:solidFill>
                <a:effectLst/>
                <a:latin typeface="+mj-lt"/>
              </a:rPr>
              <a:t>b. </a:t>
            </a:r>
            <a:r>
              <a:rPr lang="en-US" sz="3200" b="1" i="0" dirty="0" err="1">
                <a:solidFill>
                  <a:srgbClr val="000000"/>
                </a:solidFill>
                <a:effectLst/>
                <a:latin typeface="+mj-lt"/>
              </a:rPr>
              <a:t>Tìm</a:t>
            </a:r>
            <a:r>
              <a:rPr lang="en-US" sz="3200" b="1" i="0" dirty="0">
                <a:solidFill>
                  <a:srgbClr val="000000"/>
                </a:solidFill>
                <a:effectLst/>
                <a:latin typeface="+mj-lt"/>
              </a:rPr>
              <a:t> </a:t>
            </a:r>
            <a:r>
              <a:rPr lang="en-US" sz="3200" b="1" i="0" dirty="0" err="1">
                <a:solidFill>
                  <a:srgbClr val="000000"/>
                </a:solidFill>
                <a:effectLst/>
                <a:latin typeface="+mj-lt"/>
              </a:rPr>
              <a:t>tiếng</a:t>
            </a:r>
            <a:r>
              <a:rPr lang="en-US" sz="3200" b="1" i="0" dirty="0">
                <a:solidFill>
                  <a:srgbClr val="000000"/>
                </a:solidFill>
                <a:effectLst/>
                <a:latin typeface="+mj-lt"/>
              </a:rPr>
              <a:t> </a:t>
            </a:r>
            <a:r>
              <a:rPr lang="en-US" sz="3200" b="1" i="0" dirty="0" err="1">
                <a:solidFill>
                  <a:srgbClr val="000000"/>
                </a:solidFill>
                <a:effectLst/>
                <a:latin typeface="+mj-lt"/>
              </a:rPr>
              <a:t>chứa</a:t>
            </a:r>
            <a:r>
              <a:rPr lang="en-US" sz="3200" b="1" i="0" dirty="0">
                <a:solidFill>
                  <a:srgbClr val="000000"/>
                </a:solidFill>
                <a:effectLst/>
                <a:latin typeface="+mj-lt"/>
              </a:rPr>
              <a:t> </a:t>
            </a:r>
            <a:r>
              <a:rPr lang="en-US" sz="3200" b="1" i="1" dirty="0" err="1">
                <a:solidFill>
                  <a:srgbClr val="000000"/>
                </a:solidFill>
                <a:effectLst/>
                <a:latin typeface="+mj-lt"/>
              </a:rPr>
              <a:t>uôn</a:t>
            </a:r>
            <a:r>
              <a:rPr lang="en-US" sz="3200" b="1" i="0" dirty="0">
                <a:solidFill>
                  <a:srgbClr val="000000"/>
                </a:solidFill>
                <a:effectLst/>
                <a:latin typeface="+mj-lt"/>
              </a:rPr>
              <a:t> </a:t>
            </a:r>
            <a:r>
              <a:rPr lang="en-US" sz="3200" b="1" i="0" dirty="0" err="1">
                <a:solidFill>
                  <a:srgbClr val="000000"/>
                </a:solidFill>
                <a:effectLst/>
                <a:latin typeface="+mj-lt"/>
              </a:rPr>
              <a:t>hoặc</a:t>
            </a:r>
            <a:r>
              <a:rPr lang="en-US" sz="3200" b="1" i="0" dirty="0">
                <a:solidFill>
                  <a:srgbClr val="000000"/>
                </a:solidFill>
                <a:effectLst/>
                <a:latin typeface="+mj-lt"/>
              </a:rPr>
              <a:t> </a:t>
            </a:r>
            <a:r>
              <a:rPr lang="en-US" sz="3200" b="1" i="1" dirty="0" err="1">
                <a:solidFill>
                  <a:srgbClr val="000000"/>
                </a:solidFill>
                <a:effectLst/>
                <a:latin typeface="+mj-lt"/>
              </a:rPr>
              <a:t>uông</a:t>
            </a:r>
            <a:r>
              <a:rPr lang="en-US" sz="3200" b="1" i="0" dirty="0">
                <a:solidFill>
                  <a:srgbClr val="000000"/>
                </a:solidFill>
                <a:effectLst/>
                <a:latin typeface="+mj-lt"/>
              </a:rPr>
              <a:t> </a:t>
            </a:r>
            <a:r>
              <a:rPr lang="en-US" sz="3200" b="1" i="0" dirty="0" err="1">
                <a:solidFill>
                  <a:srgbClr val="000000"/>
                </a:solidFill>
                <a:effectLst/>
                <a:latin typeface="+mj-lt"/>
              </a:rPr>
              <a:t>thay</a:t>
            </a:r>
            <a:r>
              <a:rPr lang="en-US" sz="3200" b="1" i="0" dirty="0">
                <a:solidFill>
                  <a:srgbClr val="000000"/>
                </a:solidFill>
                <a:effectLst/>
                <a:latin typeface="+mj-lt"/>
              </a:rPr>
              <a:t> </a:t>
            </a:r>
            <a:r>
              <a:rPr lang="en-US" sz="3200" b="1" i="0" dirty="0" err="1">
                <a:solidFill>
                  <a:srgbClr val="000000"/>
                </a:solidFill>
                <a:effectLst/>
                <a:latin typeface="+mj-lt"/>
              </a:rPr>
              <a:t>cho</a:t>
            </a:r>
            <a:r>
              <a:rPr lang="en-US" sz="3200" b="1" i="0" dirty="0">
                <a:solidFill>
                  <a:srgbClr val="000000"/>
                </a:solidFill>
                <a:effectLst/>
                <a:latin typeface="+mj-lt"/>
              </a:rPr>
              <a:t> </a:t>
            </a:r>
            <a:r>
              <a:rPr lang="en-US" sz="3200" b="1" i="0" dirty="0" err="1">
                <a:solidFill>
                  <a:srgbClr val="000000"/>
                </a:solidFill>
                <a:effectLst/>
                <a:latin typeface="+mj-lt"/>
              </a:rPr>
              <a:t>bông</a:t>
            </a:r>
            <a:r>
              <a:rPr lang="en-US" sz="3200" b="1" i="0" dirty="0">
                <a:solidFill>
                  <a:srgbClr val="000000"/>
                </a:solidFill>
                <a:effectLst/>
                <a:latin typeface="+mj-lt"/>
              </a:rPr>
              <a:t> </a:t>
            </a:r>
            <a:r>
              <a:rPr lang="en-US" sz="3200" b="1" i="0" dirty="0" err="1">
                <a:solidFill>
                  <a:srgbClr val="000000"/>
                </a:solidFill>
                <a:effectLst/>
                <a:latin typeface="+mj-lt"/>
              </a:rPr>
              <a:t>hoa</a:t>
            </a:r>
            <a:r>
              <a:rPr lang="en-US" sz="3200" b="1" i="0" dirty="0">
                <a:solidFill>
                  <a:srgbClr val="000000"/>
                </a:solidFill>
                <a:effectLst/>
                <a:latin typeface="+mj-lt"/>
              </a:rPr>
              <a:t>. </a:t>
            </a:r>
            <a:r>
              <a:rPr lang="en-US" sz="3200" b="1" i="0" dirty="0" err="1">
                <a:solidFill>
                  <a:srgbClr val="000000"/>
                </a:solidFill>
                <a:effectLst/>
                <a:latin typeface="+mj-lt"/>
              </a:rPr>
              <a:t>Viết</a:t>
            </a:r>
            <a:r>
              <a:rPr lang="en-US" sz="3200" b="1" i="0" dirty="0">
                <a:solidFill>
                  <a:srgbClr val="000000"/>
                </a:solidFill>
                <a:effectLst/>
                <a:latin typeface="+mj-lt"/>
              </a:rPr>
              <a:t> </a:t>
            </a:r>
            <a:r>
              <a:rPr lang="en-US" sz="3200" b="1" i="0" dirty="0" err="1">
                <a:solidFill>
                  <a:srgbClr val="000000"/>
                </a:solidFill>
                <a:effectLst/>
                <a:latin typeface="+mj-lt"/>
              </a:rPr>
              <a:t>vào</a:t>
            </a:r>
            <a:r>
              <a:rPr lang="en-US" sz="3200" b="1" i="0" dirty="0">
                <a:solidFill>
                  <a:srgbClr val="000000"/>
                </a:solidFill>
                <a:effectLst/>
                <a:latin typeface="+mj-lt"/>
              </a:rPr>
              <a:t> </a:t>
            </a:r>
            <a:r>
              <a:rPr lang="en-US" sz="3200" b="1" i="0" dirty="0" err="1">
                <a:solidFill>
                  <a:srgbClr val="000000"/>
                </a:solidFill>
                <a:effectLst/>
                <a:latin typeface="+mj-lt"/>
              </a:rPr>
              <a:t>vở</a:t>
            </a:r>
            <a:r>
              <a:rPr lang="en-US" sz="3200" b="1" i="0" dirty="0">
                <a:solidFill>
                  <a:srgbClr val="000000"/>
                </a:solidFill>
                <a:effectLst/>
                <a:latin typeface="+mj-lt"/>
              </a:rPr>
              <a:t> </a:t>
            </a:r>
            <a:r>
              <a:rPr lang="en-US" sz="3200" b="1" i="0" dirty="0" err="1">
                <a:solidFill>
                  <a:srgbClr val="000000"/>
                </a:solidFill>
                <a:effectLst/>
                <a:latin typeface="+mj-lt"/>
              </a:rPr>
              <a:t>cá</a:t>
            </a:r>
            <a:r>
              <a:rPr lang="en-US" sz="3200" b="1" i="0" dirty="0">
                <a:solidFill>
                  <a:srgbClr val="000000"/>
                </a:solidFill>
                <a:effectLst/>
                <a:latin typeface="+mj-lt"/>
              </a:rPr>
              <a:t> </a:t>
            </a:r>
            <a:r>
              <a:rPr lang="en-US" sz="3200" b="1" i="0" dirty="0" err="1">
                <a:solidFill>
                  <a:srgbClr val="000000"/>
                </a:solidFill>
                <a:effectLst/>
                <a:latin typeface="+mj-lt"/>
              </a:rPr>
              <a:t>từ</a:t>
            </a:r>
            <a:r>
              <a:rPr lang="en-US" sz="3200" b="1" i="0" dirty="0">
                <a:solidFill>
                  <a:srgbClr val="000000"/>
                </a:solidFill>
                <a:effectLst/>
                <a:latin typeface="+mj-lt"/>
              </a:rPr>
              <a:t> </a:t>
            </a:r>
            <a:r>
              <a:rPr lang="en-US" sz="3200" b="1" i="0" dirty="0" err="1">
                <a:solidFill>
                  <a:srgbClr val="000000"/>
                </a:solidFill>
                <a:effectLst/>
                <a:latin typeface="+mj-lt"/>
              </a:rPr>
              <a:t>ngữ</a:t>
            </a:r>
            <a:r>
              <a:rPr lang="en-US" sz="3200" b="1" i="0" dirty="0">
                <a:solidFill>
                  <a:srgbClr val="000000"/>
                </a:solidFill>
                <a:effectLst/>
                <a:latin typeface="+mj-lt"/>
              </a:rPr>
              <a:t> </a:t>
            </a:r>
            <a:r>
              <a:rPr lang="en-US" sz="3200" b="1" i="0" dirty="0" err="1">
                <a:solidFill>
                  <a:srgbClr val="000000"/>
                </a:solidFill>
                <a:effectLst/>
                <a:latin typeface="+mj-lt"/>
              </a:rPr>
              <a:t>có</a:t>
            </a:r>
            <a:r>
              <a:rPr lang="en-US" sz="3200" b="1" i="0" dirty="0">
                <a:solidFill>
                  <a:srgbClr val="000000"/>
                </a:solidFill>
                <a:effectLst/>
                <a:latin typeface="+mj-lt"/>
              </a:rPr>
              <a:t> </a:t>
            </a:r>
            <a:r>
              <a:rPr lang="en-US" sz="3200" b="1" i="0" dirty="0" err="1">
                <a:solidFill>
                  <a:srgbClr val="000000"/>
                </a:solidFill>
                <a:effectLst/>
                <a:latin typeface="+mj-lt"/>
              </a:rPr>
              <a:t>tiếng</a:t>
            </a:r>
            <a:r>
              <a:rPr lang="en-US" sz="3200" b="1" i="0" dirty="0">
                <a:solidFill>
                  <a:srgbClr val="000000"/>
                </a:solidFill>
                <a:effectLst/>
                <a:latin typeface="+mj-lt"/>
              </a:rPr>
              <a:t> </a:t>
            </a:r>
            <a:r>
              <a:rPr lang="en-US" sz="3200" b="1" i="0" dirty="0" err="1">
                <a:solidFill>
                  <a:srgbClr val="000000"/>
                </a:solidFill>
                <a:effectLst/>
                <a:latin typeface="+mj-lt"/>
              </a:rPr>
              <a:t>đó</a:t>
            </a:r>
            <a:r>
              <a:rPr lang="en-US" sz="3200" b="1" i="0" dirty="0">
                <a:solidFill>
                  <a:srgbClr val="000000"/>
                </a:solidFill>
                <a:effectLst/>
                <a:latin typeface="+mj-lt"/>
              </a:rPr>
              <a:t> </a:t>
            </a:r>
            <a:r>
              <a:rPr lang="en-US" sz="3200" b="1" i="0" dirty="0" err="1">
                <a:solidFill>
                  <a:srgbClr val="000000"/>
                </a:solidFill>
                <a:effectLst/>
                <a:latin typeface="+mj-lt"/>
              </a:rPr>
              <a:t>trong</a:t>
            </a:r>
            <a:r>
              <a:rPr lang="en-US" sz="3200" b="1" i="0" dirty="0">
                <a:solidFill>
                  <a:srgbClr val="000000"/>
                </a:solidFill>
                <a:effectLst/>
                <a:latin typeface="+mj-lt"/>
              </a:rPr>
              <a:t> </a:t>
            </a:r>
            <a:r>
              <a:rPr lang="en-US" sz="3200" b="1" i="0" dirty="0" err="1">
                <a:solidFill>
                  <a:srgbClr val="000000"/>
                </a:solidFill>
                <a:effectLst/>
                <a:latin typeface="+mj-lt"/>
              </a:rPr>
              <a:t>đoạn</a:t>
            </a:r>
            <a:r>
              <a:rPr lang="en-US" sz="3200" b="1" i="0" dirty="0">
                <a:solidFill>
                  <a:srgbClr val="000000"/>
                </a:solidFill>
                <a:effectLst/>
                <a:latin typeface="+mj-lt"/>
              </a:rPr>
              <a:t> </a:t>
            </a:r>
            <a:r>
              <a:rPr lang="en-US" sz="3200" b="1" i="0" dirty="0" err="1">
                <a:solidFill>
                  <a:srgbClr val="000000"/>
                </a:solidFill>
                <a:effectLst/>
                <a:latin typeface="+mj-lt"/>
              </a:rPr>
              <a:t>văn</a:t>
            </a:r>
            <a:r>
              <a:rPr lang="en-US" sz="3200" b="1" i="0" dirty="0">
                <a:solidFill>
                  <a:srgbClr val="000000"/>
                </a:solidFill>
                <a:effectLst/>
                <a:latin typeface="+mj-lt"/>
              </a:rPr>
              <a:t>.</a:t>
            </a:r>
            <a:endParaRPr lang="en-US" sz="3200" b="1" dirty="0">
              <a:solidFill>
                <a:srgbClr val="1F497D">
                  <a:lumMod val="50000"/>
                </a:srgbClr>
              </a:solidFill>
              <a:latin typeface="+mj-lt"/>
            </a:endParaRPr>
          </a:p>
        </p:txBody>
      </p:sp>
      <p:pic>
        <p:nvPicPr>
          <p:cNvPr id="24" name="图片 7">
            <a:extLst>
              <a:ext uri="{FF2B5EF4-FFF2-40B4-BE49-F238E27FC236}">
                <a16:creationId xmlns:a16="http://schemas.microsoft.com/office/drawing/2014/main" id="{2CCDA5F4-BAD0-4A80-8B4D-C28F22AE47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2942" y="1839334"/>
            <a:ext cx="9790065" cy="4370966"/>
          </a:xfrm>
          <a:prstGeom prst="rect">
            <a:avLst/>
          </a:prstGeom>
        </p:spPr>
      </p:pic>
      <p:sp>
        <p:nvSpPr>
          <p:cNvPr id="28" name="TextBox 27">
            <a:extLst>
              <a:ext uri="{FF2B5EF4-FFF2-40B4-BE49-F238E27FC236}">
                <a16:creationId xmlns:a16="http://schemas.microsoft.com/office/drawing/2014/main" id="{46BF34D5-C8ED-43F4-8D54-35A5D16E1C69}"/>
              </a:ext>
            </a:extLst>
          </p:cNvPr>
          <p:cNvSpPr txBox="1"/>
          <p:nvPr/>
        </p:nvSpPr>
        <p:spPr>
          <a:xfrm>
            <a:off x="1236626" y="2988157"/>
            <a:ext cx="8939845" cy="2963953"/>
          </a:xfrm>
          <a:prstGeom prst="rect">
            <a:avLst/>
          </a:prstGeom>
          <a:noFill/>
        </p:spPr>
        <p:txBody>
          <a:bodyPr wrap="square">
            <a:spAutoFit/>
          </a:bodyPr>
          <a:lstStyle/>
          <a:p>
            <a:pPr algn="just" defTabSz="1218804">
              <a:defRPr/>
            </a:pPr>
            <a:r>
              <a:rPr lang="vi-VN" sz="3732" dirty="0">
                <a:solidFill>
                  <a:srgbClr val="000000"/>
                </a:solidFill>
                <a:latin typeface="Calibri" panose="020F0502020204030204" pitchFamily="34" charset="0"/>
                <a:cs typeface="Calibri" panose="020F0502020204030204" pitchFamily="34" charset="0"/>
              </a:rPr>
              <a:t>Cơn dông nổi lên. Trời sập tối, gió giật mạnh, cuốn phăng những đám lá rụng và thổi tung chúng lên không trung. Bụi bay cuồn cuộn. Mẹ bỏ đám rau muống đang hái dở, cuống quýt chạy đi lùa gà vịt vào chuồng.</a:t>
            </a:r>
            <a:endParaRPr lang="en-US" sz="3732" dirty="0">
              <a:solidFill>
                <a:prstClr val="black"/>
              </a:solidFill>
              <a:latin typeface="Calibri" panose="020F0502020204030204" pitchFamily="34" charset="0"/>
              <a:cs typeface="Calibri" panose="020F0502020204030204" pitchFamily="34" charset="0"/>
            </a:endParaRPr>
          </a:p>
        </p:txBody>
      </p:sp>
      <p:pic>
        <p:nvPicPr>
          <p:cNvPr id="15" name="Picture 2" descr="Happy Smiley Face Sticker">
            <a:extLst>
              <a:ext uri="{FF2B5EF4-FFF2-40B4-BE49-F238E27FC236}">
                <a16:creationId xmlns:a16="http://schemas.microsoft.com/office/drawing/2014/main" id="{7364AA8D-FBA5-4B8C-BA69-177775FC669D}"/>
              </a:ext>
            </a:extLst>
          </p:cNvPr>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1282593" y="3503372"/>
            <a:ext cx="974831" cy="77740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Happy Smiley Face Sticker">
            <a:extLst>
              <a:ext uri="{FF2B5EF4-FFF2-40B4-BE49-F238E27FC236}">
                <a16:creationId xmlns:a16="http://schemas.microsoft.com/office/drawing/2014/main" id="{5CD90234-6092-43F4-AC6F-D3BA3CC13C00}"/>
              </a:ext>
            </a:extLst>
          </p:cNvPr>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9096374" y="4041585"/>
            <a:ext cx="807672" cy="777409"/>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Happy Smiley Face Sticker">
            <a:extLst>
              <a:ext uri="{FF2B5EF4-FFF2-40B4-BE49-F238E27FC236}">
                <a16:creationId xmlns:a16="http://schemas.microsoft.com/office/drawing/2014/main" id="{4C771A30-F71C-470F-84C1-B6A6ED5B010F}"/>
              </a:ext>
            </a:extLst>
          </p:cNvPr>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4699389" y="4619445"/>
            <a:ext cx="1329935" cy="77740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Happy Smiley Face Sticker">
            <a:extLst>
              <a:ext uri="{FF2B5EF4-FFF2-40B4-BE49-F238E27FC236}">
                <a16:creationId xmlns:a16="http://schemas.microsoft.com/office/drawing/2014/main" id="{5B0094AE-8344-45F1-BF36-F54C1A6D6242}"/>
              </a:ext>
            </a:extLst>
          </p:cNvPr>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6426760" y="5178797"/>
            <a:ext cx="1478989" cy="7774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05124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15"/>
                                        </p:tgtEl>
                                        <p:attrNameLst>
                                          <p:attrName>ppt_w</p:attrName>
                                        </p:attrNameLst>
                                      </p:cBhvr>
                                      <p:tavLst>
                                        <p:tav tm="0">
                                          <p:val>
                                            <p:strVal val="ppt_w"/>
                                          </p:val>
                                        </p:tav>
                                        <p:tav tm="100000">
                                          <p:val>
                                            <p:fltVal val="0"/>
                                          </p:val>
                                        </p:tav>
                                      </p:tavLst>
                                    </p:anim>
                                    <p:anim calcmode="lin" valueType="num">
                                      <p:cBhvr>
                                        <p:cTn id="7" dur="500"/>
                                        <p:tgtEl>
                                          <p:spTgt spid="15"/>
                                        </p:tgtEl>
                                        <p:attrNameLst>
                                          <p:attrName>ppt_h</p:attrName>
                                        </p:attrNameLst>
                                      </p:cBhvr>
                                      <p:tavLst>
                                        <p:tav tm="0">
                                          <p:val>
                                            <p:strVal val="ppt_h"/>
                                          </p:val>
                                        </p:tav>
                                        <p:tav tm="100000">
                                          <p:val>
                                            <p:fltVal val="0"/>
                                          </p:val>
                                        </p:tav>
                                      </p:tavLst>
                                    </p:anim>
                                    <p:animEffect transition="out" filter="fade">
                                      <p:cBhvr>
                                        <p:cTn id="8" dur="500"/>
                                        <p:tgtEl>
                                          <p:spTgt spid="15"/>
                                        </p:tgtEl>
                                      </p:cBhvr>
                                    </p:animEffect>
                                    <p:set>
                                      <p:cBhvr>
                                        <p:cTn id="9" dur="1" fill="hold">
                                          <p:stCondLst>
                                            <p:cond delay="499"/>
                                          </p:stCondLst>
                                        </p:cTn>
                                        <p:tgtEl>
                                          <p:spTgt spid="15"/>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nodeType="clickEffect">
                                  <p:stCondLst>
                                    <p:cond delay="0"/>
                                  </p:stCondLst>
                                  <p:childTnLst>
                                    <p:anim calcmode="lin" valueType="num">
                                      <p:cBhvr>
                                        <p:cTn id="13" dur="500"/>
                                        <p:tgtEl>
                                          <p:spTgt spid="19"/>
                                        </p:tgtEl>
                                        <p:attrNameLst>
                                          <p:attrName>ppt_w</p:attrName>
                                        </p:attrNameLst>
                                      </p:cBhvr>
                                      <p:tavLst>
                                        <p:tav tm="0">
                                          <p:val>
                                            <p:strVal val="ppt_w"/>
                                          </p:val>
                                        </p:tav>
                                        <p:tav tm="100000">
                                          <p:val>
                                            <p:fltVal val="0"/>
                                          </p:val>
                                        </p:tav>
                                      </p:tavLst>
                                    </p:anim>
                                    <p:anim calcmode="lin" valueType="num">
                                      <p:cBhvr>
                                        <p:cTn id="14" dur="500"/>
                                        <p:tgtEl>
                                          <p:spTgt spid="19"/>
                                        </p:tgtEl>
                                        <p:attrNameLst>
                                          <p:attrName>ppt_h</p:attrName>
                                        </p:attrNameLst>
                                      </p:cBhvr>
                                      <p:tavLst>
                                        <p:tav tm="0">
                                          <p:val>
                                            <p:strVal val="ppt_h"/>
                                          </p:val>
                                        </p:tav>
                                        <p:tav tm="100000">
                                          <p:val>
                                            <p:fltVal val="0"/>
                                          </p:val>
                                        </p:tav>
                                      </p:tavLst>
                                    </p:anim>
                                    <p:animEffect transition="out" filter="fade">
                                      <p:cBhvr>
                                        <p:cTn id="15" dur="500"/>
                                        <p:tgtEl>
                                          <p:spTgt spid="19"/>
                                        </p:tgtEl>
                                      </p:cBhvr>
                                    </p:animEffect>
                                    <p:set>
                                      <p:cBhvr>
                                        <p:cTn id="16" dur="1" fill="hold">
                                          <p:stCondLst>
                                            <p:cond delay="499"/>
                                          </p:stCondLst>
                                        </p:cTn>
                                        <p:tgtEl>
                                          <p:spTgt spid="19"/>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53" presetClass="exit" presetSubtype="32" fill="hold" nodeType="clickEffect">
                                  <p:stCondLst>
                                    <p:cond delay="0"/>
                                  </p:stCondLst>
                                  <p:childTnLst>
                                    <p:anim calcmode="lin" valueType="num">
                                      <p:cBhvr>
                                        <p:cTn id="20" dur="500"/>
                                        <p:tgtEl>
                                          <p:spTgt spid="20"/>
                                        </p:tgtEl>
                                        <p:attrNameLst>
                                          <p:attrName>ppt_w</p:attrName>
                                        </p:attrNameLst>
                                      </p:cBhvr>
                                      <p:tavLst>
                                        <p:tav tm="0">
                                          <p:val>
                                            <p:strVal val="ppt_w"/>
                                          </p:val>
                                        </p:tav>
                                        <p:tav tm="100000">
                                          <p:val>
                                            <p:fltVal val="0"/>
                                          </p:val>
                                        </p:tav>
                                      </p:tavLst>
                                    </p:anim>
                                    <p:anim calcmode="lin" valueType="num">
                                      <p:cBhvr>
                                        <p:cTn id="21" dur="500"/>
                                        <p:tgtEl>
                                          <p:spTgt spid="20"/>
                                        </p:tgtEl>
                                        <p:attrNameLst>
                                          <p:attrName>ppt_h</p:attrName>
                                        </p:attrNameLst>
                                      </p:cBhvr>
                                      <p:tavLst>
                                        <p:tav tm="0">
                                          <p:val>
                                            <p:strVal val="ppt_h"/>
                                          </p:val>
                                        </p:tav>
                                        <p:tav tm="100000">
                                          <p:val>
                                            <p:fltVal val="0"/>
                                          </p:val>
                                        </p:tav>
                                      </p:tavLst>
                                    </p:anim>
                                    <p:animEffect transition="out" filter="fade">
                                      <p:cBhvr>
                                        <p:cTn id="22" dur="500"/>
                                        <p:tgtEl>
                                          <p:spTgt spid="20"/>
                                        </p:tgtEl>
                                      </p:cBhvr>
                                    </p:animEffect>
                                    <p:set>
                                      <p:cBhvr>
                                        <p:cTn id="23" dur="1" fill="hold">
                                          <p:stCondLst>
                                            <p:cond delay="499"/>
                                          </p:stCondLst>
                                        </p:cTn>
                                        <p:tgtEl>
                                          <p:spTgt spid="20"/>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53" presetClass="exit" presetSubtype="32" fill="hold" nodeType="clickEffect">
                                  <p:stCondLst>
                                    <p:cond delay="0"/>
                                  </p:stCondLst>
                                  <p:childTnLst>
                                    <p:anim calcmode="lin" valueType="num">
                                      <p:cBhvr>
                                        <p:cTn id="27" dur="500"/>
                                        <p:tgtEl>
                                          <p:spTgt spid="22"/>
                                        </p:tgtEl>
                                        <p:attrNameLst>
                                          <p:attrName>ppt_w</p:attrName>
                                        </p:attrNameLst>
                                      </p:cBhvr>
                                      <p:tavLst>
                                        <p:tav tm="0">
                                          <p:val>
                                            <p:strVal val="ppt_w"/>
                                          </p:val>
                                        </p:tav>
                                        <p:tav tm="100000">
                                          <p:val>
                                            <p:fltVal val="0"/>
                                          </p:val>
                                        </p:tav>
                                      </p:tavLst>
                                    </p:anim>
                                    <p:anim calcmode="lin" valueType="num">
                                      <p:cBhvr>
                                        <p:cTn id="28" dur="500"/>
                                        <p:tgtEl>
                                          <p:spTgt spid="22"/>
                                        </p:tgtEl>
                                        <p:attrNameLst>
                                          <p:attrName>ppt_h</p:attrName>
                                        </p:attrNameLst>
                                      </p:cBhvr>
                                      <p:tavLst>
                                        <p:tav tm="0">
                                          <p:val>
                                            <p:strVal val="ppt_h"/>
                                          </p:val>
                                        </p:tav>
                                        <p:tav tm="100000">
                                          <p:val>
                                            <p:fltVal val="0"/>
                                          </p:val>
                                        </p:tav>
                                      </p:tavLst>
                                    </p:anim>
                                    <p:animEffect transition="out" filter="fade">
                                      <p:cBhvr>
                                        <p:cTn id="29" dur="500"/>
                                        <p:tgtEl>
                                          <p:spTgt spid="22"/>
                                        </p:tgtEl>
                                      </p:cBhvr>
                                    </p:animEffect>
                                    <p:set>
                                      <p:cBhvr>
                                        <p:cTn id="30"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75000"/>
            </a:schemeClr>
          </a:fgClr>
          <a:bgClr>
            <a:srgbClr val="FFFF99"/>
          </a:bgClr>
        </a:pattFill>
        <a:effectLst/>
      </p:bgPr>
    </p:bg>
    <p:spTree>
      <p:nvGrpSpPr>
        <p:cNvPr id="1" name=""/>
        <p:cNvGrpSpPr/>
        <p:nvPr/>
      </p:nvGrpSpPr>
      <p:grpSpPr>
        <a:xfrm>
          <a:off x="0" y="0"/>
          <a:ext cx="0" cy="0"/>
          <a:chOff x="0" y="0"/>
          <a:chExt cx="0" cy="0"/>
        </a:xfrm>
      </p:grpSpPr>
      <p:pic>
        <p:nvPicPr>
          <p:cNvPr id="62" name="图片 14">
            <a:extLst>
              <a:ext uri="{FF2B5EF4-FFF2-40B4-BE49-F238E27FC236}">
                <a16:creationId xmlns:a16="http://schemas.microsoft.com/office/drawing/2014/main" id="{23DDEDF8-223D-4930-9741-DDA80AC5A2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181" y="1310796"/>
            <a:ext cx="12188116" cy="5009366"/>
          </a:xfrm>
          <a:prstGeom prst="rect">
            <a:avLst/>
          </a:prstGeom>
        </p:spPr>
      </p:pic>
      <p:pic>
        <p:nvPicPr>
          <p:cNvPr id="2" name="Picture 1">
            <a:extLst>
              <a:ext uri="{FF2B5EF4-FFF2-40B4-BE49-F238E27FC236}">
                <a16:creationId xmlns:a16="http://schemas.microsoft.com/office/drawing/2014/main" id="{B63436F9-ED2A-456C-9E60-786BFEB0CA2D}"/>
              </a:ext>
            </a:extLst>
          </p:cNvPr>
          <p:cNvPicPr>
            <a:picLocks noChangeAspect="1"/>
          </p:cNvPicPr>
          <p:nvPr/>
        </p:nvPicPr>
        <p:blipFill>
          <a:blip r:embed="rId4"/>
          <a:stretch>
            <a:fillRect/>
          </a:stretch>
        </p:blipFill>
        <p:spPr>
          <a:xfrm>
            <a:off x="2931882" y="3052083"/>
            <a:ext cx="6785436" cy="2487384"/>
          </a:xfrm>
          <a:prstGeom prst="rect">
            <a:avLst/>
          </a:prstGeom>
        </p:spPr>
      </p:pic>
    </p:spTree>
    <p:extLst>
      <p:ext uri="{BB962C8B-B14F-4D97-AF65-F5344CB8AC3E}">
        <p14:creationId xmlns:p14="http://schemas.microsoft.com/office/powerpoint/2010/main" val="353969968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down)">
                                      <p:cBhvr>
                                        <p:cTn id="7" dur="500"/>
                                        <p:tgtEl>
                                          <p:spTgt spid="6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12">
            <a:extLst>
              <a:ext uri="{FF2B5EF4-FFF2-40B4-BE49-F238E27FC236}">
                <a16:creationId xmlns:a16="http://schemas.microsoft.com/office/drawing/2014/main" id="{33AAF30E-2A68-49EC-A01D-38CF6E6BE66D}"/>
              </a:ext>
            </a:extLst>
          </p:cNvPr>
          <p:cNvGrpSpPr/>
          <p:nvPr/>
        </p:nvGrpSpPr>
        <p:grpSpPr>
          <a:xfrm>
            <a:off x="1676400" y="518070"/>
            <a:ext cx="9477375" cy="1672679"/>
            <a:chOff x="1828800" y="932844"/>
            <a:chExt cx="8382000" cy="4992311"/>
          </a:xfrm>
          <a:effectLst>
            <a:outerShdw blurRad="50800" dist="38100" dir="5400000" algn="t" rotWithShape="0">
              <a:prstClr val="black">
                <a:alpha val="40000"/>
              </a:prstClr>
            </a:outerShdw>
          </a:effectLst>
        </p:grpSpPr>
        <p:sp>
          <p:nvSpPr>
            <p:cNvPr id="9" name="圆角矩形 16">
              <a:extLst>
                <a:ext uri="{FF2B5EF4-FFF2-40B4-BE49-F238E27FC236}">
                  <a16:creationId xmlns:a16="http://schemas.microsoft.com/office/drawing/2014/main" id="{7F0EA441-6D7B-47D3-8D43-B4E84DC9C315}"/>
                </a:ext>
              </a:extLst>
            </p:cNvPr>
            <p:cNvSpPr/>
            <p:nvPr/>
          </p:nvSpPr>
          <p:spPr>
            <a:xfrm flipV="1">
              <a:off x="1828800" y="932844"/>
              <a:ext cx="8382000" cy="4992311"/>
            </a:xfrm>
            <a:prstGeom prst="roundRect">
              <a:avLst>
                <a:gd name="adj" fmla="val 83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defRPr/>
              </a:pPr>
              <a:endParaRPr lang="zh-CN" altLang="en-US" sz="2399">
                <a:solidFill>
                  <a:prstClr val="white"/>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0" name="圆角矩形 17">
              <a:extLst>
                <a:ext uri="{FF2B5EF4-FFF2-40B4-BE49-F238E27FC236}">
                  <a16:creationId xmlns:a16="http://schemas.microsoft.com/office/drawing/2014/main" id="{51A0B8EE-3190-49F4-BE85-59D80021BA34}"/>
                </a:ext>
              </a:extLst>
            </p:cNvPr>
            <p:cNvSpPr/>
            <p:nvPr/>
          </p:nvSpPr>
          <p:spPr>
            <a:xfrm flipV="1">
              <a:off x="1930550" y="1007531"/>
              <a:ext cx="8178500" cy="4842936"/>
            </a:xfrm>
            <a:prstGeom prst="roundRect">
              <a:avLst>
                <a:gd name="adj" fmla="val 8395"/>
              </a:avLst>
            </a:prstGeom>
            <a:noFill/>
            <a:ln>
              <a:solidFill>
                <a:srgbClr val="F2DC8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defRPr/>
              </a:pPr>
              <a:endParaRPr lang="zh-CN" altLang="en-US" sz="2399">
                <a:solidFill>
                  <a:prstClr val="white"/>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sp>
        <p:nvSpPr>
          <p:cNvPr id="11" name="TextBox 10">
            <a:extLst>
              <a:ext uri="{FF2B5EF4-FFF2-40B4-BE49-F238E27FC236}">
                <a16:creationId xmlns:a16="http://schemas.microsoft.com/office/drawing/2014/main" id="{7071C46E-5908-4138-9028-C69C3B36E3FB}"/>
              </a:ext>
            </a:extLst>
          </p:cNvPr>
          <p:cNvSpPr txBox="1"/>
          <p:nvPr/>
        </p:nvSpPr>
        <p:spPr>
          <a:xfrm>
            <a:off x="1895475" y="505155"/>
            <a:ext cx="9020175" cy="1569660"/>
          </a:xfrm>
          <a:prstGeom prst="rect">
            <a:avLst/>
          </a:prstGeom>
          <a:noFill/>
        </p:spPr>
        <p:txBody>
          <a:bodyPr wrap="square">
            <a:spAutoFit/>
          </a:bodyPr>
          <a:lstStyle/>
          <a:p>
            <a:pPr algn="ctr" defTabSz="1218804"/>
            <a:r>
              <a:rPr lang="vi-VN" sz="3200" b="1" dirty="0">
                <a:solidFill>
                  <a:srgbClr val="002060"/>
                </a:solidFill>
                <a:latin typeface="Calibri" panose="020F0502020204030204" pitchFamily="34" charset="0"/>
                <a:cs typeface="Calibri" panose="020F0502020204030204" pitchFamily="34" charset="0"/>
              </a:rPr>
              <a:t> Làm một tấm thiệp nhỏ, trang trí thật đẹp. Viết những lời thể hiện tình cảm yêu thương hoặc lòng biết ơn của em dành tặng cho một người thân.</a:t>
            </a:r>
            <a:endParaRPr lang="en-US" sz="3200" b="1" dirty="0">
              <a:solidFill>
                <a:srgbClr val="002060"/>
              </a:solidFill>
              <a:latin typeface="Calibri" panose="020F0502020204030204" pitchFamily="34" charset="0"/>
              <a:cs typeface="Calibri" panose="020F0502020204030204" pitchFamily="34" charset="0"/>
            </a:endParaRPr>
          </a:p>
        </p:txBody>
      </p:sp>
      <p:pic>
        <p:nvPicPr>
          <p:cNvPr id="1026" name="Picture 2" descr="Viết trang 101 Tiếng Việt lớp 3 Tập 1 | Kết nối tri thức ">
            <a:extLst>
              <a:ext uri="{FF2B5EF4-FFF2-40B4-BE49-F238E27FC236}">
                <a16:creationId xmlns:a16="http://schemas.microsoft.com/office/drawing/2014/main" id="{6A952BAA-13A1-49A0-84A2-FE7B19457C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2412990"/>
            <a:ext cx="5448300" cy="3830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5938597"/>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75000"/>
            </a:schemeClr>
          </a:fgClr>
          <a:bgClr>
            <a:srgbClr val="FFFF99"/>
          </a:bgClr>
        </a:pattFill>
        <a:effectLst/>
      </p:bgPr>
    </p:bg>
    <p:spTree>
      <p:nvGrpSpPr>
        <p:cNvPr id="1" name=""/>
        <p:cNvGrpSpPr/>
        <p:nvPr/>
      </p:nvGrpSpPr>
      <p:grpSpPr>
        <a:xfrm>
          <a:off x="0" y="0"/>
          <a:ext cx="0" cy="0"/>
          <a:chOff x="0" y="0"/>
          <a:chExt cx="0" cy="0"/>
        </a:xfrm>
      </p:grpSpPr>
      <p:pic>
        <p:nvPicPr>
          <p:cNvPr id="9" name="图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9484" y="4738142"/>
            <a:ext cx="1397394" cy="1745481"/>
          </a:xfrm>
          <a:prstGeom prst="rect">
            <a:avLst/>
          </a:prstGeom>
        </p:spPr>
      </p:pic>
      <p:pic>
        <p:nvPicPr>
          <p:cNvPr id="69"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b="44953"/>
          <a:stretch/>
        </p:blipFill>
        <p:spPr bwMode="auto">
          <a:xfrm>
            <a:off x="1942" y="5701021"/>
            <a:ext cx="12188116" cy="1156979"/>
          </a:xfrm>
          <a:prstGeom prst="rect">
            <a:avLst/>
          </a:prstGeom>
          <a:noFill/>
          <a:effectLst/>
          <a:extLst>
            <a:ext uri="{909E8E84-426E-40DD-AFC4-6F175D3DCCD1}">
              <a14:hiddenFill xmlns:a14="http://schemas.microsoft.com/office/drawing/2010/main">
                <a:solidFill>
                  <a:srgbClr val="FFFFFF"/>
                </a:solidFill>
              </a14:hiddenFill>
            </a:ext>
          </a:extLst>
        </p:spPr>
      </p:pic>
      <p:grpSp>
        <p:nvGrpSpPr>
          <p:cNvPr id="16" name="组合 15"/>
          <p:cNvGrpSpPr/>
          <p:nvPr/>
        </p:nvGrpSpPr>
        <p:grpSpPr>
          <a:xfrm>
            <a:off x="10767887" y="2199575"/>
            <a:ext cx="617813" cy="825709"/>
            <a:chOff x="-2033679" y="889419"/>
            <a:chExt cx="463503" cy="619473"/>
          </a:xfrm>
        </p:grpSpPr>
        <p:pic>
          <p:nvPicPr>
            <p:cNvPr id="17" name="Picture 10" descr="E:\丫头\png\小人\卡通类素材\ry.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41008"/>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0" descr="E:\丫头\png\小人\卡通类素材\ry.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8992"/>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9" name="组合 18"/>
          <p:cNvGrpSpPr/>
          <p:nvPr/>
        </p:nvGrpSpPr>
        <p:grpSpPr>
          <a:xfrm>
            <a:off x="9055799" y="466126"/>
            <a:ext cx="617813" cy="825709"/>
            <a:chOff x="-2033679" y="889419"/>
            <a:chExt cx="463503" cy="619473"/>
          </a:xfrm>
        </p:grpSpPr>
        <p:pic>
          <p:nvPicPr>
            <p:cNvPr id="20" name="Picture 10" descr="E:\丫头\png\小人\卡通类素材\ry.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41008"/>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0" descr="E:\丫头\png\小人\卡通类素材\ry.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8992"/>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pic>
        <p:nvPicPr>
          <p:cNvPr id="25" name="Picture 3"/>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rot="1044478">
            <a:off x="-11339" y="-181485"/>
            <a:ext cx="2646840" cy="264684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p:cNvPicPr>
            <a:picLocks noChangeAspect="1" noChangeArrowheads="1"/>
          </p:cNvPicPr>
          <p:nvPr/>
        </p:nvPicPr>
        <p:blipFill>
          <a:blip r:embed="rId8">
            <a:extLst>
              <a:ext uri="{BEBA8EAE-BF5A-486C-A8C5-ECC9F3942E4B}">
                <a14:imgProps xmlns:a14="http://schemas.microsoft.com/office/drawing/2010/main">
                  <a14:imgLayer r:embed="rId9">
                    <a14:imgEffect>
                      <a14:colorTemperature colorTemp="11200"/>
                    </a14:imgEffect>
                  </a14:imgLayer>
                </a14:imgProps>
              </a:ext>
              <a:ext uri="{28A0092B-C50C-407E-A947-70E740481C1C}">
                <a14:useLocalDpi xmlns:a14="http://schemas.microsoft.com/office/drawing/2010/main" val="0"/>
              </a:ext>
            </a:extLst>
          </a:blip>
          <a:stretch>
            <a:fillRect/>
          </a:stretch>
        </p:blipFill>
        <p:spPr bwMode="auto">
          <a:xfrm>
            <a:off x="1573732" y="801939"/>
            <a:ext cx="9514653" cy="4972057"/>
          </a:xfrm>
          <a:prstGeom prst="rect">
            <a:avLst/>
          </a:prstGeom>
          <a:noFill/>
          <a:effectLst/>
          <a:extLst>
            <a:ext uri="{909E8E84-426E-40DD-AFC4-6F175D3DCCD1}">
              <a14:hiddenFill xmlns:a14="http://schemas.microsoft.com/office/drawing/2010/main">
                <a:solidFill>
                  <a:srgbClr val="FFFFFF"/>
                </a:solidFill>
              </a14:hiddenFill>
            </a:ext>
          </a:extLst>
        </p:spPr>
      </p:pic>
      <p:grpSp>
        <p:nvGrpSpPr>
          <p:cNvPr id="29" name="组合 28"/>
          <p:cNvGrpSpPr/>
          <p:nvPr/>
        </p:nvGrpSpPr>
        <p:grpSpPr>
          <a:xfrm>
            <a:off x="1052338" y="2987424"/>
            <a:ext cx="617813" cy="825709"/>
            <a:chOff x="-2033679" y="889419"/>
            <a:chExt cx="463503" cy="619473"/>
          </a:xfrm>
        </p:grpSpPr>
        <p:pic>
          <p:nvPicPr>
            <p:cNvPr id="30" name="Picture 10" descr="E:\丫头\png\小人\卡通类素材\ry.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41008"/>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10" descr="E:\丫头\png\小人\卡通类素材\ry.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8992"/>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2" name="组合 31"/>
          <p:cNvGrpSpPr/>
          <p:nvPr/>
        </p:nvGrpSpPr>
        <p:grpSpPr>
          <a:xfrm>
            <a:off x="1823531" y="2305506"/>
            <a:ext cx="617813" cy="825709"/>
            <a:chOff x="-2033679" y="889419"/>
            <a:chExt cx="463503" cy="619473"/>
          </a:xfrm>
        </p:grpSpPr>
        <p:pic>
          <p:nvPicPr>
            <p:cNvPr id="33" name="Picture 10" descr="E:\丫头\png\小人\卡通类素材\ry.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41008"/>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0" descr="E:\丫头\png\小人\卡通类素材\ry.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8992"/>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5" name="组合 34"/>
          <p:cNvGrpSpPr/>
          <p:nvPr/>
        </p:nvGrpSpPr>
        <p:grpSpPr>
          <a:xfrm>
            <a:off x="2132437" y="3356554"/>
            <a:ext cx="617813" cy="825709"/>
            <a:chOff x="-2033679" y="889419"/>
            <a:chExt cx="463503" cy="619473"/>
          </a:xfrm>
        </p:grpSpPr>
        <p:pic>
          <p:nvPicPr>
            <p:cNvPr id="36" name="Picture 10" descr="E:\丫头\png\小人\卡通类素材\ry.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41008"/>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10" descr="E:\丫头\png\小人\卡通类素材\ry.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8992"/>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2" name="组合 21"/>
          <p:cNvGrpSpPr/>
          <p:nvPr/>
        </p:nvGrpSpPr>
        <p:grpSpPr>
          <a:xfrm>
            <a:off x="11668613" y="5754974"/>
            <a:ext cx="662353" cy="910740"/>
            <a:chOff x="-2033679" y="889419"/>
            <a:chExt cx="463503" cy="619473"/>
          </a:xfrm>
        </p:grpSpPr>
        <p:pic>
          <p:nvPicPr>
            <p:cNvPr id="23" name="Picture 10" descr="E:\丫头\png\小人\卡通类素材\ry.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41008"/>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0" descr="E:\丫头\png\小人\卡通类素材\ry.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58992"/>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sp>
        <p:nvSpPr>
          <p:cNvPr id="40" name="TextBox 39">
            <a:extLst>
              <a:ext uri="{FF2B5EF4-FFF2-40B4-BE49-F238E27FC236}">
                <a16:creationId xmlns:a16="http://schemas.microsoft.com/office/drawing/2014/main" id="{BB0B477F-ECC2-4851-8BB3-6FD626E6029E}"/>
              </a:ext>
            </a:extLst>
          </p:cNvPr>
          <p:cNvSpPr txBox="1"/>
          <p:nvPr/>
        </p:nvSpPr>
        <p:spPr>
          <a:xfrm>
            <a:off x="3273740" y="1913625"/>
            <a:ext cx="6805100" cy="2923044"/>
          </a:xfrm>
          <a:prstGeom prst="rect">
            <a:avLst/>
          </a:prstGeom>
          <a:noFill/>
        </p:spPr>
        <p:txBody>
          <a:bodyPr wrap="square" rtlCol="0">
            <a:spAutoFit/>
          </a:bodyPr>
          <a:lstStyle/>
          <a:p>
            <a:pPr algn="ctr" defTabSz="1218804">
              <a:lnSpc>
                <a:spcPct val="150000"/>
              </a:lnSpc>
            </a:pPr>
            <a:r>
              <a:rPr lang="en-US" sz="6398" dirty="0">
                <a:solidFill>
                  <a:srgbClr val="4F81BD">
                    <a:lumMod val="50000"/>
                  </a:srgbClr>
                </a:solidFill>
                <a:effectLst>
                  <a:glow rad="63500">
                    <a:srgbClr val="C0504D">
                      <a:satMod val="175000"/>
                      <a:alpha val="40000"/>
                    </a:srgbClr>
                  </a:glow>
                </a:effectLst>
                <a:latin typeface="Coiny" panose="02000903060500060000" pitchFamily="2" charset="0"/>
              </a:rPr>
              <a:t>Xin </a:t>
            </a:r>
            <a:r>
              <a:rPr lang="en-US" sz="6398" dirty="0" err="1">
                <a:solidFill>
                  <a:srgbClr val="4F81BD">
                    <a:lumMod val="50000"/>
                  </a:srgbClr>
                </a:solidFill>
                <a:effectLst>
                  <a:glow rad="63500">
                    <a:srgbClr val="C0504D">
                      <a:satMod val="175000"/>
                      <a:alpha val="40000"/>
                    </a:srgbClr>
                  </a:glow>
                </a:effectLst>
                <a:latin typeface="Coiny" panose="02000903060500060000" pitchFamily="2" charset="0"/>
              </a:rPr>
              <a:t>chào</a:t>
            </a:r>
            <a:r>
              <a:rPr lang="en-US" sz="6398" dirty="0">
                <a:solidFill>
                  <a:srgbClr val="4F81BD">
                    <a:lumMod val="50000"/>
                  </a:srgbClr>
                </a:solidFill>
                <a:effectLst>
                  <a:glow rad="63500">
                    <a:srgbClr val="C0504D">
                      <a:satMod val="175000"/>
                      <a:alpha val="40000"/>
                    </a:srgbClr>
                  </a:glow>
                </a:effectLst>
                <a:latin typeface="Coiny" panose="02000903060500060000" pitchFamily="2" charset="0"/>
              </a:rPr>
              <a:t> </a:t>
            </a:r>
            <a:r>
              <a:rPr lang="en-US" sz="6398" dirty="0" err="1">
                <a:solidFill>
                  <a:srgbClr val="4F81BD">
                    <a:lumMod val="50000"/>
                  </a:srgbClr>
                </a:solidFill>
                <a:effectLst>
                  <a:glow rad="63500">
                    <a:srgbClr val="C0504D">
                      <a:satMod val="175000"/>
                      <a:alpha val="40000"/>
                    </a:srgbClr>
                  </a:glow>
                </a:effectLst>
                <a:latin typeface="Coiny" panose="02000903060500060000" pitchFamily="2" charset="0"/>
              </a:rPr>
              <a:t>và</a:t>
            </a:r>
            <a:r>
              <a:rPr lang="en-US" sz="6398" dirty="0">
                <a:solidFill>
                  <a:srgbClr val="4F81BD">
                    <a:lumMod val="50000"/>
                  </a:srgbClr>
                </a:solidFill>
                <a:effectLst>
                  <a:glow rad="63500">
                    <a:srgbClr val="C0504D">
                      <a:satMod val="175000"/>
                      <a:alpha val="40000"/>
                    </a:srgbClr>
                  </a:glow>
                </a:effectLst>
                <a:latin typeface="Coiny" panose="02000903060500060000" pitchFamily="2" charset="0"/>
              </a:rPr>
              <a:t> </a:t>
            </a:r>
            <a:r>
              <a:rPr lang="en-US" sz="6398" dirty="0" err="1">
                <a:solidFill>
                  <a:srgbClr val="4F81BD">
                    <a:lumMod val="50000"/>
                  </a:srgbClr>
                </a:solidFill>
                <a:effectLst>
                  <a:glow rad="63500">
                    <a:srgbClr val="C0504D">
                      <a:satMod val="175000"/>
                      <a:alpha val="40000"/>
                    </a:srgbClr>
                  </a:glow>
                </a:effectLst>
                <a:latin typeface="Coiny" panose="02000903060500060000" pitchFamily="2" charset="0"/>
              </a:rPr>
              <a:t>hẹn</a:t>
            </a:r>
            <a:r>
              <a:rPr lang="en-US" sz="6398" dirty="0">
                <a:solidFill>
                  <a:srgbClr val="4F81BD">
                    <a:lumMod val="50000"/>
                  </a:srgbClr>
                </a:solidFill>
                <a:effectLst>
                  <a:glow rad="63500">
                    <a:srgbClr val="C0504D">
                      <a:satMod val="175000"/>
                      <a:alpha val="40000"/>
                    </a:srgbClr>
                  </a:glow>
                </a:effectLst>
                <a:latin typeface="Coiny" panose="02000903060500060000" pitchFamily="2" charset="0"/>
              </a:rPr>
              <a:t> </a:t>
            </a:r>
            <a:r>
              <a:rPr lang="en-US" sz="6398" dirty="0" err="1">
                <a:solidFill>
                  <a:srgbClr val="4F81BD">
                    <a:lumMod val="50000"/>
                  </a:srgbClr>
                </a:solidFill>
                <a:effectLst>
                  <a:glow rad="63500">
                    <a:srgbClr val="C0504D">
                      <a:satMod val="175000"/>
                      <a:alpha val="40000"/>
                    </a:srgbClr>
                  </a:glow>
                </a:effectLst>
                <a:latin typeface="Coiny" panose="02000903060500060000" pitchFamily="2" charset="0"/>
              </a:rPr>
              <a:t>gặp</a:t>
            </a:r>
            <a:r>
              <a:rPr lang="en-US" sz="6398" dirty="0">
                <a:solidFill>
                  <a:srgbClr val="4F81BD">
                    <a:lumMod val="50000"/>
                  </a:srgbClr>
                </a:solidFill>
                <a:effectLst>
                  <a:glow rad="63500">
                    <a:srgbClr val="C0504D">
                      <a:satMod val="175000"/>
                      <a:alpha val="40000"/>
                    </a:srgbClr>
                  </a:glow>
                </a:effectLst>
                <a:latin typeface="Coiny" panose="02000903060500060000" pitchFamily="2" charset="0"/>
              </a:rPr>
              <a:t> </a:t>
            </a:r>
            <a:r>
              <a:rPr lang="en-US" sz="6398" dirty="0" err="1">
                <a:solidFill>
                  <a:srgbClr val="4F81BD">
                    <a:lumMod val="50000"/>
                  </a:srgbClr>
                </a:solidFill>
                <a:effectLst>
                  <a:glow rad="63500">
                    <a:srgbClr val="C0504D">
                      <a:satMod val="175000"/>
                      <a:alpha val="40000"/>
                    </a:srgbClr>
                  </a:glow>
                </a:effectLst>
                <a:latin typeface="Coiny" panose="02000903060500060000" pitchFamily="2" charset="0"/>
              </a:rPr>
              <a:t>lại</a:t>
            </a:r>
            <a:endParaRPr lang="en-US" sz="6398" dirty="0">
              <a:solidFill>
                <a:srgbClr val="4F81BD">
                  <a:lumMod val="50000"/>
                </a:srgbClr>
              </a:solidFill>
              <a:effectLst>
                <a:glow rad="63500">
                  <a:srgbClr val="C0504D">
                    <a:satMod val="175000"/>
                    <a:alpha val="40000"/>
                  </a:srgbClr>
                </a:glow>
              </a:effectLst>
              <a:latin typeface="Coiny" panose="02000903060500060000" pitchFamily="2" charset="0"/>
            </a:endParaRPr>
          </a:p>
        </p:txBody>
      </p:sp>
    </p:spTree>
    <p:extLst>
      <p:ext uri="{BB962C8B-B14F-4D97-AF65-F5344CB8AC3E}">
        <p14:creationId xmlns:p14="http://schemas.microsoft.com/office/powerpoint/2010/main" val="3180999511"/>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fade">
                                      <p:cBhvr>
                                        <p:cTn id="7" dur="750"/>
                                        <p:tgtEl>
                                          <p:spTgt spid="69"/>
                                        </p:tgtEl>
                                      </p:cBhvr>
                                    </p:animEffect>
                                    <p:anim calcmode="lin" valueType="num">
                                      <p:cBhvr>
                                        <p:cTn id="8" dur="750" fill="hold"/>
                                        <p:tgtEl>
                                          <p:spTgt spid="69"/>
                                        </p:tgtEl>
                                        <p:attrNameLst>
                                          <p:attrName>ppt_x</p:attrName>
                                        </p:attrNameLst>
                                      </p:cBhvr>
                                      <p:tavLst>
                                        <p:tav tm="0">
                                          <p:val>
                                            <p:strVal val="#ppt_x"/>
                                          </p:val>
                                        </p:tav>
                                        <p:tav tm="100000">
                                          <p:val>
                                            <p:strVal val="#ppt_x"/>
                                          </p:val>
                                        </p:tav>
                                      </p:tavLst>
                                    </p:anim>
                                    <p:anim calcmode="lin" valueType="num">
                                      <p:cBhvr>
                                        <p:cTn id="9" dur="750" fill="hold"/>
                                        <p:tgtEl>
                                          <p:spTgt spid="6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750"/>
                                        <p:tgtEl>
                                          <p:spTgt spid="9"/>
                                        </p:tgtEl>
                                      </p:cBhvr>
                                    </p:animEffect>
                                    <p:anim calcmode="lin" valueType="num">
                                      <p:cBhvr>
                                        <p:cTn id="13" dur="750" fill="hold"/>
                                        <p:tgtEl>
                                          <p:spTgt spid="9"/>
                                        </p:tgtEl>
                                        <p:attrNameLst>
                                          <p:attrName>ppt_x</p:attrName>
                                        </p:attrNameLst>
                                      </p:cBhvr>
                                      <p:tavLst>
                                        <p:tav tm="0">
                                          <p:val>
                                            <p:strVal val="#ppt_x"/>
                                          </p:val>
                                        </p:tav>
                                        <p:tav tm="100000">
                                          <p:val>
                                            <p:strVal val="#ppt_x"/>
                                          </p:val>
                                        </p:tav>
                                      </p:tavLst>
                                    </p:anim>
                                    <p:anim calcmode="lin" valueType="num">
                                      <p:cBhvr>
                                        <p:cTn id="14" dur="750" fill="hold"/>
                                        <p:tgtEl>
                                          <p:spTgt spid="9"/>
                                        </p:tgtEl>
                                        <p:attrNameLst>
                                          <p:attrName>ppt_y</p:attrName>
                                        </p:attrNameLst>
                                      </p:cBhvr>
                                      <p:tavLst>
                                        <p:tav tm="0">
                                          <p:val>
                                            <p:strVal val="#ppt_y+.1"/>
                                          </p:val>
                                        </p:tav>
                                        <p:tav tm="100000">
                                          <p:val>
                                            <p:strVal val="#ppt_y"/>
                                          </p:val>
                                        </p:tav>
                                      </p:tavLst>
                                    </p:anim>
                                  </p:childTnLst>
                                </p:cTn>
                              </p:par>
                              <p:par>
                                <p:cTn id="15" presetID="31" presetClass="entr" presetSubtype="0"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p:cTn id="17" dur="750" fill="hold"/>
                                        <p:tgtEl>
                                          <p:spTgt spid="25"/>
                                        </p:tgtEl>
                                        <p:attrNameLst>
                                          <p:attrName>ppt_w</p:attrName>
                                        </p:attrNameLst>
                                      </p:cBhvr>
                                      <p:tavLst>
                                        <p:tav tm="0">
                                          <p:val>
                                            <p:fltVal val="0"/>
                                          </p:val>
                                        </p:tav>
                                        <p:tav tm="100000">
                                          <p:val>
                                            <p:strVal val="#ppt_w"/>
                                          </p:val>
                                        </p:tav>
                                      </p:tavLst>
                                    </p:anim>
                                    <p:anim calcmode="lin" valueType="num">
                                      <p:cBhvr>
                                        <p:cTn id="18" dur="750" fill="hold"/>
                                        <p:tgtEl>
                                          <p:spTgt spid="25"/>
                                        </p:tgtEl>
                                        <p:attrNameLst>
                                          <p:attrName>ppt_h</p:attrName>
                                        </p:attrNameLst>
                                      </p:cBhvr>
                                      <p:tavLst>
                                        <p:tav tm="0">
                                          <p:val>
                                            <p:fltVal val="0"/>
                                          </p:val>
                                        </p:tav>
                                        <p:tav tm="100000">
                                          <p:val>
                                            <p:strVal val="#ppt_h"/>
                                          </p:val>
                                        </p:tav>
                                      </p:tavLst>
                                    </p:anim>
                                    <p:anim calcmode="lin" valueType="num">
                                      <p:cBhvr>
                                        <p:cTn id="19" dur="750" fill="hold"/>
                                        <p:tgtEl>
                                          <p:spTgt spid="25"/>
                                        </p:tgtEl>
                                        <p:attrNameLst>
                                          <p:attrName>style.rotation</p:attrName>
                                        </p:attrNameLst>
                                      </p:cBhvr>
                                      <p:tavLst>
                                        <p:tav tm="0">
                                          <p:val>
                                            <p:fltVal val="90"/>
                                          </p:val>
                                        </p:tav>
                                        <p:tav tm="100000">
                                          <p:val>
                                            <p:fltVal val="0"/>
                                          </p:val>
                                        </p:tav>
                                      </p:tavLst>
                                    </p:anim>
                                    <p:animEffect transition="in" filter="fade">
                                      <p:cBhvr>
                                        <p:cTn id="20" dur="750"/>
                                        <p:tgtEl>
                                          <p:spTgt spid="25"/>
                                        </p:tgtEl>
                                      </p:cBhvr>
                                    </p:animEffect>
                                  </p:childTnLst>
                                </p:cTn>
                              </p:par>
                              <p:par>
                                <p:cTn id="21" presetID="52" presetClass="entr" presetSubtype="0" fill="hold" nodeType="withEffect">
                                  <p:stCondLst>
                                    <p:cond delay="0"/>
                                  </p:stCondLst>
                                  <p:childTnLst>
                                    <p:set>
                                      <p:cBhvr>
                                        <p:cTn id="22" dur="1" fill="hold">
                                          <p:stCondLst>
                                            <p:cond delay="0"/>
                                          </p:stCondLst>
                                        </p:cTn>
                                        <p:tgtEl>
                                          <p:spTgt spid="27"/>
                                        </p:tgtEl>
                                        <p:attrNameLst>
                                          <p:attrName>style.visibility</p:attrName>
                                        </p:attrNameLst>
                                      </p:cBhvr>
                                      <p:to>
                                        <p:strVal val="visible"/>
                                      </p:to>
                                    </p:set>
                                    <p:animScale>
                                      <p:cBhvr>
                                        <p:cTn id="23" dur="750" decel="50000" fill="hold">
                                          <p:stCondLst>
                                            <p:cond delay="0"/>
                                          </p:stCondLst>
                                        </p:cTn>
                                        <p:tgtEl>
                                          <p:spTgt spid="2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4" dur="750" decel="50000" fill="hold">
                                          <p:stCondLst>
                                            <p:cond delay="0"/>
                                          </p:stCondLst>
                                        </p:cTn>
                                        <p:tgtEl>
                                          <p:spTgt spid="27"/>
                                        </p:tgtEl>
                                        <p:attrNameLst>
                                          <p:attrName>ppt_x</p:attrName>
                                          <p:attrName>ppt_y</p:attrName>
                                        </p:attrNameLst>
                                      </p:cBhvr>
                                    </p:animMotion>
                                    <p:animEffect transition="in" filter="fade">
                                      <p:cBhvr>
                                        <p:cTn id="25" dur="750"/>
                                        <p:tgtEl>
                                          <p:spTgt spid="27"/>
                                        </p:tgtEl>
                                      </p:cBhvr>
                                    </p:animEffect>
                                  </p:childTnLst>
                                </p:cTn>
                              </p:par>
                              <p:par>
                                <p:cTn id="26" presetID="2" presetClass="entr" presetSubtype="6" fill="hold" nodeType="withEffect">
                                  <p:stCondLst>
                                    <p:cond delay="0"/>
                                  </p:stCondLst>
                                  <p:childTnLst>
                                    <p:set>
                                      <p:cBhvr>
                                        <p:cTn id="27" dur="1" fill="hold">
                                          <p:stCondLst>
                                            <p:cond delay="0"/>
                                          </p:stCondLst>
                                        </p:cTn>
                                        <p:tgtEl>
                                          <p:spTgt spid="19"/>
                                        </p:tgtEl>
                                        <p:attrNameLst>
                                          <p:attrName>style.visibility</p:attrName>
                                        </p:attrNameLst>
                                      </p:cBhvr>
                                      <p:to>
                                        <p:strVal val="visible"/>
                                      </p:to>
                                    </p:set>
                                    <p:anim calcmode="lin" valueType="num">
                                      <p:cBhvr additive="base">
                                        <p:cTn id="28" dur="750" fill="hold"/>
                                        <p:tgtEl>
                                          <p:spTgt spid="19"/>
                                        </p:tgtEl>
                                        <p:attrNameLst>
                                          <p:attrName>ppt_x</p:attrName>
                                        </p:attrNameLst>
                                      </p:cBhvr>
                                      <p:tavLst>
                                        <p:tav tm="0">
                                          <p:val>
                                            <p:strVal val="1+#ppt_w/2"/>
                                          </p:val>
                                        </p:tav>
                                        <p:tav tm="100000">
                                          <p:val>
                                            <p:strVal val="#ppt_x"/>
                                          </p:val>
                                        </p:tav>
                                      </p:tavLst>
                                    </p:anim>
                                    <p:anim calcmode="lin" valueType="num">
                                      <p:cBhvr additive="base">
                                        <p:cTn id="29" dur="750" fill="hold"/>
                                        <p:tgtEl>
                                          <p:spTgt spid="19"/>
                                        </p:tgtEl>
                                        <p:attrNameLst>
                                          <p:attrName>ppt_y</p:attrName>
                                        </p:attrNameLst>
                                      </p:cBhvr>
                                      <p:tavLst>
                                        <p:tav tm="0">
                                          <p:val>
                                            <p:strVal val="1+#ppt_h/2"/>
                                          </p:val>
                                        </p:tav>
                                        <p:tav tm="100000">
                                          <p:val>
                                            <p:strVal val="#ppt_y"/>
                                          </p:val>
                                        </p:tav>
                                      </p:tavLst>
                                    </p:anim>
                                  </p:childTnLst>
                                </p:cTn>
                              </p:par>
                              <p:par>
                                <p:cTn id="30" presetID="2" presetClass="entr" presetSubtype="6" fill="hold" nodeType="withEffect">
                                  <p:stCondLst>
                                    <p:cond delay="0"/>
                                  </p:stCondLst>
                                  <p:childTnLst>
                                    <p:set>
                                      <p:cBhvr>
                                        <p:cTn id="31" dur="1" fill="hold">
                                          <p:stCondLst>
                                            <p:cond delay="0"/>
                                          </p:stCondLst>
                                        </p:cTn>
                                        <p:tgtEl>
                                          <p:spTgt spid="22"/>
                                        </p:tgtEl>
                                        <p:attrNameLst>
                                          <p:attrName>style.visibility</p:attrName>
                                        </p:attrNameLst>
                                      </p:cBhvr>
                                      <p:to>
                                        <p:strVal val="visible"/>
                                      </p:to>
                                    </p:set>
                                    <p:anim calcmode="lin" valueType="num">
                                      <p:cBhvr additive="base">
                                        <p:cTn id="32" dur="750" fill="hold"/>
                                        <p:tgtEl>
                                          <p:spTgt spid="22"/>
                                        </p:tgtEl>
                                        <p:attrNameLst>
                                          <p:attrName>ppt_x</p:attrName>
                                        </p:attrNameLst>
                                      </p:cBhvr>
                                      <p:tavLst>
                                        <p:tav tm="0">
                                          <p:val>
                                            <p:strVal val="1+#ppt_w/2"/>
                                          </p:val>
                                        </p:tav>
                                        <p:tav tm="100000">
                                          <p:val>
                                            <p:strVal val="#ppt_x"/>
                                          </p:val>
                                        </p:tav>
                                      </p:tavLst>
                                    </p:anim>
                                    <p:anim calcmode="lin" valueType="num">
                                      <p:cBhvr additive="base">
                                        <p:cTn id="33" dur="750" fill="hold"/>
                                        <p:tgtEl>
                                          <p:spTgt spid="22"/>
                                        </p:tgtEl>
                                        <p:attrNameLst>
                                          <p:attrName>ppt_y</p:attrName>
                                        </p:attrNameLst>
                                      </p:cBhvr>
                                      <p:tavLst>
                                        <p:tav tm="0">
                                          <p:val>
                                            <p:strVal val="1+#ppt_h/2"/>
                                          </p:val>
                                        </p:tav>
                                        <p:tav tm="100000">
                                          <p:val>
                                            <p:strVal val="#ppt_y"/>
                                          </p:val>
                                        </p:tav>
                                      </p:tavLst>
                                    </p:anim>
                                  </p:childTnLst>
                                </p:cTn>
                              </p:par>
                              <p:par>
                                <p:cTn id="34" presetID="2" presetClass="entr" presetSubtype="6" fill="hold" nodeType="with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750" fill="hold"/>
                                        <p:tgtEl>
                                          <p:spTgt spid="16"/>
                                        </p:tgtEl>
                                        <p:attrNameLst>
                                          <p:attrName>ppt_x</p:attrName>
                                        </p:attrNameLst>
                                      </p:cBhvr>
                                      <p:tavLst>
                                        <p:tav tm="0">
                                          <p:val>
                                            <p:strVal val="1+#ppt_w/2"/>
                                          </p:val>
                                        </p:tav>
                                        <p:tav tm="100000">
                                          <p:val>
                                            <p:strVal val="#ppt_x"/>
                                          </p:val>
                                        </p:tav>
                                      </p:tavLst>
                                    </p:anim>
                                    <p:anim calcmode="lin" valueType="num">
                                      <p:cBhvr additive="base">
                                        <p:cTn id="37" dur="750" fill="hold"/>
                                        <p:tgtEl>
                                          <p:spTgt spid="16"/>
                                        </p:tgtEl>
                                        <p:attrNameLst>
                                          <p:attrName>ppt_y</p:attrName>
                                        </p:attrNameLst>
                                      </p:cBhvr>
                                      <p:tavLst>
                                        <p:tav tm="0">
                                          <p:val>
                                            <p:strVal val="1+#ppt_h/2"/>
                                          </p:val>
                                        </p:tav>
                                        <p:tav tm="100000">
                                          <p:val>
                                            <p:strVal val="#ppt_y"/>
                                          </p:val>
                                        </p:tav>
                                      </p:tavLst>
                                    </p:anim>
                                  </p:childTnLst>
                                </p:cTn>
                              </p:par>
                              <p:par>
                                <p:cTn id="38" presetID="2" presetClass="entr" presetSubtype="6" fill="hold" nodeType="withEffect">
                                  <p:stCondLst>
                                    <p:cond delay="0"/>
                                  </p:stCondLst>
                                  <p:childTnLst>
                                    <p:set>
                                      <p:cBhvr>
                                        <p:cTn id="39" dur="1" fill="hold">
                                          <p:stCondLst>
                                            <p:cond delay="0"/>
                                          </p:stCondLst>
                                        </p:cTn>
                                        <p:tgtEl>
                                          <p:spTgt spid="35"/>
                                        </p:tgtEl>
                                        <p:attrNameLst>
                                          <p:attrName>style.visibility</p:attrName>
                                        </p:attrNameLst>
                                      </p:cBhvr>
                                      <p:to>
                                        <p:strVal val="visible"/>
                                      </p:to>
                                    </p:set>
                                    <p:anim calcmode="lin" valueType="num">
                                      <p:cBhvr additive="base">
                                        <p:cTn id="40" dur="750" fill="hold"/>
                                        <p:tgtEl>
                                          <p:spTgt spid="35"/>
                                        </p:tgtEl>
                                        <p:attrNameLst>
                                          <p:attrName>ppt_x</p:attrName>
                                        </p:attrNameLst>
                                      </p:cBhvr>
                                      <p:tavLst>
                                        <p:tav tm="0">
                                          <p:val>
                                            <p:strVal val="1+#ppt_w/2"/>
                                          </p:val>
                                        </p:tav>
                                        <p:tav tm="100000">
                                          <p:val>
                                            <p:strVal val="#ppt_x"/>
                                          </p:val>
                                        </p:tav>
                                      </p:tavLst>
                                    </p:anim>
                                    <p:anim calcmode="lin" valueType="num">
                                      <p:cBhvr additive="base">
                                        <p:cTn id="41" dur="750" fill="hold"/>
                                        <p:tgtEl>
                                          <p:spTgt spid="35"/>
                                        </p:tgtEl>
                                        <p:attrNameLst>
                                          <p:attrName>ppt_y</p:attrName>
                                        </p:attrNameLst>
                                      </p:cBhvr>
                                      <p:tavLst>
                                        <p:tav tm="0">
                                          <p:val>
                                            <p:strVal val="1+#ppt_h/2"/>
                                          </p:val>
                                        </p:tav>
                                        <p:tav tm="100000">
                                          <p:val>
                                            <p:strVal val="#ppt_y"/>
                                          </p:val>
                                        </p:tav>
                                      </p:tavLst>
                                    </p:anim>
                                  </p:childTnLst>
                                </p:cTn>
                              </p:par>
                              <p:par>
                                <p:cTn id="42" presetID="2" presetClass="entr" presetSubtype="6" fill="hold" nodeType="withEffect">
                                  <p:stCondLst>
                                    <p:cond delay="0"/>
                                  </p:stCondLst>
                                  <p:childTnLst>
                                    <p:set>
                                      <p:cBhvr>
                                        <p:cTn id="43" dur="1" fill="hold">
                                          <p:stCondLst>
                                            <p:cond delay="0"/>
                                          </p:stCondLst>
                                        </p:cTn>
                                        <p:tgtEl>
                                          <p:spTgt spid="32"/>
                                        </p:tgtEl>
                                        <p:attrNameLst>
                                          <p:attrName>style.visibility</p:attrName>
                                        </p:attrNameLst>
                                      </p:cBhvr>
                                      <p:to>
                                        <p:strVal val="visible"/>
                                      </p:to>
                                    </p:set>
                                    <p:anim calcmode="lin" valueType="num">
                                      <p:cBhvr additive="base">
                                        <p:cTn id="44" dur="750" fill="hold"/>
                                        <p:tgtEl>
                                          <p:spTgt spid="32"/>
                                        </p:tgtEl>
                                        <p:attrNameLst>
                                          <p:attrName>ppt_x</p:attrName>
                                        </p:attrNameLst>
                                      </p:cBhvr>
                                      <p:tavLst>
                                        <p:tav tm="0">
                                          <p:val>
                                            <p:strVal val="1+#ppt_w/2"/>
                                          </p:val>
                                        </p:tav>
                                        <p:tav tm="100000">
                                          <p:val>
                                            <p:strVal val="#ppt_x"/>
                                          </p:val>
                                        </p:tav>
                                      </p:tavLst>
                                    </p:anim>
                                    <p:anim calcmode="lin" valueType="num">
                                      <p:cBhvr additive="base">
                                        <p:cTn id="45" dur="750" fill="hold"/>
                                        <p:tgtEl>
                                          <p:spTgt spid="32"/>
                                        </p:tgtEl>
                                        <p:attrNameLst>
                                          <p:attrName>ppt_y</p:attrName>
                                        </p:attrNameLst>
                                      </p:cBhvr>
                                      <p:tavLst>
                                        <p:tav tm="0">
                                          <p:val>
                                            <p:strVal val="1+#ppt_h/2"/>
                                          </p:val>
                                        </p:tav>
                                        <p:tav tm="100000">
                                          <p:val>
                                            <p:strVal val="#ppt_y"/>
                                          </p:val>
                                        </p:tav>
                                      </p:tavLst>
                                    </p:anim>
                                  </p:childTnLst>
                                </p:cTn>
                              </p:par>
                              <p:par>
                                <p:cTn id="46" presetID="2" presetClass="entr" presetSubtype="6" fill="hold" nodeType="withEffect">
                                  <p:stCondLst>
                                    <p:cond delay="0"/>
                                  </p:stCondLst>
                                  <p:childTnLst>
                                    <p:set>
                                      <p:cBhvr>
                                        <p:cTn id="47" dur="1" fill="hold">
                                          <p:stCondLst>
                                            <p:cond delay="0"/>
                                          </p:stCondLst>
                                        </p:cTn>
                                        <p:tgtEl>
                                          <p:spTgt spid="29"/>
                                        </p:tgtEl>
                                        <p:attrNameLst>
                                          <p:attrName>style.visibility</p:attrName>
                                        </p:attrNameLst>
                                      </p:cBhvr>
                                      <p:to>
                                        <p:strVal val="visible"/>
                                      </p:to>
                                    </p:set>
                                    <p:anim calcmode="lin" valueType="num">
                                      <p:cBhvr additive="base">
                                        <p:cTn id="48" dur="750" fill="hold"/>
                                        <p:tgtEl>
                                          <p:spTgt spid="29"/>
                                        </p:tgtEl>
                                        <p:attrNameLst>
                                          <p:attrName>ppt_x</p:attrName>
                                        </p:attrNameLst>
                                      </p:cBhvr>
                                      <p:tavLst>
                                        <p:tav tm="0">
                                          <p:val>
                                            <p:strVal val="1+#ppt_w/2"/>
                                          </p:val>
                                        </p:tav>
                                        <p:tav tm="100000">
                                          <p:val>
                                            <p:strVal val="#ppt_x"/>
                                          </p:val>
                                        </p:tav>
                                      </p:tavLst>
                                    </p:anim>
                                    <p:anim calcmode="lin" valueType="num">
                                      <p:cBhvr additive="base">
                                        <p:cTn id="49" dur="750" fill="hold"/>
                                        <p:tgtEl>
                                          <p:spTgt spid="29"/>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40"/>
                                        </p:tgtEl>
                                        <p:attrNameLst>
                                          <p:attrName>style.visibility</p:attrName>
                                        </p:attrNameLst>
                                      </p:cBhvr>
                                      <p:to>
                                        <p:strVal val="visible"/>
                                      </p:to>
                                    </p:set>
                                    <p:anim calcmode="lin" valueType="num">
                                      <p:cBhvr additive="base">
                                        <p:cTn id="52" dur="500" fill="hold"/>
                                        <p:tgtEl>
                                          <p:spTgt spid="40"/>
                                        </p:tgtEl>
                                        <p:attrNameLst>
                                          <p:attrName>ppt_x</p:attrName>
                                        </p:attrNameLst>
                                      </p:cBhvr>
                                      <p:tavLst>
                                        <p:tav tm="0">
                                          <p:val>
                                            <p:strVal val="#ppt_x"/>
                                          </p:val>
                                        </p:tav>
                                        <p:tav tm="100000">
                                          <p:val>
                                            <p:strVal val="#ppt_x"/>
                                          </p:val>
                                        </p:tav>
                                      </p:tavLst>
                                    </p:anim>
                                    <p:anim calcmode="lin" valueType="num">
                                      <p:cBhvr additive="base">
                                        <p:cTn id="53"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pic>
        <p:nvPicPr>
          <p:cNvPr id="55" name="Picture 5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839168" y="5387091"/>
            <a:ext cx="883330" cy="1234063"/>
          </a:xfrm>
          <a:prstGeom prst="rect">
            <a:avLst/>
          </a:prstGeom>
        </p:spPr>
      </p:pic>
      <p:sp>
        <p:nvSpPr>
          <p:cNvPr id="3" name="Oval 2">
            <a:extLst>
              <a:ext uri="{FF2B5EF4-FFF2-40B4-BE49-F238E27FC236}">
                <a16:creationId xmlns:a16="http://schemas.microsoft.com/office/drawing/2014/main" id="{F121ACA3-6E54-4310-B73A-DC022A78D75E}"/>
              </a:ext>
            </a:extLst>
          </p:cNvPr>
          <p:cNvSpPr/>
          <p:nvPr/>
        </p:nvSpPr>
        <p:spPr>
          <a:xfrm>
            <a:off x="10686637" y="4470146"/>
            <a:ext cx="1188392" cy="1234063"/>
          </a:xfrm>
          <a:prstGeom prst="ellipse">
            <a:avLst/>
          </a:prstGeom>
          <a:solidFill>
            <a:srgbClr val="D5E4F3"/>
          </a:solidFill>
          <a:ln>
            <a:solidFill>
              <a:srgbClr val="CFE0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03"/>
            <a:endParaRPr lang="en-US" sz="1799">
              <a:solidFill>
                <a:prstClr val="white"/>
              </a:solidFill>
              <a:latin typeface="Calibri" panose="020F0502020204030204"/>
            </a:endParaRPr>
          </a:p>
        </p:txBody>
      </p:sp>
      <p:sp>
        <p:nvSpPr>
          <p:cNvPr id="4" name="Rectangle 3">
            <a:extLst>
              <a:ext uri="{FF2B5EF4-FFF2-40B4-BE49-F238E27FC236}">
                <a16:creationId xmlns:a16="http://schemas.microsoft.com/office/drawing/2014/main" id="{D133415F-F069-459D-B71E-548B93189903}"/>
              </a:ext>
            </a:extLst>
          </p:cNvPr>
          <p:cNvSpPr/>
          <p:nvPr/>
        </p:nvSpPr>
        <p:spPr>
          <a:xfrm>
            <a:off x="1881" y="5387090"/>
            <a:ext cx="12188238" cy="1122320"/>
          </a:xfrm>
          <a:prstGeom prst="rect">
            <a:avLst/>
          </a:prstGeom>
          <a:solidFill>
            <a:srgbClr val="843C0C"/>
          </a:solidFill>
          <a:ln>
            <a:solidFill>
              <a:srgbClr val="843C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endParaRPr lang="en-US" sz="2399">
              <a:solidFill>
                <a:prstClr val="white"/>
              </a:solidFill>
              <a:latin typeface="Calibri" panose="020F0502020204030204"/>
            </a:endParaRPr>
          </a:p>
        </p:txBody>
      </p:sp>
      <p:grpSp>
        <p:nvGrpSpPr>
          <p:cNvPr id="65" name="Group 64">
            <a:extLst>
              <a:ext uri="{FF2B5EF4-FFF2-40B4-BE49-F238E27FC236}">
                <a16:creationId xmlns:a16="http://schemas.microsoft.com/office/drawing/2014/main" id="{A5CA62DD-156D-4125-A8DC-08A994D9C835}"/>
              </a:ext>
            </a:extLst>
          </p:cNvPr>
          <p:cNvGrpSpPr/>
          <p:nvPr/>
        </p:nvGrpSpPr>
        <p:grpSpPr>
          <a:xfrm>
            <a:off x="-598870" y="3434037"/>
            <a:ext cx="13341270" cy="4028733"/>
            <a:chOff x="-1178284" y="4220649"/>
            <a:chExt cx="14695717" cy="3022482"/>
          </a:xfrm>
        </p:grpSpPr>
        <p:grpSp>
          <p:nvGrpSpPr>
            <p:cNvPr id="66" name="Group 65">
              <a:extLst>
                <a:ext uri="{FF2B5EF4-FFF2-40B4-BE49-F238E27FC236}">
                  <a16:creationId xmlns:a16="http://schemas.microsoft.com/office/drawing/2014/main" id="{6AF78BC9-74F5-4003-A798-1BE8035D30CB}"/>
                </a:ext>
              </a:extLst>
            </p:cNvPr>
            <p:cNvGrpSpPr/>
            <p:nvPr/>
          </p:nvGrpSpPr>
          <p:grpSpPr>
            <a:xfrm>
              <a:off x="-1178284" y="4690195"/>
              <a:ext cx="12140835" cy="2505174"/>
              <a:chOff x="382287" y="4076024"/>
              <a:chExt cx="11047711" cy="2818506"/>
            </a:xfrm>
          </p:grpSpPr>
          <p:pic>
            <p:nvPicPr>
              <p:cNvPr id="78" name="Picture 77">
                <a:extLst>
                  <a:ext uri="{FF2B5EF4-FFF2-40B4-BE49-F238E27FC236}">
                    <a16:creationId xmlns:a16="http://schemas.microsoft.com/office/drawing/2014/main" id="{6BADAB7D-3067-47B4-A94F-1B87EEB50FE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79" name="Picture 78">
                <a:extLst>
                  <a:ext uri="{FF2B5EF4-FFF2-40B4-BE49-F238E27FC236}">
                    <a16:creationId xmlns:a16="http://schemas.microsoft.com/office/drawing/2014/main" id="{D715CD2C-2835-424C-A517-000C4F48506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80" name="Picture 79">
                <a:extLst>
                  <a:ext uri="{FF2B5EF4-FFF2-40B4-BE49-F238E27FC236}">
                    <a16:creationId xmlns:a16="http://schemas.microsoft.com/office/drawing/2014/main" id="{210C1C81-6184-4DA8-B66F-DF075B8C451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81" name="Picture 80">
                <a:extLst>
                  <a:ext uri="{FF2B5EF4-FFF2-40B4-BE49-F238E27FC236}">
                    <a16:creationId xmlns:a16="http://schemas.microsoft.com/office/drawing/2014/main" id="{686CD750-5FC2-4FE1-8386-950E0A22725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82" name="Picture 81">
                <a:extLst>
                  <a:ext uri="{FF2B5EF4-FFF2-40B4-BE49-F238E27FC236}">
                    <a16:creationId xmlns:a16="http://schemas.microsoft.com/office/drawing/2014/main" id="{43F08EAC-B674-4230-BC24-650C36F33D4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83" name="Picture 82">
                <a:extLst>
                  <a:ext uri="{FF2B5EF4-FFF2-40B4-BE49-F238E27FC236}">
                    <a16:creationId xmlns:a16="http://schemas.microsoft.com/office/drawing/2014/main" id="{DCEF397D-B286-47BE-A07E-7597E426E2F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84" name="Picture 83">
                <a:extLst>
                  <a:ext uri="{FF2B5EF4-FFF2-40B4-BE49-F238E27FC236}">
                    <a16:creationId xmlns:a16="http://schemas.microsoft.com/office/drawing/2014/main" id="{3D4EC5B7-71FC-450E-B4E5-44B476F8D96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pic>
            <p:nvPicPr>
              <p:cNvPr id="93" name="Picture 92">
                <a:extLst>
                  <a:ext uri="{FF2B5EF4-FFF2-40B4-BE49-F238E27FC236}">
                    <a16:creationId xmlns:a16="http://schemas.microsoft.com/office/drawing/2014/main" id="{80F2224C-7F05-41FF-8DA6-69D2307C181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501993">
                <a:off x="613900" y="4076024"/>
                <a:ext cx="2132894" cy="2468431"/>
              </a:xfrm>
              <a:prstGeom prst="rect">
                <a:avLst/>
              </a:prstGeom>
            </p:spPr>
          </p:pic>
        </p:grpSp>
        <p:pic>
          <p:nvPicPr>
            <p:cNvPr id="67" name="Picture 66">
              <a:extLst>
                <a:ext uri="{FF2B5EF4-FFF2-40B4-BE49-F238E27FC236}">
                  <a16:creationId xmlns:a16="http://schemas.microsoft.com/office/drawing/2014/main" id="{E9BF440F-4709-4B30-83F5-046F759586B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7951593" y="4220649"/>
              <a:ext cx="1664660" cy="1234623"/>
            </a:xfrm>
            <a:prstGeom prst="rect">
              <a:avLst/>
            </a:prstGeom>
          </p:spPr>
        </p:pic>
        <p:pic>
          <p:nvPicPr>
            <p:cNvPr id="68" name="Picture 67">
              <a:extLst>
                <a:ext uri="{FF2B5EF4-FFF2-40B4-BE49-F238E27FC236}">
                  <a16:creationId xmlns:a16="http://schemas.microsoft.com/office/drawing/2014/main" id="{DBDBAD40-655A-4E02-8405-5C08F35CFFF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2073558" y="4959204"/>
              <a:ext cx="1664660" cy="1234623"/>
            </a:xfrm>
            <a:prstGeom prst="rect">
              <a:avLst/>
            </a:prstGeom>
          </p:spPr>
        </p:pic>
        <p:grpSp>
          <p:nvGrpSpPr>
            <p:cNvPr id="70" name="Group 69">
              <a:extLst>
                <a:ext uri="{FF2B5EF4-FFF2-40B4-BE49-F238E27FC236}">
                  <a16:creationId xmlns:a16="http://schemas.microsoft.com/office/drawing/2014/main" id="{5E002428-D5C5-41B7-B53B-80396FA6948D}"/>
                </a:ext>
              </a:extLst>
            </p:cNvPr>
            <p:cNvGrpSpPr/>
            <p:nvPr/>
          </p:nvGrpSpPr>
          <p:grpSpPr>
            <a:xfrm>
              <a:off x="1376598" y="4743099"/>
              <a:ext cx="12140835" cy="2500032"/>
              <a:chOff x="382287" y="4081809"/>
              <a:chExt cx="11047711" cy="2812721"/>
            </a:xfrm>
          </p:grpSpPr>
          <p:pic>
            <p:nvPicPr>
              <p:cNvPr id="71" name="Picture 70">
                <a:extLst>
                  <a:ext uri="{FF2B5EF4-FFF2-40B4-BE49-F238E27FC236}">
                    <a16:creationId xmlns:a16="http://schemas.microsoft.com/office/drawing/2014/main" id="{CC74C045-E872-42B1-8918-6065E701638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72" name="Picture 71">
                <a:extLst>
                  <a:ext uri="{FF2B5EF4-FFF2-40B4-BE49-F238E27FC236}">
                    <a16:creationId xmlns:a16="http://schemas.microsoft.com/office/drawing/2014/main" id="{F17C7989-00AA-474D-9635-602F7BF33EC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73" name="Picture 72">
                <a:extLst>
                  <a:ext uri="{FF2B5EF4-FFF2-40B4-BE49-F238E27FC236}">
                    <a16:creationId xmlns:a16="http://schemas.microsoft.com/office/drawing/2014/main" id="{B94448D6-A18E-47B4-91F8-525D533C919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74" name="Picture 73">
                <a:extLst>
                  <a:ext uri="{FF2B5EF4-FFF2-40B4-BE49-F238E27FC236}">
                    <a16:creationId xmlns:a16="http://schemas.microsoft.com/office/drawing/2014/main" id="{644544DA-49FD-46F7-9B22-AD4D99F79E7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75" name="Picture 74">
                <a:extLst>
                  <a:ext uri="{FF2B5EF4-FFF2-40B4-BE49-F238E27FC236}">
                    <a16:creationId xmlns:a16="http://schemas.microsoft.com/office/drawing/2014/main" id="{F8F71EDE-0B0B-4408-95E0-89C728404AB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76" name="Picture 75">
                <a:extLst>
                  <a:ext uri="{FF2B5EF4-FFF2-40B4-BE49-F238E27FC236}">
                    <a16:creationId xmlns:a16="http://schemas.microsoft.com/office/drawing/2014/main" id="{20B2C77E-990E-43DA-BE4A-FDDEC9E657B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77" name="Picture 76">
                <a:extLst>
                  <a:ext uri="{FF2B5EF4-FFF2-40B4-BE49-F238E27FC236}">
                    <a16:creationId xmlns:a16="http://schemas.microsoft.com/office/drawing/2014/main" id="{3D586B68-4C56-4942-8513-8C27F3CF3E5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grpSp>
      <p:grpSp>
        <p:nvGrpSpPr>
          <p:cNvPr id="32" name="Group 31">
            <a:extLst>
              <a:ext uri="{FF2B5EF4-FFF2-40B4-BE49-F238E27FC236}">
                <a16:creationId xmlns:a16="http://schemas.microsoft.com/office/drawing/2014/main" id="{C46930C8-FC8F-42D5-8E2D-6506FCCB0FDD}"/>
              </a:ext>
            </a:extLst>
          </p:cNvPr>
          <p:cNvGrpSpPr/>
          <p:nvPr/>
        </p:nvGrpSpPr>
        <p:grpSpPr>
          <a:xfrm>
            <a:off x="-392506" y="4321053"/>
            <a:ext cx="12876944" cy="2672906"/>
            <a:chOff x="-186596" y="4491430"/>
            <a:chExt cx="12880920" cy="2672905"/>
          </a:xfrm>
        </p:grpSpPr>
        <p:pic>
          <p:nvPicPr>
            <p:cNvPr id="58" name="Picture 57">
              <a:extLst>
                <a:ext uri="{FF2B5EF4-FFF2-40B4-BE49-F238E27FC236}">
                  <a16:creationId xmlns:a16="http://schemas.microsoft.com/office/drawing/2014/main" id="{031C4B3B-D15B-47A0-828D-679EB05E28BD}"/>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59" name="Picture 58">
              <a:extLst>
                <a:ext uri="{FF2B5EF4-FFF2-40B4-BE49-F238E27FC236}">
                  <a16:creationId xmlns:a16="http://schemas.microsoft.com/office/drawing/2014/main" id="{D2AC6C75-19BF-4FCD-A9A6-314C1BF38A8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60" name="Picture 59">
              <a:extLst>
                <a:ext uri="{FF2B5EF4-FFF2-40B4-BE49-F238E27FC236}">
                  <a16:creationId xmlns:a16="http://schemas.microsoft.com/office/drawing/2014/main" id="{D31B72FC-0A83-4067-A5AD-85907AEA5118}"/>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pic>
          <p:nvPicPr>
            <p:cNvPr id="61" name="Picture 60">
              <a:extLst>
                <a:ext uri="{FF2B5EF4-FFF2-40B4-BE49-F238E27FC236}">
                  <a16:creationId xmlns:a16="http://schemas.microsoft.com/office/drawing/2014/main" id="{E9444EBF-E269-408B-AC31-3A375AEB8ECA}"/>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62" name="Picture 61">
              <a:extLst>
                <a:ext uri="{FF2B5EF4-FFF2-40B4-BE49-F238E27FC236}">
                  <a16:creationId xmlns:a16="http://schemas.microsoft.com/office/drawing/2014/main" id="{A47806BF-3B3E-4D4B-B201-D1ACDCC814C8}"/>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86596" y="4703924"/>
              <a:ext cx="2690819" cy="2431481"/>
            </a:xfrm>
            <a:prstGeom prst="rect">
              <a:avLst/>
            </a:prstGeom>
          </p:spPr>
        </p:pic>
        <p:pic>
          <p:nvPicPr>
            <p:cNvPr id="63" name="Picture 62">
              <a:extLst>
                <a:ext uri="{FF2B5EF4-FFF2-40B4-BE49-F238E27FC236}">
                  <a16:creationId xmlns:a16="http://schemas.microsoft.com/office/drawing/2014/main" id="{3E016FBD-1E06-4668-9A62-E836AE012D97}"/>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64" name="Picture 63">
              <a:extLst>
                <a:ext uri="{FF2B5EF4-FFF2-40B4-BE49-F238E27FC236}">
                  <a16:creationId xmlns:a16="http://schemas.microsoft.com/office/drawing/2014/main" id="{FD09EBD2-96E1-42C6-ACB0-10E2237E8B90}"/>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0003505" y="4494495"/>
              <a:ext cx="2690819" cy="2431481"/>
            </a:xfrm>
            <a:prstGeom prst="rect">
              <a:avLst/>
            </a:prstGeom>
          </p:spPr>
        </p:pic>
      </p:grpSp>
      <p:pic>
        <p:nvPicPr>
          <p:cNvPr id="57" name="Picture 5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447193" y="4413769"/>
            <a:ext cx="1188392" cy="1188392"/>
          </a:xfrm>
          <a:prstGeom prst="rect">
            <a:avLst/>
          </a:prstGeom>
        </p:spPr>
      </p:pic>
      <p:pic>
        <p:nvPicPr>
          <p:cNvPr id="52" name="Picture 51"/>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669908" y="1493772"/>
            <a:ext cx="495147" cy="438015"/>
          </a:xfrm>
          <a:prstGeom prst="rect">
            <a:avLst/>
          </a:prstGeom>
        </p:spPr>
      </p:pic>
      <p:pic>
        <p:nvPicPr>
          <p:cNvPr id="53" name="Picture 5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93543" y="1928004"/>
            <a:ext cx="495147" cy="438015"/>
          </a:xfrm>
          <a:prstGeom prst="rect">
            <a:avLst/>
          </a:prstGeom>
        </p:spPr>
      </p:pic>
      <p:pic>
        <p:nvPicPr>
          <p:cNvPr id="54" name="Picture 53"/>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93543" y="734670"/>
            <a:ext cx="495147" cy="438015"/>
          </a:xfrm>
          <a:prstGeom prst="rect">
            <a:avLst/>
          </a:prstGeom>
        </p:spPr>
      </p:pic>
      <p:pic>
        <p:nvPicPr>
          <p:cNvPr id="56" name="Picture 5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78242" y="2332308"/>
            <a:ext cx="682188" cy="663086"/>
          </a:xfrm>
          <a:prstGeom prst="rect">
            <a:avLst/>
          </a:prstGeom>
        </p:spPr>
      </p:pic>
      <p:pic>
        <p:nvPicPr>
          <p:cNvPr id="34" name="Picture 33"/>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763782" y="1048681"/>
            <a:ext cx="1538368" cy="1538368"/>
          </a:xfrm>
          <a:prstGeom prst="rect">
            <a:avLst/>
          </a:prstGeom>
        </p:spPr>
      </p:pic>
      <p:pic>
        <p:nvPicPr>
          <p:cNvPr id="24" name="Picture 23"/>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148905" y="2361351"/>
            <a:ext cx="1516383" cy="1516383"/>
          </a:xfrm>
          <a:prstGeom prst="rect">
            <a:avLst/>
          </a:prstGeom>
        </p:spPr>
      </p:pic>
      <p:pic>
        <p:nvPicPr>
          <p:cNvPr id="2" name="Yankee Doodl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4557840" y="2587049"/>
            <a:ext cx="609412" cy="609412"/>
          </a:xfrm>
          <a:prstGeom prst="rect">
            <a:avLst/>
          </a:prstGeom>
        </p:spPr>
      </p:pic>
      <p:pic>
        <p:nvPicPr>
          <p:cNvPr id="31" name="Picture 30"/>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798234" y="880065"/>
            <a:ext cx="682188" cy="638527"/>
          </a:xfrm>
          <a:prstGeom prst="rect">
            <a:avLst/>
          </a:prstGeom>
        </p:spPr>
      </p:pic>
      <p:grpSp>
        <p:nvGrpSpPr>
          <p:cNvPr id="85" name="Group 84">
            <a:extLst>
              <a:ext uri="{FF2B5EF4-FFF2-40B4-BE49-F238E27FC236}">
                <a16:creationId xmlns:a16="http://schemas.microsoft.com/office/drawing/2014/main" id="{219055E6-6DCB-48BD-9788-2C1917ABEFDF}"/>
              </a:ext>
            </a:extLst>
          </p:cNvPr>
          <p:cNvGrpSpPr/>
          <p:nvPr/>
        </p:nvGrpSpPr>
        <p:grpSpPr>
          <a:xfrm>
            <a:off x="294641" y="4185094"/>
            <a:ext cx="12876944" cy="2672906"/>
            <a:chOff x="-186596" y="4491430"/>
            <a:chExt cx="12880920" cy="2672905"/>
          </a:xfrm>
        </p:grpSpPr>
        <p:pic>
          <p:nvPicPr>
            <p:cNvPr id="86" name="Picture 85">
              <a:extLst>
                <a:ext uri="{FF2B5EF4-FFF2-40B4-BE49-F238E27FC236}">
                  <a16:creationId xmlns:a16="http://schemas.microsoft.com/office/drawing/2014/main" id="{89159879-E5CA-448D-938F-8C02CDCCCB6D}"/>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87" name="Picture 86">
              <a:extLst>
                <a:ext uri="{FF2B5EF4-FFF2-40B4-BE49-F238E27FC236}">
                  <a16:creationId xmlns:a16="http://schemas.microsoft.com/office/drawing/2014/main" id="{B4881D10-70E8-435D-9B4E-06A4AC4A5A75}"/>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88" name="Picture 87">
              <a:extLst>
                <a:ext uri="{FF2B5EF4-FFF2-40B4-BE49-F238E27FC236}">
                  <a16:creationId xmlns:a16="http://schemas.microsoft.com/office/drawing/2014/main" id="{51C92C86-6E8A-43A3-8671-75507B7BCC3F}"/>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pic>
          <p:nvPicPr>
            <p:cNvPr id="89" name="Picture 88">
              <a:extLst>
                <a:ext uri="{FF2B5EF4-FFF2-40B4-BE49-F238E27FC236}">
                  <a16:creationId xmlns:a16="http://schemas.microsoft.com/office/drawing/2014/main" id="{F3B6FCC7-BB07-48E1-84A1-C514EE951DCE}"/>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90" name="Picture 89">
              <a:extLst>
                <a:ext uri="{FF2B5EF4-FFF2-40B4-BE49-F238E27FC236}">
                  <a16:creationId xmlns:a16="http://schemas.microsoft.com/office/drawing/2014/main" id="{1BD8B88F-4D65-46B0-ACEB-6328288B8B63}"/>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86596" y="4703924"/>
              <a:ext cx="2690819" cy="2431481"/>
            </a:xfrm>
            <a:prstGeom prst="rect">
              <a:avLst/>
            </a:prstGeom>
          </p:spPr>
        </p:pic>
        <p:pic>
          <p:nvPicPr>
            <p:cNvPr id="91" name="Picture 90">
              <a:extLst>
                <a:ext uri="{FF2B5EF4-FFF2-40B4-BE49-F238E27FC236}">
                  <a16:creationId xmlns:a16="http://schemas.microsoft.com/office/drawing/2014/main" id="{6416FA76-E637-4BEC-A5B1-19A099F6E4BD}"/>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92" name="Picture 91">
              <a:extLst>
                <a:ext uri="{FF2B5EF4-FFF2-40B4-BE49-F238E27FC236}">
                  <a16:creationId xmlns:a16="http://schemas.microsoft.com/office/drawing/2014/main" id="{97A81261-55CF-4EA2-80DC-9E4BB966A1A5}"/>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0003505" y="4494495"/>
              <a:ext cx="2690819" cy="2431481"/>
            </a:xfrm>
            <a:prstGeom prst="rect">
              <a:avLst/>
            </a:prstGeom>
          </p:spPr>
        </p:pic>
      </p:grpSp>
      <p:grpSp>
        <p:nvGrpSpPr>
          <p:cNvPr id="94" name="Group 93">
            <a:extLst>
              <a:ext uri="{FF2B5EF4-FFF2-40B4-BE49-F238E27FC236}">
                <a16:creationId xmlns:a16="http://schemas.microsoft.com/office/drawing/2014/main" id="{E16FE885-1790-478E-B8AA-68A80CD99B3C}"/>
              </a:ext>
            </a:extLst>
          </p:cNvPr>
          <p:cNvGrpSpPr/>
          <p:nvPr/>
        </p:nvGrpSpPr>
        <p:grpSpPr>
          <a:xfrm>
            <a:off x="-534001" y="4370831"/>
            <a:ext cx="12979121" cy="2737779"/>
            <a:chOff x="-186596" y="4426557"/>
            <a:chExt cx="12983128" cy="2737778"/>
          </a:xfrm>
        </p:grpSpPr>
        <p:pic>
          <p:nvPicPr>
            <p:cNvPr id="95" name="Picture 94">
              <a:extLst>
                <a:ext uri="{FF2B5EF4-FFF2-40B4-BE49-F238E27FC236}">
                  <a16:creationId xmlns:a16="http://schemas.microsoft.com/office/drawing/2014/main" id="{F6F16523-EA0A-4E39-A154-BDB70E601FF5}"/>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96" name="Picture 95">
              <a:extLst>
                <a:ext uri="{FF2B5EF4-FFF2-40B4-BE49-F238E27FC236}">
                  <a16:creationId xmlns:a16="http://schemas.microsoft.com/office/drawing/2014/main" id="{0439A302-DC3D-4232-820A-A2E9B0151982}"/>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97" name="Picture 96">
              <a:extLst>
                <a:ext uri="{FF2B5EF4-FFF2-40B4-BE49-F238E27FC236}">
                  <a16:creationId xmlns:a16="http://schemas.microsoft.com/office/drawing/2014/main" id="{52144E9C-1937-4315-89BB-9D5830AB70D5}"/>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pic>
          <p:nvPicPr>
            <p:cNvPr id="98" name="Picture 97">
              <a:extLst>
                <a:ext uri="{FF2B5EF4-FFF2-40B4-BE49-F238E27FC236}">
                  <a16:creationId xmlns:a16="http://schemas.microsoft.com/office/drawing/2014/main" id="{5D913484-ED92-45EB-8556-3AE8D8F0DDD7}"/>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99" name="Picture 98">
              <a:extLst>
                <a:ext uri="{FF2B5EF4-FFF2-40B4-BE49-F238E27FC236}">
                  <a16:creationId xmlns:a16="http://schemas.microsoft.com/office/drawing/2014/main" id="{B7BF71F3-967A-4211-86A7-5AA1B80FD764}"/>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86596" y="4703924"/>
              <a:ext cx="2690819" cy="2431481"/>
            </a:xfrm>
            <a:prstGeom prst="rect">
              <a:avLst/>
            </a:prstGeom>
          </p:spPr>
        </p:pic>
        <p:pic>
          <p:nvPicPr>
            <p:cNvPr id="100" name="Picture 99">
              <a:extLst>
                <a:ext uri="{FF2B5EF4-FFF2-40B4-BE49-F238E27FC236}">
                  <a16:creationId xmlns:a16="http://schemas.microsoft.com/office/drawing/2014/main" id="{F0B17F29-ADBD-455A-B2C4-98FC1B600E14}"/>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101" name="Picture 100">
              <a:extLst>
                <a:ext uri="{FF2B5EF4-FFF2-40B4-BE49-F238E27FC236}">
                  <a16:creationId xmlns:a16="http://schemas.microsoft.com/office/drawing/2014/main" id="{2F50C646-E5B1-4AAD-A720-EA17E2C8C6D4}"/>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0105713" y="4426557"/>
              <a:ext cx="2690819" cy="2431481"/>
            </a:xfrm>
            <a:prstGeom prst="rect">
              <a:avLst/>
            </a:prstGeom>
          </p:spPr>
        </p:pic>
      </p:grpSp>
      <p:sp>
        <p:nvSpPr>
          <p:cNvPr id="30" name="Rectangle 29"/>
          <p:cNvSpPr/>
          <p:nvPr/>
        </p:nvSpPr>
        <p:spPr>
          <a:xfrm>
            <a:off x="140182" y="4262822"/>
            <a:ext cx="5784637" cy="1833891"/>
          </a:xfrm>
          <a:prstGeom prst="rect">
            <a:avLst/>
          </a:prstGeom>
          <a:solidFill>
            <a:srgbClr val="FFD5FF"/>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03"/>
            <a:r>
              <a:rPr lang="en-US" sz="3732" dirty="0" err="1">
                <a:solidFill>
                  <a:srgbClr val="002060"/>
                </a:solidFill>
                <a:latin typeface="Calibri" panose="020F0502020204030204"/>
              </a:rPr>
              <a:t>Em</a:t>
            </a:r>
            <a:r>
              <a:rPr lang="en-US" sz="3732" dirty="0">
                <a:solidFill>
                  <a:srgbClr val="002060"/>
                </a:solidFill>
                <a:latin typeface="Calibri" panose="020F0502020204030204"/>
              </a:rPr>
              <a:t> </a:t>
            </a:r>
            <a:r>
              <a:rPr lang="en-US" sz="3732" dirty="0" err="1">
                <a:solidFill>
                  <a:srgbClr val="002060"/>
                </a:solidFill>
                <a:latin typeface="Calibri" panose="020F0502020204030204"/>
              </a:rPr>
              <a:t>đọc</a:t>
            </a:r>
            <a:r>
              <a:rPr lang="en-US" sz="3732" dirty="0">
                <a:solidFill>
                  <a:srgbClr val="002060"/>
                </a:solidFill>
                <a:latin typeface="Calibri" panose="020F0502020204030204"/>
              </a:rPr>
              <a:t> </a:t>
            </a:r>
            <a:r>
              <a:rPr lang="en-US" sz="3732" dirty="0" err="1">
                <a:solidFill>
                  <a:srgbClr val="002060"/>
                </a:solidFill>
                <a:latin typeface="Calibri" panose="020F0502020204030204"/>
              </a:rPr>
              <a:t>lại</a:t>
            </a:r>
            <a:r>
              <a:rPr lang="en-US" sz="3732" dirty="0">
                <a:solidFill>
                  <a:srgbClr val="002060"/>
                </a:solidFill>
                <a:latin typeface="Calibri" panose="020F0502020204030204"/>
              </a:rPr>
              <a:t> </a:t>
            </a:r>
            <a:r>
              <a:rPr lang="en-US" sz="3732" dirty="0" err="1">
                <a:solidFill>
                  <a:srgbClr val="002060"/>
                </a:solidFill>
                <a:latin typeface="Calibri" panose="020F0502020204030204"/>
              </a:rPr>
              <a:t>bài</a:t>
            </a:r>
            <a:r>
              <a:rPr lang="en-US" sz="3732" dirty="0">
                <a:solidFill>
                  <a:srgbClr val="002060"/>
                </a:solidFill>
                <a:latin typeface="Calibri" panose="020F0502020204030204"/>
              </a:rPr>
              <a:t> </a:t>
            </a:r>
            <a:r>
              <a:rPr lang="en-US" sz="3732" dirty="0" err="1">
                <a:solidFill>
                  <a:srgbClr val="002060"/>
                </a:solidFill>
                <a:latin typeface="Calibri" panose="020F0502020204030204"/>
              </a:rPr>
              <a:t>đọc</a:t>
            </a:r>
            <a:r>
              <a:rPr lang="en-US" sz="3732" dirty="0">
                <a:solidFill>
                  <a:srgbClr val="002060"/>
                </a:solidFill>
                <a:latin typeface="Calibri" panose="020F0502020204030204"/>
              </a:rPr>
              <a:t> “Tia </a:t>
            </a:r>
            <a:r>
              <a:rPr lang="en-US" sz="3732" dirty="0" err="1">
                <a:solidFill>
                  <a:srgbClr val="002060"/>
                </a:solidFill>
                <a:latin typeface="Calibri" panose="020F0502020204030204"/>
              </a:rPr>
              <a:t>nắng</a:t>
            </a:r>
            <a:r>
              <a:rPr lang="en-US" sz="3732" dirty="0">
                <a:solidFill>
                  <a:srgbClr val="002060"/>
                </a:solidFill>
                <a:latin typeface="Calibri" panose="020F0502020204030204"/>
              </a:rPr>
              <a:t> </a:t>
            </a:r>
            <a:r>
              <a:rPr lang="en-US" sz="3732" dirty="0" err="1">
                <a:solidFill>
                  <a:srgbClr val="002060"/>
                </a:solidFill>
                <a:latin typeface="Calibri" panose="020F0502020204030204"/>
              </a:rPr>
              <a:t>bé</a:t>
            </a:r>
            <a:r>
              <a:rPr lang="en-US" sz="3732" dirty="0">
                <a:solidFill>
                  <a:srgbClr val="002060"/>
                </a:solidFill>
                <a:latin typeface="Calibri" panose="020F0502020204030204"/>
              </a:rPr>
              <a:t> </a:t>
            </a:r>
            <a:r>
              <a:rPr lang="en-US" sz="3732" dirty="0" err="1">
                <a:solidFill>
                  <a:srgbClr val="002060"/>
                </a:solidFill>
                <a:latin typeface="Calibri" panose="020F0502020204030204"/>
              </a:rPr>
              <a:t>nhỏ</a:t>
            </a:r>
            <a:r>
              <a:rPr lang="en-US" sz="3732" dirty="0">
                <a:solidFill>
                  <a:srgbClr val="002060"/>
                </a:solidFill>
                <a:latin typeface="Calibri" panose="020F0502020204030204"/>
              </a:rPr>
              <a:t>"</a:t>
            </a:r>
          </a:p>
        </p:txBody>
      </p:sp>
      <p:sp>
        <p:nvSpPr>
          <p:cNvPr id="33" name="Rectangle 32"/>
          <p:cNvSpPr/>
          <p:nvPr/>
        </p:nvSpPr>
        <p:spPr>
          <a:xfrm>
            <a:off x="121919" y="4283818"/>
            <a:ext cx="5784637" cy="1833891"/>
          </a:xfrm>
          <a:prstGeom prst="rect">
            <a:avLst/>
          </a:prstGeom>
          <a:solidFill>
            <a:srgbClr val="FFD5FF"/>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03"/>
            <a:r>
              <a:rPr lang="en-US" sz="3732" dirty="0" err="1">
                <a:solidFill>
                  <a:srgbClr val="002060"/>
                </a:solidFill>
                <a:latin typeface="Calibri" panose="020F0502020204030204"/>
              </a:rPr>
              <a:t>Em</a:t>
            </a:r>
            <a:r>
              <a:rPr lang="en-US" sz="3732" dirty="0">
                <a:solidFill>
                  <a:srgbClr val="002060"/>
                </a:solidFill>
                <a:latin typeface="Calibri" panose="020F0502020204030204"/>
              </a:rPr>
              <a:t> </a:t>
            </a:r>
            <a:r>
              <a:rPr lang="en-US" sz="3732" dirty="0" err="1">
                <a:solidFill>
                  <a:srgbClr val="002060"/>
                </a:solidFill>
                <a:latin typeface="Calibri" panose="020F0502020204030204"/>
              </a:rPr>
              <a:t>nêu</a:t>
            </a:r>
            <a:r>
              <a:rPr lang="en-US" sz="3732" dirty="0">
                <a:solidFill>
                  <a:srgbClr val="002060"/>
                </a:solidFill>
                <a:latin typeface="Calibri" panose="020F0502020204030204"/>
              </a:rPr>
              <a:t> </a:t>
            </a:r>
            <a:r>
              <a:rPr lang="en-US" sz="3732" dirty="0" err="1">
                <a:solidFill>
                  <a:srgbClr val="002060"/>
                </a:solidFill>
                <a:latin typeface="Calibri" panose="020F0502020204030204"/>
              </a:rPr>
              <a:t>nội</a:t>
            </a:r>
            <a:r>
              <a:rPr lang="en-US" sz="3732" dirty="0">
                <a:solidFill>
                  <a:srgbClr val="002060"/>
                </a:solidFill>
                <a:latin typeface="Calibri" panose="020F0502020204030204"/>
              </a:rPr>
              <a:t> dung </a:t>
            </a:r>
            <a:r>
              <a:rPr lang="en-US" sz="3732" dirty="0" err="1">
                <a:solidFill>
                  <a:srgbClr val="002060"/>
                </a:solidFill>
                <a:latin typeface="Calibri" panose="020F0502020204030204"/>
              </a:rPr>
              <a:t>bài</a:t>
            </a:r>
            <a:r>
              <a:rPr lang="en-US" sz="3732" dirty="0">
                <a:solidFill>
                  <a:srgbClr val="002060"/>
                </a:solidFill>
                <a:latin typeface="Calibri" panose="020F0502020204030204"/>
              </a:rPr>
              <a:t> </a:t>
            </a:r>
            <a:r>
              <a:rPr lang="en-US" sz="3732" dirty="0" err="1">
                <a:solidFill>
                  <a:srgbClr val="002060"/>
                </a:solidFill>
                <a:latin typeface="Calibri" panose="020F0502020204030204"/>
              </a:rPr>
              <a:t>đọc“Tia</a:t>
            </a:r>
            <a:r>
              <a:rPr lang="en-US" sz="3732" dirty="0">
                <a:solidFill>
                  <a:srgbClr val="002060"/>
                </a:solidFill>
                <a:latin typeface="Calibri" panose="020F0502020204030204"/>
              </a:rPr>
              <a:t> </a:t>
            </a:r>
            <a:r>
              <a:rPr lang="en-US" sz="3732" dirty="0" err="1">
                <a:solidFill>
                  <a:srgbClr val="002060"/>
                </a:solidFill>
                <a:latin typeface="Calibri" panose="020F0502020204030204"/>
              </a:rPr>
              <a:t>nắng</a:t>
            </a:r>
            <a:r>
              <a:rPr lang="en-US" sz="3732" dirty="0">
                <a:solidFill>
                  <a:srgbClr val="002060"/>
                </a:solidFill>
                <a:latin typeface="Calibri" panose="020F0502020204030204"/>
              </a:rPr>
              <a:t> </a:t>
            </a:r>
            <a:r>
              <a:rPr lang="en-US" sz="3732" dirty="0" err="1">
                <a:solidFill>
                  <a:srgbClr val="002060"/>
                </a:solidFill>
                <a:latin typeface="Calibri" panose="020F0502020204030204"/>
              </a:rPr>
              <a:t>bé</a:t>
            </a:r>
            <a:r>
              <a:rPr lang="en-US" sz="3732" dirty="0">
                <a:solidFill>
                  <a:srgbClr val="002060"/>
                </a:solidFill>
                <a:latin typeface="Calibri" panose="020F0502020204030204"/>
              </a:rPr>
              <a:t> </a:t>
            </a:r>
            <a:r>
              <a:rPr lang="en-US" sz="3732" dirty="0" err="1">
                <a:solidFill>
                  <a:srgbClr val="002060"/>
                </a:solidFill>
                <a:latin typeface="Calibri" panose="020F0502020204030204"/>
              </a:rPr>
              <a:t>nhỏ</a:t>
            </a:r>
            <a:r>
              <a:rPr lang="en-US" sz="3732" dirty="0">
                <a:solidFill>
                  <a:srgbClr val="002060"/>
                </a:solidFill>
                <a:latin typeface="Calibri" panose="020F0502020204030204"/>
              </a:rPr>
              <a:t>"</a:t>
            </a:r>
          </a:p>
        </p:txBody>
      </p:sp>
      <p:pic>
        <p:nvPicPr>
          <p:cNvPr id="5" name="Picture 4">
            <a:extLst>
              <a:ext uri="{FF2B5EF4-FFF2-40B4-BE49-F238E27FC236}">
                <a16:creationId xmlns:a16="http://schemas.microsoft.com/office/drawing/2014/main" id="{4DB4A4AB-0A3F-4AA4-AB7F-58709F716CEA}"/>
              </a:ext>
            </a:extLst>
          </p:cNvPr>
          <p:cNvPicPr>
            <a:picLocks noChangeAspect="1"/>
          </p:cNvPicPr>
          <p:nvPr/>
        </p:nvPicPr>
        <p:blipFill>
          <a:blip r:embed="rId19"/>
          <a:stretch>
            <a:fillRect/>
          </a:stretch>
        </p:blipFill>
        <p:spPr>
          <a:xfrm>
            <a:off x="-730233" y="363965"/>
            <a:ext cx="5834389" cy="2398352"/>
          </a:xfrm>
          <a:prstGeom prst="rect">
            <a:avLst/>
          </a:prstGeom>
        </p:spPr>
      </p:pic>
    </p:spTree>
    <p:extLst>
      <p:ext uri="{BB962C8B-B14F-4D97-AF65-F5344CB8AC3E}">
        <p14:creationId xmlns:p14="http://schemas.microsoft.com/office/powerpoint/2010/main" val="242140740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24"/>
                                        </p:tgtEl>
                                        <p:attrNameLst>
                                          <p:attrName>r</p:attrName>
                                        </p:attrNameLst>
                                      </p:cBhvr>
                                    </p:animRot>
                                    <p:animRot by="-240000">
                                      <p:cBhvr>
                                        <p:cTn id="7" dur="200" fill="hold">
                                          <p:stCondLst>
                                            <p:cond delay="200"/>
                                          </p:stCondLst>
                                        </p:cTn>
                                        <p:tgtEl>
                                          <p:spTgt spid="24"/>
                                        </p:tgtEl>
                                        <p:attrNameLst>
                                          <p:attrName>r</p:attrName>
                                        </p:attrNameLst>
                                      </p:cBhvr>
                                    </p:animRot>
                                    <p:animRot by="240000">
                                      <p:cBhvr>
                                        <p:cTn id="8" dur="200" fill="hold">
                                          <p:stCondLst>
                                            <p:cond delay="400"/>
                                          </p:stCondLst>
                                        </p:cTn>
                                        <p:tgtEl>
                                          <p:spTgt spid="24"/>
                                        </p:tgtEl>
                                        <p:attrNameLst>
                                          <p:attrName>r</p:attrName>
                                        </p:attrNameLst>
                                      </p:cBhvr>
                                    </p:animRot>
                                    <p:animRot by="-240000">
                                      <p:cBhvr>
                                        <p:cTn id="9" dur="200" fill="hold">
                                          <p:stCondLst>
                                            <p:cond delay="600"/>
                                          </p:stCondLst>
                                        </p:cTn>
                                        <p:tgtEl>
                                          <p:spTgt spid="24"/>
                                        </p:tgtEl>
                                        <p:attrNameLst>
                                          <p:attrName>r</p:attrName>
                                        </p:attrNameLst>
                                      </p:cBhvr>
                                    </p:animRot>
                                    <p:animRot by="120000">
                                      <p:cBhvr>
                                        <p:cTn id="10" dur="200" fill="hold">
                                          <p:stCondLst>
                                            <p:cond delay="800"/>
                                          </p:stCondLst>
                                        </p:cTn>
                                        <p:tgtEl>
                                          <p:spTgt spid="24"/>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par>
                                <p:cTn id="17" presetID="1" presetClass="mediacall" presetSubtype="0" fill="hold" nodeType="withEffect">
                                  <p:stCondLst>
                                    <p:cond delay="0"/>
                                  </p:stCondLst>
                                  <p:childTnLst>
                                    <p:cmd type="call" cmd="playFrom(0.0)">
                                      <p:cBhvr>
                                        <p:cTn id="18" dur="21083" fill="hold"/>
                                        <p:tgtEl>
                                          <p:spTgt spid="2"/>
                                        </p:tgtEl>
                                      </p:cBhvr>
                                    </p:cmd>
                                  </p:childTnLst>
                                </p:cTn>
                              </p:par>
                              <p:par>
                                <p:cTn id="19" presetID="0" presetClass="path" presetSubtype="0" accel="50000" decel="50000" fill="hold" nodeType="withEffect">
                                  <p:stCondLst>
                                    <p:cond delay="0"/>
                                  </p:stCondLst>
                                  <p:childTnLst>
                                    <p:animMotion origin="layout" path="M -6.93889E-18 3.7037E-7 C 0.02396 0.02037 0.05781 0.01343 0.07109 0.06111 C 0.10599 0.10208 0.13867 0.10856 0.17956 0.04954 C 0.20807 0.01944 0.21875 -0.04884 0.26536 -0.04097 C 0.30742 -0.02847 0.2763 0.06204 0.32122 0.09768 C 0.3375 0.14583 0.31211 0.2081 0.34492 0.26366 C 0.37917 0.25162 0.39154 0.1794 0.39505 0.09977 C 0.40742 0.04583 0.43997 0.06204 0.44284 0.00833 C 0.44674 -0.05139 0.48255 -0.05648 0.47956 -0.12245 C 0.52799 -0.16042 0.54974 -0.11782 0.56901 -0.07732 C 0.5776 -0.0287 0.60182 -0.07107 0.61302 -0.05 C 0.62214 -0.03542 0.60378 0.02315 0.62122 0.0294 C 0.64818 0.00764 0.65117 -0.03125 0.65703 -0.07431 C 0.66966 -0.09259 0.67617 -0.11921 0.69505 -0.12917 C 0.72279 -0.14051 0.74701 -0.1287 0.76419 -0.09977 C 0.79609 -0.07014 0.76745 -0.01505 0.79284 0.02685 C 0.81406 0.0588 0.82708 0.04421 0.83919 0.01782 C 0.84896 -0.01088 0.84102 -0.04861 0.85456 -0.07708 C 0.86016 -0.08588 0.90026 -0.05023 0.90599 -0.05903 " pathEditMode="relative" rAng="0" ptsTypes="AAAAAAAAAAAAAAAAAAA">
                                      <p:cBhvr>
                                        <p:cTn id="20" dur="21000" fill="hold"/>
                                        <p:tgtEl>
                                          <p:spTgt spid="31"/>
                                        </p:tgtEl>
                                        <p:attrNameLst>
                                          <p:attrName>ppt_x</p:attrName>
                                          <p:attrName>ppt_y</p:attrName>
                                        </p:attrNameLst>
                                      </p:cBhvr>
                                      <p:rCtr x="45299" y="6319"/>
                                    </p:animMotion>
                                  </p:childTnLst>
                                </p:cTn>
                              </p:par>
                              <p:par>
                                <p:cTn id="21" presetID="0" presetClass="path" presetSubtype="0" accel="50000" decel="50000" fill="hold" nodeType="withEffect">
                                  <p:stCondLst>
                                    <p:cond delay="0"/>
                                  </p:stCondLst>
                                  <p:childTnLst>
                                    <p:animMotion origin="layout" path="M 4.58333E-6 -0.0007 C 4.58333E-6 0.05 -0.00652 0.0537 0.01783 0.11226 C 0.02617 0.14513 0.04049 0.19421 0.0552 0.19606 C 0.06966 0.19791 0.09882 0.18217 0.10494 0.12338 C 0.10703 0.10301 0.08424 0.08356 0.11145 0.06226 C 0.13359 0.06111 0.13033 0.10856 0.17031 0.1081 C 0.1832 0.09351 0.20599 0.11689 0.20898 0.06458 C 0.17851 0.01851 0.1996 -0.00162 0.18802 -0.03149 C 0.18606 -0.06389 0.14101 -0.0676 0.16705 -0.12223 C 0.18554 -0.17061 0.22382 -0.05903 0.26471 -0.09537 C 0.27395 -0.1338 0.21614 -0.16366 0.22864 -0.22686 C 0.23489 -0.25024 0.25 -0.24237 0.25937 -0.23982 " pathEditMode="relative" rAng="0" ptsTypes="AAAAAAAAAAAA">
                                      <p:cBhvr>
                                        <p:cTn id="22" dur="15000" fill="hold"/>
                                        <p:tgtEl>
                                          <p:spTgt spid="56"/>
                                        </p:tgtEl>
                                        <p:attrNameLst>
                                          <p:attrName>ppt_x</p:attrName>
                                          <p:attrName>ppt_y</p:attrName>
                                        </p:attrNameLst>
                                      </p:cBhvr>
                                      <p:rCtr x="13242" y="-2292"/>
                                    </p:animMotion>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5"/>
                                        </p:tgtEl>
                                        <p:attrNameLst>
                                          <p:attrName>r</p:attrName>
                                        </p:attrNameLst>
                                      </p:cBhvr>
                                    </p:animRot>
                                    <p:animRot by="-240000">
                                      <p:cBhvr>
                                        <p:cTn id="25" dur="200" fill="hold">
                                          <p:stCondLst>
                                            <p:cond delay="200"/>
                                          </p:stCondLst>
                                        </p:cTn>
                                        <p:tgtEl>
                                          <p:spTgt spid="5"/>
                                        </p:tgtEl>
                                        <p:attrNameLst>
                                          <p:attrName>r</p:attrName>
                                        </p:attrNameLst>
                                      </p:cBhvr>
                                    </p:animRot>
                                    <p:animRot by="240000">
                                      <p:cBhvr>
                                        <p:cTn id="26" dur="200" fill="hold">
                                          <p:stCondLst>
                                            <p:cond delay="400"/>
                                          </p:stCondLst>
                                        </p:cTn>
                                        <p:tgtEl>
                                          <p:spTgt spid="5"/>
                                        </p:tgtEl>
                                        <p:attrNameLst>
                                          <p:attrName>r</p:attrName>
                                        </p:attrNameLst>
                                      </p:cBhvr>
                                    </p:animRot>
                                    <p:animRot by="-240000">
                                      <p:cBhvr>
                                        <p:cTn id="27" dur="200" fill="hold">
                                          <p:stCondLst>
                                            <p:cond delay="600"/>
                                          </p:stCondLst>
                                        </p:cTn>
                                        <p:tgtEl>
                                          <p:spTgt spid="5"/>
                                        </p:tgtEl>
                                        <p:attrNameLst>
                                          <p:attrName>r</p:attrName>
                                        </p:attrNameLst>
                                      </p:cBhvr>
                                    </p:animRot>
                                    <p:animRot by="120000">
                                      <p:cBhvr>
                                        <p:cTn id="28"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24"/>
                    </p:tgtEl>
                  </p:cond>
                </p:stCondLst>
                <p:endSync evt="end" delay="0">
                  <p:rtn val="all"/>
                </p:endSync>
                <p:childTnLst>
                  <p:par>
                    <p:cTn id="30" fill="hold">
                      <p:stCondLst>
                        <p:cond delay="0"/>
                      </p:stCondLst>
                      <p:childTnLst>
                        <p:par>
                          <p:cTn id="31" fill="hold">
                            <p:stCondLst>
                              <p:cond delay="0"/>
                            </p:stCondLst>
                            <p:childTnLst>
                              <p:par>
                                <p:cTn id="32" presetID="64" presetClass="path" presetSubtype="0" accel="50000" decel="50000" fill="hold" nodeType="clickEffect">
                                  <p:stCondLst>
                                    <p:cond delay="0"/>
                                  </p:stCondLst>
                                  <p:childTnLst>
                                    <p:animMotion origin="layout" path="M 1.94444E-6 2.09812E-6 L -0.63438 0.12126 " pathEditMode="relative" rAng="0" ptsTypes="AA">
                                      <p:cBhvr>
                                        <p:cTn id="33" dur="1750" fill="hold"/>
                                        <p:tgtEl>
                                          <p:spTgt spid="24"/>
                                        </p:tgtEl>
                                        <p:attrNameLst>
                                          <p:attrName>ppt_x</p:attrName>
                                          <p:attrName>ppt_y</p:attrName>
                                        </p:attrNameLst>
                                      </p:cBhvr>
                                      <p:rCtr x="-31719" y="6048"/>
                                    </p:animMotion>
                                  </p:childTnLst>
                                  <p:subTnLst>
                                    <p:audio>
                                      <p:cMediaNode>
                                        <p:cTn display="0" masterRel="sameClick">
                                          <p:stCondLst>
                                            <p:cond evt="begin" delay="0">
                                              <p:tn val="32"/>
                                            </p:cond>
                                          </p:stCondLst>
                                          <p:endCondLst>
                                            <p:cond evt="onStopAudio" delay="0">
                                              <p:tgtEl>
                                                <p:sldTgt/>
                                              </p:tgtEl>
                                            </p:cond>
                                          </p:endCondLst>
                                        </p:cTn>
                                        <p:tgtEl>
                                          <p:sndTgt r:embed="rId5" name="wind.wav"/>
                                        </p:tgtEl>
                                      </p:cMediaNode>
                                    </p:audio>
                                  </p:subTnLst>
                                </p:cTn>
                              </p:par>
                              <p:par>
                                <p:cTn id="34" presetID="8" presetClass="emph" presetSubtype="0" fill="hold" nodeType="withEffect">
                                  <p:stCondLst>
                                    <p:cond delay="0"/>
                                  </p:stCondLst>
                                  <p:childTnLst>
                                    <p:animRot by="21600000">
                                      <p:cBhvr>
                                        <p:cTn id="35" dur="1750" fill="hold"/>
                                        <p:tgtEl>
                                          <p:spTgt spid="24"/>
                                        </p:tgtEl>
                                        <p:attrNameLst>
                                          <p:attrName>r</p:attrName>
                                        </p:attrNameLst>
                                      </p:cBhvr>
                                    </p:animRot>
                                  </p:childTnLst>
                                </p:cTn>
                              </p:par>
                            </p:childTnLst>
                          </p:cTn>
                        </p:par>
                        <p:par>
                          <p:cTn id="36" fill="hold">
                            <p:stCondLst>
                              <p:cond delay="1750"/>
                            </p:stCondLst>
                            <p:childTnLst>
                              <p:par>
                                <p:cTn id="37" presetID="50" presetClass="entr" presetSubtype="0" decel="100000" fill="hold" grpId="0" nodeType="afterEffect">
                                  <p:stCondLst>
                                    <p:cond delay="0"/>
                                  </p:stCondLst>
                                  <p:childTnLst>
                                    <p:set>
                                      <p:cBhvr>
                                        <p:cTn id="38" dur="1" fill="hold">
                                          <p:stCondLst>
                                            <p:cond delay="0"/>
                                          </p:stCondLst>
                                        </p:cTn>
                                        <p:tgtEl>
                                          <p:spTgt spid="30"/>
                                        </p:tgtEl>
                                        <p:attrNameLst>
                                          <p:attrName>style.visibility</p:attrName>
                                        </p:attrNameLst>
                                      </p:cBhvr>
                                      <p:to>
                                        <p:strVal val="visible"/>
                                      </p:to>
                                    </p:set>
                                    <p:anim calcmode="lin" valueType="num">
                                      <p:cBhvr>
                                        <p:cTn id="39" dur="1000" fill="hold"/>
                                        <p:tgtEl>
                                          <p:spTgt spid="30"/>
                                        </p:tgtEl>
                                        <p:attrNameLst>
                                          <p:attrName>ppt_w</p:attrName>
                                        </p:attrNameLst>
                                      </p:cBhvr>
                                      <p:tavLst>
                                        <p:tav tm="0">
                                          <p:val>
                                            <p:strVal val="#ppt_w+.3"/>
                                          </p:val>
                                        </p:tav>
                                        <p:tav tm="100000">
                                          <p:val>
                                            <p:strVal val="#ppt_w"/>
                                          </p:val>
                                        </p:tav>
                                      </p:tavLst>
                                    </p:anim>
                                    <p:anim calcmode="lin" valueType="num">
                                      <p:cBhvr>
                                        <p:cTn id="40" dur="1000" fill="hold"/>
                                        <p:tgtEl>
                                          <p:spTgt spid="30"/>
                                        </p:tgtEl>
                                        <p:attrNameLst>
                                          <p:attrName>ppt_h</p:attrName>
                                        </p:attrNameLst>
                                      </p:cBhvr>
                                      <p:tavLst>
                                        <p:tav tm="0">
                                          <p:val>
                                            <p:strVal val="#ppt_h"/>
                                          </p:val>
                                        </p:tav>
                                        <p:tav tm="100000">
                                          <p:val>
                                            <p:strVal val="#ppt_h"/>
                                          </p:val>
                                        </p:tav>
                                      </p:tavLst>
                                    </p:anim>
                                    <p:animEffect transition="in" filter="fade">
                                      <p:cBhvr>
                                        <p:cTn id="41" dur="1000"/>
                                        <p:tgtEl>
                                          <p:spTgt spid="30"/>
                                        </p:tgtEl>
                                      </p:cBhvr>
                                    </p:animEffect>
                                  </p:childTnLst>
                                  <p:subTnLst>
                                    <p:audio>
                                      <p:cMediaNode>
                                        <p:cTn display="0" masterRel="sameClick">
                                          <p:stCondLst>
                                            <p:cond evt="begin" delay="0">
                                              <p:tn val="37"/>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4"/>
                  </p:tgtEl>
                </p:cond>
              </p:nextCondLst>
            </p:seq>
            <p:seq concurrent="1" nextAc="seek">
              <p:cTn id="42" restart="whenNotActive" fill="hold" evtFilter="cancelBubble" nodeType="interactiveSeq">
                <p:stCondLst>
                  <p:cond evt="onClick" delay="0">
                    <p:tgtEl>
                      <p:spTgt spid="30"/>
                    </p:tgtEl>
                  </p:cond>
                </p:stCondLst>
                <p:endSync evt="end" delay="0">
                  <p:rtn val="all"/>
                </p:endSync>
                <p:childTnLst>
                  <p:par>
                    <p:cTn id="43" fill="hold">
                      <p:stCondLst>
                        <p:cond delay="0"/>
                      </p:stCondLst>
                      <p:childTnLst>
                        <p:par>
                          <p:cTn id="44" fill="hold">
                            <p:stCondLst>
                              <p:cond delay="0"/>
                            </p:stCondLst>
                            <p:childTnLst>
                              <p:par>
                                <p:cTn id="45" presetID="10" presetClass="exit" presetSubtype="0" fill="hold" grpId="1" nodeType="clickEffect">
                                  <p:stCondLst>
                                    <p:cond delay="0"/>
                                  </p:stCondLst>
                                  <p:childTnLst>
                                    <p:animEffect transition="out" filter="fade">
                                      <p:cBhvr>
                                        <p:cTn id="46" dur="500"/>
                                        <p:tgtEl>
                                          <p:spTgt spid="30"/>
                                        </p:tgtEl>
                                      </p:cBhvr>
                                    </p:animEffect>
                                    <p:set>
                                      <p:cBhvr>
                                        <p:cTn id="47" dur="1" fill="hold">
                                          <p:stCondLst>
                                            <p:cond delay="499"/>
                                          </p:stCondLst>
                                        </p:cTn>
                                        <p:tgtEl>
                                          <p:spTgt spid="30"/>
                                        </p:tgtEl>
                                        <p:attrNameLst>
                                          <p:attrName>style.visibility</p:attrName>
                                        </p:attrNameLst>
                                      </p:cBhvr>
                                      <p:to>
                                        <p:strVal val="hidden"/>
                                      </p:to>
                                    </p:set>
                                  </p:childTnLst>
                                </p:cTn>
                              </p:par>
                              <p:par>
                                <p:cTn id="48" presetID="64" presetClass="path" presetSubtype="0" accel="50000" decel="50000" fill="hold" nodeType="withEffect">
                                  <p:stCondLst>
                                    <p:cond delay="0"/>
                                  </p:stCondLst>
                                  <p:childTnLst>
                                    <p:animMotion origin="layout" path="M -0.51285 0.03641 L -0.1882 -0.8593 " pathEditMode="relative" rAng="0" ptsTypes="AA">
                                      <p:cBhvr>
                                        <p:cTn id="49" dur="1750" fill="hold"/>
                                        <p:tgtEl>
                                          <p:spTgt spid="24"/>
                                        </p:tgtEl>
                                        <p:attrNameLst>
                                          <p:attrName>ppt_x</p:attrName>
                                          <p:attrName>ppt_y</p:attrName>
                                        </p:attrNameLst>
                                      </p:cBhvr>
                                      <p:rCtr x="16233" y="-44801"/>
                                    </p:animMotion>
                                  </p:childTnLst>
                                  <p:subTnLst>
                                    <p:audio>
                                      <p:cMediaNode>
                                        <p:cTn display="0" masterRel="sameClick">
                                          <p:stCondLst>
                                            <p:cond evt="begin" delay="0">
                                              <p:tn val="48"/>
                                            </p:cond>
                                          </p:stCondLst>
                                          <p:endCondLst>
                                            <p:cond evt="onStopAudio" delay="0">
                                              <p:tgtEl>
                                                <p:sldTgt/>
                                              </p:tgtEl>
                                            </p:cond>
                                          </p:endCondLst>
                                        </p:cTn>
                                        <p:tgtEl>
                                          <p:sndTgt r:embed="rId5" name="wind.wav"/>
                                        </p:tgtEl>
                                      </p:cMediaNode>
                                    </p:audio>
                                  </p:subTnLst>
                                </p:cTn>
                              </p:par>
                              <p:par>
                                <p:cTn id="50" presetID="6" presetClass="emph" presetSubtype="0" fill="hold" nodeType="withEffect">
                                  <p:stCondLst>
                                    <p:cond delay="0"/>
                                  </p:stCondLst>
                                  <p:childTnLst>
                                    <p:animScale>
                                      <p:cBhvr>
                                        <p:cTn id="51" dur="1750" fill="hold"/>
                                        <p:tgtEl>
                                          <p:spTgt spid="24"/>
                                        </p:tgtEl>
                                      </p:cBhvr>
                                      <p:by x="150000" y="150000"/>
                                    </p:animScale>
                                  </p:childTnLst>
                                </p:cTn>
                              </p:par>
                              <p:par>
                                <p:cTn id="52" presetID="8" presetClass="emph" presetSubtype="0" fill="hold" nodeType="withEffect">
                                  <p:stCondLst>
                                    <p:cond delay="0"/>
                                  </p:stCondLst>
                                  <p:childTnLst>
                                    <p:animRot by="21600000">
                                      <p:cBhvr>
                                        <p:cTn id="53" dur="1750" fill="hold"/>
                                        <p:tgtEl>
                                          <p:spTgt spid="24"/>
                                        </p:tgtEl>
                                        <p:attrNameLst>
                                          <p:attrName>r</p:attrName>
                                        </p:attrNameLst>
                                      </p:cBhvr>
                                    </p:animRot>
                                  </p:childTnLst>
                                </p:cTn>
                              </p:par>
                            </p:childTnLst>
                          </p:cTn>
                        </p:par>
                      </p:childTnLst>
                    </p:cTn>
                  </p:par>
                </p:childTnLst>
              </p:cTn>
              <p:nextCondLst>
                <p:cond evt="onClick" delay="0">
                  <p:tgtEl>
                    <p:spTgt spid="30"/>
                  </p:tgtEl>
                </p:cond>
              </p:nextCondLst>
            </p:seq>
            <p:seq concurrent="1" nextAc="seek">
              <p:cTn id="54" restart="whenNotActive" fill="hold" evtFilter="cancelBubble" nodeType="interactiveSeq">
                <p:stCondLst>
                  <p:cond evt="onClick" delay="0">
                    <p:tgtEl>
                      <p:spTgt spid="34"/>
                    </p:tgtEl>
                  </p:cond>
                </p:stCondLst>
                <p:endSync evt="end" delay="0">
                  <p:rtn val="all"/>
                </p:endSync>
                <p:childTnLst>
                  <p:par>
                    <p:cTn id="55" fill="hold">
                      <p:stCondLst>
                        <p:cond delay="0"/>
                      </p:stCondLst>
                      <p:childTnLst>
                        <p:par>
                          <p:cTn id="56" fill="hold">
                            <p:stCondLst>
                              <p:cond delay="0"/>
                            </p:stCondLst>
                            <p:childTnLst>
                              <p:par>
                                <p:cTn id="57" presetID="64" presetClass="path" presetSubtype="0" accel="50000" decel="50000" fill="hold" nodeType="clickEffect">
                                  <p:stCondLst>
                                    <p:cond delay="0"/>
                                  </p:stCondLst>
                                  <p:childTnLst>
                                    <p:animMotion origin="layout" path="M -3.88889E-6 -1.65381E-6 L -0.27708 0.29929 " pathEditMode="relative" rAng="0" ptsTypes="AA">
                                      <p:cBhvr>
                                        <p:cTn id="58" dur="1750" fill="hold"/>
                                        <p:tgtEl>
                                          <p:spTgt spid="34"/>
                                        </p:tgtEl>
                                        <p:attrNameLst>
                                          <p:attrName>ppt_x</p:attrName>
                                          <p:attrName>ppt_y</p:attrName>
                                        </p:attrNameLst>
                                      </p:cBhvr>
                                      <p:rCtr x="-13854" y="14965"/>
                                    </p:animMotion>
                                  </p:childTnLst>
                                  <p:subTnLst>
                                    <p:audio>
                                      <p:cMediaNode>
                                        <p:cTn display="0" masterRel="sameClick">
                                          <p:stCondLst>
                                            <p:cond evt="begin" delay="0">
                                              <p:tn val="57"/>
                                            </p:cond>
                                          </p:stCondLst>
                                          <p:endCondLst>
                                            <p:cond evt="onStopAudio" delay="0">
                                              <p:tgtEl>
                                                <p:sldTgt/>
                                              </p:tgtEl>
                                            </p:cond>
                                          </p:endCondLst>
                                        </p:cTn>
                                        <p:tgtEl>
                                          <p:sndTgt r:embed="rId5" name="wind.wav"/>
                                        </p:tgtEl>
                                      </p:cMediaNode>
                                    </p:audio>
                                  </p:subTnLst>
                                </p:cTn>
                              </p:par>
                              <p:par>
                                <p:cTn id="59" presetID="8" presetClass="emph" presetSubtype="0" fill="hold" nodeType="withEffect">
                                  <p:stCondLst>
                                    <p:cond delay="0"/>
                                  </p:stCondLst>
                                  <p:childTnLst>
                                    <p:animRot by="21600000">
                                      <p:cBhvr>
                                        <p:cTn id="60" dur="1750" fill="hold"/>
                                        <p:tgtEl>
                                          <p:spTgt spid="34"/>
                                        </p:tgtEl>
                                        <p:attrNameLst>
                                          <p:attrName>r</p:attrName>
                                        </p:attrNameLst>
                                      </p:cBhvr>
                                    </p:animRot>
                                  </p:childTnLst>
                                </p:cTn>
                              </p:par>
                            </p:childTnLst>
                          </p:cTn>
                        </p:par>
                        <p:par>
                          <p:cTn id="61" fill="hold">
                            <p:stCondLst>
                              <p:cond delay="1750"/>
                            </p:stCondLst>
                            <p:childTnLst>
                              <p:par>
                                <p:cTn id="62" presetID="50" presetClass="entr" presetSubtype="0" decel="100000" fill="hold" grpId="0" nodeType="afterEffect">
                                  <p:stCondLst>
                                    <p:cond delay="0"/>
                                  </p:stCondLst>
                                  <p:childTnLst>
                                    <p:set>
                                      <p:cBhvr>
                                        <p:cTn id="63" dur="1" fill="hold">
                                          <p:stCondLst>
                                            <p:cond delay="0"/>
                                          </p:stCondLst>
                                        </p:cTn>
                                        <p:tgtEl>
                                          <p:spTgt spid="33"/>
                                        </p:tgtEl>
                                        <p:attrNameLst>
                                          <p:attrName>style.visibility</p:attrName>
                                        </p:attrNameLst>
                                      </p:cBhvr>
                                      <p:to>
                                        <p:strVal val="visible"/>
                                      </p:to>
                                    </p:set>
                                    <p:anim calcmode="lin" valueType="num">
                                      <p:cBhvr>
                                        <p:cTn id="64" dur="1000" fill="hold"/>
                                        <p:tgtEl>
                                          <p:spTgt spid="33"/>
                                        </p:tgtEl>
                                        <p:attrNameLst>
                                          <p:attrName>ppt_w</p:attrName>
                                        </p:attrNameLst>
                                      </p:cBhvr>
                                      <p:tavLst>
                                        <p:tav tm="0">
                                          <p:val>
                                            <p:strVal val="#ppt_w+.3"/>
                                          </p:val>
                                        </p:tav>
                                        <p:tav tm="100000">
                                          <p:val>
                                            <p:strVal val="#ppt_w"/>
                                          </p:val>
                                        </p:tav>
                                      </p:tavLst>
                                    </p:anim>
                                    <p:anim calcmode="lin" valueType="num">
                                      <p:cBhvr>
                                        <p:cTn id="65" dur="1000" fill="hold"/>
                                        <p:tgtEl>
                                          <p:spTgt spid="33"/>
                                        </p:tgtEl>
                                        <p:attrNameLst>
                                          <p:attrName>ppt_h</p:attrName>
                                        </p:attrNameLst>
                                      </p:cBhvr>
                                      <p:tavLst>
                                        <p:tav tm="0">
                                          <p:val>
                                            <p:strVal val="#ppt_h"/>
                                          </p:val>
                                        </p:tav>
                                        <p:tav tm="100000">
                                          <p:val>
                                            <p:strVal val="#ppt_h"/>
                                          </p:val>
                                        </p:tav>
                                      </p:tavLst>
                                    </p:anim>
                                    <p:animEffect transition="in" filter="fade">
                                      <p:cBhvr>
                                        <p:cTn id="66" dur="1000"/>
                                        <p:tgtEl>
                                          <p:spTgt spid="33"/>
                                        </p:tgtEl>
                                      </p:cBhvr>
                                    </p:animEffect>
                                  </p:childTnLst>
                                  <p:subTnLst>
                                    <p:audio>
                                      <p:cMediaNode>
                                        <p:cTn display="0" masterRel="sameClick">
                                          <p:stCondLst>
                                            <p:cond evt="begin" delay="0">
                                              <p:tn val="62"/>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34"/>
                  </p:tgtEl>
                </p:cond>
              </p:nextCondLst>
            </p:seq>
            <p:seq concurrent="1" nextAc="seek">
              <p:cTn id="67" restart="whenNotActive" fill="hold" evtFilter="cancelBubble" nodeType="interactiveSeq">
                <p:stCondLst>
                  <p:cond evt="onClick" delay="0">
                    <p:tgtEl>
                      <p:spTgt spid="33"/>
                    </p:tgtEl>
                  </p:cond>
                </p:stCondLst>
                <p:endSync evt="end" delay="0">
                  <p:rtn val="all"/>
                </p:endSync>
                <p:childTnLst>
                  <p:par>
                    <p:cTn id="68" fill="hold">
                      <p:stCondLst>
                        <p:cond delay="0"/>
                      </p:stCondLst>
                      <p:childTnLst>
                        <p:par>
                          <p:cTn id="69" fill="hold">
                            <p:stCondLst>
                              <p:cond delay="0"/>
                            </p:stCondLst>
                            <p:childTnLst>
                              <p:par>
                                <p:cTn id="70" presetID="10" presetClass="exit" presetSubtype="0" fill="hold" grpId="1" nodeType="clickEffect">
                                  <p:stCondLst>
                                    <p:cond delay="0"/>
                                  </p:stCondLst>
                                  <p:childTnLst>
                                    <p:animEffect transition="out" filter="fade">
                                      <p:cBhvr>
                                        <p:cTn id="71" dur="500"/>
                                        <p:tgtEl>
                                          <p:spTgt spid="33"/>
                                        </p:tgtEl>
                                      </p:cBhvr>
                                    </p:animEffect>
                                    <p:set>
                                      <p:cBhvr>
                                        <p:cTn id="72" dur="1" fill="hold">
                                          <p:stCondLst>
                                            <p:cond delay="499"/>
                                          </p:stCondLst>
                                        </p:cTn>
                                        <p:tgtEl>
                                          <p:spTgt spid="33"/>
                                        </p:tgtEl>
                                        <p:attrNameLst>
                                          <p:attrName>style.visibility</p:attrName>
                                        </p:attrNameLst>
                                      </p:cBhvr>
                                      <p:to>
                                        <p:strVal val="hidden"/>
                                      </p:to>
                                    </p:set>
                                  </p:childTnLst>
                                </p:cTn>
                              </p:par>
                              <p:par>
                                <p:cTn id="73" presetID="64" presetClass="path" presetSubtype="0" accel="50000" decel="50000" fill="hold" nodeType="withEffect">
                                  <p:stCondLst>
                                    <p:cond delay="0"/>
                                  </p:stCondLst>
                                  <p:childTnLst>
                                    <p:animMotion origin="layout" path="M -0.41232 0.11509 L -0.09097 -0.7726 " pathEditMode="relative" rAng="0" ptsTypes="AA">
                                      <p:cBhvr>
                                        <p:cTn id="74" dur="1750" fill="hold"/>
                                        <p:tgtEl>
                                          <p:spTgt spid="34"/>
                                        </p:tgtEl>
                                        <p:attrNameLst>
                                          <p:attrName>ppt_x</p:attrName>
                                          <p:attrName>ppt_y</p:attrName>
                                        </p:attrNameLst>
                                      </p:cBhvr>
                                      <p:rCtr x="16059" y="-44369"/>
                                    </p:animMotion>
                                  </p:childTnLst>
                                  <p:subTnLst>
                                    <p:audio>
                                      <p:cMediaNode>
                                        <p:cTn display="0" masterRel="sameClick">
                                          <p:stCondLst>
                                            <p:cond evt="begin" delay="0">
                                              <p:tn val="73"/>
                                            </p:cond>
                                          </p:stCondLst>
                                          <p:endCondLst>
                                            <p:cond evt="onStopAudio" delay="0">
                                              <p:tgtEl>
                                                <p:sldTgt/>
                                              </p:tgtEl>
                                            </p:cond>
                                          </p:endCondLst>
                                        </p:cTn>
                                        <p:tgtEl>
                                          <p:sndTgt r:embed="rId5" name="wind.wav"/>
                                        </p:tgtEl>
                                      </p:cMediaNode>
                                    </p:audio>
                                  </p:subTnLst>
                                </p:cTn>
                              </p:par>
                              <p:par>
                                <p:cTn id="75" presetID="6" presetClass="emph" presetSubtype="0" fill="hold" nodeType="withEffect">
                                  <p:stCondLst>
                                    <p:cond delay="0"/>
                                  </p:stCondLst>
                                  <p:childTnLst>
                                    <p:animScale>
                                      <p:cBhvr>
                                        <p:cTn id="76" dur="1750" fill="hold"/>
                                        <p:tgtEl>
                                          <p:spTgt spid="34"/>
                                        </p:tgtEl>
                                      </p:cBhvr>
                                      <p:by x="150000" y="150000"/>
                                    </p:animScale>
                                  </p:childTnLst>
                                </p:cTn>
                              </p:par>
                              <p:par>
                                <p:cTn id="77" presetID="8" presetClass="emph" presetSubtype="0" fill="hold" nodeType="withEffect">
                                  <p:stCondLst>
                                    <p:cond delay="0"/>
                                  </p:stCondLst>
                                  <p:childTnLst>
                                    <p:animRot by="21600000">
                                      <p:cBhvr>
                                        <p:cTn id="78" dur="1750" fill="hold"/>
                                        <p:tgtEl>
                                          <p:spTgt spid="34"/>
                                        </p:tgtEl>
                                        <p:attrNameLst>
                                          <p:attrName>r</p:attrName>
                                        </p:attrNameLst>
                                      </p:cBhvr>
                                    </p:animRot>
                                  </p:childTnLst>
                                </p:cTn>
                              </p:par>
                            </p:childTnLst>
                          </p:cTn>
                        </p:par>
                      </p:childTnLst>
                    </p:cTn>
                  </p:par>
                </p:childTnLst>
              </p:cTn>
              <p:nextCondLst>
                <p:cond evt="onClick" delay="0">
                  <p:tgtEl>
                    <p:spTgt spid="33"/>
                  </p:tgtEl>
                </p:cond>
              </p:nextCondLst>
            </p:seq>
            <p:audio>
              <p:cMediaNode vol="80000">
                <p:cTn id="79" fill="hold" display="0">
                  <p:stCondLst>
                    <p:cond delay="indefinite"/>
                  </p:stCondLst>
                  <p:endCondLst>
                    <p:cond evt="onStopAudio" delay="0">
                      <p:tgtEl>
                        <p:sldTgt/>
                      </p:tgtEl>
                    </p:cond>
                  </p:endCondLst>
                </p:cTn>
                <p:tgtEl>
                  <p:spTgt spid="2"/>
                </p:tgtEl>
              </p:cMediaNode>
            </p:audio>
          </p:childTnLst>
        </p:cTn>
      </p:par>
    </p:tnLst>
    <p:bldLst>
      <p:bldP spid="30" grpId="0" animBg="1"/>
      <p:bldP spid="30" grpId="1" animBg="1"/>
      <p:bldP spid="33" grpId="0" animBg="1"/>
      <p:bldP spid="33"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75000"/>
            </a:schemeClr>
          </a:fgClr>
          <a:bgClr>
            <a:srgbClr val="FFFF99"/>
          </a:bgClr>
        </a:pattFill>
        <a:effectLst/>
      </p:bgPr>
    </p:bg>
    <p:spTree>
      <p:nvGrpSpPr>
        <p:cNvPr id="1" name=""/>
        <p:cNvGrpSpPr/>
        <p:nvPr/>
      </p:nvGrpSpPr>
      <p:grpSpPr>
        <a:xfrm>
          <a:off x="0" y="0"/>
          <a:ext cx="0" cy="0"/>
          <a:chOff x="0" y="0"/>
          <a:chExt cx="0" cy="0"/>
        </a:xfrm>
      </p:grpSpPr>
      <p:pic>
        <p:nvPicPr>
          <p:cNvPr id="12" name="图片 14">
            <a:extLst>
              <a:ext uri="{FF2B5EF4-FFF2-40B4-BE49-F238E27FC236}">
                <a16:creationId xmlns:a16="http://schemas.microsoft.com/office/drawing/2014/main" id="{E5E2739F-4B09-4B23-8270-B90FE4EE5E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1" y="-241779"/>
            <a:ext cx="12188116" cy="5009366"/>
          </a:xfrm>
          <a:prstGeom prst="rect">
            <a:avLst/>
          </a:prstGeom>
        </p:spPr>
      </p:pic>
      <p:pic>
        <p:nvPicPr>
          <p:cNvPr id="6" name="Picture 2">
            <a:extLst>
              <a:ext uri="{FF2B5EF4-FFF2-40B4-BE49-F238E27FC236}">
                <a16:creationId xmlns:a16="http://schemas.microsoft.com/office/drawing/2014/main" id="{8C82BBF8-FF60-485A-B25A-DD76B71D9DD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44953"/>
          <a:stretch/>
        </p:blipFill>
        <p:spPr bwMode="auto">
          <a:xfrm flipH="1">
            <a:off x="1942" y="5701021"/>
            <a:ext cx="12188116" cy="1156979"/>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7" name="图片 11" descr="图片包含 玩具, 玩偶&#10;&#10;已生成极高可信度的说明">
            <a:extLst>
              <a:ext uri="{FF2B5EF4-FFF2-40B4-BE49-F238E27FC236}">
                <a16:creationId xmlns:a16="http://schemas.microsoft.com/office/drawing/2014/main" id="{51209E97-5B44-456A-859A-09C7D6265F2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35806">
            <a:off x="7761874" y="3114612"/>
            <a:ext cx="3533211" cy="2842271"/>
          </a:xfrm>
          <a:prstGeom prst="rect">
            <a:avLst/>
          </a:prstGeom>
        </p:spPr>
      </p:pic>
      <p:pic>
        <p:nvPicPr>
          <p:cNvPr id="2" name="Picture 1">
            <a:extLst>
              <a:ext uri="{FF2B5EF4-FFF2-40B4-BE49-F238E27FC236}">
                <a16:creationId xmlns:a16="http://schemas.microsoft.com/office/drawing/2014/main" id="{3D0ECD3E-0DD3-4876-8C18-6E1138EBAC19}"/>
              </a:ext>
            </a:extLst>
          </p:cNvPr>
          <p:cNvPicPr>
            <a:picLocks noChangeAspect="1"/>
          </p:cNvPicPr>
          <p:nvPr/>
        </p:nvPicPr>
        <p:blipFill>
          <a:blip r:embed="rId6"/>
          <a:stretch>
            <a:fillRect/>
          </a:stretch>
        </p:blipFill>
        <p:spPr>
          <a:xfrm>
            <a:off x="1565912" y="1917894"/>
            <a:ext cx="8736325" cy="1383912"/>
          </a:xfrm>
          <a:prstGeom prst="rect">
            <a:avLst/>
          </a:prstGeom>
        </p:spPr>
      </p:pic>
    </p:spTree>
    <p:extLst>
      <p:ext uri="{BB962C8B-B14F-4D97-AF65-F5344CB8AC3E}">
        <p14:creationId xmlns:p14="http://schemas.microsoft.com/office/powerpoint/2010/main" val="7796014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50"/>
                                        <p:tgtEl>
                                          <p:spTgt spid="6"/>
                                        </p:tgtEl>
                                      </p:cBhvr>
                                    </p:animEffect>
                                    <p:anim calcmode="lin" valueType="num">
                                      <p:cBhvr>
                                        <p:cTn id="8" dur="750" fill="hold"/>
                                        <p:tgtEl>
                                          <p:spTgt spid="6"/>
                                        </p:tgtEl>
                                        <p:attrNameLst>
                                          <p:attrName>ppt_x</p:attrName>
                                        </p:attrNameLst>
                                      </p:cBhvr>
                                      <p:tavLst>
                                        <p:tav tm="0">
                                          <p:val>
                                            <p:strVal val="#ppt_x"/>
                                          </p:val>
                                        </p:tav>
                                        <p:tav tm="100000">
                                          <p:val>
                                            <p:strVal val="#ppt_x"/>
                                          </p:val>
                                        </p:tav>
                                      </p:tavLst>
                                    </p:anim>
                                    <p:anim calcmode="lin" valueType="num">
                                      <p:cBhvr>
                                        <p:cTn id="9" dur="750" fill="hold"/>
                                        <p:tgtEl>
                                          <p:spTgt spid="6"/>
                                        </p:tgtEl>
                                        <p:attrNameLst>
                                          <p:attrName>ppt_y</p:attrName>
                                        </p:attrNameLst>
                                      </p:cBhvr>
                                      <p:tavLst>
                                        <p:tav tm="0">
                                          <p:val>
                                            <p:strVal val="#ppt_y+.1"/>
                                          </p:val>
                                        </p:tav>
                                        <p:tav tm="100000">
                                          <p:val>
                                            <p:strVal val="#ppt_y"/>
                                          </p:val>
                                        </p:tav>
                                      </p:tavLst>
                                    </p:anim>
                                  </p:childTnLst>
                                </p:cTn>
                              </p:par>
                              <p:par>
                                <p:cTn id="10" presetID="25"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decel="50000" fill="hold">
                                          <p:stCondLst>
                                            <p:cond delay="0"/>
                                          </p:stCondLst>
                                        </p:cTn>
                                        <p:tgtEl>
                                          <p:spTgt spid="12"/>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12"/>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12"/>
                                        </p:tgtEl>
                                        <p:attrNameLst>
                                          <p:attrName>ppt_w</p:attrName>
                                        </p:attrNameLst>
                                      </p:cBhvr>
                                      <p:tavLst>
                                        <p:tav tm="0">
                                          <p:val>
                                            <p:strVal val="#ppt_w*.05"/>
                                          </p:val>
                                        </p:tav>
                                        <p:tav tm="100000">
                                          <p:val>
                                            <p:strVal val="#ppt_w"/>
                                          </p:val>
                                        </p:tav>
                                      </p:tavLst>
                                    </p:anim>
                                    <p:anim calcmode="lin" valueType="num">
                                      <p:cBhvr>
                                        <p:cTn id="15" dur="1000" fill="hold"/>
                                        <p:tgtEl>
                                          <p:spTgt spid="12"/>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12"/>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12"/>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12"/>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75000"/>
            </a:schemeClr>
          </a:fgClr>
          <a:bgClr>
            <a:srgbClr val="FFFF99"/>
          </a:bgClr>
        </a:pattFill>
        <a:effectLst/>
      </p:bgPr>
    </p:bg>
    <p:spTree>
      <p:nvGrpSpPr>
        <p:cNvPr id="1" name=""/>
        <p:cNvGrpSpPr/>
        <p:nvPr/>
      </p:nvGrpSpPr>
      <p:grpSpPr>
        <a:xfrm>
          <a:off x="0" y="0"/>
          <a:ext cx="0" cy="0"/>
          <a:chOff x="0" y="0"/>
          <a:chExt cx="0" cy="0"/>
        </a:xfrm>
      </p:grpSpPr>
      <p:pic>
        <p:nvPicPr>
          <p:cNvPr id="16" name="图片 20" descr="图片包含 播放器&#10;&#10;已生成高可信度的说明">
            <a:extLst>
              <a:ext uri="{FF2B5EF4-FFF2-40B4-BE49-F238E27FC236}">
                <a16:creationId xmlns:a16="http://schemas.microsoft.com/office/drawing/2014/main" id="{D96FCE83-BBCC-4D22-AF82-D21928DB18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8862" y="-1386809"/>
            <a:ext cx="9358152" cy="7582717"/>
          </a:xfrm>
          <a:prstGeom prst="rect">
            <a:avLst/>
          </a:prstGeom>
        </p:spPr>
      </p:pic>
      <p:pic>
        <p:nvPicPr>
          <p:cNvPr id="10" name="图片 9">
            <a:extLst>
              <a:ext uri="{FF2B5EF4-FFF2-40B4-BE49-F238E27FC236}">
                <a16:creationId xmlns:a16="http://schemas.microsoft.com/office/drawing/2014/main" id="{E0779B15-D7D6-4EFB-B298-F1C952CC8CD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19484" y="4738142"/>
            <a:ext cx="1397394" cy="1745481"/>
          </a:xfrm>
          <a:prstGeom prst="rect">
            <a:avLst/>
          </a:prstGeom>
        </p:spPr>
      </p:pic>
      <p:pic>
        <p:nvPicPr>
          <p:cNvPr id="11" name="Picture 2">
            <a:extLst>
              <a:ext uri="{FF2B5EF4-FFF2-40B4-BE49-F238E27FC236}">
                <a16:creationId xmlns:a16="http://schemas.microsoft.com/office/drawing/2014/main" id="{33D19E27-1BED-4E4E-8F0A-578F6C385BA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44953"/>
          <a:stretch/>
        </p:blipFill>
        <p:spPr bwMode="auto">
          <a:xfrm>
            <a:off x="1942" y="5701021"/>
            <a:ext cx="12188116" cy="1156979"/>
          </a:xfrm>
          <a:prstGeom prst="rect">
            <a:avLst/>
          </a:prstGeom>
          <a:noFill/>
          <a:effectLst/>
          <a:extLst>
            <a:ext uri="{909E8E84-426E-40DD-AFC4-6F175D3DCCD1}">
              <a14:hiddenFill xmlns:a14="http://schemas.microsoft.com/office/drawing/2010/main">
                <a:solidFill>
                  <a:srgbClr val="FFFFFF"/>
                </a:solidFill>
              </a14:hiddenFill>
            </a:ext>
          </a:extLst>
        </p:spPr>
      </p:pic>
      <p:grpSp>
        <p:nvGrpSpPr>
          <p:cNvPr id="12" name="组合 11">
            <a:extLst>
              <a:ext uri="{FF2B5EF4-FFF2-40B4-BE49-F238E27FC236}">
                <a16:creationId xmlns:a16="http://schemas.microsoft.com/office/drawing/2014/main" id="{C38ECC73-7ED2-4D6B-8C53-9021049198C5}"/>
              </a:ext>
            </a:extLst>
          </p:cNvPr>
          <p:cNvGrpSpPr/>
          <p:nvPr/>
        </p:nvGrpSpPr>
        <p:grpSpPr>
          <a:xfrm>
            <a:off x="11668613" y="5754974"/>
            <a:ext cx="662353" cy="910740"/>
            <a:chOff x="-2033679" y="889419"/>
            <a:chExt cx="463503" cy="619473"/>
          </a:xfrm>
        </p:grpSpPr>
        <p:pic>
          <p:nvPicPr>
            <p:cNvPr id="13" name="Picture 10" descr="E:\丫头\png\小人\卡通类素材\ry.png">
              <a:extLst>
                <a:ext uri="{FF2B5EF4-FFF2-40B4-BE49-F238E27FC236}">
                  <a16:creationId xmlns:a16="http://schemas.microsoft.com/office/drawing/2014/main" id="{D419889E-3FC0-4929-ABDE-37824B39C024}"/>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41008"/>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0" descr="E:\丫头\png\小人\卡通类素材\ry.png">
              <a:extLst>
                <a:ext uri="{FF2B5EF4-FFF2-40B4-BE49-F238E27FC236}">
                  <a16:creationId xmlns:a16="http://schemas.microsoft.com/office/drawing/2014/main" id="{2D0820C8-1D52-4F8F-821E-9FDD568587F2}"/>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58992"/>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图片 2">
            <a:extLst>
              <a:ext uri="{FF2B5EF4-FFF2-40B4-BE49-F238E27FC236}">
                <a16:creationId xmlns:a16="http://schemas.microsoft.com/office/drawing/2014/main" id="{327C957F-15E0-40A8-8758-74C72150E54B}"/>
              </a:ext>
            </a:extLst>
          </p:cNvPr>
          <p:cNvPicPr>
            <a:picLocks noChangeAspect="1"/>
          </p:cNvPicPr>
          <p:nvPr/>
        </p:nvPicPr>
        <p:blipFill>
          <a:blip r:embed="rId8"/>
          <a:stretch>
            <a:fillRect/>
          </a:stretch>
        </p:blipFill>
        <p:spPr>
          <a:xfrm>
            <a:off x="10320413" y="3905250"/>
            <a:ext cx="2033370" cy="2751304"/>
          </a:xfrm>
          <a:prstGeom prst="rect">
            <a:avLst/>
          </a:prstGeom>
        </p:spPr>
      </p:pic>
      <p:grpSp>
        <p:nvGrpSpPr>
          <p:cNvPr id="17" name="组合 295">
            <a:extLst>
              <a:ext uri="{FF2B5EF4-FFF2-40B4-BE49-F238E27FC236}">
                <a16:creationId xmlns:a16="http://schemas.microsoft.com/office/drawing/2014/main" id="{F987437D-772D-4E67-8102-1F45F2B9CDD3}"/>
              </a:ext>
            </a:extLst>
          </p:cNvPr>
          <p:cNvGrpSpPr/>
          <p:nvPr/>
        </p:nvGrpSpPr>
        <p:grpSpPr>
          <a:xfrm>
            <a:off x="4840170" y="898097"/>
            <a:ext cx="2833416" cy="827950"/>
            <a:chOff x="3976504" y="1939290"/>
            <a:chExt cx="4096068" cy="1363816"/>
          </a:xfrm>
        </p:grpSpPr>
        <p:sp>
          <p:nvSpPr>
            <p:cNvPr id="18" name="矩形: 圆角 296">
              <a:extLst>
                <a:ext uri="{FF2B5EF4-FFF2-40B4-BE49-F238E27FC236}">
                  <a16:creationId xmlns:a16="http://schemas.microsoft.com/office/drawing/2014/main" id="{B61E3638-3510-458B-A001-B5AD0183763E}"/>
                </a:ext>
              </a:extLst>
            </p:cNvPr>
            <p:cNvSpPr/>
            <p:nvPr/>
          </p:nvSpPr>
          <p:spPr>
            <a:xfrm>
              <a:off x="3976504" y="1939290"/>
              <a:ext cx="4096068" cy="1363816"/>
            </a:xfrm>
            <a:prstGeom prst="round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endParaRPr lang="zh-CN" altLang="en-US" sz="2399">
                <a:solidFill>
                  <a:prstClr val="white"/>
                </a:solidFill>
                <a:latin typeface="Calibri"/>
                <a:ea typeface="宋体" panose="02010600030101010101" pitchFamily="2" charset="-122"/>
              </a:endParaRPr>
            </a:p>
          </p:txBody>
        </p:sp>
        <p:sp>
          <p:nvSpPr>
            <p:cNvPr id="19" name="矩形: 圆角 297">
              <a:extLst>
                <a:ext uri="{FF2B5EF4-FFF2-40B4-BE49-F238E27FC236}">
                  <a16:creationId xmlns:a16="http://schemas.microsoft.com/office/drawing/2014/main" id="{58186D5D-4F72-41E9-A67A-AD2176DFD20D}"/>
                </a:ext>
              </a:extLst>
            </p:cNvPr>
            <p:cNvSpPr/>
            <p:nvPr/>
          </p:nvSpPr>
          <p:spPr>
            <a:xfrm>
              <a:off x="4045448" y="1988339"/>
              <a:ext cx="3958181" cy="1260510"/>
            </a:xfrm>
            <a:prstGeom prst="round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endParaRPr lang="zh-CN" altLang="en-US" sz="2399">
                <a:solidFill>
                  <a:prstClr val="white"/>
                </a:solidFill>
                <a:latin typeface="Calibri"/>
                <a:ea typeface="宋体" panose="02010600030101010101" pitchFamily="2" charset="-122"/>
              </a:endParaRPr>
            </a:p>
          </p:txBody>
        </p:sp>
      </p:grpSp>
      <p:sp>
        <p:nvSpPr>
          <p:cNvPr id="20" name="TextBox 19">
            <a:extLst>
              <a:ext uri="{FF2B5EF4-FFF2-40B4-BE49-F238E27FC236}">
                <a16:creationId xmlns:a16="http://schemas.microsoft.com/office/drawing/2014/main" id="{23CE5167-B86C-42ED-9313-F7F6B7793A17}"/>
              </a:ext>
            </a:extLst>
          </p:cNvPr>
          <p:cNvSpPr txBox="1"/>
          <p:nvPr/>
        </p:nvSpPr>
        <p:spPr>
          <a:xfrm>
            <a:off x="5076550" y="982417"/>
            <a:ext cx="6162373" cy="666657"/>
          </a:xfrm>
          <a:prstGeom prst="rect">
            <a:avLst/>
          </a:prstGeom>
          <a:noFill/>
        </p:spPr>
        <p:txBody>
          <a:bodyPr wrap="square">
            <a:spAutoFit/>
          </a:bodyPr>
          <a:lstStyle/>
          <a:p>
            <a:pPr defTabSz="1218804"/>
            <a:r>
              <a:rPr lang="en-US" sz="3732" dirty="0">
                <a:solidFill>
                  <a:srgbClr val="4F81BD">
                    <a:lumMod val="50000"/>
                  </a:srgbClr>
                </a:solidFill>
                <a:effectLst>
                  <a:glow rad="63500">
                    <a:srgbClr val="F79646">
                      <a:satMod val="175000"/>
                      <a:alpha val="40000"/>
                    </a:srgbClr>
                  </a:glow>
                </a:effectLst>
                <a:latin typeface="+mj-lt"/>
              </a:rPr>
              <a:t>Nghe – </a:t>
            </a:r>
            <a:r>
              <a:rPr lang="en-US" sz="3732" dirty="0" err="1">
                <a:solidFill>
                  <a:srgbClr val="4F81BD">
                    <a:lumMod val="50000"/>
                  </a:srgbClr>
                </a:solidFill>
                <a:effectLst>
                  <a:glow rad="63500">
                    <a:srgbClr val="F79646">
                      <a:satMod val="175000"/>
                      <a:alpha val="40000"/>
                    </a:srgbClr>
                  </a:glow>
                </a:effectLst>
                <a:latin typeface="+mj-lt"/>
              </a:rPr>
              <a:t>viết</a:t>
            </a:r>
            <a:endParaRPr lang="en-US" sz="3732" dirty="0">
              <a:solidFill>
                <a:prstClr val="black"/>
              </a:solidFill>
              <a:latin typeface="+mj-lt"/>
            </a:endParaRPr>
          </a:p>
        </p:txBody>
      </p:sp>
      <p:sp>
        <p:nvSpPr>
          <p:cNvPr id="21" name="TextBox 20">
            <a:extLst>
              <a:ext uri="{FF2B5EF4-FFF2-40B4-BE49-F238E27FC236}">
                <a16:creationId xmlns:a16="http://schemas.microsoft.com/office/drawing/2014/main" id="{096A9837-6961-4D64-B9BB-4B80A6621E21}"/>
              </a:ext>
            </a:extLst>
          </p:cNvPr>
          <p:cNvSpPr txBox="1"/>
          <p:nvPr/>
        </p:nvSpPr>
        <p:spPr>
          <a:xfrm>
            <a:off x="4405163" y="1702635"/>
            <a:ext cx="6162373" cy="666657"/>
          </a:xfrm>
          <a:prstGeom prst="rect">
            <a:avLst/>
          </a:prstGeom>
          <a:noFill/>
        </p:spPr>
        <p:txBody>
          <a:bodyPr wrap="square">
            <a:spAutoFit/>
          </a:bodyPr>
          <a:lstStyle/>
          <a:p>
            <a:pPr defTabSz="1218804"/>
            <a:r>
              <a:rPr lang="en-US" sz="3732" b="1" dirty="0">
                <a:solidFill>
                  <a:prstClr val="white"/>
                </a:solidFill>
                <a:latin typeface="Calibri" panose="020F0502020204030204" pitchFamily="34" charset="0"/>
                <a:cs typeface="Calibri" panose="020F0502020204030204" pitchFamily="34" charset="0"/>
              </a:rPr>
              <a:t>Kho </a:t>
            </a:r>
            <a:r>
              <a:rPr lang="en-US" sz="3732" b="1" dirty="0" err="1">
                <a:solidFill>
                  <a:prstClr val="white"/>
                </a:solidFill>
                <a:latin typeface="Calibri" panose="020F0502020204030204" pitchFamily="34" charset="0"/>
                <a:cs typeface="Calibri" panose="020F0502020204030204" pitchFamily="34" charset="0"/>
              </a:rPr>
              <a:t>sách</a:t>
            </a:r>
            <a:r>
              <a:rPr lang="en-US" sz="3732" b="1" dirty="0">
                <a:solidFill>
                  <a:prstClr val="white"/>
                </a:solidFill>
                <a:latin typeface="Calibri" panose="020F0502020204030204" pitchFamily="34" charset="0"/>
                <a:cs typeface="Calibri" panose="020F0502020204030204" pitchFamily="34" charset="0"/>
              </a:rPr>
              <a:t> </a:t>
            </a:r>
            <a:r>
              <a:rPr lang="en-US" sz="3732" b="1" dirty="0" err="1">
                <a:solidFill>
                  <a:prstClr val="white"/>
                </a:solidFill>
                <a:latin typeface="Calibri" panose="020F0502020204030204" pitchFamily="34" charset="0"/>
                <a:cs typeface="Calibri" panose="020F0502020204030204" pitchFamily="34" charset="0"/>
              </a:rPr>
              <a:t>của</a:t>
            </a:r>
            <a:r>
              <a:rPr lang="en-US" sz="3732" b="1" dirty="0">
                <a:solidFill>
                  <a:prstClr val="white"/>
                </a:solidFill>
                <a:latin typeface="Calibri" panose="020F0502020204030204" pitchFamily="34" charset="0"/>
                <a:cs typeface="Calibri" panose="020F0502020204030204" pitchFamily="34" charset="0"/>
              </a:rPr>
              <a:t> </a:t>
            </a:r>
            <a:r>
              <a:rPr lang="en-US" sz="3732" b="1" dirty="0" err="1">
                <a:solidFill>
                  <a:prstClr val="white"/>
                </a:solidFill>
                <a:latin typeface="Calibri" panose="020F0502020204030204" pitchFamily="34" charset="0"/>
                <a:cs typeface="Calibri" panose="020F0502020204030204" pitchFamily="34" charset="0"/>
              </a:rPr>
              <a:t>ông</a:t>
            </a:r>
            <a:r>
              <a:rPr lang="en-US" sz="3732" b="1" dirty="0">
                <a:solidFill>
                  <a:prstClr val="white"/>
                </a:solidFill>
                <a:latin typeface="Calibri" panose="020F0502020204030204" pitchFamily="34" charset="0"/>
                <a:cs typeface="Calibri" panose="020F0502020204030204" pitchFamily="34" charset="0"/>
              </a:rPr>
              <a:t> </a:t>
            </a:r>
            <a:r>
              <a:rPr lang="en-US" sz="3732" b="1" dirty="0" err="1">
                <a:solidFill>
                  <a:prstClr val="white"/>
                </a:solidFill>
                <a:latin typeface="Calibri" panose="020F0502020204030204" pitchFamily="34" charset="0"/>
                <a:cs typeface="Calibri" panose="020F0502020204030204" pitchFamily="34" charset="0"/>
              </a:rPr>
              <a:t>bà</a:t>
            </a:r>
            <a:endParaRPr lang="en-US" sz="3732" dirty="0">
              <a:solidFill>
                <a:prstClr val="white"/>
              </a:solidFill>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DD861152-15CC-4DA2-8CF5-70743D6D13BD}"/>
              </a:ext>
            </a:extLst>
          </p:cNvPr>
          <p:cNvSpPr txBox="1"/>
          <p:nvPr/>
        </p:nvSpPr>
        <p:spPr>
          <a:xfrm>
            <a:off x="2079998" y="2397751"/>
            <a:ext cx="8568952" cy="2553776"/>
          </a:xfrm>
          <a:prstGeom prst="rect">
            <a:avLst/>
          </a:prstGeom>
          <a:noFill/>
        </p:spPr>
        <p:txBody>
          <a:bodyPr wrap="square">
            <a:spAutoFit/>
          </a:bodyPr>
          <a:lstStyle/>
          <a:p>
            <a:pPr algn="just" defTabSz="1218804"/>
            <a:r>
              <a:rPr lang="vi-VN" sz="2666" dirty="0">
                <a:solidFill>
                  <a:prstClr val="white"/>
                </a:solidFill>
                <a:latin typeface="Arial" panose="020B0604020202020204" pitchFamily="34" charset="0"/>
              </a:rPr>
              <a:t>Ông tôi có rất nhiều sách. Bà thì không có những giá sách đầy ắp như ông, nhưng bà có cả một kho sách trong trí nhớ. Tôi rất thích về nhà ông bà. Ban ngày, tôi mải miết đọc sách với ông. Buổi tối, tôi say sưa nghe kho sách của bà. Kho sách nào cũng thật kì diệu.</a:t>
            </a:r>
          </a:p>
          <a:p>
            <a:pPr algn="r" defTabSz="1218804"/>
            <a:r>
              <a:rPr lang="vi-VN" sz="2666" dirty="0">
                <a:solidFill>
                  <a:prstClr val="white"/>
                </a:solidFill>
                <a:latin typeface="Arial" panose="020B0604020202020204" pitchFamily="34" charset="0"/>
              </a:rPr>
              <a:t>(Hoàng Hà)</a:t>
            </a:r>
            <a:endParaRPr lang="en-US" sz="2666" dirty="0">
              <a:solidFill>
                <a:prstClr val="white"/>
              </a:solidFill>
              <a:latin typeface="Calibri"/>
            </a:endParaRPr>
          </a:p>
        </p:txBody>
      </p:sp>
    </p:spTree>
    <p:extLst>
      <p:ext uri="{BB962C8B-B14F-4D97-AF65-F5344CB8AC3E}">
        <p14:creationId xmlns:p14="http://schemas.microsoft.com/office/powerpoint/2010/main" val="163271511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ách tạo nền bảng xanh trên Powerpoint - Cách tạo nền slide trong  Powerpoint - VnDoc.com">
            <a:extLst>
              <a:ext uri="{FF2B5EF4-FFF2-40B4-BE49-F238E27FC236}">
                <a16:creationId xmlns:a16="http://schemas.microsoft.com/office/drawing/2014/main" id="{EA6F740B-2DAE-42C0-8D11-2E6658332D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ABB1ACF6-457D-4A6B-8124-0F0826308099}"/>
              </a:ext>
            </a:extLst>
          </p:cNvPr>
          <p:cNvSpPr/>
          <p:nvPr/>
        </p:nvSpPr>
        <p:spPr>
          <a:xfrm>
            <a:off x="4312734" y="404630"/>
            <a:ext cx="3480441" cy="523220"/>
          </a:xfrm>
          <a:prstGeom prst="rect">
            <a:avLst/>
          </a:prstGeom>
        </p:spPr>
        <p:txBody>
          <a:bodyPr wrap="none">
            <a:spAutoFit/>
          </a:bodyPr>
          <a:lstStyle/>
          <a:p>
            <a:pPr marL="0" marR="0" lvl="0" indent="0" algn="ctr" defTabSz="914400" rtl="0" eaLnBrk="1" fontAlgn="auto" latinLnBrk="0" hangingPunct="1">
              <a:lnSpc>
                <a:spcPct val="100000"/>
              </a:lnSpc>
              <a:spcBef>
                <a:spcPts val="3000"/>
              </a:spcBef>
              <a:spcAft>
                <a:spcPts val="0"/>
              </a:spcAft>
              <a:buClrTx/>
              <a:buSzTx/>
              <a:buFontTx/>
              <a:buNone/>
              <a:tabLst/>
              <a:defRPr/>
            </a:pPr>
            <a:r>
              <a:rPr kumimoji="0" lang="en-US" sz="28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rPr>
              <a:t>Kho </a:t>
            </a:r>
            <a:r>
              <a:rPr kumimoji="0" lang="en-US" sz="2800" b="1" i="0" u="none" strike="noStrike" kern="1200" cap="none" spc="0" normalizeH="0" baseline="0" noProof="0" dirty="0" err="1">
                <a:ln>
                  <a:noFill/>
                </a:ln>
                <a:solidFill>
                  <a:srgbClr val="FFFF00"/>
                </a:solidFill>
                <a:effectLst/>
                <a:uLnTx/>
                <a:uFillTx/>
                <a:latin typeface="HP001 4 hàng" panose="020B0603050302020204" pitchFamily="34" charset="0"/>
                <a:ea typeface="+mn-ea"/>
                <a:cs typeface="+mn-cs"/>
              </a:rPr>
              <a:t>sách</a:t>
            </a:r>
            <a:r>
              <a:rPr kumimoji="0" lang="en-US" sz="2800" b="1" i="0" u="none" strike="noStrike" kern="1200" cap="none" spc="0" normalizeH="0" noProof="0" dirty="0">
                <a:ln>
                  <a:noFill/>
                </a:ln>
                <a:solidFill>
                  <a:srgbClr val="FFFF00"/>
                </a:solidFill>
                <a:effectLst/>
                <a:uLnTx/>
                <a:uFillTx/>
                <a:latin typeface="HP001 4 hàng" panose="020B0603050302020204" pitchFamily="34" charset="0"/>
                <a:ea typeface="+mn-ea"/>
                <a:cs typeface="+mn-cs"/>
              </a:rPr>
              <a:t> </a:t>
            </a:r>
            <a:r>
              <a:rPr kumimoji="0" lang="en-US" sz="2800" b="1" i="0" u="none" strike="noStrike" kern="1200" cap="none" spc="0" normalizeH="0" noProof="0" dirty="0" err="1">
                <a:ln>
                  <a:noFill/>
                </a:ln>
                <a:solidFill>
                  <a:srgbClr val="FFFF00"/>
                </a:solidFill>
                <a:effectLst/>
                <a:uLnTx/>
                <a:uFillTx/>
                <a:latin typeface="HP001 4 hàng" panose="020B0603050302020204" pitchFamily="34" charset="0"/>
                <a:ea typeface="+mn-ea"/>
                <a:cs typeface="+mn-cs"/>
              </a:rPr>
              <a:t>của</a:t>
            </a:r>
            <a:r>
              <a:rPr kumimoji="0" lang="en-US" sz="2800" b="1" i="0" u="none" strike="noStrike" kern="1200" cap="none" spc="0" normalizeH="0" noProof="0" dirty="0">
                <a:ln>
                  <a:noFill/>
                </a:ln>
                <a:solidFill>
                  <a:srgbClr val="FFFF00"/>
                </a:solidFill>
                <a:effectLst/>
                <a:uLnTx/>
                <a:uFillTx/>
                <a:latin typeface="HP001 4 hàng" panose="020B0603050302020204" pitchFamily="34" charset="0"/>
                <a:ea typeface="+mn-ea"/>
                <a:cs typeface="+mn-cs"/>
              </a:rPr>
              <a:t> </a:t>
            </a:r>
            <a:r>
              <a:rPr kumimoji="0" lang="en-US" sz="2800" b="1" i="0" u="none" strike="noStrike" kern="1200" cap="none" spc="0" normalizeH="0" noProof="0" dirty="0" err="1">
                <a:ln>
                  <a:noFill/>
                </a:ln>
                <a:solidFill>
                  <a:srgbClr val="FFFF00"/>
                </a:solidFill>
                <a:effectLst/>
                <a:uLnTx/>
                <a:uFillTx/>
                <a:latin typeface="HP001 4 hàng" panose="020B0603050302020204" pitchFamily="34" charset="0"/>
                <a:ea typeface="+mn-ea"/>
                <a:cs typeface="+mn-cs"/>
              </a:rPr>
              <a:t>ông</a:t>
            </a:r>
            <a:r>
              <a:rPr kumimoji="0" lang="en-US" sz="2800" b="1" i="0" u="none" strike="noStrike" kern="1200" cap="none" spc="0" normalizeH="0" noProof="0" dirty="0">
                <a:ln>
                  <a:noFill/>
                </a:ln>
                <a:solidFill>
                  <a:srgbClr val="FFFF00"/>
                </a:solidFill>
                <a:effectLst/>
                <a:uLnTx/>
                <a:uFillTx/>
                <a:latin typeface="HP001 4 hàng" panose="020B0603050302020204" pitchFamily="34" charset="0"/>
                <a:ea typeface="+mn-ea"/>
                <a:cs typeface="+mn-cs"/>
              </a:rPr>
              <a:t> </a:t>
            </a:r>
            <a:r>
              <a:rPr kumimoji="0" lang="en-US" sz="2800" b="1" i="0" u="none" strike="noStrike" kern="1200" cap="none" spc="0" normalizeH="0" noProof="0" dirty="0" err="1">
                <a:ln>
                  <a:noFill/>
                </a:ln>
                <a:solidFill>
                  <a:srgbClr val="FFFF00"/>
                </a:solidFill>
                <a:effectLst/>
                <a:uLnTx/>
                <a:uFillTx/>
                <a:latin typeface="HP001 4 hàng" panose="020B0603050302020204" pitchFamily="34" charset="0"/>
                <a:ea typeface="+mn-ea"/>
                <a:cs typeface="+mn-cs"/>
              </a:rPr>
              <a:t>bà</a:t>
            </a:r>
            <a:endParaRPr kumimoji="0" lang="en-US" sz="2800" b="1" i="0" u="none" strike="noStrike" kern="1200" cap="none" spc="0" normalizeH="0" baseline="0" noProof="0" dirty="0">
              <a:ln>
                <a:noFill/>
              </a:ln>
              <a:solidFill>
                <a:srgbClr val="FFFF00"/>
              </a:solidFill>
              <a:effectLst/>
              <a:uLnTx/>
              <a:uFillTx/>
              <a:latin typeface="HP001 4 hàng" panose="020B0603050302020204" pitchFamily="34" charset="0"/>
              <a:ea typeface="+mn-ea"/>
              <a:cs typeface="+mn-cs"/>
            </a:endParaRPr>
          </a:p>
        </p:txBody>
      </p:sp>
      <p:sp>
        <p:nvSpPr>
          <p:cNvPr id="4" name="TextBox 3">
            <a:extLst>
              <a:ext uri="{FF2B5EF4-FFF2-40B4-BE49-F238E27FC236}">
                <a16:creationId xmlns:a16="http://schemas.microsoft.com/office/drawing/2014/main" id="{B731248C-7A5B-4CE7-BB7B-E62E8BCC47B5}"/>
              </a:ext>
            </a:extLst>
          </p:cNvPr>
          <p:cNvSpPr txBox="1"/>
          <p:nvPr/>
        </p:nvSpPr>
        <p:spPr>
          <a:xfrm>
            <a:off x="409569" y="975649"/>
            <a:ext cx="10972805" cy="461665"/>
          </a:xfrm>
          <a:prstGeom prst="rect">
            <a:avLst/>
          </a:prstGeom>
          <a:noFill/>
        </p:spPr>
        <p:txBody>
          <a:bodyPr wrap="square" rtlCol="0">
            <a:spAutoFit/>
          </a:bodyPr>
          <a:lstStyle/>
          <a:p>
            <a:pPr lvl="0" indent="361950" algn="just">
              <a:spcAft>
                <a:spcPts val="500"/>
              </a:spcAft>
            </a:pP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Ô</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ng Ǉċ có ǟất ηΗϛu sáε.  Bà κì δŪg có ηững giá sáε đầy ắp ηư</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ông</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a:t>
            </a:r>
            <a:endParaRPr kumimoji="0" lang="vi-VN"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21" name="TextBox 20">
            <a:extLst>
              <a:ext uri="{FF2B5EF4-FFF2-40B4-BE49-F238E27FC236}">
                <a16:creationId xmlns:a16="http://schemas.microsoft.com/office/drawing/2014/main" id="{F3CC9E4A-7B1A-4FED-87E6-698BBE9D6CAE}"/>
              </a:ext>
            </a:extLst>
          </p:cNvPr>
          <p:cNvSpPr txBox="1"/>
          <p:nvPr/>
        </p:nvSpPr>
        <p:spPr>
          <a:xfrm>
            <a:off x="-161931" y="1518574"/>
            <a:ext cx="12211056" cy="461665"/>
          </a:xfrm>
          <a:prstGeom prst="rect">
            <a:avLst/>
          </a:prstGeom>
          <a:noFill/>
        </p:spPr>
        <p:txBody>
          <a:bodyPr wrap="square" rtlCol="0">
            <a:spAutoFit/>
          </a:bodyPr>
          <a:lstStyle/>
          <a:p>
            <a:pPr lvl="0" indent="361950">
              <a:spcAft>
                <a:spcPts val="500"/>
              </a:spcAft>
            </a:pP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ηưng bà có cả jŎ δo sáε ǇrΪg Ǉrí ηớ.  Tċ ǟất κíε ωϙ ηà Ūg bà.</a:t>
            </a:r>
            <a:r>
              <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5 hàng" panose="020B0603050302020204" pitchFamily="34" charset="0"/>
                <a:ea typeface="Arial-Rounded" panose="020B0500000000000000" pitchFamily="34" charset="0"/>
                <a:cs typeface="Arial-Rounded" panose="020B0500000000000000" pitchFamily="34" charset="0"/>
              </a:rPr>
              <a:t>Tôi</a:t>
            </a:r>
            <a:r>
              <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ς</a:t>
            </a:r>
            <a:r>
              <a:rPr lang="en-US" sz="2400" b="1" dirty="0" err="1">
                <a:solidFill>
                  <a:prstClr val="white"/>
                </a:solidFill>
                <a:latin typeface="HP001 5 hàng" panose="020B0603050302020204" pitchFamily="34" charset="0"/>
                <a:ea typeface="Arial-Rounded" panose="020B0500000000000000" pitchFamily="34" charset="0"/>
                <a:cs typeface="Arial-Rounded" panose="020B0500000000000000" pitchFamily="34" charset="0"/>
              </a:rPr>
              <a:t>ất</a:t>
            </a:r>
            <a:r>
              <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5 hàng" panose="020B0603050302020204" pitchFamily="34" charset="0"/>
                <a:ea typeface="Arial-Rounded" panose="020B0500000000000000" pitchFamily="34" charset="0"/>
                <a:cs typeface="Arial-Rounded" panose="020B0500000000000000" pitchFamily="34" charset="0"/>
              </a:rPr>
              <a:t>thích</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  </a:t>
            </a:r>
            <a:endParaRPr kumimoji="0" lang="vi-VN"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22" name="TextBox 21">
            <a:extLst>
              <a:ext uri="{FF2B5EF4-FFF2-40B4-BE49-F238E27FC236}">
                <a16:creationId xmlns:a16="http://schemas.microsoft.com/office/drawing/2014/main" id="{4F225A79-81E2-48B1-8DD5-F6E4CBED39CF}"/>
              </a:ext>
            </a:extLst>
          </p:cNvPr>
          <p:cNvSpPr txBox="1"/>
          <p:nvPr/>
        </p:nvSpPr>
        <p:spPr>
          <a:xfrm>
            <a:off x="-171456" y="2051974"/>
            <a:ext cx="12211056" cy="461665"/>
          </a:xfrm>
          <a:prstGeom prst="rect">
            <a:avLst/>
          </a:prstGeom>
          <a:noFill/>
        </p:spPr>
        <p:txBody>
          <a:bodyPr wrap="square" rtlCol="0">
            <a:spAutoFit/>
          </a:bodyPr>
          <a:lstStyle/>
          <a:p>
            <a:pPr lvl="0" indent="361950">
              <a:spcAft>
                <a:spcPts val="500"/>
              </a:spcAft>
            </a:pP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ωϙ η</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à Ūg bà.  Ban wgày, Ǉċ jải j</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Η</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Ğt đǌ sá</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ε </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vƞ Ūg.</a:t>
            </a:r>
            <a:r>
              <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5 hàng" panose="020B0603050302020204" pitchFamily="34" charset="0"/>
                <a:ea typeface="Arial-Rounded" panose="020B0500000000000000" pitchFamily="34" charset="0"/>
                <a:cs typeface="Arial-Rounded" panose="020B0500000000000000" pitchFamily="34" charset="0"/>
              </a:rPr>
              <a:t>BuĔ</a:t>
            </a:r>
            <a:r>
              <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 ǇĒ, </a:t>
            </a:r>
            <a:r>
              <a:rPr lang="en-US" sz="2400" b="1" dirty="0" err="1">
                <a:solidFill>
                  <a:prstClr val="white"/>
                </a:solidFill>
                <a:latin typeface="HP001 5 hàng" panose="020B0603050302020204" pitchFamily="34" charset="0"/>
                <a:ea typeface="Arial-Rounded" panose="020B0500000000000000" pitchFamily="34" charset="0"/>
                <a:cs typeface="Arial-Rounded" panose="020B0500000000000000" pitchFamily="34" charset="0"/>
              </a:rPr>
              <a:t>Ǉċ</a:t>
            </a:r>
            <a:r>
              <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 say ǧ</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ΰ</a:t>
            </a:r>
            <a:r>
              <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a w</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Ή; δ</a:t>
            </a:r>
            <a:r>
              <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o</a:t>
            </a:r>
            <a:endParaRPr kumimoji="0" lang="vi-VN"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23" name="TextBox 22">
            <a:extLst>
              <a:ext uri="{FF2B5EF4-FFF2-40B4-BE49-F238E27FC236}">
                <a16:creationId xmlns:a16="http://schemas.microsoft.com/office/drawing/2014/main" id="{F3E0ABBB-8242-4273-BDA0-EA95AC32DB06}"/>
              </a:ext>
            </a:extLst>
          </p:cNvPr>
          <p:cNvSpPr txBox="1"/>
          <p:nvPr/>
        </p:nvSpPr>
        <p:spPr>
          <a:xfrm>
            <a:off x="-190506" y="2594899"/>
            <a:ext cx="12211056" cy="461665"/>
          </a:xfrm>
          <a:prstGeom prst="rect">
            <a:avLst/>
          </a:prstGeom>
          <a:noFill/>
        </p:spPr>
        <p:txBody>
          <a:bodyPr wrap="square" rtlCol="0">
            <a:spAutoFit/>
          </a:bodyPr>
          <a:lstStyle/>
          <a:p>
            <a:pPr lvl="0" indent="361950">
              <a:spcAft>
                <a:spcPts val="500"/>
              </a:spcAft>
            </a:pPr>
            <a:r>
              <a:rPr lang="en-US" sz="2400" b="1" dirty="0" err="1">
                <a:solidFill>
                  <a:prstClr val="white"/>
                </a:solidFill>
                <a:latin typeface="HP001 5 hàng" panose="020B0603050302020204" pitchFamily="34" charset="0"/>
                <a:ea typeface="Arial-Rounded" panose="020B0500000000000000" pitchFamily="34" charset="0"/>
                <a:cs typeface="Arial-Rounded" panose="020B0500000000000000" pitchFamily="34" charset="0"/>
              </a:rPr>
              <a:t>sá</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ε </a:t>
            </a:r>
            <a:r>
              <a:rPr lang="en-US" sz="2400" b="1" dirty="0" err="1">
                <a:solidFill>
                  <a:prstClr val="white"/>
                </a:solidFill>
                <a:latin typeface="HP001 5 hàng" panose="020B0603050302020204" pitchFamily="34" charset="0"/>
                <a:ea typeface="Arial-Rounded" panose="020B0500000000000000" pitchFamily="34" charset="0"/>
                <a:cs typeface="Arial-Rounded" panose="020B0500000000000000" pitchFamily="34" charset="0"/>
              </a:rPr>
              <a:t>của</a:t>
            </a:r>
            <a:r>
              <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5 hàng" panose="020B0603050302020204" pitchFamily="34" charset="0"/>
                <a:ea typeface="Arial-Rounded" panose="020B0500000000000000" pitchFamily="34" charset="0"/>
                <a:cs typeface="Arial-Rounded" panose="020B0500000000000000" pitchFamily="34" charset="0"/>
              </a:rPr>
              <a:t>bà</a:t>
            </a:r>
            <a:r>
              <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  Kho </a:t>
            </a:r>
            <a:r>
              <a:rPr lang="en-US" sz="2400" b="1" dirty="0" err="1">
                <a:solidFill>
                  <a:prstClr val="white"/>
                </a:solidFill>
                <a:latin typeface="HP001 5 hàng" panose="020B0603050302020204" pitchFamily="34" charset="0"/>
                <a:ea typeface="Arial-Rounded" panose="020B0500000000000000" pitchFamily="34" charset="0"/>
                <a:cs typeface="Arial-Rounded" panose="020B0500000000000000" pitchFamily="34" charset="0"/>
              </a:rPr>
              <a:t>sá</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ε </a:t>
            </a:r>
            <a:r>
              <a:rPr lang="en-US" sz="2400" b="1" dirty="0" err="1">
                <a:solidFill>
                  <a:prstClr val="white"/>
                </a:solidFill>
                <a:latin typeface="HP001 5 hàng" panose="020B0603050302020204" pitchFamily="34" charset="0"/>
                <a:ea typeface="Arial-Rounded" panose="020B0500000000000000" pitchFamily="34" charset="0"/>
                <a:cs typeface="Arial-Rounded" panose="020B0500000000000000" pitchFamily="34" charset="0"/>
              </a:rPr>
              <a:t>wào</a:t>
            </a:r>
            <a:r>
              <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5 hàng" panose="020B0603050302020204" pitchFamily="34" charset="0"/>
                <a:ea typeface="Arial-Rounded" panose="020B0500000000000000" pitchFamily="34" charset="0"/>
                <a:cs typeface="Arial-Rounded" panose="020B0500000000000000" pitchFamily="34" charset="0"/>
              </a:rPr>
              <a:t>cũng</a:t>
            </a:r>
            <a:r>
              <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 </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κ</a:t>
            </a:r>
            <a:r>
              <a:rPr lang="en-US" sz="2400" b="1" dirty="0" err="1">
                <a:solidFill>
                  <a:prstClr val="white"/>
                </a:solidFill>
                <a:latin typeface="HP001 5 hàng" panose="020B0603050302020204" pitchFamily="34" charset="0"/>
                <a:ea typeface="Arial-Rounded" panose="020B0500000000000000" pitchFamily="34" charset="0"/>
                <a:cs typeface="Arial-Rounded" panose="020B0500000000000000" pitchFamily="34" charset="0"/>
              </a:rPr>
              <a:t>ật</a:t>
            </a:r>
            <a:r>
              <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5 hàng" panose="020B0603050302020204" pitchFamily="34" charset="0"/>
                <a:ea typeface="Arial-Rounded" panose="020B0500000000000000" pitchFamily="34" charset="0"/>
                <a:cs typeface="Arial-Rounded" panose="020B0500000000000000" pitchFamily="34" charset="0"/>
              </a:rPr>
              <a:t>kì</a:t>
            </a:r>
            <a:r>
              <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 d</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Η</a:t>
            </a:r>
            <a:r>
              <a:rPr lang="en-US" sz="2400" b="1" dirty="0" err="1">
                <a:solidFill>
                  <a:prstClr val="white"/>
                </a:solidFill>
                <a:latin typeface="HP001 5 hàng" panose="020B0603050302020204" pitchFamily="34" charset="0"/>
                <a:ea typeface="Arial-Rounded" panose="020B0500000000000000" pitchFamily="34" charset="0"/>
                <a:cs typeface="Arial-Rounded" panose="020B0500000000000000" pitchFamily="34" charset="0"/>
              </a:rPr>
              <a:t>İu</a:t>
            </a:r>
            <a:r>
              <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 </a:t>
            </a:r>
            <a:endParaRPr kumimoji="0" lang="vi-VN"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24" name="TextBox 23">
            <a:extLst>
              <a:ext uri="{FF2B5EF4-FFF2-40B4-BE49-F238E27FC236}">
                <a16:creationId xmlns:a16="http://schemas.microsoft.com/office/drawing/2014/main" id="{851F27F8-BB7D-4E30-8D16-8F9F77478CCF}"/>
              </a:ext>
            </a:extLst>
          </p:cNvPr>
          <p:cNvSpPr txBox="1"/>
          <p:nvPr/>
        </p:nvSpPr>
        <p:spPr>
          <a:xfrm>
            <a:off x="9591675" y="3118774"/>
            <a:ext cx="2335282" cy="461665"/>
          </a:xfrm>
          <a:prstGeom prst="rect">
            <a:avLst/>
          </a:prstGeom>
          <a:noFill/>
        </p:spPr>
        <p:txBody>
          <a:bodyPr wrap="square" rtlCol="0">
            <a:spAutoFit/>
          </a:bodyPr>
          <a:lstStyle/>
          <a:p>
            <a:pPr lvl="0" indent="361950">
              <a:spcAft>
                <a:spcPts val="500"/>
              </a:spcAft>
            </a:pPr>
            <a:r>
              <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a:t>
            </a:r>
            <a:r>
              <a:rPr lang="en-US" sz="2400" b="1" dirty="0" err="1">
                <a:solidFill>
                  <a:prstClr val="white"/>
                </a:solidFill>
                <a:latin typeface="HP001 5 hàng" panose="020B0603050302020204" pitchFamily="34" charset="0"/>
                <a:ea typeface="Arial-Rounded" panose="020B0500000000000000" pitchFamily="34" charset="0"/>
                <a:cs typeface="Arial-Rounded" panose="020B0500000000000000" pitchFamily="34" charset="0"/>
              </a:rPr>
              <a:t>Hoàng</a:t>
            </a:r>
            <a:r>
              <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5 hàng" panose="020B0603050302020204" pitchFamily="34" charset="0"/>
                <a:ea typeface="Arial-Rounded" panose="020B0500000000000000" pitchFamily="34" charset="0"/>
                <a:cs typeface="Arial-Rounded" panose="020B0500000000000000" pitchFamily="34" charset="0"/>
              </a:rPr>
              <a:t>Hà</a:t>
            </a:r>
            <a:r>
              <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a:t>
            </a:r>
            <a:endParaRPr kumimoji="0" lang="vi-VN"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51927318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1000"/>
                                        <p:tgtEl>
                                          <p:spTgt spid="21"/>
                                        </p:tgtEl>
                                      </p:cBhvr>
                                    </p:animEffect>
                                    <p:anim calcmode="lin" valueType="num">
                                      <p:cBhvr>
                                        <p:cTn id="18" dur="1000" fill="hold"/>
                                        <p:tgtEl>
                                          <p:spTgt spid="21"/>
                                        </p:tgtEl>
                                        <p:attrNameLst>
                                          <p:attrName>ppt_x</p:attrName>
                                        </p:attrNameLst>
                                      </p:cBhvr>
                                      <p:tavLst>
                                        <p:tav tm="0">
                                          <p:val>
                                            <p:strVal val="#ppt_x"/>
                                          </p:val>
                                        </p:tav>
                                        <p:tav tm="100000">
                                          <p:val>
                                            <p:strVal val="#ppt_x"/>
                                          </p:val>
                                        </p:tav>
                                      </p:tavLst>
                                    </p:anim>
                                    <p:anim calcmode="lin" valueType="num">
                                      <p:cBhvr>
                                        <p:cTn id="19" dur="1000" fill="hold"/>
                                        <p:tgtEl>
                                          <p:spTgt spid="2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1000"/>
                                        <p:tgtEl>
                                          <p:spTgt spid="22"/>
                                        </p:tgtEl>
                                      </p:cBhvr>
                                    </p:animEffect>
                                    <p:anim calcmode="lin" valueType="num">
                                      <p:cBhvr>
                                        <p:cTn id="23" dur="1000" fill="hold"/>
                                        <p:tgtEl>
                                          <p:spTgt spid="22"/>
                                        </p:tgtEl>
                                        <p:attrNameLst>
                                          <p:attrName>ppt_x</p:attrName>
                                        </p:attrNameLst>
                                      </p:cBhvr>
                                      <p:tavLst>
                                        <p:tav tm="0">
                                          <p:val>
                                            <p:strVal val="#ppt_x"/>
                                          </p:val>
                                        </p:tav>
                                        <p:tav tm="100000">
                                          <p:val>
                                            <p:strVal val="#ppt_x"/>
                                          </p:val>
                                        </p:tav>
                                      </p:tavLst>
                                    </p:anim>
                                    <p:anim calcmode="lin" valueType="num">
                                      <p:cBhvr>
                                        <p:cTn id="24" dur="1000" fill="hold"/>
                                        <p:tgtEl>
                                          <p:spTgt spid="2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1000"/>
                                        <p:tgtEl>
                                          <p:spTgt spid="23"/>
                                        </p:tgtEl>
                                      </p:cBhvr>
                                    </p:animEffect>
                                    <p:anim calcmode="lin" valueType="num">
                                      <p:cBhvr>
                                        <p:cTn id="28" dur="1000" fill="hold"/>
                                        <p:tgtEl>
                                          <p:spTgt spid="23"/>
                                        </p:tgtEl>
                                        <p:attrNameLst>
                                          <p:attrName>ppt_x</p:attrName>
                                        </p:attrNameLst>
                                      </p:cBhvr>
                                      <p:tavLst>
                                        <p:tav tm="0">
                                          <p:val>
                                            <p:strVal val="#ppt_x"/>
                                          </p:val>
                                        </p:tav>
                                        <p:tav tm="100000">
                                          <p:val>
                                            <p:strVal val="#ppt_x"/>
                                          </p:val>
                                        </p:tav>
                                      </p:tavLst>
                                    </p:anim>
                                    <p:anim calcmode="lin" valueType="num">
                                      <p:cBhvr>
                                        <p:cTn id="29" dur="1000" fill="hold"/>
                                        <p:tgtEl>
                                          <p:spTgt spid="23"/>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1000"/>
                                        <p:tgtEl>
                                          <p:spTgt spid="24"/>
                                        </p:tgtEl>
                                      </p:cBhvr>
                                    </p:animEffect>
                                    <p:anim calcmode="lin" valueType="num">
                                      <p:cBhvr>
                                        <p:cTn id="33" dur="1000" fill="hold"/>
                                        <p:tgtEl>
                                          <p:spTgt spid="24"/>
                                        </p:tgtEl>
                                        <p:attrNameLst>
                                          <p:attrName>ppt_x</p:attrName>
                                        </p:attrNameLst>
                                      </p:cBhvr>
                                      <p:tavLst>
                                        <p:tav tm="0">
                                          <p:val>
                                            <p:strVal val="#ppt_x"/>
                                          </p:val>
                                        </p:tav>
                                        <p:tav tm="100000">
                                          <p:val>
                                            <p:strVal val="#ppt_x"/>
                                          </p:val>
                                        </p:tav>
                                      </p:tavLst>
                                    </p:anim>
                                    <p:anim calcmode="lin" valueType="num">
                                      <p:cBhvr>
                                        <p:cTn id="3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21" grpId="0"/>
      <p:bldP spid="22" grpId="0"/>
      <p:bldP spid="23" grpId="0"/>
      <p:bldP spid="2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75000"/>
            </a:schemeClr>
          </a:fgClr>
          <a:bgClr>
            <a:srgbClr val="FFFF99"/>
          </a:bgClr>
        </a:pattFill>
        <a:effectLst/>
      </p:bgPr>
    </p:bg>
    <p:spTree>
      <p:nvGrpSpPr>
        <p:cNvPr id="1" name=""/>
        <p:cNvGrpSpPr/>
        <p:nvPr/>
      </p:nvGrpSpPr>
      <p:grpSpPr>
        <a:xfrm>
          <a:off x="0" y="0"/>
          <a:ext cx="0" cy="0"/>
          <a:chOff x="0" y="0"/>
          <a:chExt cx="0" cy="0"/>
        </a:xfrm>
      </p:grpSpPr>
      <p:pic>
        <p:nvPicPr>
          <p:cNvPr id="29" name="图形 1">
            <a:extLst>
              <a:ext uri="{FF2B5EF4-FFF2-40B4-BE49-F238E27FC236}">
                <a16:creationId xmlns:a16="http://schemas.microsoft.com/office/drawing/2014/main" id="{C598AD1B-97C3-455F-9992-483F80E584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00968" y="628048"/>
            <a:ext cx="9187088" cy="3263357"/>
          </a:xfrm>
          <a:prstGeom prst="rect">
            <a:avLst/>
          </a:prstGeom>
          <a:effectLst>
            <a:outerShdw blurRad="63500" sx="102000" sy="102000" algn="ctr" rotWithShape="0">
              <a:prstClr val="black">
                <a:alpha val="40000"/>
              </a:prstClr>
            </a:outerShdw>
          </a:effectLst>
        </p:spPr>
      </p:pic>
      <p:pic>
        <p:nvPicPr>
          <p:cNvPr id="30" name="图片 29">
            <a:extLst>
              <a:ext uri="{FF2B5EF4-FFF2-40B4-BE49-F238E27FC236}">
                <a16:creationId xmlns:a16="http://schemas.microsoft.com/office/drawing/2014/main" id="{DBFA1303-C92C-4C06-BED6-8C9F8968005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27149" y="1539728"/>
            <a:ext cx="4262970" cy="4262970"/>
          </a:xfrm>
          <a:prstGeom prst="rect">
            <a:avLst/>
          </a:prstGeom>
        </p:spPr>
      </p:pic>
      <p:pic>
        <p:nvPicPr>
          <p:cNvPr id="28" name="Picture 2">
            <a:extLst>
              <a:ext uri="{FF2B5EF4-FFF2-40B4-BE49-F238E27FC236}">
                <a16:creationId xmlns:a16="http://schemas.microsoft.com/office/drawing/2014/main" id="{A36F1D34-5980-4699-8F98-1216BE26C2C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44953"/>
          <a:stretch/>
        </p:blipFill>
        <p:spPr bwMode="auto">
          <a:xfrm flipH="1">
            <a:off x="1942" y="5701021"/>
            <a:ext cx="12188116" cy="1156979"/>
          </a:xfrm>
          <a:prstGeom prst="rect">
            <a:avLst/>
          </a:prstGeom>
          <a:noFill/>
          <a:effectLst/>
          <a:extLst>
            <a:ext uri="{909E8E84-426E-40DD-AFC4-6F175D3DCCD1}">
              <a14:hiddenFill xmlns:a14="http://schemas.microsoft.com/office/drawing/2010/main">
                <a:solidFill>
                  <a:srgbClr val="FFFFFF"/>
                </a:solidFill>
              </a14:hiddenFill>
            </a:ext>
          </a:extLst>
        </p:spPr>
      </p:pic>
      <p:sp>
        <p:nvSpPr>
          <p:cNvPr id="38" name="矩形 36">
            <a:extLst>
              <a:ext uri="{FF2B5EF4-FFF2-40B4-BE49-F238E27FC236}">
                <a16:creationId xmlns:a16="http://schemas.microsoft.com/office/drawing/2014/main" id="{511A7498-81E3-4BCE-B105-4034C6DA4F7D}"/>
              </a:ext>
            </a:extLst>
          </p:cNvPr>
          <p:cNvSpPr/>
          <p:nvPr/>
        </p:nvSpPr>
        <p:spPr>
          <a:xfrm>
            <a:off x="2640682" y="983678"/>
            <a:ext cx="6350168" cy="847155"/>
          </a:xfrm>
          <a:prstGeom prst="rect">
            <a:avLst/>
          </a:prstGeom>
        </p:spPr>
        <p:txBody>
          <a:bodyPr wrap="square">
            <a:spAutoFit/>
            <a:scene3d>
              <a:camera prst="orthographicFront"/>
              <a:lightRig rig="threePt" dir="t"/>
            </a:scene3d>
            <a:sp3d contourW="12700"/>
          </a:bodyPr>
          <a:lstStyle/>
          <a:p>
            <a:pPr algn="ctr" defTabSz="1218804">
              <a:lnSpc>
                <a:spcPct val="120000"/>
              </a:lnSpc>
            </a:pPr>
            <a:r>
              <a:rPr lang="en-US" altLang="zh-CN" sz="4265" b="1" dirty="0" err="1">
                <a:solidFill>
                  <a:srgbClr val="9C1D4C"/>
                </a:solidFill>
                <a:latin typeface="Coiny" panose="02000903060500060000" pitchFamily="2" charset="0"/>
                <a:ea typeface="字魂59号-创粗黑" panose="00000500000000000000" pitchFamily="2" charset="-122"/>
                <a:cs typeface="+mn-ea"/>
                <a:sym typeface="字魂59号-创粗黑" panose="00000500000000000000" pitchFamily="2" charset="-122"/>
              </a:rPr>
              <a:t>THẢO</a:t>
            </a:r>
            <a:r>
              <a:rPr lang="en-US" altLang="zh-CN" sz="4265" b="1" dirty="0">
                <a:solidFill>
                  <a:srgbClr val="9C1D4C"/>
                </a:solidFill>
                <a:latin typeface="Coiny" panose="02000903060500060000" pitchFamily="2" charset="0"/>
                <a:ea typeface="字魂59号-创粗黑" panose="00000500000000000000" pitchFamily="2" charset="-122"/>
                <a:cs typeface="+mn-ea"/>
                <a:sym typeface="字魂59号-创粗黑" panose="00000500000000000000" pitchFamily="2" charset="-122"/>
              </a:rPr>
              <a:t> </a:t>
            </a:r>
            <a:r>
              <a:rPr lang="en-US" altLang="zh-CN" sz="4265" b="1" dirty="0" err="1">
                <a:solidFill>
                  <a:srgbClr val="9C1D4C"/>
                </a:solidFill>
                <a:latin typeface="Coiny" panose="02000903060500060000" pitchFamily="2" charset="0"/>
                <a:ea typeface="字魂59号-创粗黑" panose="00000500000000000000" pitchFamily="2" charset="-122"/>
                <a:cs typeface="+mn-ea"/>
                <a:sym typeface="字魂59号-创粗黑" panose="00000500000000000000" pitchFamily="2" charset="-122"/>
              </a:rPr>
              <a:t>LUẬN</a:t>
            </a:r>
            <a:r>
              <a:rPr lang="en-US" altLang="zh-CN" sz="4265" b="1" dirty="0">
                <a:solidFill>
                  <a:srgbClr val="9C1D4C"/>
                </a:solidFill>
                <a:latin typeface="Coiny" panose="02000903060500060000" pitchFamily="2" charset="0"/>
                <a:ea typeface="字魂59号-创粗黑" panose="00000500000000000000" pitchFamily="2" charset="-122"/>
                <a:cs typeface="+mn-ea"/>
                <a:sym typeface="字魂59号-创粗黑" panose="00000500000000000000" pitchFamily="2" charset="-122"/>
              </a:rPr>
              <a:t> NHÓM</a:t>
            </a:r>
            <a:endParaRPr lang="zh-CN" altLang="en-US" sz="4265" b="1" dirty="0">
              <a:solidFill>
                <a:srgbClr val="9C1D4C"/>
              </a:solidFill>
              <a:latin typeface="Coiny" panose="02000903060500060000" pitchFamily="2" charset="0"/>
              <a:ea typeface="字魂59号-创粗黑" panose="00000500000000000000" pitchFamily="2" charset="-122"/>
              <a:cs typeface="+mn-ea"/>
              <a:sym typeface="字魂59号-创粗黑" panose="00000500000000000000" pitchFamily="2" charset="-122"/>
            </a:endParaRPr>
          </a:p>
        </p:txBody>
      </p:sp>
      <p:sp>
        <p:nvSpPr>
          <p:cNvPr id="39" name="TextBox 38">
            <a:extLst>
              <a:ext uri="{FF2B5EF4-FFF2-40B4-BE49-F238E27FC236}">
                <a16:creationId xmlns:a16="http://schemas.microsoft.com/office/drawing/2014/main" id="{5E32AD79-A2EB-425E-82DC-F58849FC9496}"/>
              </a:ext>
            </a:extLst>
          </p:cNvPr>
          <p:cNvSpPr txBox="1"/>
          <p:nvPr/>
        </p:nvSpPr>
        <p:spPr>
          <a:xfrm>
            <a:off x="2933286" y="2036285"/>
            <a:ext cx="6094119" cy="666657"/>
          </a:xfrm>
          <a:prstGeom prst="rect">
            <a:avLst/>
          </a:prstGeom>
          <a:noFill/>
        </p:spPr>
        <p:txBody>
          <a:bodyPr wrap="square">
            <a:spAutoFit/>
          </a:bodyPr>
          <a:lstStyle/>
          <a:p>
            <a:pPr algn="ctr" defTabSz="1218804"/>
            <a:r>
              <a:rPr lang="en-029" sz="3732" dirty="0" err="1">
                <a:solidFill>
                  <a:prstClr val="black"/>
                </a:solidFill>
                <a:latin typeface="Calibri"/>
                <a:ea typeface="Times New Roman" panose="02020603050405020304" pitchFamily="18" charset="0"/>
              </a:rPr>
              <a:t>Nêu</a:t>
            </a:r>
            <a:r>
              <a:rPr lang="en-029" sz="3732" dirty="0">
                <a:solidFill>
                  <a:prstClr val="black"/>
                </a:solidFill>
                <a:latin typeface="Calibri"/>
                <a:ea typeface="Times New Roman" panose="02020603050405020304" pitchFamily="18" charset="0"/>
              </a:rPr>
              <a:t> </a:t>
            </a:r>
            <a:r>
              <a:rPr lang="en-029" sz="3732" dirty="0" err="1">
                <a:solidFill>
                  <a:prstClr val="black"/>
                </a:solidFill>
                <a:latin typeface="Calibri"/>
                <a:ea typeface="Times New Roman" panose="02020603050405020304" pitchFamily="18" charset="0"/>
              </a:rPr>
              <a:t>nội</a:t>
            </a:r>
            <a:r>
              <a:rPr lang="en-029" sz="3732" dirty="0">
                <a:solidFill>
                  <a:prstClr val="black"/>
                </a:solidFill>
                <a:latin typeface="Calibri"/>
                <a:ea typeface="Times New Roman" panose="02020603050405020304" pitchFamily="18" charset="0"/>
              </a:rPr>
              <a:t> dung </a:t>
            </a:r>
            <a:r>
              <a:rPr lang="en-029" sz="3732" dirty="0" err="1">
                <a:solidFill>
                  <a:prstClr val="black"/>
                </a:solidFill>
                <a:latin typeface="Calibri"/>
                <a:ea typeface="Times New Roman" panose="02020603050405020304" pitchFamily="18" charset="0"/>
              </a:rPr>
              <a:t>của</a:t>
            </a:r>
            <a:r>
              <a:rPr lang="en-029" sz="3732" dirty="0">
                <a:solidFill>
                  <a:prstClr val="black"/>
                </a:solidFill>
                <a:latin typeface="Calibri"/>
                <a:ea typeface="Times New Roman" panose="02020603050405020304" pitchFamily="18" charset="0"/>
              </a:rPr>
              <a:t> </a:t>
            </a:r>
            <a:r>
              <a:rPr lang="en-029" sz="3732" dirty="0" err="1">
                <a:solidFill>
                  <a:prstClr val="black"/>
                </a:solidFill>
                <a:latin typeface="Calibri"/>
                <a:ea typeface="Times New Roman" panose="02020603050405020304" pitchFamily="18" charset="0"/>
              </a:rPr>
              <a:t>đoạn</a:t>
            </a:r>
            <a:r>
              <a:rPr lang="en-029" sz="3732" dirty="0">
                <a:solidFill>
                  <a:prstClr val="black"/>
                </a:solidFill>
                <a:latin typeface="Calibri"/>
                <a:ea typeface="Times New Roman" panose="02020603050405020304" pitchFamily="18" charset="0"/>
              </a:rPr>
              <a:t> </a:t>
            </a:r>
            <a:r>
              <a:rPr lang="en-029" sz="3732" dirty="0" err="1">
                <a:solidFill>
                  <a:prstClr val="black"/>
                </a:solidFill>
                <a:latin typeface="Calibri"/>
                <a:ea typeface="Times New Roman" panose="02020603050405020304" pitchFamily="18" charset="0"/>
              </a:rPr>
              <a:t>văn</a:t>
            </a:r>
            <a:r>
              <a:rPr lang="en-029" sz="3732" dirty="0">
                <a:solidFill>
                  <a:prstClr val="black"/>
                </a:solidFill>
                <a:latin typeface="Calibri"/>
                <a:ea typeface="Times New Roman" panose="02020603050405020304" pitchFamily="18" charset="0"/>
              </a:rPr>
              <a:t>.</a:t>
            </a:r>
            <a:endParaRPr lang="en-US" sz="5332" dirty="0">
              <a:solidFill>
                <a:prstClr val="black"/>
              </a:solidFill>
              <a:latin typeface="Calibri"/>
            </a:endParaRPr>
          </a:p>
        </p:txBody>
      </p:sp>
      <p:pic>
        <p:nvPicPr>
          <p:cNvPr id="40" name="图片 45">
            <a:extLst>
              <a:ext uri="{FF2B5EF4-FFF2-40B4-BE49-F238E27FC236}">
                <a16:creationId xmlns:a16="http://schemas.microsoft.com/office/drawing/2014/main" id="{88B2FEDC-B315-483C-A6FF-64623DDC6B2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913909" y="2993976"/>
            <a:ext cx="2019315" cy="3263357"/>
          </a:xfrm>
          <a:prstGeom prst="rect">
            <a:avLst/>
          </a:prstGeom>
        </p:spPr>
      </p:pic>
    </p:spTree>
    <p:extLst>
      <p:ext uri="{BB962C8B-B14F-4D97-AF65-F5344CB8AC3E}">
        <p14:creationId xmlns:p14="http://schemas.microsoft.com/office/powerpoint/2010/main" val="1435376625"/>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750"/>
                                        <p:tgtEl>
                                          <p:spTgt spid="30"/>
                                        </p:tgtEl>
                                      </p:cBhvr>
                                    </p:animEffect>
                                    <p:anim calcmode="lin" valueType="num">
                                      <p:cBhvr>
                                        <p:cTn id="8" dur="750" fill="hold"/>
                                        <p:tgtEl>
                                          <p:spTgt spid="30"/>
                                        </p:tgtEl>
                                        <p:attrNameLst>
                                          <p:attrName>ppt_x</p:attrName>
                                        </p:attrNameLst>
                                      </p:cBhvr>
                                      <p:tavLst>
                                        <p:tav tm="0">
                                          <p:val>
                                            <p:strVal val="#ppt_x"/>
                                          </p:val>
                                        </p:tav>
                                        <p:tav tm="100000">
                                          <p:val>
                                            <p:strVal val="#ppt_x"/>
                                          </p:val>
                                        </p:tav>
                                      </p:tavLst>
                                    </p:anim>
                                    <p:anim calcmode="lin" valueType="num">
                                      <p:cBhvr>
                                        <p:cTn id="9" dur="750" fill="hold"/>
                                        <p:tgtEl>
                                          <p:spTgt spid="3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750"/>
                                        <p:tgtEl>
                                          <p:spTgt spid="28"/>
                                        </p:tgtEl>
                                      </p:cBhvr>
                                    </p:animEffect>
                                    <p:anim calcmode="lin" valueType="num">
                                      <p:cBhvr>
                                        <p:cTn id="13" dur="750" fill="hold"/>
                                        <p:tgtEl>
                                          <p:spTgt spid="28"/>
                                        </p:tgtEl>
                                        <p:attrNameLst>
                                          <p:attrName>ppt_x</p:attrName>
                                        </p:attrNameLst>
                                      </p:cBhvr>
                                      <p:tavLst>
                                        <p:tav tm="0">
                                          <p:val>
                                            <p:strVal val="#ppt_x"/>
                                          </p:val>
                                        </p:tav>
                                        <p:tav tm="100000">
                                          <p:val>
                                            <p:strVal val="#ppt_x"/>
                                          </p:val>
                                        </p:tav>
                                      </p:tavLst>
                                    </p:anim>
                                    <p:anim calcmode="lin" valueType="num">
                                      <p:cBhvr>
                                        <p:cTn id="14" dur="750" fill="hold"/>
                                        <p:tgtEl>
                                          <p:spTgt spid="28"/>
                                        </p:tgtEl>
                                        <p:attrNameLst>
                                          <p:attrName>ppt_y</p:attrName>
                                        </p:attrNameLst>
                                      </p:cBhvr>
                                      <p:tavLst>
                                        <p:tav tm="0">
                                          <p:val>
                                            <p:strVal val="#ppt_y+.1"/>
                                          </p:val>
                                        </p:tav>
                                        <p:tav tm="100000">
                                          <p:val>
                                            <p:strVal val="#ppt_y"/>
                                          </p:val>
                                        </p:tav>
                                      </p:tavLst>
                                    </p:anim>
                                  </p:childTnLst>
                                </p:cTn>
                              </p:par>
                              <p:par>
                                <p:cTn id="15" presetID="2" presetClass="entr" presetSubtype="2" fill="hold" nodeType="withEffect">
                                  <p:stCondLst>
                                    <p:cond delay="0"/>
                                  </p:stCondLst>
                                  <p:childTnLst>
                                    <p:set>
                                      <p:cBhvr>
                                        <p:cTn id="16" dur="1" fill="hold">
                                          <p:stCondLst>
                                            <p:cond delay="0"/>
                                          </p:stCondLst>
                                        </p:cTn>
                                        <p:tgtEl>
                                          <p:spTgt spid="40"/>
                                        </p:tgtEl>
                                        <p:attrNameLst>
                                          <p:attrName>style.visibility</p:attrName>
                                        </p:attrNameLst>
                                      </p:cBhvr>
                                      <p:to>
                                        <p:strVal val="visible"/>
                                      </p:to>
                                    </p:set>
                                    <p:anim calcmode="lin" valueType="num">
                                      <p:cBhvr additive="base">
                                        <p:cTn id="17" dur="500" fill="hold"/>
                                        <p:tgtEl>
                                          <p:spTgt spid="40"/>
                                        </p:tgtEl>
                                        <p:attrNameLst>
                                          <p:attrName>ppt_x</p:attrName>
                                        </p:attrNameLst>
                                      </p:cBhvr>
                                      <p:tavLst>
                                        <p:tav tm="0">
                                          <p:val>
                                            <p:strVal val="1+#ppt_w/2"/>
                                          </p:val>
                                        </p:tav>
                                        <p:tav tm="100000">
                                          <p:val>
                                            <p:strVal val="#ppt_x"/>
                                          </p:val>
                                        </p:tav>
                                      </p:tavLst>
                                    </p:anim>
                                    <p:anim calcmode="lin" valueType="num">
                                      <p:cBhvr additive="base">
                                        <p:cTn id="18" dur="500" fill="hold"/>
                                        <p:tgtEl>
                                          <p:spTgt spid="40"/>
                                        </p:tgtEl>
                                        <p:attrNameLst>
                                          <p:attrName>ppt_y</p:attrName>
                                        </p:attrNameLst>
                                      </p:cBhvr>
                                      <p:tavLst>
                                        <p:tav tm="0">
                                          <p:val>
                                            <p:strVal val="#ppt_y"/>
                                          </p:val>
                                        </p:tav>
                                        <p:tav tm="100000">
                                          <p:val>
                                            <p:strVal val="#ppt_y"/>
                                          </p:val>
                                        </p:tav>
                                      </p:tavLst>
                                    </p:anim>
                                  </p:childTnLst>
                                </p:cTn>
                              </p:par>
                            </p:childTnLst>
                          </p:cTn>
                        </p:par>
                        <p:par>
                          <p:cTn id="19" fill="hold">
                            <p:stCondLst>
                              <p:cond delay="750"/>
                            </p:stCondLst>
                            <p:childTnLst>
                              <p:par>
                                <p:cTn id="20" presetID="31" presetClass="entr" presetSubtype="0" fill="hold" grpId="0" nodeType="afterEffect">
                                  <p:stCondLst>
                                    <p:cond delay="0"/>
                                  </p:stCondLst>
                                  <p:childTnLst>
                                    <p:set>
                                      <p:cBhvr>
                                        <p:cTn id="21" dur="1" fill="hold">
                                          <p:stCondLst>
                                            <p:cond delay="0"/>
                                          </p:stCondLst>
                                        </p:cTn>
                                        <p:tgtEl>
                                          <p:spTgt spid="38"/>
                                        </p:tgtEl>
                                        <p:attrNameLst>
                                          <p:attrName>style.visibility</p:attrName>
                                        </p:attrNameLst>
                                      </p:cBhvr>
                                      <p:to>
                                        <p:strVal val="visible"/>
                                      </p:to>
                                    </p:set>
                                    <p:anim calcmode="lin" valueType="num">
                                      <p:cBhvr>
                                        <p:cTn id="22" dur="1000" fill="hold"/>
                                        <p:tgtEl>
                                          <p:spTgt spid="38"/>
                                        </p:tgtEl>
                                        <p:attrNameLst>
                                          <p:attrName>ppt_w</p:attrName>
                                        </p:attrNameLst>
                                      </p:cBhvr>
                                      <p:tavLst>
                                        <p:tav tm="0">
                                          <p:val>
                                            <p:fltVal val="0"/>
                                          </p:val>
                                        </p:tav>
                                        <p:tav tm="100000">
                                          <p:val>
                                            <p:strVal val="#ppt_w"/>
                                          </p:val>
                                        </p:tav>
                                      </p:tavLst>
                                    </p:anim>
                                    <p:anim calcmode="lin" valueType="num">
                                      <p:cBhvr>
                                        <p:cTn id="23" dur="1000" fill="hold"/>
                                        <p:tgtEl>
                                          <p:spTgt spid="38"/>
                                        </p:tgtEl>
                                        <p:attrNameLst>
                                          <p:attrName>ppt_h</p:attrName>
                                        </p:attrNameLst>
                                      </p:cBhvr>
                                      <p:tavLst>
                                        <p:tav tm="0">
                                          <p:val>
                                            <p:fltVal val="0"/>
                                          </p:val>
                                        </p:tav>
                                        <p:tav tm="100000">
                                          <p:val>
                                            <p:strVal val="#ppt_h"/>
                                          </p:val>
                                        </p:tav>
                                      </p:tavLst>
                                    </p:anim>
                                    <p:anim calcmode="lin" valueType="num">
                                      <p:cBhvr>
                                        <p:cTn id="24" dur="1000" fill="hold"/>
                                        <p:tgtEl>
                                          <p:spTgt spid="38"/>
                                        </p:tgtEl>
                                        <p:attrNameLst>
                                          <p:attrName>style.rotation</p:attrName>
                                        </p:attrNameLst>
                                      </p:cBhvr>
                                      <p:tavLst>
                                        <p:tav tm="0">
                                          <p:val>
                                            <p:fltVal val="90"/>
                                          </p:val>
                                        </p:tav>
                                        <p:tav tm="100000">
                                          <p:val>
                                            <p:fltVal val="0"/>
                                          </p:val>
                                        </p:tav>
                                      </p:tavLst>
                                    </p:anim>
                                    <p:animEffect transition="in" filter="fade">
                                      <p:cBhvr>
                                        <p:cTn id="25" dur="1000"/>
                                        <p:tgtEl>
                                          <p:spTgt spid="38"/>
                                        </p:tgtEl>
                                      </p:cBhvr>
                                    </p:animEffect>
                                  </p:childTnLst>
                                </p:cTn>
                              </p:par>
                            </p:childTnLst>
                          </p:cTn>
                        </p:par>
                        <p:par>
                          <p:cTn id="26" fill="hold">
                            <p:stCondLst>
                              <p:cond delay="1750"/>
                            </p:stCondLst>
                            <p:childTnLst>
                              <p:par>
                                <p:cTn id="27" presetID="31" presetClass="entr" presetSubtype="0" fill="hold" nodeType="afterEffect">
                                  <p:stCondLst>
                                    <p:cond delay="0"/>
                                  </p:stCondLst>
                                  <p:childTnLst>
                                    <p:set>
                                      <p:cBhvr>
                                        <p:cTn id="28" dur="1" fill="hold">
                                          <p:stCondLst>
                                            <p:cond delay="0"/>
                                          </p:stCondLst>
                                        </p:cTn>
                                        <p:tgtEl>
                                          <p:spTgt spid="29"/>
                                        </p:tgtEl>
                                        <p:attrNameLst>
                                          <p:attrName>style.visibility</p:attrName>
                                        </p:attrNameLst>
                                      </p:cBhvr>
                                      <p:to>
                                        <p:strVal val="visible"/>
                                      </p:to>
                                    </p:set>
                                    <p:anim calcmode="lin" valueType="num">
                                      <p:cBhvr>
                                        <p:cTn id="29" dur="1000" fill="hold"/>
                                        <p:tgtEl>
                                          <p:spTgt spid="29"/>
                                        </p:tgtEl>
                                        <p:attrNameLst>
                                          <p:attrName>ppt_w</p:attrName>
                                        </p:attrNameLst>
                                      </p:cBhvr>
                                      <p:tavLst>
                                        <p:tav tm="0">
                                          <p:val>
                                            <p:fltVal val="0"/>
                                          </p:val>
                                        </p:tav>
                                        <p:tav tm="100000">
                                          <p:val>
                                            <p:strVal val="#ppt_w"/>
                                          </p:val>
                                        </p:tav>
                                      </p:tavLst>
                                    </p:anim>
                                    <p:anim calcmode="lin" valueType="num">
                                      <p:cBhvr>
                                        <p:cTn id="30" dur="1000" fill="hold"/>
                                        <p:tgtEl>
                                          <p:spTgt spid="29"/>
                                        </p:tgtEl>
                                        <p:attrNameLst>
                                          <p:attrName>ppt_h</p:attrName>
                                        </p:attrNameLst>
                                      </p:cBhvr>
                                      <p:tavLst>
                                        <p:tav tm="0">
                                          <p:val>
                                            <p:fltVal val="0"/>
                                          </p:val>
                                        </p:tav>
                                        <p:tav tm="100000">
                                          <p:val>
                                            <p:strVal val="#ppt_h"/>
                                          </p:val>
                                        </p:tav>
                                      </p:tavLst>
                                    </p:anim>
                                    <p:anim calcmode="lin" valueType="num">
                                      <p:cBhvr>
                                        <p:cTn id="31" dur="1000" fill="hold"/>
                                        <p:tgtEl>
                                          <p:spTgt spid="29"/>
                                        </p:tgtEl>
                                        <p:attrNameLst>
                                          <p:attrName>style.rotation</p:attrName>
                                        </p:attrNameLst>
                                      </p:cBhvr>
                                      <p:tavLst>
                                        <p:tav tm="0">
                                          <p:val>
                                            <p:fltVal val="90"/>
                                          </p:val>
                                        </p:tav>
                                        <p:tav tm="100000">
                                          <p:val>
                                            <p:fltVal val="0"/>
                                          </p:val>
                                        </p:tav>
                                      </p:tavLst>
                                    </p:anim>
                                    <p:animEffect transition="in" filter="fade">
                                      <p:cBhvr>
                                        <p:cTn id="32" dur="1000"/>
                                        <p:tgtEl>
                                          <p:spTgt spid="29"/>
                                        </p:tgtEl>
                                      </p:cBhvr>
                                    </p:animEffect>
                                  </p:childTnLst>
                                </p:cTn>
                              </p:par>
                              <p:par>
                                <p:cTn id="33" presetID="31" presetClass="entr" presetSubtype="0" fill="hold" grpId="0" nodeType="withEffect">
                                  <p:stCondLst>
                                    <p:cond delay="0"/>
                                  </p:stCondLst>
                                  <p:childTnLst>
                                    <p:set>
                                      <p:cBhvr>
                                        <p:cTn id="34" dur="1" fill="hold">
                                          <p:stCondLst>
                                            <p:cond delay="0"/>
                                          </p:stCondLst>
                                        </p:cTn>
                                        <p:tgtEl>
                                          <p:spTgt spid="39"/>
                                        </p:tgtEl>
                                        <p:attrNameLst>
                                          <p:attrName>style.visibility</p:attrName>
                                        </p:attrNameLst>
                                      </p:cBhvr>
                                      <p:to>
                                        <p:strVal val="visible"/>
                                      </p:to>
                                    </p:set>
                                    <p:anim calcmode="lin" valueType="num">
                                      <p:cBhvr>
                                        <p:cTn id="35" dur="1000" fill="hold"/>
                                        <p:tgtEl>
                                          <p:spTgt spid="39"/>
                                        </p:tgtEl>
                                        <p:attrNameLst>
                                          <p:attrName>ppt_w</p:attrName>
                                        </p:attrNameLst>
                                      </p:cBhvr>
                                      <p:tavLst>
                                        <p:tav tm="0">
                                          <p:val>
                                            <p:fltVal val="0"/>
                                          </p:val>
                                        </p:tav>
                                        <p:tav tm="100000">
                                          <p:val>
                                            <p:strVal val="#ppt_w"/>
                                          </p:val>
                                        </p:tav>
                                      </p:tavLst>
                                    </p:anim>
                                    <p:anim calcmode="lin" valueType="num">
                                      <p:cBhvr>
                                        <p:cTn id="36" dur="1000" fill="hold"/>
                                        <p:tgtEl>
                                          <p:spTgt spid="39"/>
                                        </p:tgtEl>
                                        <p:attrNameLst>
                                          <p:attrName>ppt_h</p:attrName>
                                        </p:attrNameLst>
                                      </p:cBhvr>
                                      <p:tavLst>
                                        <p:tav tm="0">
                                          <p:val>
                                            <p:fltVal val="0"/>
                                          </p:val>
                                        </p:tav>
                                        <p:tav tm="100000">
                                          <p:val>
                                            <p:strVal val="#ppt_h"/>
                                          </p:val>
                                        </p:tav>
                                      </p:tavLst>
                                    </p:anim>
                                    <p:anim calcmode="lin" valueType="num">
                                      <p:cBhvr>
                                        <p:cTn id="37" dur="1000" fill="hold"/>
                                        <p:tgtEl>
                                          <p:spTgt spid="39"/>
                                        </p:tgtEl>
                                        <p:attrNameLst>
                                          <p:attrName>style.rotation</p:attrName>
                                        </p:attrNameLst>
                                      </p:cBhvr>
                                      <p:tavLst>
                                        <p:tav tm="0">
                                          <p:val>
                                            <p:fltVal val="90"/>
                                          </p:val>
                                        </p:tav>
                                        <p:tav tm="100000">
                                          <p:val>
                                            <p:fltVal val="0"/>
                                          </p:val>
                                        </p:tav>
                                      </p:tavLst>
                                    </p:anim>
                                    <p:animEffect transition="in" filter="fade">
                                      <p:cBhvr>
                                        <p:cTn id="38" dur="1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75000"/>
            </a:schemeClr>
          </a:fgClr>
          <a:bgClr>
            <a:srgbClr val="FFFF99"/>
          </a:bgClr>
        </a:pattFill>
        <a:effectLst/>
      </p:bgPr>
    </p:bg>
    <p:spTree>
      <p:nvGrpSpPr>
        <p:cNvPr id="1" name=""/>
        <p:cNvGrpSpPr/>
        <p:nvPr/>
      </p:nvGrpSpPr>
      <p:grpSpPr>
        <a:xfrm>
          <a:off x="0" y="0"/>
          <a:ext cx="0" cy="0"/>
          <a:chOff x="0" y="0"/>
          <a:chExt cx="0" cy="0"/>
        </a:xfrm>
      </p:grpSpPr>
      <p:pic>
        <p:nvPicPr>
          <p:cNvPr id="29" name="图形 1">
            <a:extLst>
              <a:ext uri="{FF2B5EF4-FFF2-40B4-BE49-F238E27FC236}">
                <a16:creationId xmlns:a16="http://schemas.microsoft.com/office/drawing/2014/main" id="{C598AD1B-97C3-455F-9992-483F80E584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00968" y="628048"/>
            <a:ext cx="9771832" cy="4344002"/>
          </a:xfrm>
          <a:prstGeom prst="rect">
            <a:avLst/>
          </a:prstGeom>
          <a:effectLst>
            <a:outerShdw blurRad="63500" sx="102000" sy="102000" algn="ctr" rotWithShape="0">
              <a:prstClr val="black">
                <a:alpha val="40000"/>
              </a:prstClr>
            </a:outerShdw>
          </a:effectLst>
        </p:spPr>
      </p:pic>
      <p:pic>
        <p:nvPicPr>
          <p:cNvPr id="28" name="Picture 2">
            <a:extLst>
              <a:ext uri="{FF2B5EF4-FFF2-40B4-BE49-F238E27FC236}">
                <a16:creationId xmlns:a16="http://schemas.microsoft.com/office/drawing/2014/main" id="{A36F1D34-5980-4699-8F98-1216BE26C2C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44953"/>
          <a:stretch/>
        </p:blipFill>
        <p:spPr bwMode="auto">
          <a:xfrm flipH="1">
            <a:off x="1942" y="5701021"/>
            <a:ext cx="12188116" cy="1156979"/>
          </a:xfrm>
          <a:prstGeom prst="rect">
            <a:avLst/>
          </a:prstGeom>
          <a:noFill/>
          <a:effectLst/>
          <a:extLst>
            <a:ext uri="{909E8E84-426E-40DD-AFC4-6F175D3DCCD1}">
              <a14:hiddenFill xmlns:a14="http://schemas.microsoft.com/office/drawing/2010/main">
                <a:solidFill>
                  <a:srgbClr val="FFFFFF"/>
                </a:solidFill>
              </a14:hiddenFill>
            </a:ext>
          </a:extLst>
        </p:spPr>
      </p:pic>
      <p:sp>
        <p:nvSpPr>
          <p:cNvPr id="39" name="TextBox 38">
            <a:extLst>
              <a:ext uri="{FF2B5EF4-FFF2-40B4-BE49-F238E27FC236}">
                <a16:creationId xmlns:a16="http://schemas.microsoft.com/office/drawing/2014/main" id="{5E32AD79-A2EB-425E-82DC-F58849FC9496}"/>
              </a:ext>
            </a:extLst>
          </p:cNvPr>
          <p:cNvSpPr txBox="1"/>
          <p:nvPr/>
        </p:nvSpPr>
        <p:spPr>
          <a:xfrm>
            <a:off x="1571625" y="2036285"/>
            <a:ext cx="8743950" cy="2389629"/>
          </a:xfrm>
          <a:prstGeom prst="rect">
            <a:avLst/>
          </a:prstGeom>
          <a:noFill/>
        </p:spPr>
        <p:txBody>
          <a:bodyPr wrap="square">
            <a:spAutoFit/>
          </a:bodyPr>
          <a:lstStyle/>
          <a:p>
            <a:pPr algn="ctr" defTabSz="1218804">
              <a:defRPr/>
            </a:pPr>
            <a:r>
              <a:rPr lang="vi-VN" sz="3732" dirty="0">
                <a:solidFill>
                  <a:prstClr val="black"/>
                </a:solidFill>
                <a:latin typeface="Calibri"/>
                <a:ea typeface="Times New Roman" panose="02020603050405020304" pitchFamily="18" charset="0"/>
              </a:rPr>
              <a:t>Đoạn văn viết về cảm nhận của bạn nh</a:t>
            </a:r>
            <a:r>
              <a:rPr lang="en-US" sz="3732" dirty="0">
                <a:solidFill>
                  <a:prstClr val="black"/>
                </a:solidFill>
                <a:latin typeface="Calibri"/>
                <a:ea typeface="Times New Roman" panose="02020603050405020304" pitchFamily="18" charset="0"/>
              </a:rPr>
              <a:t>ỏ</a:t>
            </a:r>
            <a:r>
              <a:rPr lang="vi-VN" sz="3732" dirty="0">
                <a:solidFill>
                  <a:prstClr val="black"/>
                </a:solidFill>
                <a:latin typeface="Calibri"/>
                <a:ea typeface="Times New Roman" panose="02020603050405020304" pitchFamily="18" charset="0"/>
              </a:rPr>
              <a:t> khi được đọc sách cùng ông bà và nghe truyện của bà. Bạn nhỏ cảm thấy  cả một thế giới kì diệu được mở ra nhờ những kho sách đó.</a:t>
            </a:r>
            <a:endParaRPr lang="en-US" sz="5332" dirty="0">
              <a:solidFill>
                <a:prstClr val="black"/>
              </a:solidFill>
              <a:latin typeface="Calibri"/>
            </a:endParaRPr>
          </a:p>
        </p:txBody>
      </p:sp>
      <p:pic>
        <p:nvPicPr>
          <p:cNvPr id="8" name="图片 45">
            <a:extLst>
              <a:ext uri="{FF2B5EF4-FFF2-40B4-BE49-F238E27FC236}">
                <a16:creationId xmlns:a16="http://schemas.microsoft.com/office/drawing/2014/main" id="{0E100FE6-7E3F-4328-A29D-DF4E6C7B61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7138" y="4392748"/>
            <a:ext cx="2872787" cy="2465252"/>
          </a:xfrm>
          <a:prstGeom prst="rect">
            <a:avLst/>
          </a:prstGeom>
        </p:spPr>
      </p:pic>
      <p:pic>
        <p:nvPicPr>
          <p:cNvPr id="10" name="图片 18">
            <a:extLst>
              <a:ext uri="{FF2B5EF4-FFF2-40B4-BE49-F238E27FC236}">
                <a16:creationId xmlns:a16="http://schemas.microsoft.com/office/drawing/2014/main" id="{491EC4DE-03DA-4150-91CB-B6B3C4D66E5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28425" y="4229912"/>
            <a:ext cx="4443629" cy="2628089"/>
          </a:xfrm>
          <a:prstGeom prst="rect">
            <a:avLst/>
          </a:prstGeom>
        </p:spPr>
      </p:pic>
      <p:pic>
        <p:nvPicPr>
          <p:cNvPr id="2" name="Picture 1">
            <a:extLst>
              <a:ext uri="{FF2B5EF4-FFF2-40B4-BE49-F238E27FC236}">
                <a16:creationId xmlns:a16="http://schemas.microsoft.com/office/drawing/2014/main" id="{E444B710-6F44-4177-94D7-119F3A4F9AB3}"/>
              </a:ext>
            </a:extLst>
          </p:cNvPr>
          <p:cNvPicPr>
            <a:picLocks noChangeAspect="1"/>
          </p:cNvPicPr>
          <p:nvPr/>
        </p:nvPicPr>
        <p:blipFill>
          <a:blip r:embed="rId8"/>
          <a:stretch>
            <a:fillRect/>
          </a:stretch>
        </p:blipFill>
        <p:spPr>
          <a:xfrm>
            <a:off x="1887888" y="1017601"/>
            <a:ext cx="8035224" cy="1146147"/>
          </a:xfrm>
          <a:prstGeom prst="rect">
            <a:avLst/>
          </a:prstGeom>
        </p:spPr>
      </p:pic>
    </p:spTree>
    <p:extLst>
      <p:ext uri="{BB962C8B-B14F-4D97-AF65-F5344CB8AC3E}">
        <p14:creationId xmlns:p14="http://schemas.microsoft.com/office/powerpoint/2010/main" val="246611376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down)">
                                      <p:cBhvr>
                                        <p:cTn id="7" dur="500"/>
                                        <p:tgtEl>
                                          <p:spTgt spid="29"/>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wipe(down)">
                                      <p:cBhvr>
                                        <p:cTn id="10" dur="500"/>
                                        <p:tgtEl>
                                          <p:spTgt spid="39"/>
                                        </p:tgtEl>
                                      </p:cBhvr>
                                    </p:animEffect>
                                  </p:childTnLst>
                                </p:cTn>
                              </p:par>
                              <p:par>
                                <p:cTn id="11" presetID="22" presetClass="entr" presetSubtype="4"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75000"/>
            </a:schemeClr>
          </a:fgClr>
          <a:bgClr>
            <a:srgbClr val="FFFF99"/>
          </a:bgClr>
        </a:pattFill>
        <a:effectLst/>
      </p:bgPr>
    </p:bg>
    <p:spTree>
      <p:nvGrpSpPr>
        <p:cNvPr id="1" name=""/>
        <p:cNvGrpSpPr/>
        <p:nvPr/>
      </p:nvGrpSpPr>
      <p:grpSpPr>
        <a:xfrm>
          <a:off x="0" y="0"/>
          <a:ext cx="0" cy="0"/>
          <a:chOff x="0" y="0"/>
          <a:chExt cx="0" cy="0"/>
        </a:xfrm>
      </p:grpSpPr>
      <p:pic>
        <p:nvPicPr>
          <p:cNvPr id="12" name="图片 14">
            <a:extLst>
              <a:ext uri="{FF2B5EF4-FFF2-40B4-BE49-F238E27FC236}">
                <a16:creationId xmlns:a16="http://schemas.microsoft.com/office/drawing/2014/main" id="{E5E2739F-4B09-4B23-8270-B90FE4EE5E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1" y="-241779"/>
            <a:ext cx="12188116" cy="5009366"/>
          </a:xfrm>
          <a:prstGeom prst="rect">
            <a:avLst/>
          </a:prstGeom>
        </p:spPr>
      </p:pic>
      <p:pic>
        <p:nvPicPr>
          <p:cNvPr id="6" name="Picture 2">
            <a:extLst>
              <a:ext uri="{FF2B5EF4-FFF2-40B4-BE49-F238E27FC236}">
                <a16:creationId xmlns:a16="http://schemas.microsoft.com/office/drawing/2014/main" id="{8C82BBF8-FF60-485A-B25A-DD76B71D9DD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44953"/>
          <a:stretch/>
        </p:blipFill>
        <p:spPr bwMode="auto">
          <a:xfrm flipH="1">
            <a:off x="1942" y="5701021"/>
            <a:ext cx="12188116" cy="1156979"/>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7" name="图片 11" descr="图片包含 玩具, 玩偶&#10;&#10;已生成极高可信度的说明">
            <a:extLst>
              <a:ext uri="{FF2B5EF4-FFF2-40B4-BE49-F238E27FC236}">
                <a16:creationId xmlns:a16="http://schemas.microsoft.com/office/drawing/2014/main" id="{51209E97-5B44-456A-859A-09C7D6265F2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35806">
            <a:off x="7761874" y="3114612"/>
            <a:ext cx="3533211" cy="2842271"/>
          </a:xfrm>
          <a:prstGeom prst="rect">
            <a:avLst/>
          </a:prstGeom>
        </p:spPr>
      </p:pic>
      <p:sp>
        <p:nvSpPr>
          <p:cNvPr id="13" name="TextBox 12">
            <a:extLst>
              <a:ext uri="{FF2B5EF4-FFF2-40B4-BE49-F238E27FC236}">
                <a16:creationId xmlns:a16="http://schemas.microsoft.com/office/drawing/2014/main" id="{77A28C02-A40F-4EB3-87D1-5B809EBCE509}"/>
              </a:ext>
            </a:extLst>
          </p:cNvPr>
          <p:cNvSpPr txBox="1"/>
          <p:nvPr/>
        </p:nvSpPr>
        <p:spPr>
          <a:xfrm>
            <a:off x="3453796" y="2108719"/>
            <a:ext cx="4267771" cy="1015663"/>
          </a:xfrm>
          <a:prstGeom prst="rect">
            <a:avLst/>
          </a:prstGeom>
          <a:noFill/>
        </p:spPr>
        <p:txBody>
          <a:bodyPr wrap="none" rtlCol="0">
            <a:spAutoFit/>
          </a:bodyPr>
          <a:lstStyle/>
          <a:p>
            <a:pPr defTabSz="1218804">
              <a:defRPr/>
            </a:pPr>
            <a:r>
              <a:rPr lang="en-US" sz="6000" dirty="0" err="1">
                <a:solidFill>
                  <a:srgbClr val="4F81BD">
                    <a:lumMod val="50000"/>
                  </a:srgbClr>
                </a:solidFill>
                <a:effectLst>
                  <a:glow rad="63500">
                    <a:srgbClr val="F79646">
                      <a:satMod val="175000"/>
                      <a:alpha val="40000"/>
                    </a:srgbClr>
                  </a:glow>
                </a:effectLst>
                <a:latin typeface="+mj-lt"/>
              </a:rPr>
              <a:t>Luyện</a:t>
            </a:r>
            <a:r>
              <a:rPr lang="en-US" sz="6000" dirty="0">
                <a:solidFill>
                  <a:srgbClr val="4F81BD">
                    <a:lumMod val="50000"/>
                  </a:srgbClr>
                </a:solidFill>
                <a:effectLst>
                  <a:glow rad="63500">
                    <a:srgbClr val="F79646">
                      <a:satMod val="175000"/>
                      <a:alpha val="40000"/>
                    </a:srgbClr>
                  </a:glow>
                </a:effectLst>
                <a:latin typeface="+mj-lt"/>
              </a:rPr>
              <a:t> </a:t>
            </a:r>
            <a:r>
              <a:rPr lang="en-US" sz="6000" dirty="0" err="1">
                <a:solidFill>
                  <a:srgbClr val="4F81BD">
                    <a:lumMod val="50000"/>
                  </a:srgbClr>
                </a:solidFill>
                <a:effectLst>
                  <a:glow rad="63500">
                    <a:srgbClr val="F79646">
                      <a:satMod val="175000"/>
                      <a:alpha val="40000"/>
                    </a:srgbClr>
                  </a:glow>
                </a:effectLst>
                <a:latin typeface="+mj-lt"/>
              </a:rPr>
              <a:t>từ</a:t>
            </a:r>
            <a:r>
              <a:rPr lang="en-US" sz="6000" dirty="0">
                <a:solidFill>
                  <a:srgbClr val="4F81BD">
                    <a:lumMod val="50000"/>
                  </a:srgbClr>
                </a:solidFill>
                <a:effectLst>
                  <a:glow rad="63500">
                    <a:srgbClr val="F79646">
                      <a:satMod val="175000"/>
                      <a:alpha val="40000"/>
                    </a:srgbClr>
                  </a:glow>
                </a:effectLst>
                <a:latin typeface="+mj-lt"/>
              </a:rPr>
              <a:t> </a:t>
            </a:r>
            <a:r>
              <a:rPr lang="en-US" sz="6000" dirty="0" err="1">
                <a:solidFill>
                  <a:srgbClr val="4F81BD">
                    <a:lumMod val="50000"/>
                  </a:srgbClr>
                </a:solidFill>
                <a:effectLst>
                  <a:glow rad="63500">
                    <a:srgbClr val="F79646">
                      <a:satMod val="175000"/>
                      <a:alpha val="40000"/>
                    </a:srgbClr>
                  </a:glow>
                </a:effectLst>
                <a:latin typeface="+mj-lt"/>
              </a:rPr>
              <a:t>khó</a:t>
            </a:r>
            <a:endParaRPr lang="en-US" sz="6000" dirty="0">
              <a:solidFill>
                <a:srgbClr val="4F81BD">
                  <a:lumMod val="50000"/>
                </a:srgbClr>
              </a:solidFill>
              <a:effectLst>
                <a:glow rad="63500">
                  <a:srgbClr val="F79646">
                    <a:satMod val="175000"/>
                    <a:alpha val="40000"/>
                  </a:srgbClr>
                </a:glow>
              </a:effectLst>
              <a:latin typeface="+mj-lt"/>
            </a:endParaRPr>
          </a:p>
        </p:txBody>
      </p:sp>
    </p:spTree>
    <p:extLst>
      <p:ext uri="{BB962C8B-B14F-4D97-AF65-F5344CB8AC3E}">
        <p14:creationId xmlns:p14="http://schemas.microsoft.com/office/powerpoint/2010/main" val="220182781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childTnLst>
                          </p:cTn>
                        </p:par>
                        <p:par>
                          <p:cTn id="15" fill="hold">
                            <p:stCondLst>
                              <p:cond delay="500"/>
                            </p:stCondLst>
                            <p:childTnLst>
                              <p:par>
                                <p:cTn id="16" presetID="53" presetClass="entr" presetSubtype="16" fill="hold" grpId="0" nodeType="after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p:cTn id="18" dur="500" fill="hold"/>
                                        <p:tgtEl>
                                          <p:spTgt spid="13"/>
                                        </p:tgtEl>
                                        <p:attrNameLst>
                                          <p:attrName>ppt_w</p:attrName>
                                        </p:attrNameLst>
                                      </p:cBhvr>
                                      <p:tavLst>
                                        <p:tav tm="0">
                                          <p:val>
                                            <p:fltVal val="0"/>
                                          </p:val>
                                        </p:tav>
                                        <p:tav tm="100000">
                                          <p:val>
                                            <p:strVal val="#ppt_w"/>
                                          </p:val>
                                        </p:tav>
                                      </p:tavLst>
                                    </p:anim>
                                    <p:anim calcmode="lin" valueType="num">
                                      <p:cBhvr>
                                        <p:cTn id="19" dur="500" fill="hold"/>
                                        <p:tgtEl>
                                          <p:spTgt spid="13"/>
                                        </p:tgtEl>
                                        <p:attrNameLst>
                                          <p:attrName>ppt_h</p:attrName>
                                        </p:attrNameLst>
                                      </p:cBhvr>
                                      <p:tavLst>
                                        <p:tav tm="0">
                                          <p:val>
                                            <p:fltVal val="0"/>
                                          </p:val>
                                        </p:tav>
                                        <p:tav tm="100000">
                                          <p:val>
                                            <p:strVal val="#ppt_h"/>
                                          </p:val>
                                        </p:tav>
                                      </p:tavLst>
                                    </p:anim>
                                    <p:animEffect transition="in" filter="fade">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TotalTime>
  <Words>728</Words>
  <Application>Microsoft Office PowerPoint</Application>
  <PresentationFormat>Widescreen</PresentationFormat>
  <Paragraphs>101</Paragraphs>
  <Slides>26</Slides>
  <Notes>20</Notes>
  <HiddenSlides>0</HiddenSlides>
  <MMClips>2</MMClips>
  <ScaleCrop>false</ScaleCrop>
  <HeadingPairs>
    <vt:vector size="6" baseType="variant">
      <vt:variant>
        <vt:lpstr>Fonts Used</vt:lpstr>
      </vt:variant>
      <vt:variant>
        <vt:i4>13</vt:i4>
      </vt:variant>
      <vt:variant>
        <vt:lpstr>Theme</vt:lpstr>
      </vt:variant>
      <vt:variant>
        <vt:i4>5</vt:i4>
      </vt:variant>
      <vt:variant>
        <vt:lpstr>Slide Titles</vt:lpstr>
      </vt:variant>
      <vt:variant>
        <vt:i4>26</vt:i4>
      </vt:variant>
    </vt:vector>
  </HeadingPairs>
  <TitlesOfParts>
    <vt:vector size="44" baseType="lpstr">
      <vt:lpstr>Gloria Hallelujah</vt:lpstr>
      <vt:lpstr>iCiel Crocante</vt:lpstr>
      <vt:lpstr>zihun35hao-jindianyahei</vt:lpstr>
      <vt:lpstr>字魂59号-创粗黑</vt:lpstr>
      <vt:lpstr>字魂70号-灵悦黑体</vt:lpstr>
      <vt:lpstr>Arial</vt:lpstr>
      <vt:lpstr>Arial-Rounded</vt:lpstr>
      <vt:lpstr>Calibri</vt:lpstr>
      <vt:lpstr>Calibri Light</vt:lpstr>
      <vt:lpstr>Coiny</vt:lpstr>
      <vt:lpstr>HP001 4 hàng</vt:lpstr>
      <vt:lpstr>HP001 5 hàng</vt:lpstr>
      <vt:lpstr>SVN-Hole Hearted</vt:lpstr>
      <vt:lpstr>Office 主题</vt:lpstr>
      <vt:lpstr>1_Office Theme</vt:lpstr>
      <vt:lpstr>3_Office Theme</vt:lpstr>
      <vt:lpstr>千图网海量PPT模板www.58pic.com​​</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33</cp:revision>
  <dcterms:created xsi:type="dcterms:W3CDTF">2022-09-16T23:48:56Z</dcterms:created>
  <dcterms:modified xsi:type="dcterms:W3CDTF">2022-09-29T11:12:53Z</dcterms:modified>
</cp:coreProperties>
</file>