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12"/>
  </p:notesMasterIdLst>
  <p:sldIdLst>
    <p:sldId id="288" r:id="rId3"/>
    <p:sldId id="289" r:id="rId4"/>
    <p:sldId id="290" r:id="rId5"/>
    <p:sldId id="315" r:id="rId6"/>
    <p:sldId id="322" r:id="rId7"/>
    <p:sldId id="262" r:id="rId8"/>
    <p:sldId id="2634" r:id="rId9"/>
    <p:sldId id="2635" r:id="rId10"/>
    <p:sldId id="29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3631E-AB28-4CB4-A7AD-1B3E49AE338C}" type="datetimeFigureOut">
              <a:rPr lang="en-US" smtClean="0"/>
              <a:t>8/15/2022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41F14B-2DA1-480A-94B9-04673443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064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78802A-C6AB-4E56-B303-4A9DEE6AB5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1441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78802A-C6AB-4E56-B303-4A9DEE6AB5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9220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78802A-C6AB-4E56-B303-4A9DEE6AB5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860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944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78802A-C6AB-4E56-B303-4A9DEE6AB5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9554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SẮM</a:t>
            </a:r>
            <a:r>
              <a:rPr lang="en-US" baseline="0" dirty="0"/>
              <a:t> VAI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7A121D-F963-41ED-B852-434E4157D1C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042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78802A-C6AB-4E56-B303-4A9DEE6AB5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4494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0" Type="http://schemas.openxmlformats.org/officeDocument/2006/relationships/image" Target="../media/image22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14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1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microsoft.com/office/2007/relationships/hdphoto" Target="../media/hdphoto1.wdp"/><Relationship Id="rId2" Type="http://schemas.openxmlformats.org/officeDocument/2006/relationships/image" Target="../media/image26.png"/><Relationship Id="rId16" Type="http://schemas.openxmlformats.org/officeDocument/2006/relationships/image" Target="../media/image40.png"/><Relationship Id="rId20" Type="http://schemas.openxmlformats.org/officeDocument/2006/relationships/image" Target="../media/image4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microsoft.com/office/2007/relationships/hdphoto" Target="../media/hdphoto2.wdp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4.png"/><Relationship Id="rId11" Type="http://schemas.openxmlformats.org/officeDocument/2006/relationships/image" Target="../media/image28.png"/><Relationship Id="rId5" Type="http://schemas.openxmlformats.org/officeDocument/2006/relationships/image" Target="../media/image33.png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image" Target="../media/image3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45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B8877BA-92E1-4674-A8C0-0AF644C465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33" y="676133"/>
            <a:ext cx="2253122" cy="225504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1B75E75-251C-4B64-8AB7-4E2F1EC92A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1735016" cy="2819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D371A40-9F19-48FF-9D8F-CE2CF81EB9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73" y="1"/>
            <a:ext cx="1805627" cy="2281302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7E2E8CD-18CA-448B-857B-C08168EF78E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16689" y="-2260302"/>
            <a:ext cx="6405056" cy="11535259"/>
          </a:xfrm>
          <a:prstGeom prst="rect">
            <a:avLst/>
          </a:prstGeom>
          <a:effectLst>
            <a:outerShdw blurRad="50800" dist="12700" sx="102000" sy="102000" algn="ctr" rotWithShape="0">
              <a:prstClr val="black">
                <a:alpha val="13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FDF59D9-A61E-4F4F-A6A8-6E7E50DF456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81" y="985117"/>
            <a:ext cx="676924" cy="811262"/>
          </a:xfrm>
          <a:prstGeom prst="rect">
            <a:avLst/>
          </a:prstGeom>
        </p:spPr>
      </p:pic>
      <p:pic>
        <p:nvPicPr>
          <p:cNvPr id="8" name="图片 7" descr="图片包含 物体&#10;&#10;自动生成的说明">
            <a:extLst>
              <a:ext uri="{FF2B5EF4-FFF2-40B4-BE49-F238E27FC236}">
                <a16:creationId xmlns:a16="http://schemas.microsoft.com/office/drawing/2014/main" id="{05B4E5BD-DD75-48D3-BD49-DFD0688AC98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893" y="5360125"/>
            <a:ext cx="1903748" cy="1516405"/>
          </a:xfrm>
          <a:prstGeom prst="rect">
            <a:avLst/>
          </a:prstGeom>
        </p:spPr>
      </p:pic>
      <p:pic>
        <p:nvPicPr>
          <p:cNvPr id="9" name="图片 8" descr="图片包含 文字&#10;&#10;自动生成的说明">
            <a:extLst>
              <a:ext uri="{FF2B5EF4-FFF2-40B4-BE49-F238E27FC236}">
                <a16:creationId xmlns:a16="http://schemas.microsoft.com/office/drawing/2014/main" id="{FCC1EC90-6EA7-46F9-B84F-80B91BF3831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77326" y="-450369"/>
            <a:ext cx="900451" cy="1761561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D21EB70-8360-49A6-9DA3-AA9CA5FE82FB}"/>
              </a:ext>
            </a:extLst>
          </p:cNvPr>
          <p:cNvSpPr/>
          <p:nvPr userDrawn="1"/>
        </p:nvSpPr>
        <p:spPr>
          <a:xfrm flipV="1">
            <a:off x="3931930" y="5261423"/>
            <a:ext cx="2322404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84B3C1F6-222C-4AC2-92AD-C4349CB7F453}"/>
              </a:ext>
            </a:extLst>
          </p:cNvPr>
          <p:cNvSpPr/>
          <p:nvPr userDrawn="1"/>
        </p:nvSpPr>
        <p:spPr>
          <a:xfrm>
            <a:off x="4836523" y="5658297"/>
            <a:ext cx="893985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0D9A242A-4A00-413A-A619-ADE3B8C9D352}"/>
              </a:ext>
            </a:extLst>
          </p:cNvPr>
          <p:cNvSpPr/>
          <p:nvPr userDrawn="1"/>
        </p:nvSpPr>
        <p:spPr>
          <a:xfrm>
            <a:off x="6516333" y="5179817"/>
            <a:ext cx="254649" cy="254649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73C43A99-B186-49A1-B5B3-0407F2441706}"/>
              </a:ext>
            </a:extLst>
          </p:cNvPr>
          <p:cNvSpPr/>
          <p:nvPr userDrawn="1"/>
        </p:nvSpPr>
        <p:spPr>
          <a:xfrm>
            <a:off x="9263129" y="5799033"/>
            <a:ext cx="234307" cy="234307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F30B43EC-3476-42D6-A8E7-AA39EE34899E}"/>
              </a:ext>
            </a:extLst>
          </p:cNvPr>
          <p:cNvSpPr/>
          <p:nvPr userDrawn="1"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>
            <a:extLst>
              <a:ext uri="{FF2B5EF4-FFF2-40B4-BE49-F238E27FC236}">
                <a16:creationId xmlns:a16="http://schemas.microsoft.com/office/drawing/2014/main" id="{0AFA2F28-71E3-4EFF-BAFA-76F0C524F185}"/>
              </a:ext>
            </a:extLst>
          </p:cNvPr>
          <p:cNvSpPr/>
          <p:nvPr userDrawn="1"/>
        </p:nvSpPr>
        <p:spPr>
          <a:xfrm>
            <a:off x="1720589" y="4613341"/>
            <a:ext cx="200925" cy="200925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BAEC96B4-138C-4456-B9DB-833C58C322C8}"/>
              </a:ext>
            </a:extLst>
          </p:cNvPr>
          <p:cNvSpPr/>
          <p:nvPr userDrawn="1"/>
        </p:nvSpPr>
        <p:spPr>
          <a:xfrm>
            <a:off x="2363294" y="6410392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D4BBED68-647C-4CAF-A0A6-CC9A42FDFFF0}"/>
              </a:ext>
            </a:extLst>
          </p:cNvPr>
          <p:cNvSpPr/>
          <p:nvPr userDrawn="1"/>
        </p:nvSpPr>
        <p:spPr>
          <a:xfrm>
            <a:off x="9263129" y="465447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4891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1D6BE7F-047D-466A-86E9-743C3BC74D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15" y="-348557"/>
            <a:ext cx="1556604" cy="1557935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2688D95-ECDE-444B-ADF8-DFFD1913E9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8" y="4424043"/>
            <a:ext cx="1509223" cy="245248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96C6B3EA-40BD-4D61-9A1A-968812A1BC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036" y="0"/>
            <a:ext cx="1556605" cy="196667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827EDF3-CA98-403F-B4CF-0E8872A012F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16689" y="-2260302"/>
            <a:ext cx="6405056" cy="11535259"/>
          </a:xfrm>
          <a:prstGeom prst="rect">
            <a:avLst/>
          </a:prstGeom>
          <a:effectLst>
            <a:outerShdw blurRad="50800" dist="12700" sx="102000" sy="102000" algn="ctr" rotWithShape="0">
              <a:prstClr val="black">
                <a:alpha val="13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B6367FE-A78D-41A9-A253-BFD2B630191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212" y="215143"/>
            <a:ext cx="676924" cy="811262"/>
          </a:xfrm>
          <a:prstGeom prst="rect">
            <a:avLst/>
          </a:prstGeom>
        </p:spPr>
      </p:pic>
      <p:pic>
        <p:nvPicPr>
          <p:cNvPr id="8" name="图片 7" descr="图片包含 物体&#10;&#10;自动生成的说明">
            <a:extLst>
              <a:ext uri="{FF2B5EF4-FFF2-40B4-BE49-F238E27FC236}">
                <a16:creationId xmlns:a16="http://schemas.microsoft.com/office/drawing/2014/main" id="{82190A36-4BDB-4C64-9D86-50E46DB1DCC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893" y="5360125"/>
            <a:ext cx="1903748" cy="1516405"/>
          </a:xfrm>
          <a:prstGeom prst="rect">
            <a:avLst/>
          </a:prstGeom>
        </p:spPr>
      </p:pic>
      <p:pic>
        <p:nvPicPr>
          <p:cNvPr id="9" name="图片 8" descr="图片包含 文字&#10;&#10;自动生成的说明">
            <a:extLst>
              <a:ext uri="{FF2B5EF4-FFF2-40B4-BE49-F238E27FC236}">
                <a16:creationId xmlns:a16="http://schemas.microsoft.com/office/drawing/2014/main" id="{B99F8662-9331-4A96-AF4A-6AEFE27050E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58477" y="-430556"/>
            <a:ext cx="900451" cy="1761561"/>
          </a:xfrm>
          <a:prstGeom prst="rect">
            <a:avLst/>
          </a:prstGeom>
        </p:spPr>
      </p:pic>
      <p:sp>
        <p:nvSpPr>
          <p:cNvPr id="10" name="矩形: 圆角 9">
            <a:extLst>
              <a:ext uri="{FF2B5EF4-FFF2-40B4-BE49-F238E27FC236}">
                <a16:creationId xmlns:a16="http://schemas.microsoft.com/office/drawing/2014/main" id="{26F1FD33-3E1B-493C-8B07-98C86545CC6A}"/>
              </a:ext>
            </a:extLst>
          </p:cNvPr>
          <p:cNvSpPr/>
          <p:nvPr userDrawn="1"/>
        </p:nvSpPr>
        <p:spPr>
          <a:xfrm flipV="1">
            <a:off x="2159914" y="6052672"/>
            <a:ext cx="2322404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98AC44AF-2CA6-4388-95E2-6D63D493B18C}"/>
              </a:ext>
            </a:extLst>
          </p:cNvPr>
          <p:cNvSpPr/>
          <p:nvPr userDrawn="1"/>
        </p:nvSpPr>
        <p:spPr>
          <a:xfrm>
            <a:off x="5966765" y="6095467"/>
            <a:ext cx="893985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>
            <a:extLst>
              <a:ext uri="{FF2B5EF4-FFF2-40B4-BE49-F238E27FC236}">
                <a16:creationId xmlns:a16="http://schemas.microsoft.com/office/drawing/2014/main" id="{64E02545-AB75-49F2-B11A-D29C29779F87}"/>
              </a:ext>
            </a:extLst>
          </p:cNvPr>
          <p:cNvSpPr/>
          <p:nvPr userDrawn="1"/>
        </p:nvSpPr>
        <p:spPr>
          <a:xfrm>
            <a:off x="4744317" y="5971066"/>
            <a:ext cx="254649" cy="254649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>
            <a:extLst>
              <a:ext uri="{FF2B5EF4-FFF2-40B4-BE49-F238E27FC236}">
                <a16:creationId xmlns:a16="http://schemas.microsoft.com/office/drawing/2014/main" id="{D54E0882-87E9-4F87-AFD2-7381FF227E32}"/>
              </a:ext>
            </a:extLst>
          </p:cNvPr>
          <p:cNvSpPr/>
          <p:nvPr userDrawn="1"/>
        </p:nvSpPr>
        <p:spPr>
          <a:xfrm>
            <a:off x="9263129" y="5799033"/>
            <a:ext cx="234307" cy="234307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2FC42E85-2E1C-4FC2-88BE-C1B101D59B40}"/>
              </a:ext>
            </a:extLst>
          </p:cNvPr>
          <p:cNvSpPr/>
          <p:nvPr userDrawn="1"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>
            <a:extLst>
              <a:ext uri="{FF2B5EF4-FFF2-40B4-BE49-F238E27FC236}">
                <a16:creationId xmlns:a16="http://schemas.microsoft.com/office/drawing/2014/main" id="{9FF8B0D4-CD01-4DAE-89E5-3F2E1A70F66A}"/>
              </a:ext>
            </a:extLst>
          </p:cNvPr>
          <p:cNvSpPr/>
          <p:nvPr userDrawn="1"/>
        </p:nvSpPr>
        <p:spPr>
          <a:xfrm>
            <a:off x="2363294" y="6410392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775F9D08-9557-45F8-98DF-60919E4C2794}"/>
              </a:ext>
            </a:extLst>
          </p:cNvPr>
          <p:cNvSpPr/>
          <p:nvPr userDrawn="1"/>
        </p:nvSpPr>
        <p:spPr>
          <a:xfrm>
            <a:off x="9263129" y="465447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9861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30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5207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0324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000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63290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146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1EBBB96-6C45-459F-BF49-7565166BA66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8802" y="314738"/>
            <a:ext cx="1241265" cy="124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9FB248C8-406F-47FE-96EE-CB3F663C86B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46657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44.png"/><Relationship Id="rId5" Type="http://schemas.openxmlformats.org/officeDocument/2006/relationships/image" Target="../media/image4.png"/><Relationship Id="rId10" Type="http://schemas.openxmlformats.org/officeDocument/2006/relationships/image" Target="../media/image43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microsoft.com/office/2007/relationships/hdphoto" Target="../media/hdphoto3.wdp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png"/><Relationship Id="rId5" Type="http://schemas.openxmlformats.org/officeDocument/2006/relationships/image" Target="../media/image58.emf"/><Relationship Id="rId4" Type="http://schemas.openxmlformats.org/officeDocument/2006/relationships/image" Target="../media/image6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67.png"/><Relationship Id="rId5" Type="http://schemas.openxmlformats.org/officeDocument/2006/relationships/image" Target="../media/image5.png"/><Relationship Id="rId10" Type="http://schemas.openxmlformats.org/officeDocument/2006/relationships/image" Target="../media/image66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1BA23D6B-3ED8-4207-86F4-F05907A7E1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33" y="676133"/>
            <a:ext cx="2253122" cy="225504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7878F43-44B3-49E3-8A8D-D357BC3847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1735016" cy="28194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E924E31-D6D2-48B5-B588-3E84523488D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73" y="1"/>
            <a:ext cx="1805627" cy="22813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036C5E-528E-4F4F-81AF-16F60F10B7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16689" y="-2260302"/>
            <a:ext cx="6405056" cy="11535259"/>
          </a:xfrm>
          <a:prstGeom prst="rect">
            <a:avLst/>
          </a:prstGeom>
          <a:effectLst>
            <a:outerShdw blurRad="50800" dist="12700" sx="102000" sy="102000" algn="ctr" rotWithShape="0">
              <a:prstClr val="black">
                <a:alpha val="13000"/>
              </a:prst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063C5E-7AEA-49B0-B373-4705240A54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81" y="985117"/>
            <a:ext cx="676924" cy="811262"/>
          </a:xfrm>
          <a:prstGeom prst="rect">
            <a:avLst/>
          </a:prstGeom>
        </p:spPr>
      </p:pic>
      <p:pic>
        <p:nvPicPr>
          <p:cNvPr id="15" name="图片 14" descr="图片包含 物体&#10;&#10;自动生成的说明">
            <a:extLst>
              <a:ext uri="{FF2B5EF4-FFF2-40B4-BE49-F238E27FC236}">
                <a16:creationId xmlns:a16="http://schemas.microsoft.com/office/drawing/2014/main" id="{1160133A-F8D9-49EC-8AF8-C7AE4D1BA56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893" y="5360125"/>
            <a:ext cx="1903748" cy="1516405"/>
          </a:xfrm>
          <a:prstGeom prst="rect">
            <a:avLst/>
          </a:prstGeom>
        </p:spPr>
      </p:pic>
      <p:pic>
        <p:nvPicPr>
          <p:cNvPr id="19" name="图片 18" descr="图片包含 文字&#10;&#10;自动生成的说明">
            <a:extLst>
              <a:ext uri="{FF2B5EF4-FFF2-40B4-BE49-F238E27FC236}">
                <a16:creationId xmlns:a16="http://schemas.microsoft.com/office/drawing/2014/main" id="{0FFE2D1F-3C92-41B6-85A0-891B16A92BD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77326" y="-450369"/>
            <a:ext cx="900451" cy="1761561"/>
          </a:xfrm>
          <a:prstGeom prst="rect">
            <a:avLst/>
          </a:prstGeom>
        </p:spPr>
      </p:pic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282B2151-24AA-4F12-8AC5-9479FC7E83F2}"/>
              </a:ext>
            </a:extLst>
          </p:cNvPr>
          <p:cNvSpPr/>
          <p:nvPr/>
        </p:nvSpPr>
        <p:spPr>
          <a:xfrm flipV="1">
            <a:off x="2177026" y="5261423"/>
            <a:ext cx="2322404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B43D718F-D90E-4063-840B-301832F834ED}"/>
              </a:ext>
            </a:extLst>
          </p:cNvPr>
          <p:cNvSpPr/>
          <p:nvPr/>
        </p:nvSpPr>
        <p:spPr>
          <a:xfrm>
            <a:off x="3081619" y="5658297"/>
            <a:ext cx="893985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7166B9A7-88A8-4025-8F58-C4035DA28392}"/>
              </a:ext>
            </a:extLst>
          </p:cNvPr>
          <p:cNvSpPr/>
          <p:nvPr/>
        </p:nvSpPr>
        <p:spPr>
          <a:xfrm>
            <a:off x="4761429" y="5179817"/>
            <a:ext cx="254649" cy="254649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FE22CE39-3B53-44C8-82F0-C6C9A2F569E8}"/>
              </a:ext>
            </a:extLst>
          </p:cNvPr>
          <p:cNvSpPr/>
          <p:nvPr/>
        </p:nvSpPr>
        <p:spPr>
          <a:xfrm>
            <a:off x="9263129" y="5799033"/>
            <a:ext cx="234307" cy="234307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36F82A61-639F-4BE6-B4FE-E99E7023C92A}"/>
              </a:ext>
            </a:extLst>
          </p:cNvPr>
          <p:cNvSpPr/>
          <p:nvPr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800912F0-56A2-43AC-A77B-9BCC31210BFC}"/>
              </a:ext>
            </a:extLst>
          </p:cNvPr>
          <p:cNvSpPr/>
          <p:nvPr/>
        </p:nvSpPr>
        <p:spPr>
          <a:xfrm>
            <a:off x="1720589" y="4613341"/>
            <a:ext cx="200925" cy="200925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F5B2E83C-5A52-46C7-83E7-AA349AA3BF55}"/>
              </a:ext>
            </a:extLst>
          </p:cNvPr>
          <p:cNvSpPr/>
          <p:nvPr/>
        </p:nvSpPr>
        <p:spPr>
          <a:xfrm>
            <a:off x="2363294" y="6410392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4A717E45-474E-4438-A51E-C2C9ED27C09D}"/>
              </a:ext>
            </a:extLst>
          </p:cNvPr>
          <p:cNvSpPr/>
          <p:nvPr/>
        </p:nvSpPr>
        <p:spPr>
          <a:xfrm>
            <a:off x="9263129" y="465447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CEC1F86-A58A-4205-9B25-805283531F49}"/>
              </a:ext>
            </a:extLst>
          </p:cNvPr>
          <p:cNvGrpSpPr/>
          <p:nvPr/>
        </p:nvGrpSpPr>
        <p:grpSpPr>
          <a:xfrm>
            <a:off x="4457772" y="1756069"/>
            <a:ext cx="3430178" cy="1505482"/>
            <a:chOff x="1483817" y="2472242"/>
            <a:chExt cx="3430178" cy="1505482"/>
          </a:xfrm>
        </p:grpSpPr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CFCE4943-0DAD-4370-BA72-347C97CD11F6}"/>
                </a:ext>
              </a:extLst>
            </p:cNvPr>
            <p:cNvSpPr/>
            <p:nvPr/>
          </p:nvSpPr>
          <p:spPr>
            <a:xfrm>
              <a:off x="1860749" y="2655469"/>
              <a:ext cx="3053246" cy="1322255"/>
            </a:xfrm>
            <a:prstGeom prst="rect">
              <a:avLst/>
            </a:prstGeom>
            <a:noFill/>
            <a:ln w="381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26ABD5C6-13D6-40B3-9DB4-E2EEC47A10F5}"/>
                </a:ext>
              </a:extLst>
            </p:cNvPr>
            <p:cNvSpPr/>
            <p:nvPr/>
          </p:nvSpPr>
          <p:spPr>
            <a:xfrm>
              <a:off x="1483817" y="2472242"/>
              <a:ext cx="3166630" cy="1275569"/>
            </a:xfrm>
            <a:prstGeom prst="rect">
              <a:avLst/>
            </a:prstGeom>
            <a:solidFill>
              <a:srgbClr val="295A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33" name="图片 32">
            <a:extLst>
              <a:ext uri="{FF2B5EF4-FFF2-40B4-BE49-F238E27FC236}">
                <a16:creationId xmlns:a16="http://schemas.microsoft.com/office/drawing/2014/main" id="{B2DF9E9F-4B5D-4EDA-83D4-B0BF54EA9F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925" y="553448"/>
            <a:ext cx="623684" cy="650751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CC06E2D2-F01A-4860-B33A-35ADA515EDF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30" y="5589878"/>
            <a:ext cx="623684" cy="650751"/>
          </a:xfrm>
          <a:prstGeom prst="rect">
            <a:avLst/>
          </a:prstGeom>
        </p:spPr>
      </p:pic>
      <p:sp>
        <p:nvSpPr>
          <p:cNvPr id="36" name="文本框 18">
            <a:extLst>
              <a:ext uri="{FF2B5EF4-FFF2-40B4-BE49-F238E27FC236}">
                <a16:creationId xmlns:a16="http://schemas.microsoft.com/office/drawing/2014/main" id="{20E1CCFD-3E30-41FF-ADD3-B5786BDEE685}"/>
              </a:ext>
            </a:extLst>
          </p:cNvPr>
          <p:cNvSpPr txBox="1"/>
          <p:nvPr/>
        </p:nvSpPr>
        <p:spPr>
          <a:xfrm>
            <a:off x="1609672" y="869058"/>
            <a:ext cx="9437130" cy="76944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Thứ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ngày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… </a:t>
            </a:r>
            <a:r>
              <a:rPr kumimoji="0" lang="en-US" altLang="zh-CN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năm</a:t>
            </a: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仓耳今楷05-6763 W05" panose="02020400000000000000" pitchFamily="18" charset="-122"/>
                <a:cs typeface="Calibri" panose="020F0502020204030204" pitchFamily="34" charset="0"/>
              </a:rPr>
              <a:t> ….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仓耳今楷05-6763 W05" panose="02020400000000000000" pitchFamily="18" charset="-122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844AD2-8EE4-4708-96F3-40432ADD4D40}"/>
              </a:ext>
            </a:extLst>
          </p:cNvPr>
          <p:cNvSpPr txBox="1"/>
          <p:nvPr/>
        </p:nvSpPr>
        <p:spPr>
          <a:xfrm>
            <a:off x="4936227" y="2005416"/>
            <a:ext cx="23195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Tiếng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Việt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90EE93-109E-4414-ADE2-17A2EE9D39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2186" y="3048703"/>
            <a:ext cx="8461981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804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>
            <a:extLst>
              <a:ext uri="{FF2B5EF4-FFF2-40B4-BE49-F238E27FC236}">
                <a16:creationId xmlns:a16="http://schemas.microsoft.com/office/drawing/2014/main" id="{FC4BC7EF-389A-48C0-8420-BCA19A82E911}"/>
              </a:ext>
            </a:extLst>
          </p:cNvPr>
          <p:cNvSpPr/>
          <p:nvPr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56AD1AC-B6DC-4EEF-9A9E-1FE0AC114D4D}"/>
              </a:ext>
            </a:extLst>
          </p:cNvPr>
          <p:cNvSpPr/>
          <p:nvPr/>
        </p:nvSpPr>
        <p:spPr>
          <a:xfrm>
            <a:off x="4008582" y="3189845"/>
            <a:ext cx="4733487" cy="1275569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F6765D3-DA13-4DDF-8A61-73A9814E7FAF}"/>
              </a:ext>
            </a:extLst>
          </p:cNvPr>
          <p:cNvSpPr/>
          <p:nvPr/>
        </p:nvSpPr>
        <p:spPr>
          <a:xfrm>
            <a:off x="3639126" y="2918591"/>
            <a:ext cx="4906707" cy="1275569"/>
          </a:xfrm>
          <a:prstGeom prst="rect">
            <a:avLst/>
          </a:prstGeom>
          <a:solidFill>
            <a:srgbClr val="295A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7" name="图片 46" descr="图片包含 玩具, 玩偶&#10;&#10;自动生成的说明">
            <a:extLst>
              <a:ext uri="{FF2B5EF4-FFF2-40B4-BE49-F238E27FC236}">
                <a16:creationId xmlns:a16="http://schemas.microsoft.com/office/drawing/2014/main" id="{37CBF8EE-D299-42C8-A248-F4E3C24AD3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0988" y="2774604"/>
            <a:ext cx="1146341" cy="2697181"/>
          </a:xfrm>
          <a:prstGeom prst="rect">
            <a:avLst/>
          </a:prstGeom>
        </p:spPr>
      </p:pic>
      <p:pic>
        <p:nvPicPr>
          <p:cNvPr id="4" name="Picture 3" descr="A picture containing icon&#10;&#10;Description automatically generated">
            <a:extLst>
              <a:ext uri="{FF2B5EF4-FFF2-40B4-BE49-F238E27FC236}">
                <a16:creationId xmlns:a16="http://schemas.microsoft.com/office/drawing/2014/main" id="{A96C72C2-5D5D-4B55-9685-4C1A50056E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4191" y="3109031"/>
            <a:ext cx="5436576" cy="101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04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5EAC6F3-02DC-48C3-B4B5-0C9533BAC1AC}"/>
              </a:ext>
            </a:extLst>
          </p:cNvPr>
          <p:cNvSpPr/>
          <p:nvPr/>
        </p:nvSpPr>
        <p:spPr>
          <a:xfrm>
            <a:off x="1835726" y="931834"/>
            <a:ext cx="9655234" cy="825846"/>
          </a:xfrm>
          <a:prstGeom prst="rect">
            <a:avLst/>
          </a:prstGeom>
          <a:solidFill>
            <a:srgbClr val="295A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29B8D3F-A54F-4E4A-9B58-C1A0E1DE65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14" y="931834"/>
            <a:ext cx="476140" cy="49680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C7E55CC8-800B-4F7D-80EC-3FA202C30BB5}"/>
              </a:ext>
            </a:extLst>
          </p:cNvPr>
          <p:cNvSpPr txBox="1"/>
          <p:nvPr/>
        </p:nvSpPr>
        <p:spPr>
          <a:xfrm>
            <a:off x="1589386" y="880332"/>
            <a:ext cx="98697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latin typeface="小考拉体" panose="02000503000000000000" pitchFamily="2" charset="-122"/>
                <a:ea typeface="小考拉体" panose="02000503000000000000" pitchFamily="2" charset="-122"/>
              </a:defRPr>
            </a:lvl1pPr>
          </a:lstStyle>
          <a:p>
            <a:pPr lvl="0" algn="ctr" defTabSz="457200"/>
            <a:r>
              <a:rPr lang="en-US" altLang="zh-CN" sz="2800" dirty="0">
                <a:solidFill>
                  <a:prstClr val="white"/>
                </a:solidFill>
                <a:latin typeface="Calibri"/>
                <a:ea typeface="微软雅黑" panose="020B0503020204020204" pitchFamily="34" charset="-122"/>
              </a:rPr>
              <a:t>1. </a:t>
            </a:r>
            <a:r>
              <a:rPr lang="vi-VN" altLang="zh-CN" sz="2800" dirty="0">
                <a:solidFill>
                  <a:prstClr val="white"/>
                </a:solidFill>
                <a:latin typeface="Calibri"/>
                <a:ea typeface="微软雅黑" panose="020B0503020204020204" pitchFamily="34" charset="-122"/>
              </a:rPr>
              <a:t>Đóng vai, hỏi – đáp về công việc yêu thích của những người thân trong gia  đình.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B8CF79E7-BB45-4378-A0ED-2822DDB468EA}"/>
              </a:ext>
            </a:extLst>
          </p:cNvPr>
          <p:cNvSpPr/>
          <p:nvPr/>
        </p:nvSpPr>
        <p:spPr>
          <a:xfrm>
            <a:off x="1061537" y="4755257"/>
            <a:ext cx="3072120" cy="558641"/>
          </a:xfrm>
          <a:prstGeom prst="roundRect">
            <a:avLst>
              <a:gd name="adj" fmla="val 11538"/>
            </a:avLst>
          </a:prstGeom>
          <a:solidFill>
            <a:srgbClr val="F3F9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1BB07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Tranh vẽ những ai?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1BB07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C377C6F8-8B08-4577-8A46-0E514631726D}"/>
              </a:ext>
            </a:extLst>
          </p:cNvPr>
          <p:cNvSpPr/>
          <p:nvPr/>
        </p:nvSpPr>
        <p:spPr>
          <a:xfrm>
            <a:off x="1064638" y="5691226"/>
            <a:ext cx="3746689" cy="558641"/>
          </a:xfrm>
          <a:prstGeom prst="roundRect">
            <a:avLst>
              <a:gd name="adj" fmla="val 11538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Mọi người đang làm gì?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6E1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EA647A-1A9B-4C71-A36D-E8A686C1EC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3550" y="2033626"/>
            <a:ext cx="59817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874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17" grpId="0" animBg="1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>
            <a:extLst>
              <a:ext uri="{FF2B5EF4-FFF2-40B4-BE49-F238E27FC236}">
                <a16:creationId xmlns:a16="http://schemas.microsoft.com/office/drawing/2014/main" id="{2B7810E6-3F6A-42B8-88B6-473D16B1A2BB}"/>
              </a:ext>
            </a:extLst>
          </p:cNvPr>
          <p:cNvSpPr/>
          <p:nvPr/>
        </p:nvSpPr>
        <p:spPr>
          <a:xfrm>
            <a:off x="3297693" y="4128719"/>
            <a:ext cx="2288055" cy="2288055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3DAE0D1A-C18C-462D-9E2C-4A65C61AECA0}"/>
              </a:ext>
            </a:extLst>
          </p:cNvPr>
          <p:cNvSpPr/>
          <p:nvPr/>
        </p:nvSpPr>
        <p:spPr>
          <a:xfrm>
            <a:off x="66716" y="4312165"/>
            <a:ext cx="2104609" cy="2104609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27020907-42DE-441D-B558-D04CF2D2FE95}"/>
              </a:ext>
            </a:extLst>
          </p:cNvPr>
          <p:cNvSpPr/>
          <p:nvPr/>
        </p:nvSpPr>
        <p:spPr>
          <a:xfrm>
            <a:off x="10441480" y="2696691"/>
            <a:ext cx="1615474" cy="1615474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3378732E-4E49-4ADA-9A59-34FF8418106A}"/>
              </a:ext>
            </a:extLst>
          </p:cNvPr>
          <p:cNvGrpSpPr/>
          <p:nvPr/>
        </p:nvGrpSpPr>
        <p:grpSpPr>
          <a:xfrm>
            <a:off x="3297693" y="-487254"/>
            <a:ext cx="5809496" cy="5760000"/>
            <a:chOff x="3084810" y="-335112"/>
            <a:chExt cx="5809496" cy="5760000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FDD56F46-78C0-48A0-80AE-43E1B08C2906}"/>
                </a:ext>
              </a:extLst>
            </p:cNvPr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>
                <a:extLst>
                  <a:ext uri="{FF2B5EF4-FFF2-40B4-BE49-F238E27FC236}">
                    <a16:creationId xmlns:a16="http://schemas.microsoft.com/office/drawing/2014/main" id="{9E63ACBC-0502-4C24-A228-135B9D7FD2C8}"/>
                  </a:ext>
                </a:extLst>
              </p:cNvPr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>
                <a:extLst>
                  <a:ext uri="{FF2B5EF4-FFF2-40B4-BE49-F238E27FC236}">
                    <a16:creationId xmlns:a16="http://schemas.microsoft.com/office/drawing/2014/main" id="{2785C2FF-6646-4D8E-A4D4-4477539FA4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/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262840-AD48-47F6-A0A1-446DB5425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>
            <a:extLst>
              <a:ext uri="{FF2B5EF4-FFF2-40B4-BE49-F238E27FC236}">
                <a16:creationId xmlns:a16="http://schemas.microsoft.com/office/drawing/2014/main" id="{7DA23B47-F7D7-4911-BD6D-B6C2AB13EDAB}"/>
              </a:ext>
            </a:extLst>
          </p:cNvPr>
          <p:cNvSpPr/>
          <p:nvPr/>
        </p:nvSpPr>
        <p:spPr>
          <a:xfrm>
            <a:off x="10020674" y="3202741"/>
            <a:ext cx="1652476" cy="1652476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072D74B1-8805-4ABB-90FA-8A1540D84D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/>
        </p:blipFill>
        <p:spPr>
          <a:xfrm>
            <a:off x="9418174" y="-61878"/>
            <a:ext cx="2346661" cy="979237"/>
          </a:xfrm>
          <a:prstGeom prst="rect">
            <a:avLst/>
          </a:prstGeom>
        </p:spPr>
      </p:pic>
      <p:sp>
        <p:nvSpPr>
          <p:cNvPr id="22" name="椭圆 21">
            <a:extLst>
              <a:ext uri="{FF2B5EF4-FFF2-40B4-BE49-F238E27FC236}">
                <a16:creationId xmlns:a16="http://schemas.microsoft.com/office/drawing/2014/main" id="{AA96C5E8-266D-475D-A9D2-6DFB0D82BFFF}"/>
              </a:ext>
            </a:extLst>
          </p:cNvPr>
          <p:cNvSpPr/>
          <p:nvPr/>
        </p:nvSpPr>
        <p:spPr>
          <a:xfrm>
            <a:off x="-409854" y="-345522"/>
            <a:ext cx="1183530" cy="1183530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892D825C-2FA8-4570-B0B4-80F806B35ABE}"/>
              </a:ext>
            </a:extLst>
          </p:cNvPr>
          <p:cNvSpPr/>
          <p:nvPr/>
        </p:nvSpPr>
        <p:spPr>
          <a:xfrm>
            <a:off x="181911" y="479246"/>
            <a:ext cx="717524" cy="717524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0918B69F-E669-4B96-AE2A-C90B0BC730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19" y="19748"/>
            <a:ext cx="2159076" cy="416876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B665D92-2933-4F87-9C23-34265568E425}"/>
              </a:ext>
            </a:extLst>
          </p:cNvPr>
          <p:cNvGrpSpPr/>
          <p:nvPr/>
        </p:nvGrpSpPr>
        <p:grpSpPr>
          <a:xfrm>
            <a:off x="8252427" y="2368483"/>
            <a:ext cx="2380378" cy="4075273"/>
            <a:chOff x="10081587" y="2304414"/>
            <a:chExt cx="2014077" cy="3390653"/>
          </a:xfrm>
        </p:grpSpPr>
        <p:pic>
          <p:nvPicPr>
            <p:cNvPr id="27" name="图片 3">
              <a:extLst>
                <a:ext uri="{FF2B5EF4-FFF2-40B4-BE49-F238E27FC236}">
                  <a16:creationId xmlns:a16="http://schemas.microsoft.com/office/drawing/2014/main" id="{8C757564-EB53-4F68-A8D8-47A8414180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010"/>
            <a:stretch/>
          </p:blipFill>
          <p:spPr>
            <a:xfrm>
              <a:off x="10081587" y="5093246"/>
              <a:ext cx="2014077" cy="601821"/>
            </a:xfrm>
            <a:prstGeom prst="rect">
              <a:avLst/>
            </a:prstGeom>
          </p:spPr>
        </p:pic>
        <p:pic>
          <p:nvPicPr>
            <p:cNvPr id="28" name="图片 5">
              <a:extLst>
                <a:ext uri="{FF2B5EF4-FFF2-40B4-BE49-F238E27FC236}">
                  <a16:creationId xmlns:a16="http://schemas.microsoft.com/office/drawing/2014/main" id="{22044FD9-7DAA-4AA3-94D1-7E779F3FE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30946" y="2304414"/>
              <a:ext cx="1964718" cy="2893671"/>
            </a:xfrm>
            <a:prstGeom prst="rect">
              <a:avLst/>
            </a:prstGeom>
          </p:spPr>
        </p:pic>
      </p:grpSp>
      <p:pic>
        <p:nvPicPr>
          <p:cNvPr id="3" name="Picture 2" descr="A picture containing text, indoor, tableware, dishware&#10;&#10;Description automatically generated">
            <a:extLst>
              <a:ext uri="{FF2B5EF4-FFF2-40B4-BE49-F238E27FC236}">
                <a16:creationId xmlns:a16="http://schemas.microsoft.com/office/drawing/2014/main" id="{CADD68D9-B792-4485-AB9A-020F9CE7DE9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4101" y="2454178"/>
            <a:ext cx="4577586" cy="175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18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1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4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7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0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3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7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19925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4C80D1F5-2E62-4F4B-BBD5-9E160C130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7145" y="3773519"/>
            <a:ext cx="2286198" cy="3304318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06A63D4-011D-4886-8F86-340C6AD4D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5153" y="3993356"/>
            <a:ext cx="2242118" cy="2864644"/>
          </a:xfrm>
          <a:prstGeom prst="rect">
            <a:avLst/>
          </a:prstGeom>
        </p:spPr>
      </p:pic>
      <p:sp>
        <p:nvSpPr>
          <p:cNvPr id="5" name="Bong bóng Lời nói: Hình bầu dục 4">
            <a:extLst>
              <a:ext uri="{FF2B5EF4-FFF2-40B4-BE49-F238E27FC236}">
                <a16:creationId xmlns:a16="http://schemas.microsoft.com/office/drawing/2014/main" id="{5A035A33-8E8A-4B3E-801E-9F3F49EA9E24}"/>
              </a:ext>
            </a:extLst>
          </p:cNvPr>
          <p:cNvSpPr/>
          <p:nvPr/>
        </p:nvSpPr>
        <p:spPr>
          <a:xfrm flipH="1">
            <a:off x="382628" y="1028700"/>
            <a:ext cx="5713372" cy="1915668"/>
          </a:xfrm>
          <a:prstGeom prst="wedgeEllipseCallout">
            <a:avLst>
              <a:gd name="adj1" fmla="val -14397"/>
              <a:gd name="adj2" fmla="val 9127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>
                <a:solidFill>
                  <a:srgbClr val="C0504D">
                    <a:lumMod val="50000"/>
                  </a:srgbClr>
                </a:solidFill>
              </a:rPr>
              <a:t>Hằng ngày, bà của bạn thích làm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trick Hand SC" panose="00000500000000000000" pitchFamily="2" charset="0"/>
            </a:endParaRPr>
          </a:p>
        </p:txBody>
      </p:sp>
      <p:sp>
        <p:nvSpPr>
          <p:cNvPr id="6" name="Bong bóng Lời nói: Hình bầu dục 5">
            <a:extLst>
              <a:ext uri="{FF2B5EF4-FFF2-40B4-BE49-F238E27FC236}">
                <a16:creationId xmlns:a16="http://schemas.microsoft.com/office/drawing/2014/main" id="{7F6BB4EA-5CFC-4B42-B0AC-8AE8771036F4}"/>
              </a:ext>
            </a:extLst>
          </p:cNvPr>
          <p:cNvSpPr/>
          <p:nvPr/>
        </p:nvSpPr>
        <p:spPr>
          <a:xfrm>
            <a:off x="7172961" y="457200"/>
            <a:ext cx="5019040" cy="2553752"/>
          </a:xfrm>
          <a:prstGeom prst="wedgeEllipseCallout">
            <a:avLst>
              <a:gd name="adj1" fmla="val -11684"/>
              <a:gd name="adj2" fmla="val 857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dirty="0">
                <a:solidFill>
                  <a:srgbClr val="C0504D">
                    <a:lumMod val="50000"/>
                  </a:srgbClr>
                </a:solidFill>
                <a:latin typeface="Calibri"/>
              </a:rPr>
              <a:t>Bà tớ rất thích đọc báo. Bà thường đọc báo Sức khỏe và Đời sống.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24106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椭圆 35">
            <a:extLst>
              <a:ext uri="{FF2B5EF4-FFF2-40B4-BE49-F238E27FC236}">
                <a16:creationId xmlns:a16="http://schemas.microsoft.com/office/drawing/2014/main" id="{FC4BC7EF-389A-48C0-8420-BCA19A82E911}"/>
              </a:ext>
            </a:extLst>
          </p:cNvPr>
          <p:cNvSpPr/>
          <p:nvPr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56AD1AC-B6DC-4EEF-9A9E-1FE0AC114D4D}"/>
              </a:ext>
            </a:extLst>
          </p:cNvPr>
          <p:cNvSpPr/>
          <p:nvPr/>
        </p:nvSpPr>
        <p:spPr>
          <a:xfrm>
            <a:off x="1284925" y="773542"/>
            <a:ext cx="9377293" cy="900879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7" name="图片 46" descr="图片包含 玩具, 玩偶&#10;&#10;自动生成的说明">
            <a:extLst>
              <a:ext uri="{FF2B5EF4-FFF2-40B4-BE49-F238E27FC236}">
                <a16:creationId xmlns:a16="http://schemas.microsoft.com/office/drawing/2014/main" id="{37CBF8EE-D299-42C8-A248-F4E3C24AD3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889" y="2745846"/>
            <a:ext cx="1146341" cy="2697181"/>
          </a:xfrm>
          <a:prstGeom prst="rect">
            <a:avLst/>
          </a:prstGeom>
        </p:spPr>
      </p:pic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5522A0C-69EE-4451-827D-8B5B02B3686A}"/>
              </a:ext>
            </a:extLst>
          </p:cNvPr>
          <p:cNvSpPr/>
          <p:nvPr/>
        </p:nvSpPr>
        <p:spPr>
          <a:xfrm>
            <a:off x="1394979" y="943688"/>
            <a:ext cx="9127910" cy="624364"/>
          </a:xfrm>
          <a:prstGeom prst="roundRect">
            <a:avLst>
              <a:gd name="adj" fmla="val 11538"/>
            </a:avLst>
          </a:prstGeom>
          <a:solidFill>
            <a:srgbClr val="F3F9FF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Kể về những việc em thích làm cùng người thân.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733B56C-4867-4B66-AEDD-AC303417F811}"/>
              </a:ext>
            </a:extLst>
          </p:cNvPr>
          <p:cNvSpPr/>
          <p:nvPr/>
        </p:nvSpPr>
        <p:spPr>
          <a:xfrm>
            <a:off x="2649151" y="2042988"/>
            <a:ext cx="5778756" cy="1018699"/>
          </a:xfrm>
          <a:prstGeom prst="roundRect">
            <a:avLst>
              <a:gd name="adj" fmla="val 11538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Việc em thích làm cùng người thân là việc gì?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6E1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3" name="图片 15">
            <a:extLst>
              <a:ext uri="{FF2B5EF4-FFF2-40B4-BE49-F238E27FC236}">
                <a16:creationId xmlns:a16="http://schemas.microsoft.com/office/drawing/2014/main" id="{71E48B46-93F5-4DA9-A648-E4565321A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673783" flipH="1">
            <a:off x="1552093" y="1547713"/>
            <a:ext cx="838781" cy="1290547"/>
          </a:xfrm>
          <a:prstGeom prst="rect">
            <a:avLst/>
          </a:prstGeom>
        </p:spPr>
      </p:pic>
      <p:sp>
        <p:nvSpPr>
          <p:cNvPr id="15" name="Rounded Rectangle 8">
            <a:extLst>
              <a:ext uri="{FF2B5EF4-FFF2-40B4-BE49-F238E27FC236}">
                <a16:creationId xmlns:a16="http://schemas.microsoft.com/office/drawing/2014/main" id="{0FE17CE4-2863-4211-9221-D86C2E81ED80}"/>
              </a:ext>
            </a:extLst>
          </p:cNvPr>
          <p:cNvSpPr/>
          <p:nvPr/>
        </p:nvSpPr>
        <p:spPr>
          <a:xfrm>
            <a:off x="3103986" y="3308224"/>
            <a:ext cx="6099391" cy="1018699"/>
          </a:xfrm>
          <a:prstGeom prst="roundRect">
            <a:avLst>
              <a:gd name="adj" fmla="val 11538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Em làm việc đó với ai? Thường làm lúc nào/khi nào?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6E1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3D779671-8D38-45B1-BE04-B4F879E3361D}"/>
              </a:ext>
            </a:extLst>
          </p:cNvPr>
          <p:cNvSpPr/>
          <p:nvPr/>
        </p:nvSpPr>
        <p:spPr>
          <a:xfrm>
            <a:off x="3590874" y="4573460"/>
            <a:ext cx="6099391" cy="558641"/>
          </a:xfrm>
          <a:prstGeom prst="roundRect">
            <a:avLst>
              <a:gd name="adj" fmla="val 11538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Việc đó diễn ra như thế nào?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6E1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8" name="Rounded Rectangle 8">
            <a:extLst>
              <a:ext uri="{FF2B5EF4-FFF2-40B4-BE49-F238E27FC236}">
                <a16:creationId xmlns:a16="http://schemas.microsoft.com/office/drawing/2014/main" id="{574A1FD6-C16E-4050-A68D-492AEDD6DA51}"/>
              </a:ext>
            </a:extLst>
          </p:cNvPr>
          <p:cNvSpPr/>
          <p:nvPr/>
        </p:nvSpPr>
        <p:spPr>
          <a:xfrm>
            <a:off x="4007186" y="5333380"/>
            <a:ext cx="6929988" cy="1018699"/>
          </a:xfrm>
          <a:prstGeom prst="roundRect">
            <a:avLst>
              <a:gd name="adj" fmla="val 11538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FF6E1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Nêu suy nghĩ của em khi được làm việc cùng người thân.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6E1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431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8" grpId="0" animBg="1"/>
      <p:bldP spid="9" grpId="0" animBg="1"/>
      <p:bldP spid="15" grpId="0" animBg="1"/>
      <p:bldP spid="12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846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F8AC74-FF3F-4757-A414-95D53D07A44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lum bright="-20000" contrast="40000"/>
          </a:blip>
          <a:stretch>
            <a:fillRect/>
          </a:stretch>
        </p:blipFill>
        <p:spPr>
          <a:xfrm>
            <a:off x="-92598" y="4652731"/>
            <a:ext cx="12721255" cy="23952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6E9308-FCBF-447D-9031-C2E66ADB2B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54132" y="2846669"/>
            <a:ext cx="2242118" cy="28646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9386" y="2456200"/>
            <a:ext cx="2286198" cy="33043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F8C2FF-86AE-4865-BAE4-15F2859820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2494" y="470802"/>
            <a:ext cx="612701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74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45">
            <a:extLst>
              <a:ext uri="{FF2B5EF4-FFF2-40B4-BE49-F238E27FC236}">
                <a16:creationId xmlns:a16="http://schemas.microsoft.com/office/drawing/2014/main" id="{0FCFD786-D91D-4627-9A0B-7A273E68F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231" y="3713848"/>
            <a:ext cx="3345942" cy="2871285"/>
          </a:xfrm>
          <a:prstGeom prst="rect">
            <a:avLst/>
          </a:prstGeom>
        </p:spPr>
      </p:pic>
      <p:pic>
        <p:nvPicPr>
          <p:cNvPr id="4" name="图片 11">
            <a:extLst>
              <a:ext uri="{FF2B5EF4-FFF2-40B4-BE49-F238E27FC236}">
                <a16:creationId xmlns:a16="http://schemas.microsoft.com/office/drawing/2014/main" id="{D639145E-BA82-45EB-B695-8C428850C1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2" t="30833" r="15823" b="25833"/>
          <a:stretch>
            <a:fillRect/>
          </a:stretch>
        </p:blipFill>
        <p:spPr>
          <a:xfrm>
            <a:off x="763048" y="833121"/>
            <a:ext cx="8625266" cy="526288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7331A6-44DA-448B-A625-3C56B77387BD}"/>
              </a:ext>
            </a:extLst>
          </p:cNvPr>
          <p:cNvSpPr txBox="1"/>
          <p:nvPr/>
        </p:nvSpPr>
        <p:spPr>
          <a:xfrm>
            <a:off x="1658654" y="1947368"/>
            <a:ext cx="6320765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việc em thích làm cùng người thân là:</a:t>
            </a:r>
          </a:p>
          <a:p>
            <a:pPr algn="just"/>
            <a:r>
              <a:rPr lang="vi-VN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Trồng và chăm sóc vườn cây cùng ông.</a:t>
            </a:r>
          </a:p>
          <a:p>
            <a:pPr algn="just"/>
            <a:r>
              <a:rPr lang="vi-VN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Chăm sóc thú nuôi cùng bà.</a:t>
            </a:r>
          </a:p>
          <a:p>
            <a:pPr algn="just"/>
            <a:r>
              <a:rPr lang="vi-VN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Chuẩn bị bữa ăn cùng mẹ.</a:t>
            </a:r>
          </a:p>
          <a:p>
            <a:pPr algn="just"/>
            <a:r>
              <a:rPr lang="vi-VN" sz="2800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Dọn dẹp phòng khách cùng bố,</a:t>
            </a:r>
          </a:p>
        </p:txBody>
      </p:sp>
    </p:spTree>
    <p:extLst>
      <p:ext uri="{BB962C8B-B14F-4D97-AF65-F5344CB8AC3E}">
        <p14:creationId xmlns:p14="http://schemas.microsoft.com/office/powerpoint/2010/main" val="29735120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CFCE4943-0DAD-4370-BA72-347C97CD11F6}"/>
              </a:ext>
            </a:extLst>
          </p:cNvPr>
          <p:cNvSpPr/>
          <p:nvPr/>
        </p:nvSpPr>
        <p:spPr>
          <a:xfrm>
            <a:off x="3888147" y="4851367"/>
            <a:ext cx="2512653" cy="565634"/>
          </a:xfrm>
          <a:prstGeom prst="rect">
            <a:avLst/>
          </a:prstGeom>
          <a:noFill/>
          <a:ln w="38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37878F43-44B3-49E3-8A8D-D357BC3847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38600"/>
            <a:ext cx="1735016" cy="281940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CE924E31-D6D2-48B5-B588-3E84523488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6373" y="1"/>
            <a:ext cx="1805627" cy="228130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4036C5E-528E-4F4F-81AF-16F60F10B79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16689" y="-2260302"/>
            <a:ext cx="6405056" cy="11535259"/>
          </a:xfrm>
          <a:prstGeom prst="rect">
            <a:avLst/>
          </a:prstGeom>
          <a:effectLst>
            <a:outerShdw blurRad="50800" dist="12700" sx="102000" sy="102000" algn="ctr" rotWithShape="0">
              <a:prstClr val="black">
                <a:alpha val="13000"/>
              </a:prstClr>
            </a:outerShdw>
          </a:effectLst>
        </p:spPr>
      </p:pic>
      <p:pic>
        <p:nvPicPr>
          <p:cNvPr id="9" name="图片 8" descr="图片包含 玩具, 玩偶&#10;&#10;自动生成的说明">
            <a:extLst>
              <a:ext uri="{FF2B5EF4-FFF2-40B4-BE49-F238E27FC236}">
                <a16:creationId xmlns:a16="http://schemas.microsoft.com/office/drawing/2014/main" id="{59DB6CC5-B8F6-45A6-BD19-DB0EEDE6FE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3130" y="1584234"/>
            <a:ext cx="2246741" cy="52862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1BA23D6B-3ED8-4207-86F4-F05907A7E18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672" y="736088"/>
            <a:ext cx="2253122" cy="225504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20063C5E-7AEA-49B0-B373-4705240A54A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288" y="1758848"/>
            <a:ext cx="676924" cy="811262"/>
          </a:xfrm>
          <a:prstGeom prst="rect">
            <a:avLst/>
          </a:prstGeom>
        </p:spPr>
      </p:pic>
      <p:pic>
        <p:nvPicPr>
          <p:cNvPr id="15" name="图片 14" descr="图片包含 物体&#10;&#10;自动生成的说明">
            <a:extLst>
              <a:ext uri="{FF2B5EF4-FFF2-40B4-BE49-F238E27FC236}">
                <a16:creationId xmlns:a16="http://schemas.microsoft.com/office/drawing/2014/main" id="{1160133A-F8D9-49EC-8AF8-C7AE4D1BA56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893" y="5360125"/>
            <a:ext cx="1903748" cy="1516405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71875CF-7777-4BEC-9257-2C7F54AF4EE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071" y="5217117"/>
            <a:ext cx="863725" cy="901210"/>
          </a:xfrm>
          <a:prstGeom prst="rect">
            <a:avLst/>
          </a:prstGeom>
        </p:spPr>
      </p:pic>
      <p:pic>
        <p:nvPicPr>
          <p:cNvPr id="19" name="图片 18" descr="图片包含 文字&#10;&#10;自动生成的说明">
            <a:extLst>
              <a:ext uri="{FF2B5EF4-FFF2-40B4-BE49-F238E27FC236}">
                <a16:creationId xmlns:a16="http://schemas.microsoft.com/office/drawing/2014/main" id="{0FFE2D1F-3C92-41B6-85A0-891B16A92B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36570" y="-609614"/>
            <a:ext cx="1233491" cy="2413090"/>
          </a:xfrm>
          <a:prstGeom prst="rect">
            <a:avLst/>
          </a:prstGeom>
        </p:spPr>
      </p:pic>
      <p:sp>
        <p:nvSpPr>
          <p:cNvPr id="43" name="矩形: 圆角 42">
            <a:extLst>
              <a:ext uri="{FF2B5EF4-FFF2-40B4-BE49-F238E27FC236}">
                <a16:creationId xmlns:a16="http://schemas.microsoft.com/office/drawing/2014/main" id="{B43D718F-D90E-4063-840B-301832F834ED}"/>
              </a:ext>
            </a:extLst>
          </p:cNvPr>
          <p:cNvSpPr/>
          <p:nvPr/>
        </p:nvSpPr>
        <p:spPr>
          <a:xfrm>
            <a:off x="3873839" y="6028520"/>
            <a:ext cx="893985" cy="45719"/>
          </a:xfrm>
          <a:prstGeom prst="roundRect">
            <a:avLst>
              <a:gd name="adj" fmla="val 50000"/>
            </a:avLst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0" name="椭圆 39">
            <a:extLst>
              <a:ext uri="{FF2B5EF4-FFF2-40B4-BE49-F238E27FC236}">
                <a16:creationId xmlns:a16="http://schemas.microsoft.com/office/drawing/2014/main" id="{7166B9A7-88A8-4025-8F58-C4035DA28392}"/>
              </a:ext>
            </a:extLst>
          </p:cNvPr>
          <p:cNvSpPr/>
          <p:nvPr/>
        </p:nvSpPr>
        <p:spPr>
          <a:xfrm>
            <a:off x="8100445" y="5660088"/>
            <a:ext cx="254649" cy="254649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FE22CE39-3B53-44C8-82F0-C6C9A2F569E8}"/>
              </a:ext>
            </a:extLst>
          </p:cNvPr>
          <p:cNvSpPr/>
          <p:nvPr/>
        </p:nvSpPr>
        <p:spPr>
          <a:xfrm>
            <a:off x="7685654" y="2738556"/>
            <a:ext cx="234307" cy="234307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36F82A61-639F-4BE6-B4FE-E99E7023C92A}"/>
              </a:ext>
            </a:extLst>
          </p:cNvPr>
          <p:cNvSpPr/>
          <p:nvPr/>
        </p:nvSpPr>
        <p:spPr>
          <a:xfrm>
            <a:off x="320915" y="1909991"/>
            <a:ext cx="160109" cy="160109"/>
          </a:xfrm>
          <a:prstGeom prst="ellipse">
            <a:avLst/>
          </a:prstGeom>
          <a:solidFill>
            <a:srgbClr val="29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9" name="椭圆 48">
            <a:extLst>
              <a:ext uri="{FF2B5EF4-FFF2-40B4-BE49-F238E27FC236}">
                <a16:creationId xmlns:a16="http://schemas.microsoft.com/office/drawing/2014/main" id="{800912F0-56A2-43AC-A77B-9BCC31210BFC}"/>
              </a:ext>
            </a:extLst>
          </p:cNvPr>
          <p:cNvSpPr/>
          <p:nvPr/>
        </p:nvSpPr>
        <p:spPr>
          <a:xfrm>
            <a:off x="1720589" y="4613341"/>
            <a:ext cx="200925" cy="200925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1" name="椭圆 50">
            <a:extLst>
              <a:ext uri="{FF2B5EF4-FFF2-40B4-BE49-F238E27FC236}">
                <a16:creationId xmlns:a16="http://schemas.microsoft.com/office/drawing/2014/main" id="{F5B2E83C-5A52-46C7-83E7-AA349AA3BF55}"/>
              </a:ext>
            </a:extLst>
          </p:cNvPr>
          <p:cNvSpPr/>
          <p:nvPr/>
        </p:nvSpPr>
        <p:spPr>
          <a:xfrm>
            <a:off x="2363294" y="6410392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3" name="椭圆 52">
            <a:extLst>
              <a:ext uri="{FF2B5EF4-FFF2-40B4-BE49-F238E27FC236}">
                <a16:creationId xmlns:a16="http://schemas.microsoft.com/office/drawing/2014/main" id="{4A717E45-474E-4438-A51E-C2C9ED27C09D}"/>
              </a:ext>
            </a:extLst>
          </p:cNvPr>
          <p:cNvSpPr/>
          <p:nvPr/>
        </p:nvSpPr>
        <p:spPr>
          <a:xfrm>
            <a:off x="9263129" y="465447"/>
            <a:ext cx="155327" cy="155327"/>
          </a:xfrm>
          <a:prstGeom prst="ellipse">
            <a:avLst/>
          </a:prstGeom>
          <a:noFill/>
          <a:ln w="28575">
            <a:solidFill>
              <a:srgbClr val="295AA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137381A-F503-47D0-9B4E-89DA5DB31C02}"/>
              </a:ext>
            </a:extLst>
          </p:cNvPr>
          <p:cNvSpPr/>
          <p:nvPr/>
        </p:nvSpPr>
        <p:spPr>
          <a:xfrm>
            <a:off x="1209782" y="2155335"/>
            <a:ext cx="786938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r>
              <a:rPr kumimoji="0" lang="en-US" sz="5400" b="1" i="0" u="none" strike="noStrike" kern="1200" cap="none" spc="0" normalizeH="0" baseline="0" noProof="0" dirty="0">
                <a:ln w="9525">
                  <a:solidFill>
                    <a:srgbClr val="C00000"/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rgbClr val="9BBB59">
                      <a:satMod val="175000"/>
                      <a:alpha val="40000"/>
                    </a:srgbClr>
                  </a:glow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! ^_^</a:t>
            </a:r>
          </a:p>
        </p:txBody>
      </p:sp>
    </p:spTree>
    <p:extLst>
      <p:ext uri="{BB962C8B-B14F-4D97-AF65-F5344CB8AC3E}">
        <p14:creationId xmlns:p14="http://schemas.microsoft.com/office/powerpoint/2010/main" val="367602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6.25E-7 2.22222E-6 L -6.25E-7 -0.07222 " pathEditMode="relative" rAng="0" ptsTypes="AA">
                                      <p:cBhvr>
                                        <p:cTn id="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/>
      <p:bldP spid="24" grpId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190</Words>
  <Application>Microsoft Office PowerPoint</Application>
  <PresentationFormat>Widescreen</PresentationFormat>
  <Paragraphs>27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等线</vt:lpstr>
      <vt:lpstr>Arial</vt:lpstr>
      <vt:lpstr>Calibri</vt:lpstr>
      <vt:lpstr>Calibri Light</vt:lpstr>
      <vt:lpstr>Coiny</vt:lpstr>
      <vt:lpstr>Patrick Hand SC</vt:lpstr>
      <vt:lpstr>1_Office Theme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2022-08-15T07:23:57Z</dcterms:created>
  <dcterms:modified xsi:type="dcterms:W3CDTF">2022-08-15T07:35:40Z</dcterms:modified>
</cp:coreProperties>
</file>