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5.xml" ContentType="application/vnd.openxmlformats-officedocument.themeOverride+xml"/>
  <Override PartName="/ppt/notesSlides/notesSlide7.xml" ContentType="application/vnd.openxmlformats-officedocument.presentationml.notesSlide+xml"/>
  <Override PartName="/ppt/theme/themeOverride6.xml" ContentType="application/vnd.openxmlformats-officedocument.themeOverride+xml"/>
  <Override PartName="/ppt/notesSlides/notesSlide8.xml" ContentType="application/vnd.openxmlformats-officedocument.presentationml.notesSlide+xml"/>
  <Override PartName="/ppt/theme/themeOverride7.xml" ContentType="application/vnd.openxmlformats-officedocument.themeOverr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0" r:id="rId2"/>
    <p:sldId id="259" r:id="rId3"/>
    <p:sldId id="263" r:id="rId4"/>
    <p:sldId id="307" r:id="rId5"/>
    <p:sldId id="309" r:id="rId6"/>
    <p:sldId id="306" r:id="rId7"/>
    <p:sldId id="269" r:id="rId8"/>
    <p:sldId id="308" r:id="rId9"/>
    <p:sldId id="310" r:id="rId10"/>
    <p:sldId id="28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08028-3E77-4E26-9B8B-13498FFEF0E0}" type="datetimeFigureOut">
              <a:rPr lang="en-US" smtClean="0"/>
              <a:t>6/13/2022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DBBEF3-A7BD-4CB2-A6D8-70090C9E3FE6}" type="slidenum">
              <a:rPr lang="en-US" smtClean="0"/>
              <a:t>‹#›</a:t>
            </a:fld>
            <a:endParaRPr lang="en-US"/>
          </a:p>
        </p:txBody>
      </p:sp>
    </p:spTree>
    <p:extLst>
      <p:ext uri="{BB962C8B-B14F-4D97-AF65-F5344CB8AC3E}">
        <p14:creationId xmlns:p14="http://schemas.microsoft.com/office/powerpoint/2010/main" val="26275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04A65-FED2-458F-8760-D4B912626E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30471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39663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04A65-FED2-458F-8760-D4B912626E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72662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04A65-FED2-458F-8760-D4B912626E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5271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04A65-FED2-458F-8760-D4B912626E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5437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0614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04A65-FED2-458F-8760-D4B912626E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89569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04A65-FED2-458F-8760-D4B912626E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84582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604A65-FED2-458F-8760-D4B912626E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39963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821395244"/>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2333503120"/>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1507968576"/>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671953312"/>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2817957709"/>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1930298384"/>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1939313114"/>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2060060493"/>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788649041"/>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444767469"/>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42FE942-8C21-4115-8680-D88995117483}" type="datetimeFigureOut">
              <a:rPr lang="zh-CN" altLang="en-US" smtClean="0"/>
              <a:t>2022/6/13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2866539009"/>
      </p:ext>
    </p:extLst>
  </p:cSld>
  <p:clrMapOvr>
    <a:masterClrMapping/>
  </p:clrMapOvr>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2FE942-8C21-4115-8680-D88995117483}" type="datetimeFigureOut">
              <a:rPr lang="zh-CN" altLang="en-US" smtClean="0"/>
              <a:t>2022/6/13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DD77F0-F64C-4D05-AF46-5691E19E7AC6}" type="slidenum">
              <a:rPr lang="zh-CN" altLang="en-US" smtClean="0"/>
              <a:t>‹#›</a:t>
            </a:fld>
            <a:endParaRPr lang="zh-CN" altLang="en-US"/>
          </a:p>
        </p:txBody>
      </p:sp>
    </p:spTree>
    <p:extLst>
      <p:ext uri="{BB962C8B-B14F-4D97-AF65-F5344CB8AC3E}">
        <p14:creationId xmlns:p14="http://schemas.microsoft.com/office/powerpoint/2010/main" val="3054784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500" advTm="1000">
        <p:fade/>
      </p:transition>
    </mc:Choice>
    <mc:Fallback xmlns="">
      <p:transition spd="slow" advTm="1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3.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5.xml"/><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14.png"/><Relationship Id="rId5" Type="http://schemas.openxmlformats.org/officeDocument/2006/relationships/image" Target="../media/image13.gif"/><Relationship Id="rId4" Type="http://schemas.openxmlformats.org/officeDocument/2006/relationships/audio" Target="../media/audio1.wav"/><Relationship Id="rId9" Type="http://schemas.openxmlformats.org/officeDocument/2006/relationships/image" Target="../media/image16.gif"/></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矩形 56"/>
          <p:cNvSpPr/>
          <p:nvPr/>
        </p:nvSpPr>
        <p:spPr>
          <a:xfrm>
            <a:off x="1" y="-75638"/>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2" name="Rounded Rectangle 1"/>
          <p:cNvSpPr/>
          <p:nvPr/>
        </p:nvSpPr>
        <p:spPr>
          <a:xfrm>
            <a:off x="2022936" y="2399063"/>
            <a:ext cx="8260912" cy="323103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76" name="组合 75"/>
          <p:cNvGrpSpPr/>
          <p:nvPr/>
        </p:nvGrpSpPr>
        <p:grpSpPr>
          <a:xfrm rot="691748">
            <a:off x="8659028" y="5246838"/>
            <a:ext cx="949387" cy="931930"/>
            <a:chOff x="10646778" y="4753862"/>
            <a:chExt cx="751521" cy="737702"/>
          </a:xfrm>
        </p:grpSpPr>
        <p:sp>
          <p:nvSpPr>
            <p:cNvPr id="77"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78" name="组合 77"/>
            <p:cNvGrpSpPr/>
            <p:nvPr/>
          </p:nvGrpSpPr>
          <p:grpSpPr>
            <a:xfrm>
              <a:off x="10646778" y="4762829"/>
              <a:ext cx="749726" cy="728735"/>
              <a:chOff x="11012539" y="4493889"/>
              <a:chExt cx="749726" cy="728735"/>
            </a:xfrm>
          </p:grpSpPr>
          <p:sp>
            <p:nvSpPr>
              <p:cNvPr id="79"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80"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95"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96" name="组合 95"/>
          <p:cNvGrpSpPr/>
          <p:nvPr/>
        </p:nvGrpSpPr>
        <p:grpSpPr>
          <a:xfrm rot="1562261">
            <a:off x="11219222" y="3808953"/>
            <a:ext cx="466601" cy="458021"/>
            <a:chOff x="10646778" y="4753862"/>
            <a:chExt cx="751521" cy="737702"/>
          </a:xfrm>
        </p:grpSpPr>
        <p:sp>
          <p:nvSpPr>
            <p:cNvPr id="97"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99" name="组合 98"/>
            <p:cNvGrpSpPr/>
            <p:nvPr/>
          </p:nvGrpSpPr>
          <p:grpSpPr>
            <a:xfrm>
              <a:off x="10646778" y="4762829"/>
              <a:ext cx="749726" cy="728735"/>
              <a:chOff x="11012539" y="4493889"/>
              <a:chExt cx="749726" cy="728735"/>
            </a:xfrm>
          </p:grpSpPr>
          <p:sp>
            <p:nvSpPr>
              <p:cNvPr id="101"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8AFA4C"/>
              </a:solidFill>
              <a:ln w="15875">
                <a:solidFill>
                  <a:schemeClr val="bg1"/>
                </a:solidFill>
              </a:ln>
              <a:effectLst>
                <a:innerShdw blurRad="292100">
                  <a:srgbClr val="76CE0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02"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03"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111" name="组合 110"/>
          <p:cNvGrpSpPr/>
          <p:nvPr/>
        </p:nvGrpSpPr>
        <p:grpSpPr>
          <a:xfrm rot="20532747">
            <a:off x="7568703" y="802976"/>
            <a:ext cx="774928" cy="923380"/>
            <a:chOff x="507876" y="722140"/>
            <a:chExt cx="774928" cy="923380"/>
          </a:xfrm>
        </p:grpSpPr>
        <p:sp>
          <p:nvSpPr>
            <p:cNvPr id="112" name="椭圆 111"/>
            <p:cNvSpPr/>
            <p:nvPr/>
          </p:nvSpPr>
          <p:spPr>
            <a:xfrm flipV="1">
              <a:off x="1142127" y="1504843"/>
              <a:ext cx="140677" cy="140677"/>
            </a:xfrm>
            <a:prstGeom prst="ellipse">
              <a:avLst/>
            </a:prstGeom>
            <a:solidFill>
              <a:srgbClr val="13D6EB"/>
            </a:solidFill>
            <a:ln>
              <a:solidFill>
                <a:srgbClr val="13D6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13" name="椭圆 112"/>
            <p:cNvSpPr/>
            <p:nvPr/>
          </p:nvSpPr>
          <p:spPr>
            <a:xfrm flipV="1">
              <a:off x="525192" y="722140"/>
              <a:ext cx="140677" cy="140677"/>
            </a:xfrm>
            <a:prstGeom prst="ellipse">
              <a:avLst/>
            </a:prstGeom>
            <a:solidFill>
              <a:srgbClr val="13D6EB"/>
            </a:solidFill>
            <a:ln>
              <a:solidFill>
                <a:srgbClr val="13D6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cxnSp>
          <p:nvCxnSpPr>
            <p:cNvPr id="114" name="直接连接符 113"/>
            <p:cNvCxnSpPr>
              <a:stCxn id="113" idx="0"/>
              <a:endCxn id="112" idx="3"/>
            </p:cNvCxnSpPr>
            <p:nvPr/>
          </p:nvCxnSpPr>
          <p:spPr>
            <a:xfrm rot="1067253">
              <a:off x="507876" y="965291"/>
              <a:ext cx="742508" cy="457681"/>
            </a:xfrm>
            <a:prstGeom prst="line">
              <a:avLst/>
            </a:prstGeom>
            <a:ln>
              <a:solidFill>
                <a:srgbClr val="13D6EB"/>
              </a:solidFill>
              <a:prstDash val="sysDash"/>
            </a:ln>
          </p:spPr>
          <p:style>
            <a:lnRef idx="1">
              <a:schemeClr val="accent1"/>
            </a:lnRef>
            <a:fillRef idx="0">
              <a:schemeClr val="accent1"/>
            </a:fillRef>
            <a:effectRef idx="0">
              <a:schemeClr val="accent1"/>
            </a:effectRef>
            <a:fontRef idx="minor">
              <a:schemeClr val="tx1"/>
            </a:fontRef>
          </p:style>
        </p:cxnSp>
      </p:grpSp>
      <p:grpSp>
        <p:nvGrpSpPr>
          <p:cNvPr id="115" name="组合 114"/>
          <p:cNvGrpSpPr/>
          <p:nvPr/>
        </p:nvGrpSpPr>
        <p:grpSpPr>
          <a:xfrm>
            <a:off x="10853813" y="1602319"/>
            <a:ext cx="530493" cy="1204586"/>
            <a:chOff x="3019253" y="1093136"/>
            <a:chExt cx="530493" cy="1204586"/>
          </a:xfrm>
        </p:grpSpPr>
        <p:sp>
          <p:nvSpPr>
            <p:cNvPr id="116" name="椭圆 115"/>
            <p:cNvSpPr/>
            <p:nvPr/>
          </p:nvSpPr>
          <p:spPr>
            <a:xfrm flipV="1">
              <a:off x="3019253" y="1093136"/>
              <a:ext cx="140677" cy="140677"/>
            </a:xfrm>
            <a:prstGeom prst="ellipse">
              <a:avLst/>
            </a:prstGeom>
            <a:solidFill>
              <a:srgbClr val="13D6EB"/>
            </a:solidFill>
            <a:ln>
              <a:solidFill>
                <a:srgbClr val="13D6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17" name="椭圆 116"/>
            <p:cNvSpPr/>
            <p:nvPr/>
          </p:nvSpPr>
          <p:spPr>
            <a:xfrm flipV="1">
              <a:off x="3409069" y="1819421"/>
              <a:ext cx="140677" cy="140677"/>
            </a:xfrm>
            <a:prstGeom prst="ellipse">
              <a:avLst/>
            </a:prstGeom>
            <a:solidFill>
              <a:srgbClr val="13D6EB"/>
            </a:solidFill>
            <a:ln>
              <a:solidFill>
                <a:srgbClr val="13D6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18" name="椭圆 117"/>
            <p:cNvSpPr/>
            <p:nvPr/>
          </p:nvSpPr>
          <p:spPr>
            <a:xfrm flipV="1">
              <a:off x="3169918" y="2157045"/>
              <a:ext cx="140677" cy="140677"/>
            </a:xfrm>
            <a:prstGeom prst="ellipse">
              <a:avLst/>
            </a:prstGeom>
            <a:solidFill>
              <a:srgbClr val="13D6EB"/>
            </a:solidFill>
            <a:ln>
              <a:solidFill>
                <a:srgbClr val="13D6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cxnSp>
          <p:nvCxnSpPr>
            <p:cNvPr id="119" name="直接连接符 118"/>
            <p:cNvCxnSpPr>
              <a:stCxn id="116" idx="7"/>
              <a:endCxn id="117" idx="3"/>
            </p:cNvCxnSpPr>
            <p:nvPr/>
          </p:nvCxnSpPr>
          <p:spPr>
            <a:xfrm>
              <a:off x="3139328" y="1213211"/>
              <a:ext cx="290343" cy="626812"/>
            </a:xfrm>
            <a:prstGeom prst="line">
              <a:avLst/>
            </a:prstGeom>
            <a:ln>
              <a:solidFill>
                <a:srgbClr val="13D6EB"/>
              </a:solidFill>
              <a:prstDash val="sysDash"/>
            </a:ln>
          </p:spPr>
          <p:style>
            <a:lnRef idx="1">
              <a:schemeClr val="accent1"/>
            </a:lnRef>
            <a:fillRef idx="0">
              <a:schemeClr val="accent1"/>
            </a:fillRef>
            <a:effectRef idx="0">
              <a:schemeClr val="accent1"/>
            </a:effectRef>
            <a:fontRef idx="minor">
              <a:schemeClr val="tx1"/>
            </a:fontRef>
          </p:style>
        </p:cxnSp>
        <p:cxnSp>
          <p:nvCxnSpPr>
            <p:cNvPr id="120" name="直接连接符 119"/>
            <p:cNvCxnSpPr>
              <a:stCxn id="117" idx="5"/>
              <a:endCxn id="118" idx="0"/>
            </p:cNvCxnSpPr>
            <p:nvPr/>
          </p:nvCxnSpPr>
          <p:spPr>
            <a:xfrm flipH="1">
              <a:off x="3240257" y="1840023"/>
              <a:ext cx="288887" cy="457699"/>
            </a:xfrm>
            <a:prstGeom prst="line">
              <a:avLst/>
            </a:prstGeom>
            <a:ln>
              <a:solidFill>
                <a:srgbClr val="13D6EB"/>
              </a:solidFill>
              <a:prstDash val="sysDash"/>
            </a:ln>
          </p:spPr>
          <p:style>
            <a:lnRef idx="1">
              <a:schemeClr val="accent1"/>
            </a:lnRef>
            <a:fillRef idx="0">
              <a:schemeClr val="accent1"/>
            </a:fillRef>
            <a:effectRef idx="0">
              <a:schemeClr val="accent1"/>
            </a:effectRef>
            <a:fontRef idx="minor">
              <a:schemeClr val="tx1"/>
            </a:fontRef>
          </p:style>
        </p:cxnSp>
      </p:grpSp>
      <p:grpSp>
        <p:nvGrpSpPr>
          <p:cNvPr id="121" name="组合 120"/>
          <p:cNvGrpSpPr/>
          <p:nvPr/>
        </p:nvGrpSpPr>
        <p:grpSpPr>
          <a:xfrm rot="1255243">
            <a:off x="9007736" y="920782"/>
            <a:ext cx="1778771" cy="1178288"/>
            <a:chOff x="1659043" y="703884"/>
            <a:chExt cx="1778771" cy="1178288"/>
          </a:xfrm>
        </p:grpSpPr>
        <p:sp>
          <p:nvSpPr>
            <p:cNvPr id="122" name="椭圆 121"/>
            <p:cNvSpPr/>
            <p:nvPr/>
          </p:nvSpPr>
          <p:spPr>
            <a:xfrm flipV="1">
              <a:off x="1668618" y="1741495"/>
              <a:ext cx="140677" cy="140677"/>
            </a:xfrm>
            <a:prstGeom prst="ellipse">
              <a:avLst/>
            </a:prstGeom>
            <a:solidFill>
              <a:srgbClr val="13D6EB"/>
            </a:solidFill>
            <a:ln>
              <a:solidFill>
                <a:srgbClr val="13D6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23" name="椭圆 122"/>
            <p:cNvSpPr/>
            <p:nvPr/>
          </p:nvSpPr>
          <p:spPr>
            <a:xfrm flipV="1">
              <a:off x="2071973" y="859740"/>
              <a:ext cx="140677" cy="140677"/>
            </a:xfrm>
            <a:prstGeom prst="ellipse">
              <a:avLst/>
            </a:prstGeom>
            <a:solidFill>
              <a:srgbClr val="13D6EB"/>
            </a:solidFill>
            <a:ln>
              <a:solidFill>
                <a:srgbClr val="13D6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cxnSp>
          <p:nvCxnSpPr>
            <p:cNvPr id="124" name="直接连接符 123"/>
            <p:cNvCxnSpPr>
              <a:stCxn id="122" idx="5"/>
              <a:endCxn id="123" idx="1"/>
            </p:cNvCxnSpPr>
            <p:nvPr/>
          </p:nvCxnSpPr>
          <p:spPr>
            <a:xfrm rot="20344757" flipV="1">
              <a:off x="1659043" y="1059855"/>
              <a:ext cx="563182" cy="622203"/>
            </a:xfrm>
            <a:prstGeom prst="line">
              <a:avLst/>
            </a:prstGeom>
            <a:ln>
              <a:solidFill>
                <a:srgbClr val="13D6EB"/>
              </a:solidFill>
              <a:prstDash val="sysDash"/>
            </a:ln>
          </p:spPr>
          <p:style>
            <a:lnRef idx="1">
              <a:schemeClr val="accent1"/>
            </a:lnRef>
            <a:fillRef idx="0">
              <a:schemeClr val="accent1"/>
            </a:fillRef>
            <a:effectRef idx="0">
              <a:schemeClr val="accent1"/>
            </a:effectRef>
            <a:fontRef idx="minor">
              <a:schemeClr val="tx1"/>
            </a:fontRef>
          </p:style>
        </p:cxnSp>
        <p:cxnSp>
          <p:nvCxnSpPr>
            <p:cNvPr id="125" name="直接连接符 124"/>
            <p:cNvCxnSpPr>
              <a:stCxn id="116" idx="3"/>
              <a:endCxn id="123" idx="6"/>
            </p:cNvCxnSpPr>
            <p:nvPr/>
          </p:nvCxnSpPr>
          <p:spPr>
            <a:xfrm rot="20344757" flipH="1" flipV="1">
              <a:off x="2276479" y="703884"/>
              <a:ext cx="1161335" cy="571916"/>
            </a:xfrm>
            <a:prstGeom prst="line">
              <a:avLst/>
            </a:prstGeom>
            <a:ln>
              <a:solidFill>
                <a:srgbClr val="13D6EB"/>
              </a:solidFill>
              <a:prstDash val="sysDash"/>
            </a:ln>
          </p:spPr>
          <p:style>
            <a:lnRef idx="1">
              <a:schemeClr val="accent1"/>
            </a:lnRef>
            <a:fillRef idx="0">
              <a:schemeClr val="accent1"/>
            </a:fillRef>
            <a:effectRef idx="0">
              <a:schemeClr val="accent1"/>
            </a:effectRef>
            <a:fontRef idx="minor">
              <a:schemeClr val="tx1"/>
            </a:fontRef>
          </p:style>
        </p:cxnSp>
      </p:grpSp>
      <p:pic>
        <p:nvPicPr>
          <p:cNvPr id="128" name="图片 1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758" y="266212"/>
            <a:ext cx="2321118" cy="1710726"/>
          </a:xfrm>
          <a:prstGeom prst="rect">
            <a:avLst/>
          </a:prstGeom>
          <a:effectLst>
            <a:outerShdw blurRad="165100" dist="25400" dir="16200000" sx="99000" sy="99000" rotWithShape="0">
              <a:schemeClr val="bg1">
                <a:alpha val="93000"/>
              </a:schemeClr>
            </a:outerShdw>
          </a:effectLst>
        </p:spPr>
      </p:pic>
      <p:grpSp>
        <p:nvGrpSpPr>
          <p:cNvPr id="131" name="组合 130"/>
          <p:cNvGrpSpPr/>
          <p:nvPr/>
        </p:nvGrpSpPr>
        <p:grpSpPr>
          <a:xfrm>
            <a:off x="142497" y="1410803"/>
            <a:ext cx="2804791" cy="1667598"/>
            <a:chOff x="8726219" y="-661205"/>
            <a:chExt cx="2154936" cy="1322409"/>
          </a:xfrm>
        </p:grpSpPr>
        <p:sp>
          <p:nvSpPr>
            <p:cNvPr id="132" name="任意多边形 131"/>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34" name="任意多边形 133"/>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141" name="组合 140"/>
          <p:cNvGrpSpPr/>
          <p:nvPr/>
        </p:nvGrpSpPr>
        <p:grpSpPr>
          <a:xfrm rot="920444">
            <a:off x="1876290" y="3291317"/>
            <a:ext cx="577446" cy="566828"/>
            <a:chOff x="10646778" y="4753862"/>
            <a:chExt cx="751521" cy="737702"/>
          </a:xfrm>
        </p:grpSpPr>
        <p:sp>
          <p:nvSpPr>
            <p:cNvPr id="142"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143" name="组合 142"/>
            <p:cNvGrpSpPr/>
            <p:nvPr/>
          </p:nvGrpSpPr>
          <p:grpSpPr>
            <a:xfrm>
              <a:off x="10646778" y="4762829"/>
              <a:ext cx="749726" cy="728735"/>
              <a:chOff x="11012539" y="4493889"/>
              <a:chExt cx="749726" cy="728735"/>
            </a:xfrm>
          </p:grpSpPr>
          <p:sp>
            <p:nvSpPr>
              <p:cNvPr id="144"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64E4F2"/>
              </a:solidFill>
              <a:ln w="15875">
                <a:solidFill>
                  <a:schemeClr val="bg1"/>
                </a:solidFill>
              </a:ln>
              <a:effectLst>
                <a:innerShdw blurRad="292100">
                  <a:srgbClr val="00B0F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45"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46"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92" name="组合 91"/>
          <p:cNvGrpSpPr/>
          <p:nvPr/>
        </p:nvGrpSpPr>
        <p:grpSpPr>
          <a:xfrm>
            <a:off x="1" y="4531757"/>
            <a:ext cx="12191999" cy="2326243"/>
            <a:chOff x="1" y="4546271"/>
            <a:chExt cx="12191999" cy="2326243"/>
          </a:xfrm>
        </p:grpSpPr>
        <p:sp>
          <p:nvSpPr>
            <p:cNvPr id="39" name="任意多边形 38"/>
            <p:cNvSpPr/>
            <p:nvPr/>
          </p:nvSpPr>
          <p:spPr>
            <a:xfrm>
              <a:off x="1" y="4546271"/>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a:noFill/>
            </a:ln>
            <a:effectLst>
              <a:outerShdw blurRad="190500" dir="16200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81" name="任意多边形 80"/>
            <p:cNvSpPr/>
            <p:nvPr/>
          </p:nvSpPr>
          <p:spPr>
            <a:xfrm>
              <a:off x="1" y="4560785"/>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147" name="组合 146"/>
          <p:cNvGrpSpPr/>
          <p:nvPr/>
        </p:nvGrpSpPr>
        <p:grpSpPr>
          <a:xfrm>
            <a:off x="10188568" y="2932415"/>
            <a:ext cx="1772498" cy="1986264"/>
            <a:chOff x="9945761" y="4535871"/>
            <a:chExt cx="1772498" cy="1986264"/>
          </a:xfrm>
        </p:grpSpPr>
        <p:sp>
          <p:nvSpPr>
            <p:cNvPr id="148" name="圆角矩形 147"/>
            <p:cNvSpPr/>
            <p:nvPr/>
          </p:nvSpPr>
          <p:spPr>
            <a:xfrm>
              <a:off x="10526487" y="5428190"/>
              <a:ext cx="328183" cy="134639"/>
            </a:xfrm>
            <a:prstGeom prst="roundRect">
              <a:avLst/>
            </a:prstGeom>
            <a:solidFill>
              <a:srgbClr val="C87404"/>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49" name="圆角矩形 148"/>
            <p:cNvSpPr/>
            <p:nvPr/>
          </p:nvSpPr>
          <p:spPr>
            <a:xfrm rot="1452078">
              <a:off x="10593807" y="5007442"/>
              <a:ext cx="286109" cy="488068"/>
            </a:xfrm>
            <a:prstGeom prst="roundRect">
              <a:avLst>
                <a:gd name="adj" fmla="val 50000"/>
              </a:avLst>
            </a:prstGeom>
            <a:solidFill>
              <a:srgbClr val="FFC000"/>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150" name="组合 149"/>
            <p:cNvGrpSpPr/>
            <p:nvPr/>
          </p:nvGrpSpPr>
          <p:grpSpPr>
            <a:xfrm rot="17559220">
              <a:off x="10526211" y="4117280"/>
              <a:ext cx="611597" cy="1772498"/>
              <a:chOff x="2994660" y="1680210"/>
              <a:chExt cx="1234440" cy="3577590"/>
            </a:xfrm>
            <a:solidFill>
              <a:srgbClr val="FFC000"/>
            </a:solidFill>
          </p:grpSpPr>
          <p:sp>
            <p:nvSpPr>
              <p:cNvPr id="162" name="椭圆 161"/>
              <p:cNvSpPr/>
              <p:nvPr/>
            </p:nvSpPr>
            <p:spPr>
              <a:xfrm>
                <a:off x="3080385" y="1680210"/>
                <a:ext cx="1062990" cy="1062990"/>
              </a:xfrm>
              <a:prstGeom prst="ellipse">
                <a:avLst/>
              </a:prstGeom>
              <a:solidFill>
                <a:srgbClr val="84F6FC"/>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63" name="矩形 162"/>
              <p:cNvSpPr/>
              <p:nvPr/>
            </p:nvSpPr>
            <p:spPr>
              <a:xfrm>
                <a:off x="3423285" y="4983480"/>
                <a:ext cx="377190" cy="274320"/>
              </a:xfrm>
              <a:prstGeom prst="rect">
                <a:avLst/>
              </a:prstGeom>
              <a:grp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64" name="矩形 163"/>
              <p:cNvSpPr/>
              <p:nvPr/>
            </p:nvSpPr>
            <p:spPr>
              <a:xfrm>
                <a:off x="3314700" y="4297680"/>
                <a:ext cx="594360" cy="742950"/>
              </a:xfrm>
              <a:prstGeom prst="rect">
                <a:avLst/>
              </a:prstGeom>
              <a:grp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65" name="矩形 164"/>
              <p:cNvSpPr/>
              <p:nvPr/>
            </p:nvSpPr>
            <p:spPr>
              <a:xfrm>
                <a:off x="3177540" y="2514600"/>
                <a:ext cx="868680" cy="1874520"/>
              </a:xfrm>
              <a:prstGeom prst="rect">
                <a:avLst/>
              </a:prstGeom>
              <a:grpFill/>
              <a:ln w="63500" cap="rnd">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66" name="梯形 165"/>
              <p:cNvSpPr/>
              <p:nvPr/>
            </p:nvSpPr>
            <p:spPr>
              <a:xfrm>
                <a:off x="2994660" y="2137410"/>
                <a:ext cx="1234440" cy="457200"/>
              </a:xfrm>
              <a:prstGeom prst="trapezoid">
                <a:avLst>
                  <a:gd name="adj" fmla="val 4323"/>
                </a:avLst>
              </a:prstGeom>
              <a:grp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sp>
          <p:nvSpPr>
            <p:cNvPr id="151" name="椭圆 150"/>
            <p:cNvSpPr/>
            <p:nvPr/>
          </p:nvSpPr>
          <p:spPr>
            <a:xfrm>
              <a:off x="10644296" y="5276721"/>
              <a:ext cx="100980" cy="10098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cxnSp>
          <p:nvCxnSpPr>
            <p:cNvPr id="152" name="直接连接符 151"/>
            <p:cNvCxnSpPr>
              <a:stCxn id="148" idx="2"/>
            </p:cNvCxnSpPr>
            <p:nvPr/>
          </p:nvCxnSpPr>
          <p:spPr>
            <a:xfrm flipH="1">
              <a:off x="10686371" y="5562830"/>
              <a:ext cx="4207" cy="95089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H="1">
              <a:off x="10274038" y="5565635"/>
              <a:ext cx="293122" cy="9565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a:off x="10806985" y="5551610"/>
              <a:ext cx="293122" cy="9565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8" name="矩形 157"/>
            <p:cNvSpPr/>
            <p:nvPr/>
          </p:nvSpPr>
          <p:spPr>
            <a:xfrm rot="17559220">
              <a:off x="10853495" y="4455518"/>
              <a:ext cx="79608" cy="824798"/>
            </a:xfrm>
            <a:prstGeom prst="rect">
              <a:avLst/>
            </a:prstGeom>
            <a:solidFill>
              <a:schemeClr val="bg1"/>
            </a:solidFill>
            <a:ln w="63500"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59" name="矩形 158"/>
            <p:cNvSpPr/>
            <p:nvPr/>
          </p:nvSpPr>
          <p:spPr>
            <a:xfrm rot="17559220">
              <a:off x="10743004" y="4722219"/>
              <a:ext cx="79608" cy="824798"/>
            </a:xfrm>
            <a:prstGeom prst="rect">
              <a:avLst/>
            </a:prstGeom>
            <a:solidFill>
              <a:srgbClr val="FC9204"/>
            </a:solidFill>
            <a:ln w="63500"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60" name="矩形 159"/>
            <p:cNvSpPr/>
            <p:nvPr/>
          </p:nvSpPr>
          <p:spPr>
            <a:xfrm rot="17559220">
              <a:off x="10372657" y="4488927"/>
              <a:ext cx="84972" cy="178859"/>
            </a:xfrm>
            <a:prstGeom prst="rect">
              <a:avLst/>
            </a:prstGeom>
            <a:solidFill>
              <a:schemeClr val="bg1"/>
            </a:solidFill>
            <a:ln w="63500"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61" name="矩形 160"/>
            <p:cNvSpPr/>
            <p:nvPr/>
          </p:nvSpPr>
          <p:spPr>
            <a:xfrm rot="17559220">
              <a:off x="11189014" y="5155725"/>
              <a:ext cx="256730" cy="87380"/>
            </a:xfrm>
            <a:prstGeom prst="rect">
              <a:avLst/>
            </a:prstGeom>
            <a:solidFill>
              <a:schemeClr val="tx1"/>
            </a:solidFill>
            <a:ln w="63500"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91" name="组合 90"/>
          <p:cNvGrpSpPr/>
          <p:nvPr/>
        </p:nvGrpSpPr>
        <p:grpSpPr>
          <a:xfrm>
            <a:off x="9483244" y="4237696"/>
            <a:ext cx="2308359" cy="1447795"/>
            <a:chOff x="594424" y="1153191"/>
            <a:chExt cx="2605976" cy="1634460"/>
          </a:xfrm>
        </p:grpSpPr>
        <p:sp>
          <p:nvSpPr>
            <p:cNvPr id="82" name="任意多边形 81"/>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83" name="任意多边形 82"/>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sp>
        <p:nvSpPr>
          <p:cNvPr id="167" name="任意多边形 166"/>
          <p:cNvSpPr/>
          <p:nvPr/>
        </p:nvSpPr>
        <p:spPr>
          <a:xfrm>
            <a:off x="4415588" y="2560535"/>
            <a:ext cx="3356811" cy="74381"/>
          </a:xfrm>
          <a:custGeom>
            <a:avLst/>
            <a:gdLst>
              <a:gd name="connsiteX0" fmla="*/ 0 w 4842457"/>
              <a:gd name="connsiteY0" fmla="*/ 213306 h 213306"/>
              <a:gd name="connsiteX1" fmla="*/ 611747 w 4842457"/>
              <a:gd name="connsiteY1" fmla="*/ 7244 h 213306"/>
              <a:gd name="connsiteX2" fmla="*/ 1178417 w 4842457"/>
              <a:gd name="connsiteY2" fmla="*/ 206867 h 213306"/>
              <a:gd name="connsiteX3" fmla="*/ 1790164 w 4842457"/>
              <a:gd name="connsiteY3" fmla="*/ 13684 h 213306"/>
              <a:gd name="connsiteX4" fmla="*/ 2363274 w 4842457"/>
              <a:gd name="connsiteY4" fmla="*/ 200428 h 213306"/>
              <a:gd name="connsiteX5" fmla="*/ 2962141 w 4842457"/>
              <a:gd name="connsiteY5" fmla="*/ 7244 h 213306"/>
              <a:gd name="connsiteX6" fmla="*/ 3548130 w 4842457"/>
              <a:gd name="connsiteY6" fmla="*/ 206867 h 213306"/>
              <a:gd name="connsiteX7" fmla="*/ 4146998 w 4842457"/>
              <a:gd name="connsiteY7" fmla="*/ 805 h 213306"/>
              <a:gd name="connsiteX8" fmla="*/ 4842457 w 4842457"/>
              <a:gd name="connsiteY8" fmla="*/ 148912 h 21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2457" h="213306">
                <a:moveTo>
                  <a:pt x="0" y="213306"/>
                </a:moveTo>
                <a:cubicBezTo>
                  <a:pt x="207672" y="110811"/>
                  <a:pt x="415344" y="8317"/>
                  <a:pt x="611747" y="7244"/>
                </a:cubicBezTo>
                <a:cubicBezTo>
                  <a:pt x="808150" y="6171"/>
                  <a:pt x="982014" y="205794"/>
                  <a:pt x="1178417" y="206867"/>
                </a:cubicBezTo>
                <a:cubicBezTo>
                  <a:pt x="1374820" y="207940"/>
                  <a:pt x="1592688" y="14757"/>
                  <a:pt x="1790164" y="13684"/>
                </a:cubicBezTo>
                <a:cubicBezTo>
                  <a:pt x="1987640" y="12611"/>
                  <a:pt x="2167945" y="201501"/>
                  <a:pt x="2363274" y="200428"/>
                </a:cubicBezTo>
                <a:cubicBezTo>
                  <a:pt x="2558603" y="199355"/>
                  <a:pt x="2764665" y="6171"/>
                  <a:pt x="2962141" y="7244"/>
                </a:cubicBezTo>
                <a:cubicBezTo>
                  <a:pt x="3159617" y="8317"/>
                  <a:pt x="3350654" y="207940"/>
                  <a:pt x="3548130" y="206867"/>
                </a:cubicBezTo>
                <a:cubicBezTo>
                  <a:pt x="3745606" y="205794"/>
                  <a:pt x="3931277" y="10464"/>
                  <a:pt x="4146998" y="805"/>
                </a:cubicBezTo>
                <a:cubicBezTo>
                  <a:pt x="4362719" y="-8854"/>
                  <a:pt x="4602588" y="70029"/>
                  <a:pt x="4842457" y="148912"/>
                </a:cubicBezTo>
              </a:path>
            </a:pathLst>
          </a:custGeom>
          <a:noFill/>
          <a:ln w="22225">
            <a:solidFill>
              <a:srgbClr val="7DD2E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84" name="Group 83">
            <a:extLst>
              <a:ext uri="{FF2B5EF4-FFF2-40B4-BE49-F238E27FC236}">
                <a16:creationId xmlns:a16="http://schemas.microsoft.com/office/drawing/2014/main" id="{1909E9FC-7728-4362-95E9-F5AEE902566E}"/>
              </a:ext>
            </a:extLst>
          </p:cNvPr>
          <p:cNvGrpSpPr/>
          <p:nvPr/>
        </p:nvGrpSpPr>
        <p:grpSpPr>
          <a:xfrm>
            <a:off x="2639304" y="1177978"/>
            <a:ext cx="6843940" cy="960431"/>
            <a:chOff x="2873170" y="343910"/>
            <a:chExt cx="4312010" cy="1280575"/>
          </a:xfrm>
        </p:grpSpPr>
        <p:sp>
          <p:nvSpPr>
            <p:cNvPr id="85" name="îṥḷíďê">
              <a:extLst>
                <a:ext uri="{FF2B5EF4-FFF2-40B4-BE49-F238E27FC236}">
                  <a16:creationId xmlns:a16="http://schemas.microsoft.com/office/drawing/2014/main" id="{F07602B5-7AC6-41A5-82F3-AE4C49DA82DB}"/>
                </a:ext>
              </a:extLst>
            </p:cNvPr>
            <p:cNvSpPr/>
            <p:nvPr/>
          </p:nvSpPr>
          <p:spPr bwMode="auto">
            <a:xfrm>
              <a:off x="2873170" y="343910"/>
              <a:ext cx="4312010" cy="1280575"/>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srgbClr val="000000"/>
                </a:solidFill>
                <a:effectLst/>
                <a:uLnTx/>
                <a:uFillTx/>
                <a:latin typeface="Calibri"/>
                <a:ea typeface="宋体" panose="02010600030101010101" pitchFamily="2" charset="-122"/>
                <a:cs typeface="+mn-cs"/>
              </a:endParaRPr>
            </a:p>
          </p:txBody>
        </p:sp>
        <p:sp>
          <p:nvSpPr>
            <p:cNvPr id="86" name="Google Shape;5317;p41">
              <a:extLst>
                <a:ext uri="{FF2B5EF4-FFF2-40B4-BE49-F238E27FC236}">
                  <a16:creationId xmlns:a16="http://schemas.microsoft.com/office/drawing/2014/main" id="{E9CF6019-A175-4996-827B-49E132D126C3}"/>
                </a:ext>
              </a:extLst>
            </p:cNvPr>
            <p:cNvSpPr txBox="1">
              <a:spLocks/>
            </p:cNvSpPr>
            <p:nvPr/>
          </p:nvSpPr>
          <p:spPr>
            <a:xfrm>
              <a:off x="3297689" y="440029"/>
              <a:ext cx="3646558"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Gloria Hallelujah"/>
                </a:rPr>
                <a:t>Thứ ... ngày ... tháng ... năm...</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Gloria Hallelujah"/>
              </a:endParaRPr>
            </a:p>
          </p:txBody>
        </p:sp>
      </p:grpSp>
      <p:pic>
        <p:nvPicPr>
          <p:cNvPr id="87" name="Picture 86" descr="Logo&#10;&#10;Description automatically generated">
            <a:extLst>
              <a:ext uri="{FF2B5EF4-FFF2-40B4-BE49-F238E27FC236}">
                <a16:creationId xmlns:a16="http://schemas.microsoft.com/office/drawing/2014/main" id="{4C0E5F17-B72F-45EB-8258-675D2B09E9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59254" y="2624672"/>
            <a:ext cx="3344805" cy="1129841"/>
          </a:xfrm>
          <a:prstGeom prst="rect">
            <a:avLst/>
          </a:prstGeom>
        </p:spPr>
      </p:pic>
      <p:pic>
        <p:nvPicPr>
          <p:cNvPr id="4" name="Picture 3">
            <a:extLst>
              <a:ext uri="{FF2B5EF4-FFF2-40B4-BE49-F238E27FC236}">
                <a16:creationId xmlns:a16="http://schemas.microsoft.com/office/drawing/2014/main" id="{A4FAD45E-1EF0-4943-B405-607F68B5436A}"/>
              </a:ext>
            </a:extLst>
          </p:cNvPr>
          <p:cNvPicPr>
            <a:picLocks noChangeAspect="1"/>
          </p:cNvPicPr>
          <p:nvPr/>
        </p:nvPicPr>
        <p:blipFill>
          <a:blip r:embed="rId6"/>
          <a:stretch>
            <a:fillRect/>
          </a:stretch>
        </p:blipFill>
        <p:spPr>
          <a:xfrm>
            <a:off x="2626793" y="3581928"/>
            <a:ext cx="7004911" cy="2152075"/>
          </a:xfrm>
          <a:prstGeom prst="rect">
            <a:avLst/>
          </a:prstGeom>
        </p:spPr>
      </p:pic>
    </p:spTree>
    <p:extLst>
      <p:ext uri="{BB962C8B-B14F-4D97-AF65-F5344CB8AC3E}">
        <p14:creationId xmlns:p14="http://schemas.microsoft.com/office/powerpoint/2010/main" val="856535534"/>
      </p:ext>
    </p:extLst>
  </p:cSld>
  <p:clrMapOvr>
    <a:masterClrMapping/>
  </p:clrMapOvr>
  <p:transition spd="slow">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1250"/>
                                            <p:tgtEl>
                                              <p:spTgt spid="92"/>
                                            </p:tgtEl>
                                          </p:cBhvr>
                                        </p:animEffect>
                                        <p:anim calcmode="lin" valueType="num">
                                          <p:cBhvr>
                                            <p:cTn id="8" dur="1250" fill="hold"/>
                                            <p:tgtEl>
                                              <p:spTgt spid="92"/>
                                            </p:tgtEl>
                                            <p:attrNameLst>
                                              <p:attrName>ppt_x</p:attrName>
                                            </p:attrNameLst>
                                          </p:cBhvr>
                                          <p:tavLst>
                                            <p:tav tm="0">
                                              <p:val>
                                                <p:strVal val="#ppt_x"/>
                                              </p:val>
                                            </p:tav>
                                            <p:tav tm="100000">
                                              <p:val>
                                                <p:strVal val="#ppt_x"/>
                                              </p:val>
                                            </p:tav>
                                          </p:tavLst>
                                        </p:anim>
                                        <p:anim calcmode="lin" valueType="num">
                                          <p:cBhvr>
                                            <p:cTn id="9" dur="1250" fill="hold"/>
                                            <p:tgtEl>
                                              <p:spTgt spid="92"/>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14:presetBounceEnd="44000">
                                      <p:stCondLst>
                                        <p:cond delay="0"/>
                                      </p:stCondLst>
                                      <p:childTnLst>
                                        <p:set>
                                          <p:cBhvr>
                                            <p:cTn id="11" dur="1" fill="hold">
                                              <p:stCondLst>
                                                <p:cond delay="0"/>
                                              </p:stCondLst>
                                            </p:cTn>
                                            <p:tgtEl>
                                              <p:spTgt spid="131"/>
                                            </p:tgtEl>
                                            <p:attrNameLst>
                                              <p:attrName>style.visibility</p:attrName>
                                            </p:attrNameLst>
                                          </p:cBhvr>
                                          <p:to>
                                            <p:strVal val="visible"/>
                                          </p:to>
                                        </p:set>
                                        <p:anim calcmode="lin" valueType="num" p14:bounceEnd="44000">
                                          <p:cBhvr additive="base">
                                            <p:cTn id="12" dur="1500" fill="hold"/>
                                            <p:tgtEl>
                                              <p:spTgt spid="131"/>
                                            </p:tgtEl>
                                            <p:attrNameLst>
                                              <p:attrName>ppt_x</p:attrName>
                                            </p:attrNameLst>
                                          </p:cBhvr>
                                          <p:tavLst>
                                            <p:tav tm="0">
                                              <p:val>
                                                <p:strVal val="#ppt_x"/>
                                              </p:val>
                                            </p:tav>
                                            <p:tav tm="100000">
                                              <p:val>
                                                <p:strVal val="#ppt_x"/>
                                              </p:val>
                                            </p:tav>
                                          </p:tavLst>
                                        </p:anim>
                                        <p:anim calcmode="lin" valueType="num" p14:bounceEnd="44000">
                                          <p:cBhvr additive="base">
                                            <p:cTn id="13" dur="1500" fill="hold"/>
                                            <p:tgtEl>
                                              <p:spTgt spid="131"/>
                                            </p:tgtEl>
                                            <p:attrNameLst>
                                              <p:attrName>ppt_y</p:attrName>
                                            </p:attrNameLst>
                                          </p:cBhvr>
                                          <p:tavLst>
                                            <p:tav tm="0">
                                              <p:val>
                                                <p:strVal val="1+#ppt_h/2"/>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28"/>
                                            </p:tgtEl>
                                            <p:attrNameLst>
                                              <p:attrName>style.visibility</p:attrName>
                                            </p:attrNameLst>
                                          </p:cBhvr>
                                          <p:to>
                                            <p:strVal val="visible"/>
                                          </p:to>
                                        </p:set>
                                        <p:animEffect transition="in" filter="fade">
                                          <p:cBhvr>
                                            <p:cTn id="16" dur="1250"/>
                                            <p:tgtEl>
                                              <p:spTgt spid="128"/>
                                            </p:tgtEl>
                                          </p:cBhvr>
                                        </p:animEffect>
                                        <p:anim calcmode="lin" valueType="num">
                                          <p:cBhvr>
                                            <p:cTn id="17" dur="1250" fill="hold"/>
                                            <p:tgtEl>
                                              <p:spTgt spid="128"/>
                                            </p:tgtEl>
                                            <p:attrNameLst>
                                              <p:attrName>ppt_x</p:attrName>
                                            </p:attrNameLst>
                                          </p:cBhvr>
                                          <p:tavLst>
                                            <p:tav tm="0">
                                              <p:val>
                                                <p:strVal val="#ppt_x"/>
                                              </p:val>
                                            </p:tav>
                                            <p:tav tm="100000">
                                              <p:val>
                                                <p:strVal val="#ppt_x"/>
                                              </p:val>
                                            </p:tav>
                                          </p:tavLst>
                                        </p:anim>
                                        <p:anim calcmode="lin" valueType="num">
                                          <p:cBhvr>
                                            <p:cTn id="18" dur="1250" fill="hold"/>
                                            <p:tgtEl>
                                              <p:spTgt spid="128"/>
                                            </p:tgtEl>
                                            <p:attrNameLst>
                                              <p:attrName>ppt_y</p:attrName>
                                            </p:attrNameLst>
                                          </p:cBhvr>
                                          <p:tavLst>
                                            <p:tav tm="0">
                                              <p:val>
                                                <p:strVal val="#ppt_y+.1"/>
                                              </p:val>
                                            </p:tav>
                                            <p:tav tm="100000">
                                              <p:val>
                                                <p:strVal val="#ppt_y"/>
                                              </p:val>
                                            </p:tav>
                                          </p:tavLst>
                                        </p:anim>
                                      </p:childTnLst>
                                    </p:cTn>
                                  </p:par>
                                  <p:par>
                                    <p:cTn id="19" presetID="22" presetClass="entr" presetSubtype="8" fill="hold" grpId="0" nodeType="withEffect">
                                      <p:stCondLst>
                                        <p:cond delay="0"/>
                                      </p:stCondLst>
                                      <p:childTnLst>
                                        <p:set>
                                          <p:cBhvr>
                                            <p:cTn id="20" dur="1" fill="hold">
                                              <p:stCondLst>
                                                <p:cond delay="0"/>
                                              </p:stCondLst>
                                            </p:cTn>
                                            <p:tgtEl>
                                              <p:spTgt spid="167"/>
                                            </p:tgtEl>
                                            <p:attrNameLst>
                                              <p:attrName>style.visibility</p:attrName>
                                            </p:attrNameLst>
                                          </p:cBhvr>
                                          <p:to>
                                            <p:strVal val="visible"/>
                                          </p:to>
                                        </p:set>
                                        <p:animEffect transition="in" filter="wipe(left)">
                                          <p:cBhvr>
                                            <p:cTn id="21" dur="2250"/>
                                            <p:tgtEl>
                                              <p:spTgt spid="167"/>
                                            </p:tgtEl>
                                          </p:cBhvr>
                                        </p:animEffect>
                                      </p:childTnLst>
                                    </p:cTn>
                                  </p:par>
                                  <p:par>
                                    <p:cTn id="22" presetID="53" presetClass="entr" presetSubtype="16" fill="hold" nodeType="withEffect">
                                      <p:stCondLst>
                                        <p:cond delay="0"/>
                                      </p:stCondLst>
                                      <p:childTnLst>
                                        <p:set>
                                          <p:cBhvr>
                                            <p:cTn id="23" dur="1" fill="hold">
                                              <p:stCondLst>
                                                <p:cond delay="0"/>
                                              </p:stCondLst>
                                            </p:cTn>
                                            <p:tgtEl>
                                              <p:spTgt spid="141"/>
                                            </p:tgtEl>
                                            <p:attrNameLst>
                                              <p:attrName>style.visibility</p:attrName>
                                            </p:attrNameLst>
                                          </p:cBhvr>
                                          <p:to>
                                            <p:strVal val="visible"/>
                                          </p:to>
                                        </p:set>
                                        <p:anim calcmode="lin" valueType="num">
                                          <p:cBhvr>
                                            <p:cTn id="24" dur="500" fill="hold"/>
                                            <p:tgtEl>
                                              <p:spTgt spid="141"/>
                                            </p:tgtEl>
                                            <p:attrNameLst>
                                              <p:attrName>ppt_w</p:attrName>
                                            </p:attrNameLst>
                                          </p:cBhvr>
                                          <p:tavLst>
                                            <p:tav tm="0">
                                              <p:val>
                                                <p:fltVal val="0"/>
                                              </p:val>
                                            </p:tav>
                                            <p:tav tm="100000">
                                              <p:val>
                                                <p:strVal val="#ppt_w"/>
                                              </p:val>
                                            </p:tav>
                                          </p:tavLst>
                                        </p:anim>
                                        <p:anim calcmode="lin" valueType="num">
                                          <p:cBhvr>
                                            <p:cTn id="25" dur="500" fill="hold"/>
                                            <p:tgtEl>
                                              <p:spTgt spid="141"/>
                                            </p:tgtEl>
                                            <p:attrNameLst>
                                              <p:attrName>ppt_h</p:attrName>
                                            </p:attrNameLst>
                                          </p:cBhvr>
                                          <p:tavLst>
                                            <p:tav tm="0">
                                              <p:val>
                                                <p:fltVal val="0"/>
                                              </p:val>
                                            </p:tav>
                                            <p:tav tm="100000">
                                              <p:val>
                                                <p:strVal val="#ppt_h"/>
                                              </p:val>
                                            </p:tav>
                                          </p:tavLst>
                                        </p:anim>
                                        <p:animEffect transition="in" filter="fade">
                                          <p:cBhvr>
                                            <p:cTn id="26" dur="500"/>
                                            <p:tgtEl>
                                              <p:spTgt spid="141"/>
                                            </p:tgtEl>
                                          </p:cBhvr>
                                        </p:animEffect>
                                      </p:childTnLst>
                                    </p:cTn>
                                  </p:par>
                                  <p:par>
                                    <p:cTn id="27" presetID="8" presetClass="emph" presetSubtype="0" fill="hold" nodeType="withEffect">
                                      <p:stCondLst>
                                        <p:cond delay="0"/>
                                      </p:stCondLst>
                                      <p:childTnLst>
                                        <p:animRot by="21600000">
                                          <p:cBhvr>
                                            <p:cTn id="28" dur="7000" fill="hold"/>
                                            <p:tgtEl>
                                              <p:spTgt spid="141"/>
                                            </p:tgtEl>
                                            <p:attrNameLst>
                                              <p:attrName>r</p:attrName>
                                            </p:attrNameLst>
                                          </p:cBhvr>
                                        </p:animRot>
                                      </p:childTnLst>
                                    </p:cTn>
                                  </p:par>
                                  <p:par>
                                    <p:cTn id="29" presetID="42" presetClass="entr" presetSubtype="0" fill="hold" nodeType="withEffect">
                                      <p:stCondLst>
                                        <p:cond delay="0"/>
                                      </p:stCondLst>
                                      <p:childTnLst>
                                        <p:set>
                                          <p:cBhvr>
                                            <p:cTn id="30" dur="1" fill="hold">
                                              <p:stCondLst>
                                                <p:cond delay="0"/>
                                              </p:stCondLst>
                                            </p:cTn>
                                            <p:tgtEl>
                                              <p:spTgt spid="91"/>
                                            </p:tgtEl>
                                            <p:attrNameLst>
                                              <p:attrName>style.visibility</p:attrName>
                                            </p:attrNameLst>
                                          </p:cBhvr>
                                          <p:to>
                                            <p:strVal val="visible"/>
                                          </p:to>
                                        </p:set>
                                        <p:animEffect transition="in" filter="fade">
                                          <p:cBhvr>
                                            <p:cTn id="31" dur="1000"/>
                                            <p:tgtEl>
                                              <p:spTgt spid="91"/>
                                            </p:tgtEl>
                                          </p:cBhvr>
                                        </p:animEffect>
                                        <p:anim calcmode="lin" valueType="num">
                                          <p:cBhvr>
                                            <p:cTn id="32" dur="1000" fill="hold"/>
                                            <p:tgtEl>
                                              <p:spTgt spid="91"/>
                                            </p:tgtEl>
                                            <p:attrNameLst>
                                              <p:attrName>ppt_x</p:attrName>
                                            </p:attrNameLst>
                                          </p:cBhvr>
                                          <p:tavLst>
                                            <p:tav tm="0">
                                              <p:val>
                                                <p:strVal val="#ppt_x"/>
                                              </p:val>
                                            </p:tav>
                                            <p:tav tm="100000">
                                              <p:val>
                                                <p:strVal val="#ppt_x"/>
                                              </p:val>
                                            </p:tav>
                                          </p:tavLst>
                                        </p:anim>
                                        <p:anim calcmode="lin" valueType="num">
                                          <p:cBhvr>
                                            <p:cTn id="33" dur="1000" fill="hold"/>
                                            <p:tgtEl>
                                              <p:spTgt spid="91"/>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47"/>
                                            </p:tgtEl>
                                            <p:attrNameLst>
                                              <p:attrName>style.visibility</p:attrName>
                                            </p:attrNameLst>
                                          </p:cBhvr>
                                          <p:to>
                                            <p:strVal val="visible"/>
                                          </p:to>
                                        </p:set>
                                        <p:animEffect transition="in" filter="fade">
                                          <p:cBhvr>
                                            <p:cTn id="36" dur="1000"/>
                                            <p:tgtEl>
                                              <p:spTgt spid="147"/>
                                            </p:tgtEl>
                                          </p:cBhvr>
                                        </p:animEffect>
                                        <p:anim calcmode="lin" valueType="num">
                                          <p:cBhvr>
                                            <p:cTn id="37" dur="1000" fill="hold"/>
                                            <p:tgtEl>
                                              <p:spTgt spid="147"/>
                                            </p:tgtEl>
                                            <p:attrNameLst>
                                              <p:attrName>ppt_x</p:attrName>
                                            </p:attrNameLst>
                                          </p:cBhvr>
                                          <p:tavLst>
                                            <p:tav tm="0">
                                              <p:val>
                                                <p:strVal val="#ppt_x"/>
                                              </p:val>
                                            </p:tav>
                                            <p:tav tm="100000">
                                              <p:val>
                                                <p:strVal val="#ppt_x"/>
                                              </p:val>
                                            </p:tav>
                                          </p:tavLst>
                                        </p:anim>
                                        <p:anim calcmode="lin" valueType="num">
                                          <p:cBhvr>
                                            <p:cTn id="38" dur="1000" fill="hold"/>
                                            <p:tgtEl>
                                              <p:spTgt spid="147"/>
                                            </p:tgtEl>
                                            <p:attrNameLst>
                                              <p:attrName>ppt_y</p:attrName>
                                            </p:attrNameLst>
                                          </p:cBhvr>
                                          <p:tavLst>
                                            <p:tav tm="0">
                                              <p:val>
                                                <p:strVal val="#ppt_y+.1"/>
                                              </p:val>
                                            </p:tav>
                                            <p:tav tm="100000">
                                              <p:val>
                                                <p:strVal val="#ppt_y"/>
                                              </p:val>
                                            </p:tav>
                                          </p:tavLst>
                                        </p:anim>
                                      </p:childTnLst>
                                    </p:cTn>
                                  </p:par>
                                  <p:par>
                                    <p:cTn id="39" presetID="22" presetClass="entr" presetSubtype="4" fill="hold" nodeType="withEffect">
                                      <p:stCondLst>
                                        <p:cond delay="0"/>
                                      </p:stCondLst>
                                      <p:childTnLst>
                                        <p:set>
                                          <p:cBhvr>
                                            <p:cTn id="40" dur="1" fill="hold">
                                              <p:stCondLst>
                                                <p:cond delay="0"/>
                                              </p:stCondLst>
                                            </p:cTn>
                                            <p:tgtEl>
                                              <p:spTgt spid="115"/>
                                            </p:tgtEl>
                                            <p:attrNameLst>
                                              <p:attrName>style.visibility</p:attrName>
                                            </p:attrNameLst>
                                          </p:cBhvr>
                                          <p:to>
                                            <p:strVal val="visible"/>
                                          </p:to>
                                        </p:set>
                                        <p:animEffect transition="in" filter="wipe(down)">
                                          <p:cBhvr>
                                            <p:cTn id="41" dur="500"/>
                                            <p:tgtEl>
                                              <p:spTgt spid="115"/>
                                            </p:tgtEl>
                                          </p:cBhvr>
                                        </p:animEffect>
                                      </p:childTnLst>
                                    </p:cTn>
                                  </p:par>
                                  <p:par>
                                    <p:cTn id="42" presetID="22" presetClass="entr" presetSubtype="2" fill="hold" nodeType="withEffect">
                                      <p:stCondLst>
                                        <p:cond delay="0"/>
                                      </p:stCondLst>
                                      <p:childTnLst>
                                        <p:set>
                                          <p:cBhvr>
                                            <p:cTn id="43" dur="1" fill="hold">
                                              <p:stCondLst>
                                                <p:cond delay="0"/>
                                              </p:stCondLst>
                                            </p:cTn>
                                            <p:tgtEl>
                                              <p:spTgt spid="121"/>
                                            </p:tgtEl>
                                            <p:attrNameLst>
                                              <p:attrName>style.visibility</p:attrName>
                                            </p:attrNameLst>
                                          </p:cBhvr>
                                          <p:to>
                                            <p:strVal val="visible"/>
                                          </p:to>
                                        </p:set>
                                        <p:animEffect transition="in" filter="wipe(right)">
                                          <p:cBhvr>
                                            <p:cTn id="44" dur="500"/>
                                            <p:tgtEl>
                                              <p:spTgt spid="121"/>
                                            </p:tgtEl>
                                          </p:cBhvr>
                                        </p:animEffect>
                                      </p:childTnLst>
                                    </p:cTn>
                                  </p:par>
                                  <p:par>
                                    <p:cTn id="45" presetID="22" presetClass="entr" presetSubtype="2" fill="hold" nodeType="withEffect">
                                      <p:stCondLst>
                                        <p:cond delay="0"/>
                                      </p:stCondLst>
                                      <p:childTnLst>
                                        <p:set>
                                          <p:cBhvr>
                                            <p:cTn id="46" dur="1" fill="hold">
                                              <p:stCondLst>
                                                <p:cond delay="0"/>
                                              </p:stCondLst>
                                            </p:cTn>
                                            <p:tgtEl>
                                              <p:spTgt spid="111"/>
                                            </p:tgtEl>
                                            <p:attrNameLst>
                                              <p:attrName>style.visibility</p:attrName>
                                            </p:attrNameLst>
                                          </p:cBhvr>
                                          <p:to>
                                            <p:strVal val="visible"/>
                                          </p:to>
                                        </p:set>
                                        <p:animEffect transition="in" filter="wipe(right)">
                                          <p:cBhvr>
                                            <p:cTn id="47" dur="500"/>
                                            <p:tgtEl>
                                              <p:spTgt spid="111"/>
                                            </p:tgtEl>
                                          </p:cBhvr>
                                        </p:animEffect>
                                      </p:childTnLst>
                                    </p:cTn>
                                  </p:par>
                                  <p:par>
                                    <p:cTn id="48" presetID="53" presetClass="entr" presetSubtype="16" fill="hold" nodeType="withEffect">
                                      <p:stCondLst>
                                        <p:cond delay="0"/>
                                      </p:stCondLst>
                                      <p:childTnLst>
                                        <p:set>
                                          <p:cBhvr>
                                            <p:cTn id="49" dur="1" fill="hold">
                                              <p:stCondLst>
                                                <p:cond delay="0"/>
                                              </p:stCondLst>
                                            </p:cTn>
                                            <p:tgtEl>
                                              <p:spTgt spid="96"/>
                                            </p:tgtEl>
                                            <p:attrNameLst>
                                              <p:attrName>style.visibility</p:attrName>
                                            </p:attrNameLst>
                                          </p:cBhvr>
                                          <p:to>
                                            <p:strVal val="visible"/>
                                          </p:to>
                                        </p:set>
                                        <p:anim calcmode="lin" valueType="num">
                                          <p:cBhvr>
                                            <p:cTn id="50" dur="500" fill="hold"/>
                                            <p:tgtEl>
                                              <p:spTgt spid="96"/>
                                            </p:tgtEl>
                                            <p:attrNameLst>
                                              <p:attrName>ppt_w</p:attrName>
                                            </p:attrNameLst>
                                          </p:cBhvr>
                                          <p:tavLst>
                                            <p:tav tm="0">
                                              <p:val>
                                                <p:fltVal val="0"/>
                                              </p:val>
                                            </p:tav>
                                            <p:tav tm="100000">
                                              <p:val>
                                                <p:strVal val="#ppt_w"/>
                                              </p:val>
                                            </p:tav>
                                          </p:tavLst>
                                        </p:anim>
                                        <p:anim calcmode="lin" valueType="num">
                                          <p:cBhvr>
                                            <p:cTn id="51" dur="500" fill="hold"/>
                                            <p:tgtEl>
                                              <p:spTgt spid="96"/>
                                            </p:tgtEl>
                                            <p:attrNameLst>
                                              <p:attrName>ppt_h</p:attrName>
                                            </p:attrNameLst>
                                          </p:cBhvr>
                                          <p:tavLst>
                                            <p:tav tm="0">
                                              <p:val>
                                                <p:fltVal val="0"/>
                                              </p:val>
                                            </p:tav>
                                            <p:tav tm="100000">
                                              <p:val>
                                                <p:strVal val="#ppt_h"/>
                                              </p:val>
                                            </p:tav>
                                          </p:tavLst>
                                        </p:anim>
                                        <p:animEffect transition="in" filter="fade">
                                          <p:cBhvr>
                                            <p:cTn id="52" dur="500"/>
                                            <p:tgtEl>
                                              <p:spTgt spid="96"/>
                                            </p:tgtEl>
                                          </p:cBhvr>
                                        </p:animEffect>
                                      </p:childTnLst>
                                    </p:cTn>
                                  </p:par>
                                  <p:par>
                                    <p:cTn id="53" presetID="8" presetClass="emph" presetSubtype="0" fill="hold" nodeType="withEffect">
                                      <p:stCondLst>
                                        <p:cond delay="0"/>
                                      </p:stCondLst>
                                      <p:childTnLst>
                                        <p:animRot by="-10800000">
                                          <p:cBhvr>
                                            <p:cTn id="54" dur="2000" fill="hold"/>
                                            <p:tgtEl>
                                              <p:spTgt spid="96"/>
                                            </p:tgtEl>
                                            <p:attrNameLst>
                                              <p:attrName>r</p:attrName>
                                            </p:attrNameLst>
                                          </p:cBhvr>
                                        </p:animRot>
                                      </p:childTnLst>
                                    </p:cTn>
                                  </p:par>
                                  <p:par>
                                    <p:cTn id="55" presetID="53" presetClass="entr" presetSubtype="16" fill="hold" nodeType="withEffect">
                                      <p:stCondLst>
                                        <p:cond delay="0"/>
                                      </p:stCondLst>
                                      <p:childTnLst>
                                        <p:set>
                                          <p:cBhvr>
                                            <p:cTn id="56" dur="1" fill="hold">
                                              <p:stCondLst>
                                                <p:cond delay="0"/>
                                              </p:stCondLst>
                                            </p:cTn>
                                            <p:tgtEl>
                                              <p:spTgt spid="76"/>
                                            </p:tgtEl>
                                            <p:attrNameLst>
                                              <p:attrName>style.visibility</p:attrName>
                                            </p:attrNameLst>
                                          </p:cBhvr>
                                          <p:to>
                                            <p:strVal val="visible"/>
                                          </p:to>
                                        </p:set>
                                        <p:anim calcmode="lin" valueType="num">
                                          <p:cBhvr>
                                            <p:cTn id="57" dur="500" fill="hold"/>
                                            <p:tgtEl>
                                              <p:spTgt spid="76"/>
                                            </p:tgtEl>
                                            <p:attrNameLst>
                                              <p:attrName>ppt_w</p:attrName>
                                            </p:attrNameLst>
                                          </p:cBhvr>
                                          <p:tavLst>
                                            <p:tav tm="0">
                                              <p:val>
                                                <p:fltVal val="0"/>
                                              </p:val>
                                            </p:tav>
                                            <p:tav tm="100000">
                                              <p:val>
                                                <p:strVal val="#ppt_w"/>
                                              </p:val>
                                            </p:tav>
                                          </p:tavLst>
                                        </p:anim>
                                        <p:anim calcmode="lin" valueType="num">
                                          <p:cBhvr>
                                            <p:cTn id="58" dur="500" fill="hold"/>
                                            <p:tgtEl>
                                              <p:spTgt spid="76"/>
                                            </p:tgtEl>
                                            <p:attrNameLst>
                                              <p:attrName>ppt_h</p:attrName>
                                            </p:attrNameLst>
                                          </p:cBhvr>
                                          <p:tavLst>
                                            <p:tav tm="0">
                                              <p:val>
                                                <p:fltVal val="0"/>
                                              </p:val>
                                            </p:tav>
                                            <p:tav tm="100000">
                                              <p:val>
                                                <p:strVal val="#ppt_h"/>
                                              </p:val>
                                            </p:tav>
                                          </p:tavLst>
                                        </p:anim>
                                        <p:animEffect transition="in" filter="fade">
                                          <p:cBhvr>
                                            <p:cTn id="59" dur="500"/>
                                            <p:tgtEl>
                                              <p:spTgt spid="76"/>
                                            </p:tgtEl>
                                          </p:cBhvr>
                                        </p:animEffect>
                                      </p:childTnLst>
                                    </p:cTn>
                                  </p:par>
                                  <p:par>
                                    <p:cTn id="60" presetID="8" presetClass="emph" presetSubtype="0" fill="hold" nodeType="withEffect">
                                      <p:stCondLst>
                                        <p:cond delay="0"/>
                                      </p:stCondLst>
                                      <p:childTnLst>
                                        <p:animRot by="5400000">
                                          <p:cBhvr>
                                            <p:cTn id="61" dur="2000" fill="hold"/>
                                            <p:tgtEl>
                                              <p:spTgt spid="76"/>
                                            </p:tgtEl>
                                            <p:attrNameLst>
                                              <p:attrName>r</p:attrName>
                                            </p:attrNameLst>
                                          </p:cBhvr>
                                        </p:animRot>
                                      </p:childTnLst>
                                    </p:cTn>
                                  </p:par>
                                  <p:par>
                                    <p:cTn id="62" presetID="53" presetClass="entr" presetSubtype="16" fill="hold" nodeType="withEffect">
                                      <p:stCondLst>
                                        <p:cond delay="0"/>
                                      </p:stCondLst>
                                      <p:childTnLst>
                                        <p:set>
                                          <p:cBhvr>
                                            <p:cTn id="63" dur="1" fill="hold">
                                              <p:stCondLst>
                                                <p:cond delay="0"/>
                                              </p:stCondLst>
                                            </p:cTn>
                                            <p:tgtEl>
                                              <p:spTgt spid="84"/>
                                            </p:tgtEl>
                                            <p:attrNameLst>
                                              <p:attrName>style.visibility</p:attrName>
                                            </p:attrNameLst>
                                          </p:cBhvr>
                                          <p:to>
                                            <p:strVal val="visible"/>
                                          </p:to>
                                        </p:set>
                                        <p:anim calcmode="lin" valueType="num">
                                          <p:cBhvr>
                                            <p:cTn id="64" dur="500" fill="hold"/>
                                            <p:tgtEl>
                                              <p:spTgt spid="84"/>
                                            </p:tgtEl>
                                            <p:attrNameLst>
                                              <p:attrName>ppt_w</p:attrName>
                                            </p:attrNameLst>
                                          </p:cBhvr>
                                          <p:tavLst>
                                            <p:tav tm="0">
                                              <p:val>
                                                <p:fltVal val="0"/>
                                              </p:val>
                                            </p:tav>
                                            <p:tav tm="100000">
                                              <p:val>
                                                <p:strVal val="#ppt_w"/>
                                              </p:val>
                                            </p:tav>
                                          </p:tavLst>
                                        </p:anim>
                                        <p:anim calcmode="lin" valueType="num">
                                          <p:cBhvr>
                                            <p:cTn id="65" dur="500" fill="hold"/>
                                            <p:tgtEl>
                                              <p:spTgt spid="84"/>
                                            </p:tgtEl>
                                            <p:attrNameLst>
                                              <p:attrName>ppt_h</p:attrName>
                                            </p:attrNameLst>
                                          </p:cBhvr>
                                          <p:tavLst>
                                            <p:tav tm="0">
                                              <p:val>
                                                <p:fltVal val="0"/>
                                              </p:val>
                                            </p:tav>
                                            <p:tav tm="100000">
                                              <p:val>
                                                <p:strVal val="#ppt_h"/>
                                              </p:val>
                                            </p:tav>
                                          </p:tavLst>
                                        </p:anim>
                                        <p:animEffect transition="in" filter="fade">
                                          <p:cBhvr>
                                            <p:cTn id="66" dur="500"/>
                                            <p:tgtEl>
                                              <p:spTgt spid="84"/>
                                            </p:tgtEl>
                                          </p:cBhvr>
                                        </p:animEffect>
                                      </p:childTnLst>
                                    </p:cTn>
                                  </p:par>
                                  <p:par>
                                    <p:cTn id="67" presetID="53" presetClass="entr" presetSubtype="16" fill="hold" nodeType="withEffect">
                                      <p:stCondLst>
                                        <p:cond delay="250"/>
                                      </p:stCondLst>
                                      <p:childTnLst>
                                        <p:set>
                                          <p:cBhvr>
                                            <p:cTn id="68" dur="1" fill="hold">
                                              <p:stCondLst>
                                                <p:cond delay="0"/>
                                              </p:stCondLst>
                                            </p:cTn>
                                            <p:tgtEl>
                                              <p:spTgt spid="87"/>
                                            </p:tgtEl>
                                            <p:attrNameLst>
                                              <p:attrName>style.visibility</p:attrName>
                                            </p:attrNameLst>
                                          </p:cBhvr>
                                          <p:to>
                                            <p:strVal val="visible"/>
                                          </p:to>
                                        </p:set>
                                        <p:anim calcmode="lin" valueType="num">
                                          <p:cBhvr>
                                            <p:cTn id="69" dur="500" fill="hold"/>
                                            <p:tgtEl>
                                              <p:spTgt spid="87"/>
                                            </p:tgtEl>
                                            <p:attrNameLst>
                                              <p:attrName>ppt_w</p:attrName>
                                            </p:attrNameLst>
                                          </p:cBhvr>
                                          <p:tavLst>
                                            <p:tav tm="0">
                                              <p:val>
                                                <p:fltVal val="0"/>
                                              </p:val>
                                            </p:tav>
                                            <p:tav tm="100000">
                                              <p:val>
                                                <p:strVal val="#ppt_w"/>
                                              </p:val>
                                            </p:tav>
                                          </p:tavLst>
                                        </p:anim>
                                        <p:anim calcmode="lin" valueType="num">
                                          <p:cBhvr>
                                            <p:cTn id="70" dur="500" fill="hold"/>
                                            <p:tgtEl>
                                              <p:spTgt spid="87"/>
                                            </p:tgtEl>
                                            <p:attrNameLst>
                                              <p:attrName>ppt_h</p:attrName>
                                            </p:attrNameLst>
                                          </p:cBhvr>
                                          <p:tavLst>
                                            <p:tav tm="0">
                                              <p:val>
                                                <p:fltVal val="0"/>
                                              </p:val>
                                            </p:tav>
                                            <p:tav tm="100000">
                                              <p:val>
                                                <p:strVal val="#ppt_h"/>
                                              </p:val>
                                            </p:tav>
                                          </p:tavLst>
                                        </p:anim>
                                        <p:animEffect transition="in" filter="fade">
                                          <p:cBhvr>
                                            <p:cTn id="71" dur="500"/>
                                            <p:tgtEl>
                                              <p:spTgt spid="87"/>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fade">
                                          <p:cBhvr>
                                            <p:cTn id="76" dur="1000"/>
                                            <p:tgtEl>
                                              <p:spTgt spid="4"/>
                                            </p:tgtEl>
                                          </p:cBhvr>
                                        </p:animEffect>
                                        <p:anim calcmode="lin" valueType="num">
                                          <p:cBhvr>
                                            <p:cTn id="77" dur="1000" fill="hold"/>
                                            <p:tgtEl>
                                              <p:spTgt spid="4"/>
                                            </p:tgtEl>
                                            <p:attrNameLst>
                                              <p:attrName>ppt_x</p:attrName>
                                            </p:attrNameLst>
                                          </p:cBhvr>
                                          <p:tavLst>
                                            <p:tav tm="0">
                                              <p:val>
                                                <p:strVal val="#ppt_x"/>
                                              </p:val>
                                            </p:tav>
                                            <p:tav tm="100000">
                                              <p:val>
                                                <p:strVal val="#ppt_x"/>
                                              </p:val>
                                            </p:tav>
                                          </p:tavLst>
                                        </p:anim>
                                        <p:anim calcmode="lin" valueType="num">
                                          <p:cBhvr>
                                            <p:cTn id="7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1250"/>
                                            <p:tgtEl>
                                              <p:spTgt spid="92"/>
                                            </p:tgtEl>
                                          </p:cBhvr>
                                        </p:animEffect>
                                        <p:anim calcmode="lin" valueType="num">
                                          <p:cBhvr>
                                            <p:cTn id="8" dur="1250" fill="hold"/>
                                            <p:tgtEl>
                                              <p:spTgt spid="92"/>
                                            </p:tgtEl>
                                            <p:attrNameLst>
                                              <p:attrName>ppt_x</p:attrName>
                                            </p:attrNameLst>
                                          </p:cBhvr>
                                          <p:tavLst>
                                            <p:tav tm="0">
                                              <p:val>
                                                <p:strVal val="#ppt_x"/>
                                              </p:val>
                                            </p:tav>
                                            <p:tav tm="100000">
                                              <p:val>
                                                <p:strVal val="#ppt_x"/>
                                              </p:val>
                                            </p:tav>
                                          </p:tavLst>
                                        </p:anim>
                                        <p:anim calcmode="lin" valueType="num">
                                          <p:cBhvr>
                                            <p:cTn id="9" dur="1250" fill="hold"/>
                                            <p:tgtEl>
                                              <p:spTgt spid="92"/>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31"/>
                                            </p:tgtEl>
                                            <p:attrNameLst>
                                              <p:attrName>style.visibility</p:attrName>
                                            </p:attrNameLst>
                                          </p:cBhvr>
                                          <p:to>
                                            <p:strVal val="visible"/>
                                          </p:to>
                                        </p:set>
                                        <p:anim calcmode="lin" valueType="num">
                                          <p:cBhvr additive="base">
                                            <p:cTn id="12" dur="1500" fill="hold"/>
                                            <p:tgtEl>
                                              <p:spTgt spid="131"/>
                                            </p:tgtEl>
                                            <p:attrNameLst>
                                              <p:attrName>ppt_x</p:attrName>
                                            </p:attrNameLst>
                                          </p:cBhvr>
                                          <p:tavLst>
                                            <p:tav tm="0">
                                              <p:val>
                                                <p:strVal val="#ppt_x"/>
                                              </p:val>
                                            </p:tav>
                                            <p:tav tm="100000">
                                              <p:val>
                                                <p:strVal val="#ppt_x"/>
                                              </p:val>
                                            </p:tav>
                                          </p:tavLst>
                                        </p:anim>
                                        <p:anim calcmode="lin" valueType="num">
                                          <p:cBhvr additive="base">
                                            <p:cTn id="13" dur="1500" fill="hold"/>
                                            <p:tgtEl>
                                              <p:spTgt spid="131"/>
                                            </p:tgtEl>
                                            <p:attrNameLst>
                                              <p:attrName>ppt_y</p:attrName>
                                            </p:attrNameLst>
                                          </p:cBhvr>
                                          <p:tavLst>
                                            <p:tav tm="0">
                                              <p:val>
                                                <p:strVal val="1+#ppt_h/2"/>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28"/>
                                            </p:tgtEl>
                                            <p:attrNameLst>
                                              <p:attrName>style.visibility</p:attrName>
                                            </p:attrNameLst>
                                          </p:cBhvr>
                                          <p:to>
                                            <p:strVal val="visible"/>
                                          </p:to>
                                        </p:set>
                                        <p:animEffect transition="in" filter="fade">
                                          <p:cBhvr>
                                            <p:cTn id="16" dur="1250"/>
                                            <p:tgtEl>
                                              <p:spTgt spid="128"/>
                                            </p:tgtEl>
                                          </p:cBhvr>
                                        </p:animEffect>
                                        <p:anim calcmode="lin" valueType="num">
                                          <p:cBhvr>
                                            <p:cTn id="17" dur="1250" fill="hold"/>
                                            <p:tgtEl>
                                              <p:spTgt spid="128"/>
                                            </p:tgtEl>
                                            <p:attrNameLst>
                                              <p:attrName>ppt_x</p:attrName>
                                            </p:attrNameLst>
                                          </p:cBhvr>
                                          <p:tavLst>
                                            <p:tav tm="0">
                                              <p:val>
                                                <p:strVal val="#ppt_x"/>
                                              </p:val>
                                            </p:tav>
                                            <p:tav tm="100000">
                                              <p:val>
                                                <p:strVal val="#ppt_x"/>
                                              </p:val>
                                            </p:tav>
                                          </p:tavLst>
                                        </p:anim>
                                        <p:anim calcmode="lin" valueType="num">
                                          <p:cBhvr>
                                            <p:cTn id="18" dur="1250" fill="hold"/>
                                            <p:tgtEl>
                                              <p:spTgt spid="128"/>
                                            </p:tgtEl>
                                            <p:attrNameLst>
                                              <p:attrName>ppt_y</p:attrName>
                                            </p:attrNameLst>
                                          </p:cBhvr>
                                          <p:tavLst>
                                            <p:tav tm="0">
                                              <p:val>
                                                <p:strVal val="#ppt_y+.1"/>
                                              </p:val>
                                            </p:tav>
                                            <p:tav tm="100000">
                                              <p:val>
                                                <p:strVal val="#ppt_y"/>
                                              </p:val>
                                            </p:tav>
                                          </p:tavLst>
                                        </p:anim>
                                      </p:childTnLst>
                                    </p:cTn>
                                  </p:par>
                                  <p:par>
                                    <p:cTn id="19" presetID="22" presetClass="entr" presetSubtype="8" fill="hold" grpId="0" nodeType="withEffect">
                                      <p:stCondLst>
                                        <p:cond delay="0"/>
                                      </p:stCondLst>
                                      <p:childTnLst>
                                        <p:set>
                                          <p:cBhvr>
                                            <p:cTn id="20" dur="1" fill="hold">
                                              <p:stCondLst>
                                                <p:cond delay="0"/>
                                              </p:stCondLst>
                                            </p:cTn>
                                            <p:tgtEl>
                                              <p:spTgt spid="167"/>
                                            </p:tgtEl>
                                            <p:attrNameLst>
                                              <p:attrName>style.visibility</p:attrName>
                                            </p:attrNameLst>
                                          </p:cBhvr>
                                          <p:to>
                                            <p:strVal val="visible"/>
                                          </p:to>
                                        </p:set>
                                        <p:animEffect transition="in" filter="wipe(left)">
                                          <p:cBhvr>
                                            <p:cTn id="21" dur="2250"/>
                                            <p:tgtEl>
                                              <p:spTgt spid="167"/>
                                            </p:tgtEl>
                                          </p:cBhvr>
                                        </p:animEffect>
                                      </p:childTnLst>
                                    </p:cTn>
                                  </p:par>
                                  <p:par>
                                    <p:cTn id="22" presetID="53" presetClass="entr" presetSubtype="16" fill="hold" nodeType="withEffect">
                                      <p:stCondLst>
                                        <p:cond delay="0"/>
                                      </p:stCondLst>
                                      <p:childTnLst>
                                        <p:set>
                                          <p:cBhvr>
                                            <p:cTn id="23" dur="1" fill="hold">
                                              <p:stCondLst>
                                                <p:cond delay="0"/>
                                              </p:stCondLst>
                                            </p:cTn>
                                            <p:tgtEl>
                                              <p:spTgt spid="141"/>
                                            </p:tgtEl>
                                            <p:attrNameLst>
                                              <p:attrName>style.visibility</p:attrName>
                                            </p:attrNameLst>
                                          </p:cBhvr>
                                          <p:to>
                                            <p:strVal val="visible"/>
                                          </p:to>
                                        </p:set>
                                        <p:anim calcmode="lin" valueType="num">
                                          <p:cBhvr>
                                            <p:cTn id="24" dur="500" fill="hold"/>
                                            <p:tgtEl>
                                              <p:spTgt spid="141"/>
                                            </p:tgtEl>
                                            <p:attrNameLst>
                                              <p:attrName>ppt_w</p:attrName>
                                            </p:attrNameLst>
                                          </p:cBhvr>
                                          <p:tavLst>
                                            <p:tav tm="0">
                                              <p:val>
                                                <p:fltVal val="0"/>
                                              </p:val>
                                            </p:tav>
                                            <p:tav tm="100000">
                                              <p:val>
                                                <p:strVal val="#ppt_w"/>
                                              </p:val>
                                            </p:tav>
                                          </p:tavLst>
                                        </p:anim>
                                        <p:anim calcmode="lin" valueType="num">
                                          <p:cBhvr>
                                            <p:cTn id="25" dur="500" fill="hold"/>
                                            <p:tgtEl>
                                              <p:spTgt spid="141"/>
                                            </p:tgtEl>
                                            <p:attrNameLst>
                                              <p:attrName>ppt_h</p:attrName>
                                            </p:attrNameLst>
                                          </p:cBhvr>
                                          <p:tavLst>
                                            <p:tav tm="0">
                                              <p:val>
                                                <p:fltVal val="0"/>
                                              </p:val>
                                            </p:tav>
                                            <p:tav tm="100000">
                                              <p:val>
                                                <p:strVal val="#ppt_h"/>
                                              </p:val>
                                            </p:tav>
                                          </p:tavLst>
                                        </p:anim>
                                        <p:animEffect transition="in" filter="fade">
                                          <p:cBhvr>
                                            <p:cTn id="26" dur="500"/>
                                            <p:tgtEl>
                                              <p:spTgt spid="141"/>
                                            </p:tgtEl>
                                          </p:cBhvr>
                                        </p:animEffect>
                                      </p:childTnLst>
                                    </p:cTn>
                                  </p:par>
                                  <p:par>
                                    <p:cTn id="27" presetID="8" presetClass="emph" presetSubtype="0" fill="hold" nodeType="withEffect">
                                      <p:stCondLst>
                                        <p:cond delay="0"/>
                                      </p:stCondLst>
                                      <p:childTnLst>
                                        <p:animRot by="21600000">
                                          <p:cBhvr>
                                            <p:cTn id="28" dur="7000" fill="hold"/>
                                            <p:tgtEl>
                                              <p:spTgt spid="141"/>
                                            </p:tgtEl>
                                            <p:attrNameLst>
                                              <p:attrName>r</p:attrName>
                                            </p:attrNameLst>
                                          </p:cBhvr>
                                        </p:animRot>
                                      </p:childTnLst>
                                    </p:cTn>
                                  </p:par>
                                  <p:par>
                                    <p:cTn id="29" presetID="42" presetClass="entr" presetSubtype="0" fill="hold" nodeType="withEffect">
                                      <p:stCondLst>
                                        <p:cond delay="0"/>
                                      </p:stCondLst>
                                      <p:childTnLst>
                                        <p:set>
                                          <p:cBhvr>
                                            <p:cTn id="30" dur="1" fill="hold">
                                              <p:stCondLst>
                                                <p:cond delay="0"/>
                                              </p:stCondLst>
                                            </p:cTn>
                                            <p:tgtEl>
                                              <p:spTgt spid="91"/>
                                            </p:tgtEl>
                                            <p:attrNameLst>
                                              <p:attrName>style.visibility</p:attrName>
                                            </p:attrNameLst>
                                          </p:cBhvr>
                                          <p:to>
                                            <p:strVal val="visible"/>
                                          </p:to>
                                        </p:set>
                                        <p:animEffect transition="in" filter="fade">
                                          <p:cBhvr>
                                            <p:cTn id="31" dur="1000"/>
                                            <p:tgtEl>
                                              <p:spTgt spid="91"/>
                                            </p:tgtEl>
                                          </p:cBhvr>
                                        </p:animEffect>
                                        <p:anim calcmode="lin" valueType="num">
                                          <p:cBhvr>
                                            <p:cTn id="32" dur="1000" fill="hold"/>
                                            <p:tgtEl>
                                              <p:spTgt spid="91"/>
                                            </p:tgtEl>
                                            <p:attrNameLst>
                                              <p:attrName>ppt_x</p:attrName>
                                            </p:attrNameLst>
                                          </p:cBhvr>
                                          <p:tavLst>
                                            <p:tav tm="0">
                                              <p:val>
                                                <p:strVal val="#ppt_x"/>
                                              </p:val>
                                            </p:tav>
                                            <p:tav tm="100000">
                                              <p:val>
                                                <p:strVal val="#ppt_x"/>
                                              </p:val>
                                            </p:tav>
                                          </p:tavLst>
                                        </p:anim>
                                        <p:anim calcmode="lin" valueType="num">
                                          <p:cBhvr>
                                            <p:cTn id="33" dur="1000" fill="hold"/>
                                            <p:tgtEl>
                                              <p:spTgt spid="91"/>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47"/>
                                            </p:tgtEl>
                                            <p:attrNameLst>
                                              <p:attrName>style.visibility</p:attrName>
                                            </p:attrNameLst>
                                          </p:cBhvr>
                                          <p:to>
                                            <p:strVal val="visible"/>
                                          </p:to>
                                        </p:set>
                                        <p:animEffect transition="in" filter="fade">
                                          <p:cBhvr>
                                            <p:cTn id="36" dur="1000"/>
                                            <p:tgtEl>
                                              <p:spTgt spid="147"/>
                                            </p:tgtEl>
                                          </p:cBhvr>
                                        </p:animEffect>
                                        <p:anim calcmode="lin" valueType="num">
                                          <p:cBhvr>
                                            <p:cTn id="37" dur="1000" fill="hold"/>
                                            <p:tgtEl>
                                              <p:spTgt spid="147"/>
                                            </p:tgtEl>
                                            <p:attrNameLst>
                                              <p:attrName>ppt_x</p:attrName>
                                            </p:attrNameLst>
                                          </p:cBhvr>
                                          <p:tavLst>
                                            <p:tav tm="0">
                                              <p:val>
                                                <p:strVal val="#ppt_x"/>
                                              </p:val>
                                            </p:tav>
                                            <p:tav tm="100000">
                                              <p:val>
                                                <p:strVal val="#ppt_x"/>
                                              </p:val>
                                            </p:tav>
                                          </p:tavLst>
                                        </p:anim>
                                        <p:anim calcmode="lin" valueType="num">
                                          <p:cBhvr>
                                            <p:cTn id="38" dur="1000" fill="hold"/>
                                            <p:tgtEl>
                                              <p:spTgt spid="147"/>
                                            </p:tgtEl>
                                            <p:attrNameLst>
                                              <p:attrName>ppt_y</p:attrName>
                                            </p:attrNameLst>
                                          </p:cBhvr>
                                          <p:tavLst>
                                            <p:tav tm="0">
                                              <p:val>
                                                <p:strVal val="#ppt_y+.1"/>
                                              </p:val>
                                            </p:tav>
                                            <p:tav tm="100000">
                                              <p:val>
                                                <p:strVal val="#ppt_y"/>
                                              </p:val>
                                            </p:tav>
                                          </p:tavLst>
                                        </p:anim>
                                      </p:childTnLst>
                                    </p:cTn>
                                  </p:par>
                                  <p:par>
                                    <p:cTn id="39" presetID="22" presetClass="entr" presetSubtype="4" fill="hold" nodeType="withEffect">
                                      <p:stCondLst>
                                        <p:cond delay="0"/>
                                      </p:stCondLst>
                                      <p:childTnLst>
                                        <p:set>
                                          <p:cBhvr>
                                            <p:cTn id="40" dur="1" fill="hold">
                                              <p:stCondLst>
                                                <p:cond delay="0"/>
                                              </p:stCondLst>
                                            </p:cTn>
                                            <p:tgtEl>
                                              <p:spTgt spid="115"/>
                                            </p:tgtEl>
                                            <p:attrNameLst>
                                              <p:attrName>style.visibility</p:attrName>
                                            </p:attrNameLst>
                                          </p:cBhvr>
                                          <p:to>
                                            <p:strVal val="visible"/>
                                          </p:to>
                                        </p:set>
                                        <p:animEffect transition="in" filter="wipe(down)">
                                          <p:cBhvr>
                                            <p:cTn id="41" dur="500"/>
                                            <p:tgtEl>
                                              <p:spTgt spid="115"/>
                                            </p:tgtEl>
                                          </p:cBhvr>
                                        </p:animEffect>
                                      </p:childTnLst>
                                    </p:cTn>
                                  </p:par>
                                  <p:par>
                                    <p:cTn id="42" presetID="22" presetClass="entr" presetSubtype="2" fill="hold" nodeType="withEffect">
                                      <p:stCondLst>
                                        <p:cond delay="0"/>
                                      </p:stCondLst>
                                      <p:childTnLst>
                                        <p:set>
                                          <p:cBhvr>
                                            <p:cTn id="43" dur="1" fill="hold">
                                              <p:stCondLst>
                                                <p:cond delay="0"/>
                                              </p:stCondLst>
                                            </p:cTn>
                                            <p:tgtEl>
                                              <p:spTgt spid="121"/>
                                            </p:tgtEl>
                                            <p:attrNameLst>
                                              <p:attrName>style.visibility</p:attrName>
                                            </p:attrNameLst>
                                          </p:cBhvr>
                                          <p:to>
                                            <p:strVal val="visible"/>
                                          </p:to>
                                        </p:set>
                                        <p:animEffect transition="in" filter="wipe(right)">
                                          <p:cBhvr>
                                            <p:cTn id="44" dur="500"/>
                                            <p:tgtEl>
                                              <p:spTgt spid="121"/>
                                            </p:tgtEl>
                                          </p:cBhvr>
                                        </p:animEffect>
                                      </p:childTnLst>
                                    </p:cTn>
                                  </p:par>
                                  <p:par>
                                    <p:cTn id="45" presetID="22" presetClass="entr" presetSubtype="2" fill="hold" nodeType="withEffect">
                                      <p:stCondLst>
                                        <p:cond delay="0"/>
                                      </p:stCondLst>
                                      <p:childTnLst>
                                        <p:set>
                                          <p:cBhvr>
                                            <p:cTn id="46" dur="1" fill="hold">
                                              <p:stCondLst>
                                                <p:cond delay="0"/>
                                              </p:stCondLst>
                                            </p:cTn>
                                            <p:tgtEl>
                                              <p:spTgt spid="111"/>
                                            </p:tgtEl>
                                            <p:attrNameLst>
                                              <p:attrName>style.visibility</p:attrName>
                                            </p:attrNameLst>
                                          </p:cBhvr>
                                          <p:to>
                                            <p:strVal val="visible"/>
                                          </p:to>
                                        </p:set>
                                        <p:animEffect transition="in" filter="wipe(right)">
                                          <p:cBhvr>
                                            <p:cTn id="47" dur="500"/>
                                            <p:tgtEl>
                                              <p:spTgt spid="111"/>
                                            </p:tgtEl>
                                          </p:cBhvr>
                                        </p:animEffect>
                                      </p:childTnLst>
                                    </p:cTn>
                                  </p:par>
                                  <p:par>
                                    <p:cTn id="48" presetID="53" presetClass="entr" presetSubtype="16" fill="hold" nodeType="withEffect">
                                      <p:stCondLst>
                                        <p:cond delay="0"/>
                                      </p:stCondLst>
                                      <p:childTnLst>
                                        <p:set>
                                          <p:cBhvr>
                                            <p:cTn id="49" dur="1" fill="hold">
                                              <p:stCondLst>
                                                <p:cond delay="0"/>
                                              </p:stCondLst>
                                            </p:cTn>
                                            <p:tgtEl>
                                              <p:spTgt spid="96"/>
                                            </p:tgtEl>
                                            <p:attrNameLst>
                                              <p:attrName>style.visibility</p:attrName>
                                            </p:attrNameLst>
                                          </p:cBhvr>
                                          <p:to>
                                            <p:strVal val="visible"/>
                                          </p:to>
                                        </p:set>
                                        <p:anim calcmode="lin" valueType="num">
                                          <p:cBhvr>
                                            <p:cTn id="50" dur="500" fill="hold"/>
                                            <p:tgtEl>
                                              <p:spTgt spid="96"/>
                                            </p:tgtEl>
                                            <p:attrNameLst>
                                              <p:attrName>ppt_w</p:attrName>
                                            </p:attrNameLst>
                                          </p:cBhvr>
                                          <p:tavLst>
                                            <p:tav tm="0">
                                              <p:val>
                                                <p:fltVal val="0"/>
                                              </p:val>
                                            </p:tav>
                                            <p:tav tm="100000">
                                              <p:val>
                                                <p:strVal val="#ppt_w"/>
                                              </p:val>
                                            </p:tav>
                                          </p:tavLst>
                                        </p:anim>
                                        <p:anim calcmode="lin" valueType="num">
                                          <p:cBhvr>
                                            <p:cTn id="51" dur="500" fill="hold"/>
                                            <p:tgtEl>
                                              <p:spTgt spid="96"/>
                                            </p:tgtEl>
                                            <p:attrNameLst>
                                              <p:attrName>ppt_h</p:attrName>
                                            </p:attrNameLst>
                                          </p:cBhvr>
                                          <p:tavLst>
                                            <p:tav tm="0">
                                              <p:val>
                                                <p:fltVal val="0"/>
                                              </p:val>
                                            </p:tav>
                                            <p:tav tm="100000">
                                              <p:val>
                                                <p:strVal val="#ppt_h"/>
                                              </p:val>
                                            </p:tav>
                                          </p:tavLst>
                                        </p:anim>
                                        <p:animEffect transition="in" filter="fade">
                                          <p:cBhvr>
                                            <p:cTn id="52" dur="500"/>
                                            <p:tgtEl>
                                              <p:spTgt spid="96"/>
                                            </p:tgtEl>
                                          </p:cBhvr>
                                        </p:animEffect>
                                      </p:childTnLst>
                                    </p:cTn>
                                  </p:par>
                                  <p:par>
                                    <p:cTn id="53" presetID="8" presetClass="emph" presetSubtype="0" fill="hold" nodeType="withEffect">
                                      <p:stCondLst>
                                        <p:cond delay="0"/>
                                      </p:stCondLst>
                                      <p:childTnLst>
                                        <p:animRot by="-10800000">
                                          <p:cBhvr>
                                            <p:cTn id="54" dur="2000" fill="hold"/>
                                            <p:tgtEl>
                                              <p:spTgt spid="96"/>
                                            </p:tgtEl>
                                            <p:attrNameLst>
                                              <p:attrName>r</p:attrName>
                                            </p:attrNameLst>
                                          </p:cBhvr>
                                        </p:animRot>
                                      </p:childTnLst>
                                    </p:cTn>
                                  </p:par>
                                  <p:par>
                                    <p:cTn id="55" presetID="53" presetClass="entr" presetSubtype="16" fill="hold" nodeType="withEffect">
                                      <p:stCondLst>
                                        <p:cond delay="0"/>
                                      </p:stCondLst>
                                      <p:childTnLst>
                                        <p:set>
                                          <p:cBhvr>
                                            <p:cTn id="56" dur="1" fill="hold">
                                              <p:stCondLst>
                                                <p:cond delay="0"/>
                                              </p:stCondLst>
                                            </p:cTn>
                                            <p:tgtEl>
                                              <p:spTgt spid="76"/>
                                            </p:tgtEl>
                                            <p:attrNameLst>
                                              <p:attrName>style.visibility</p:attrName>
                                            </p:attrNameLst>
                                          </p:cBhvr>
                                          <p:to>
                                            <p:strVal val="visible"/>
                                          </p:to>
                                        </p:set>
                                        <p:anim calcmode="lin" valueType="num">
                                          <p:cBhvr>
                                            <p:cTn id="57" dur="500" fill="hold"/>
                                            <p:tgtEl>
                                              <p:spTgt spid="76"/>
                                            </p:tgtEl>
                                            <p:attrNameLst>
                                              <p:attrName>ppt_w</p:attrName>
                                            </p:attrNameLst>
                                          </p:cBhvr>
                                          <p:tavLst>
                                            <p:tav tm="0">
                                              <p:val>
                                                <p:fltVal val="0"/>
                                              </p:val>
                                            </p:tav>
                                            <p:tav tm="100000">
                                              <p:val>
                                                <p:strVal val="#ppt_w"/>
                                              </p:val>
                                            </p:tav>
                                          </p:tavLst>
                                        </p:anim>
                                        <p:anim calcmode="lin" valueType="num">
                                          <p:cBhvr>
                                            <p:cTn id="58" dur="500" fill="hold"/>
                                            <p:tgtEl>
                                              <p:spTgt spid="76"/>
                                            </p:tgtEl>
                                            <p:attrNameLst>
                                              <p:attrName>ppt_h</p:attrName>
                                            </p:attrNameLst>
                                          </p:cBhvr>
                                          <p:tavLst>
                                            <p:tav tm="0">
                                              <p:val>
                                                <p:fltVal val="0"/>
                                              </p:val>
                                            </p:tav>
                                            <p:tav tm="100000">
                                              <p:val>
                                                <p:strVal val="#ppt_h"/>
                                              </p:val>
                                            </p:tav>
                                          </p:tavLst>
                                        </p:anim>
                                        <p:animEffect transition="in" filter="fade">
                                          <p:cBhvr>
                                            <p:cTn id="59" dur="500"/>
                                            <p:tgtEl>
                                              <p:spTgt spid="76"/>
                                            </p:tgtEl>
                                          </p:cBhvr>
                                        </p:animEffect>
                                      </p:childTnLst>
                                    </p:cTn>
                                  </p:par>
                                  <p:par>
                                    <p:cTn id="60" presetID="8" presetClass="emph" presetSubtype="0" fill="hold" nodeType="withEffect">
                                      <p:stCondLst>
                                        <p:cond delay="0"/>
                                      </p:stCondLst>
                                      <p:childTnLst>
                                        <p:animRot by="5400000">
                                          <p:cBhvr>
                                            <p:cTn id="61" dur="2000" fill="hold"/>
                                            <p:tgtEl>
                                              <p:spTgt spid="76"/>
                                            </p:tgtEl>
                                            <p:attrNameLst>
                                              <p:attrName>r</p:attrName>
                                            </p:attrNameLst>
                                          </p:cBhvr>
                                        </p:animRot>
                                      </p:childTnLst>
                                    </p:cTn>
                                  </p:par>
                                  <p:par>
                                    <p:cTn id="62" presetID="53" presetClass="entr" presetSubtype="16" fill="hold" nodeType="withEffect">
                                      <p:stCondLst>
                                        <p:cond delay="0"/>
                                      </p:stCondLst>
                                      <p:childTnLst>
                                        <p:set>
                                          <p:cBhvr>
                                            <p:cTn id="63" dur="1" fill="hold">
                                              <p:stCondLst>
                                                <p:cond delay="0"/>
                                              </p:stCondLst>
                                            </p:cTn>
                                            <p:tgtEl>
                                              <p:spTgt spid="84"/>
                                            </p:tgtEl>
                                            <p:attrNameLst>
                                              <p:attrName>style.visibility</p:attrName>
                                            </p:attrNameLst>
                                          </p:cBhvr>
                                          <p:to>
                                            <p:strVal val="visible"/>
                                          </p:to>
                                        </p:set>
                                        <p:anim calcmode="lin" valueType="num">
                                          <p:cBhvr>
                                            <p:cTn id="64" dur="500" fill="hold"/>
                                            <p:tgtEl>
                                              <p:spTgt spid="84"/>
                                            </p:tgtEl>
                                            <p:attrNameLst>
                                              <p:attrName>ppt_w</p:attrName>
                                            </p:attrNameLst>
                                          </p:cBhvr>
                                          <p:tavLst>
                                            <p:tav tm="0">
                                              <p:val>
                                                <p:fltVal val="0"/>
                                              </p:val>
                                            </p:tav>
                                            <p:tav tm="100000">
                                              <p:val>
                                                <p:strVal val="#ppt_w"/>
                                              </p:val>
                                            </p:tav>
                                          </p:tavLst>
                                        </p:anim>
                                        <p:anim calcmode="lin" valueType="num">
                                          <p:cBhvr>
                                            <p:cTn id="65" dur="500" fill="hold"/>
                                            <p:tgtEl>
                                              <p:spTgt spid="84"/>
                                            </p:tgtEl>
                                            <p:attrNameLst>
                                              <p:attrName>ppt_h</p:attrName>
                                            </p:attrNameLst>
                                          </p:cBhvr>
                                          <p:tavLst>
                                            <p:tav tm="0">
                                              <p:val>
                                                <p:fltVal val="0"/>
                                              </p:val>
                                            </p:tav>
                                            <p:tav tm="100000">
                                              <p:val>
                                                <p:strVal val="#ppt_h"/>
                                              </p:val>
                                            </p:tav>
                                          </p:tavLst>
                                        </p:anim>
                                        <p:animEffect transition="in" filter="fade">
                                          <p:cBhvr>
                                            <p:cTn id="66" dur="500"/>
                                            <p:tgtEl>
                                              <p:spTgt spid="84"/>
                                            </p:tgtEl>
                                          </p:cBhvr>
                                        </p:animEffect>
                                      </p:childTnLst>
                                    </p:cTn>
                                  </p:par>
                                  <p:par>
                                    <p:cTn id="67" presetID="53" presetClass="entr" presetSubtype="16" fill="hold" nodeType="withEffect">
                                      <p:stCondLst>
                                        <p:cond delay="250"/>
                                      </p:stCondLst>
                                      <p:childTnLst>
                                        <p:set>
                                          <p:cBhvr>
                                            <p:cTn id="68" dur="1" fill="hold">
                                              <p:stCondLst>
                                                <p:cond delay="0"/>
                                              </p:stCondLst>
                                            </p:cTn>
                                            <p:tgtEl>
                                              <p:spTgt spid="87"/>
                                            </p:tgtEl>
                                            <p:attrNameLst>
                                              <p:attrName>style.visibility</p:attrName>
                                            </p:attrNameLst>
                                          </p:cBhvr>
                                          <p:to>
                                            <p:strVal val="visible"/>
                                          </p:to>
                                        </p:set>
                                        <p:anim calcmode="lin" valueType="num">
                                          <p:cBhvr>
                                            <p:cTn id="69" dur="500" fill="hold"/>
                                            <p:tgtEl>
                                              <p:spTgt spid="87"/>
                                            </p:tgtEl>
                                            <p:attrNameLst>
                                              <p:attrName>ppt_w</p:attrName>
                                            </p:attrNameLst>
                                          </p:cBhvr>
                                          <p:tavLst>
                                            <p:tav tm="0">
                                              <p:val>
                                                <p:fltVal val="0"/>
                                              </p:val>
                                            </p:tav>
                                            <p:tav tm="100000">
                                              <p:val>
                                                <p:strVal val="#ppt_w"/>
                                              </p:val>
                                            </p:tav>
                                          </p:tavLst>
                                        </p:anim>
                                        <p:anim calcmode="lin" valueType="num">
                                          <p:cBhvr>
                                            <p:cTn id="70" dur="500" fill="hold"/>
                                            <p:tgtEl>
                                              <p:spTgt spid="87"/>
                                            </p:tgtEl>
                                            <p:attrNameLst>
                                              <p:attrName>ppt_h</p:attrName>
                                            </p:attrNameLst>
                                          </p:cBhvr>
                                          <p:tavLst>
                                            <p:tav tm="0">
                                              <p:val>
                                                <p:fltVal val="0"/>
                                              </p:val>
                                            </p:tav>
                                            <p:tav tm="100000">
                                              <p:val>
                                                <p:strVal val="#ppt_h"/>
                                              </p:val>
                                            </p:tav>
                                          </p:tavLst>
                                        </p:anim>
                                        <p:animEffect transition="in" filter="fade">
                                          <p:cBhvr>
                                            <p:cTn id="71" dur="500"/>
                                            <p:tgtEl>
                                              <p:spTgt spid="87"/>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fade">
                                          <p:cBhvr>
                                            <p:cTn id="76" dur="1000"/>
                                            <p:tgtEl>
                                              <p:spTgt spid="4"/>
                                            </p:tgtEl>
                                          </p:cBhvr>
                                        </p:animEffect>
                                        <p:anim calcmode="lin" valueType="num">
                                          <p:cBhvr>
                                            <p:cTn id="77" dur="1000" fill="hold"/>
                                            <p:tgtEl>
                                              <p:spTgt spid="4"/>
                                            </p:tgtEl>
                                            <p:attrNameLst>
                                              <p:attrName>ppt_x</p:attrName>
                                            </p:attrNameLst>
                                          </p:cBhvr>
                                          <p:tavLst>
                                            <p:tav tm="0">
                                              <p:val>
                                                <p:strVal val="#ppt_x"/>
                                              </p:val>
                                            </p:tav>
                                            <p:tav tm="100000">
                                              <p:val>
                                                <p:strVal val="#ppt_x"/>
                                              </p:val>
                                            </p:tav>
                                          </p:tavLst>
                                        </p:anim>
                                        <p:anim calcmode="lin" valueType="num">
                                          <p:cBhvr>
                                            <p:cTn id="7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152400"/>
            <a:ext cx="12192000" cy="7010400"/>
          </a:xfrm>
          <a:prstGeom prst="rect">
            <a:avLst/>
          </a:prstGeom>
          <a:solidFill>
            <a:srgbClr val="19B4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87" name="组合 86"/>
          <p:cNvGrpSpPr/>
          <p:nvPr/>
        </p:nvGrpSpPr>
        <p:grpSpPr>
          <a:xfrm rot="19781084">
            <a:off x="7110810" y="3657732"/>
            <a:ext cx="6400536" cy="6400536"/>
            <a:chOff x="2926928" y="1662109"/>
            <a:chExt cx="7213504" cy="7213504"/>
          </a:xfrm>
        </p:grpSpPr>
        <p:sp>
          <p:nvSpPr>
            <p:cNvPr id="88" name="弧形 87"/>
            <p:cNvSpPr/>
            <p:nvPr/>
          </p:nvSpPr>
          <p:spPr>
            <a:xfrm>
              <a:off x="3704970" y="2049511"/>
              <a:ext cx="5852160" cy="5852160"/>
            </a:xfrm>
            <a:prstGeom prst="arc">
              <a:avLst>
                <a:gd name="adj1" fmla="val 12896403"/>
                <a:gd name="adj2" fmla="val 10133"/>
              </a:avLst>
            </a:prstGeom>
            <a:ln w="25400">
              <a:solidFill>
                <a:srgbClr val="64E4F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89" name="弧形 88"/>
            <p:cNvSpPr/>
            <p:nvPr/>
          </p:nvSpPr>
          <p:spPr>
            <a:xfrm>
              <a:off x="3513852" y="1955556"/>
              <a:ext cx="6197699" cy="6197699"/>
            </a:xfrm>
            <a:prstGeom prst="arc">
              <a:avLst>
                <a:gd name="adj1" fmla="val 12978761"/>
                <a:gd name="adj2" fmla="val 20767141"/>
              </a:avLst>
            </a:prstGeom>
            <a:ln w="25400">
              <a:solidFill>
                <a:srgbClr val="AEE34F"/>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90" name="弧形 89"/>
            <p:cNvSpPr/>
            <p:nvPr/>
          </p:nvSpPr>
          <p:spPr>
            <a:xfrm>
              <a:off x="3334777" y="1872224"/>
              <a:ext cx="6525946" cy="6525946"/>
            </a:xfrm>
            <a:prstGeom prst="arc">
              <a:avLst>
                <a:gd name="adj1" fmla="val 12609225"/>
                <a:gd name="adj2" fmla="val 20865703"/>
              </a:avLst>
            </a:prstGeom>
            <a:ln w="25400">
              <a:solidFill>
                <a:srgbClr val="FFE285"/>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91" name="弧形 90"/>
            <p:cNvSpPr/>
            <p:nvPr/>
          </p:nvSpPr>
          <p:spPr>
            <a:xfrm>
              <a:off x="3169038" y="1766080"/>
              <a:ext cx="6819023" cy="6819023"/>
            </a:xfrm>
            <a:prstGeom prst="arc">
              <a:avLst>
                <a:gd name="adj1" fmla="val 12702920"/>
                <a:gd name="adj2" fmla="val 20806087"/>
              </a:avLst>
            </a:prstGeom>
            <a:ln w="25400">
              <a:solidFill>
                <a:srgbClr val="FECFA8"/>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92" name="弧形 91"/>
            <p:cNvSpPr/>
            <p:nvPr/>
          </p:nvSpPr>
          <p:spPr>
            <a:xfrm>
              <a:off x="2926928" y="1662109"/>
              <a:ext cx="7213504" cy="7213504"/>
            </a:xfrm>
            <a:prstGeom prst="arc">
              <a:avLst>
                <a:gd name="adj1" fmla="val 12760739"/>
                <a:gd name="adj2" fmla="val 20631879"/>
              </a:avLst>
            </a:prstGeom>
            <a:ln w="25400">
              <a:solidFill>
                <a:srgbClr val="FFB7C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grpSp>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l="19347" t="42269" r="25874" b="19399"/>
          <a:stretch/>
        </p:blipFill>
        <p:spPr>
          <a:xfrm>
            <a:off x="8557845" y="2491528"/>
            <a:ext cx="2813538" cy="1107456"/>
          </a:xfrm>
          <a:prstGeom prst="rect">
            <a:avLst/>
          </a:prstGeom>
        </p:spPr>
      </p:pic>
      <p:pic>
        <p:nvPicPr>
          <p:cNvPr id="7" name="图片 6"/>
          <p:cNvPicPr>
            <a:picLocks noChangeAspect="1"/>
          </p:cNvPicPr>
          <p:nvPr/>
        </p:nvPicPr>
        <p:blipFill rotWithShape="1">
          <a:blip r:embed="rId5">
            <a:extLst>
              <a:ext uri="{28A0092B-C50C-407E-A947-70E740481C1C}">
                <a14:useLocalDpi xmlns:a14="http://schemas.microsoft.com/office/drawing/2010/main" val="0"/>
              </a:ext>
            </a:extLst>
          </a:blip>
          <a:srcRect l="284" t="59567" r="183"/>
          <a:stretch/>
        </p:blipFill>
        <p:spPr>
          <a:xfrm>
            <a:off x="1008183" y="3962400"/>
            <a:ext cx="10631551" cy="2429313"/>
          </a:xfrm>
          <a:prstGeom prst="rect">
            <a:avLst/>
          </a:prstGeom>
          <a:effectLst>
            <a:outerShdw blurRad="165100" dir="16200000" rotWithShape="0">
              <a:schemeClr val="bg1">
                <a:alpha val="90000"/>
              </a:schemeClr>
            </a:outerShdw>
          </a:effectLst>
        </p:spPr>
      </p:pic>
      <p:grpSp>
        <p:nvGrpSpPr>
          <p:cNvPr id="4" name="组合 3"/>
          <p:cNvGrpSpPr/>
          <p:nvPr/>
        </p:nvGrpSpPr>
        <p:grpSpPr>
          <a:xfrm>
            <a:off x="1" y="4537569"/>
            <a:ext cx="12191999" cy="2326243"/>
            <a:chOff x="1" y="4546271"/>
            <a:chExt cx="12191999" cy="2326243"/>
          </a:xfrm>
        </p:grpSpPr>
        <p:sp>
          <p:nvSpPr>
            <p:cNvPr id="5" name="任意多边形 4"/>
            <p:cNvSpPr/>
            <p:nvPr/>
          </p:nvSpPr>
          <p:spPr>
            <a:xfrm>
              <a:off x="1" y="4546271"/>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a:noFill/>
            </a:ln>
            <a:effectLst>
              <a:outerShdw blurRad="190500" dir="16200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任意多边形 5"/>
            <p:cNvSpPr/>
            <p:nvPr/>
          </p:nvSpPr>
          <p:spPr>
            <a:xfrm>
              <a:off x="1" y="4560785"/>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9" name="组合 8"/>
          <p:cNvGrpSpPr/>
          <p:nvPr/>
        </p:nvGrpSpPr>
        <p:grpSpPr>
          <a:xfrm rot="19652793">
            <a:off x="3150776" y="1012002"/>
            <a:ext cx="601603" cy="609821"/>
            <a:chOff x="2817684" y="410418"/>
            <a:chExt cx="604235" cy="612489"/>
          </a:xfrm>
        </p:grpSpPr>
        <p:grpSp>
          <p:nvGrpSpPr>
            <p:cNvPr id="10" name="组合 9"/>
            <p:cNvGrpSpPr/>
            <p:nvPr/>
          </p:nvGrpSpPr>
          <p:grpSpPr>
            <a:xfrm rot="21335217">
              <a:off x="2817684" y="410418"/>
              <a:ext cx="604235" cy="612489"/>
              <a:chOff x="7973451" y="5027358"/>
              <a:chExt cx="1573291" cy="1594779"/>
            </a:xfrm>
          </p:grpSpPr>
          <p:sp>
            <p:nvSpPr>
              <p:cNvPr id="12" name="五角星 2"/>
              <p:cNvSpPr/>
              <p:nvPr/>
            </p:nvSpPr>
            <p:spPr>
              <a:xfrm rot="20480842">
                <a:off x="7975659" y="5027358"/>
                <a:ext cx="1571083" cy="1580289"/>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C4EF39"/>
              </a:solidFill>
              <a:ln w="63500">
                <a:noFill/>
              </a:ln>
              <a:effectLst>
                <a:outerShdw blurRad="1905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25000" noProof="0">
                  <a:ln>
                    <a:noFill/>
                  </a:ln>
                  <a:solidFill>
                    <a:srgbClr val="FFFFFF"/>
                  </a:solidFill>
                  <a:effectLst/>
                  <a:uLnTx/>
                  <a:uFillTx/>
                  <a:latin typeface="Calibri"/>
                  <a:ea typeface="宋体" panose="02010600030101010101" pitchFamily="2" charset="-122"/>
                  <a:cs typeface="+mn-cs"/>
                </a:endParaRPr>
              </a:p>
            </p:txBody>
          </p:sp>
          <p:sp>
            <p:nvSpPr>
              <p:cNvPr id="13" name="五角星 2"/>
              <p:cNvSpPr/>
              <p:nvPr/>
            </p:nvSpPr>
            <p:spPr>
              <a:xfrm rot="20480842">
                <a:off x="7973451" y="5041848"/>
                <a:ext cx="1571083" cy="1580289"/>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8FA7"/>
              </a:solidFill>
              <a:ln w="25400">
                <a:solidFill>
                  <a:schemeClr val="bg1"/>
                </a:solidFill>
              </a:ln>
              <a:effectLst>
                <a:innerShdw blurRad="368300">
                  <a:srgbClr val="FF3B65"/>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25000" noProof="0">
                  <a:ln>
                    <a:noFill/>
                  </a:ln>
                  <a:solidFill>
                    <a:srgbClr val="FFFFFF"/>
                  </a:solidFill>
                  <a:effectLst/>
                  <a:uLnTx/>
                  <a:uFillTx/>
                  <a:latin typeface="Calibri"/>
                  <a:ea typeface="宋体" panose="02010600030101010101" pitchFamily="2" charset="-122"/>
                  <a:cs typeface="+mn-cs"/>
                </a:endParaRPr>
              </a:p>
            </p:txBody>
          </p:sp>
        </p:grpSp>
        <p:sp>
          <p:nvSpPr>
            <p:cNvPr id="11" name="弧形 10"/>
            <p:cNvSpPr/>
            <p:nvPr/>
          </p:nvSpPr>
          <p:spPr>
            <a:xfrm rot="15881703">
              <a:off x="2988235" y="627531"/>
              <a:ext cx="197224" cy="197224"/>
            </a:xfrm>
            <a:prstGeom prst="arc">
              <a:avLst>
                <a:gd name="adj1" fmla="val 16200000"/>
                <a:gd name="adj2" fmla="val 20358260"/>
              </a:avLst>
            </a:prstGeom>
            <a:ln w="41275">
              <a:solidFill>
                <a:schemeClr val="bg1">
                  <a:alpha val="63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grpSp>
      <p:grpSp>
        <p:nvGrpSpPr>
          <p:cNvPr id="17" name="组合 16"/>
          <p:cNvGrpSpPr/>
          <p:nvPr/>
        </p:nvGrpSpPr>
        <p:grpSpPr>
          <a:xfrm>
            <a:off x="370416" y="1095001"/>
            <a:ext cx="2230454" cy="1398934"/>
            <a:chOff x="594424" y="1153191"/>
            <a:chExt cx="2605976" cy="1634460"/>
          </a:xfrm>
        </p:grpSpPr>
        <p:sp>
          <p:nvSpPr>
            <p:cNvPr id="18" name="任意多边形 17"/>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9" name="任意多边形 18"/>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26" name="组合 25"/>
          <p:cNvGrpSpPr/>
          <p:nvPr/>
        </p:nvGrpSpPr>
        <p:grpSpPr>
          <a:xfrm rot="2224307">
            <a:off x="761417" y="141914"/>
            <a:ext cx="379384" cy="372408"/>
            <a:chOff x="10646778" y="4753862"/>
            <a:chExt cx="751521" cy="737702"/>
          </a:xfrm>
        </p:grpSpPr>
        <p:sp>
          <p:nvSpPr>
            <p:cNvPr id="27"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28" name="组合 27"/>
            <p:cNvGrpSpPr/>
            <p:nvPr/>
          </p:nvGrpSpPr>
          <p:grpSpPr>
            <a:xfrm>
              <a:off x="10646778" y="4762829"/>
              <a:ext cx="749726" cy="728735"/>
              <a:chOff x="11012539" y="4493889"/>
              <a:chExt cx="749726" cy="728735"/>
            </a:xfrm>
          </p:grpSpPr>
          <p:sp>
            <p:nvSpPr>
              <p:cNvPr id="29"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0"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1"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32" name="组合 31"/>
          <p:cNvGrpSpPr/>
          <p:nvPr/>
        </p:nvGrpSpPr>
        <p:grpSpPr>
          <a:xfrm rot="1562261">
            <a:off x="2749051" y="-23906"/>
            <a:ext cx="466601" cy="458021"/>
            <a:chOff x="10646778" y="4753862"/>
            <a:chExt cx="751521" cy="737702"/>
          </a:xfrm>
        </p:grpSpPr>
        <p:sp>
          <p:nvSpPr>
            <p:cNvPr id="33"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34" name="组合 33"/>
            <p:cNvGrpSpPr/>
            <p:nvPr/>
          </p:nvGrpSpPr>
          <p:grpSpPr>
            <a:xfrm>
              <a:off x="10646778" y="4762829"/>
              <a:ext cx="749726" cy="728735"/>
              <a:chOff x="11012539" y="4493889"/>
              <a:chExt cx="749726" cy="728735"/>
            </a:xfrm>
          </p:grpSpPr>
          <p:sp>
            <p:nvSpPr>
              <p:cNvPr id="35"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8AFA4C"/>
              </a:solidFill>
              <a:ln w="15875">
                <a:solidFill>
                  <a:schemeClr val="bg1"/>
                </a:solidFill>
              </a:ln>
              <a:effectLst>
                <a:innerShdw blurRad="292100">
                  <a:srgbClr val="76CE0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6"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7"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sp>
        <p:nvSpPr>
          <p:cNvPr id="84" name="弧形 83"/>
          <p:cNvSpPr/>
          <p:nvPr/>
        </p:nvSpPr>
        <p:spPr>
          <a:xfrm rot="17645248">
            <a:off x="2071172" y="1257446"/>
            <a:ext cx="1905358" cy="1905358"/>
          </a:xfrm>
          <a:prstGeom prst="arc">
            <a:avLst>
              <a:gd name="adj1" fmla="val 17218111"/>
              <a:gd name="adj2" fmla="val 20438047"/>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85" name="弧形 84"/>
          <p:cNvSpPr/>
          <p:nvPr/>
        </p:nvSpPr>
        <p:spPr>
          <a:xfrm rot="6270057" flipH="1">
            <a:off x="323041" y="380961"/>
            <a:ext cx="993004" cy="993004"/>
          </a:xfrm>
          <a:prstGeom prst="arc">
            <a:avLst>
              <a:gd name="adj1" fmla="val 16200000"/>
              <a:gd name="adj2" fmla="val 20531645"/>
            </a:avLst>
          </a:prstGeom>
          <a:ln>
            <a:solidFill>
              <a:srgbClr val="FFFF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86" name="弧形 85"/>
          <p:cNvSpPr/>
          <p:nvPr/>
        </p:nvSpPr>
        <p:spPr>
          <a:xfrm rot="18280354">
            <a:off x="1386477" y="623496"/>
            <a:ext cx="2895013" cy="2009852"/>
          </a:xfrm>
          <a:prstGeom prst="arc">
            <a:avLst>
              <a:gd name="adj1" fmla="val 15659802"/>
              <a:gd name="adj2" fmla="val 18892968"/>
            </a:avLst>
          </a:prstGeom>
          <a:ln>
            <a:solidFill>
              <a:srgbClr val="64E4F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grpSp>
        <p:nvGrpSpPr>
          <p:cNvPr id="78" name="组合 77"/>
          <p:cNvGrpSpPr/>
          <p:nvPr/>
        </p:nvGrpSpPr>
        <p:grpSpPr>
          <a:xfrm rot="920444">
            <a:off x="8928545" y="3352533"/>
            <a:ext cx="577446" cy="566828"/>
            <a:chOff x="10646778" y="4753862"/>
            <a:chExt cx="751521" cy="737702"/>
          </a:xfrm>
        </p:grpSpPr>
        <p:sp>
          <p:nvSpPr>
            <p:cNvPr id="79"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80" name="组合 79"/>
            <p:cNvGrpSpPr/>
            <p:nvPr/>
          </p:nvGrpSpPr>
          <p:grpSpPr>
            <a:xfrm>
              <a:off x="10646778" y="4762829"/>
              <a:ext cx="749726" cy="728735"/>
              <a:chOff x="11012539" y="4493889"/>
              <a:chExt cx="749726" cy="728735"/>
            </a:xfrm>
          </p:grpSpPr>
          <p:sp>
            <p:nvSpPr>
              <p:cNvPr id="81"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64E4F2"/>
              </a:solidFill>
              <a:ln w="15875">
                <a:solidFill>
                  <a:schemeClr val="bg1"/>
                </a:solidFill>
              </a:ln>
              <a:effectLst>
                <a:innerShdw blurRad="292100">
                  <a:srgbClr val="00B0F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82"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83"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pic>
        <p:nvPicPr>
          <p:cNvPr id="44" name="Picture 43">
            <a:extLst>
              <a:ext uri="{FF2B5EF4-FFF2-40B4-BE49-F238E27FC236}">
                <a16:creationId xmlns:a16="http://schemas.microsoft.com/office/drawing/2014/main" id="{9222A3F1-89EE-4B83-9A51-EB32812753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8721" y="1817879"/>
            <a:ext cx="8412999" cy="2262105"/>
          </a:xfrm>
          <a:prstGeom prst="rect">
            <a:avLst/>
          </a:prstGeom>
        </p:spPr>
      </p:pic>
    </p:spTree>
    <p:extLst>
      <p:ext uri="{BB962C8B-B14F-4D97-AF65-F5344CB8AC3E}">
        <p14:creationId xmlns:p14="http://schemas.microsoft.com/office/powerpoint/2010/main" val="1446926299"/>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25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750"/>
                                            <p:tgtEl>
                                              <p:spTgt spid="7"/>
                                            </p:tgtEl>
                                          </p:cBhvr>
                                        </p:animEffect>
                                        <p:anim calcmode="lin" valueType="num">
                                          <p:cBhvr>
                                            <p:cTn id="13" dur="1750" fill="hold"/>
                                            <p:tgtEl>
                                              <p:spTgt spid="7"/>
                                            </p:tgtEl>
                                            <p:attrNameLst>
                                              <p:attrName>ppt_x</p:attrName>
                                            </p:attrNameLst>
                                          </p:cBhvr>
                                          <p:tavLst>
                                            <p:tav tm="0">
                                              <p:val>
                                                <p:strVal val="#ppt_x"/>
                                              </p:val>
                                            </p:tav>
                                            <p:tav tm="100000">
                                              <p:val>
                                                <p:strVal val="#ppt_x"/>
                                              </p:val>
                                            </p:tav>
                                          </p:tavLst>
                                        </p:anim>
                                        <p:anim calcmode="lin" valueType="num">
                                          <p:cBhvr>
                                            <p:cTn id="14" dur="1750" fill="hold"/>
                                            <p:tgtEl>
                                              <p:spTgt spid="7"/>
                                            </p:tgtEl>
                                            <p:attrNameLst>
                                              <p:attrName>ppt_y</p:attrName>
                                            </p:attrNameLst>
                                          </p:cBhvr>
                                          <p:tavLst>
                                            <p:tav tm="0">
                                              <p:val>
                                                <p:strVal val="#ppt_y+.1"/>
                                              </p:val>
                                            </p:tav>
                                            <p:tav tm="100000">
                                              <p:val>
                                                <p:strVal val="#ppt_y"/>
                                              </p:val>
                                            </p:tav>
                                          </p:tavLst>
                                        </p:anim>
                                      </p:childTnLst>
                                    </p:cTn>
                                  </p:par>
                                  <p:par>
                                    <p:cTn id="15" presetID="22" presetClass="entr" presetSubtype="8" fill="hold" nodeType="withEffect">
                                      <p:stCondLst>
                                        <p:cond delay="0"/>
                                      </p:stCondLst>
                                      <p:childTnLst>
                                        <p:set>
                                          <p:cBhvr>
                                            <p:cTn id="16" dur="1" fill="hold">
                                              <p:stCondLst>
                                                <p:cond delay="0"/>
                                              </p:stCondLst>
                                            </p:cTn>
                                            <p:tgtEl>
                                              <p:spTgt spid="87"/>
                                            </p:tgtEl>
                                            <p:attrNameLst>
                                              <p:attrName>style.visibility</p:attrName>
                                            </p:attrNameLst>
                                          </p:cBhvr>
                                          <p:to>
                                            <p:strVal val="visible"/>
                                          </p:to>
                                        </p:set>
                                        <p:animEffect transition="in" filter="wipe(left)">
                                          <p:cBhvr>
                                            <p:cTn id="17" dur="1500"/>
                                            <p:tgtEl>
                                              <p:spTgt spid="87"/>
                                            </p:tgtEl>
                                          </p:cBhvr>
                                        </p:animEffect>
                                      </p:childTnLst>
                                    </p:cTn>
                                  </p:par>
                                  <p:par>
                                    <p:cTn id="18" presetID="2" presetClass="entr" presetSubtype="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2000" fill="hold"/>
                                            <p:tgtEl>
                                              <p:spTgt spid="16"/>
                                            </p:tgtEl>
                                            <p:attrNameLst>
                                              <p:attrName>ppt_x</p:attrName>
                                            </p:attrNameLst>
                                          </p:cBhvr>
                                          <p:tavLst>
                                            <p:tav tm="0">
                                              <p:val>
                                                <p:strVal val="0-#ppt_w/2"/>
                                              </p:val>
                                            </p:tav>
                                            <p:tav tm="100000">
                                              <p:val>
                                                <p:strVal val="#ppt_x"/>
                                              </p:val>
                                            </p:tav>
                                          </p:tavLst>
                                        </p:anim>
                                        <p:anim calcmode="lin" valueType="num">
                                          <p:cBhvr additive="base">
                                            <p:cTn id="21" dur="2000" fill="hold"/>
                                            <p:tgtEl>
                                              <p:spTgt spid="16"/>
                                            </p:tgtEl>
                                            <p:attrNameLst>
                                              <p:attrName>ppt_y</p:attrName>
                                            </p:attrNameLst>
                                          </p:cBhvr>
                                          <p:tavLst>
                                            <p:tav tm="0">
                                              <p:val>
                                                <p:strVal val="#ppt_y"/>
                                              </p:val>
                                            </p:tav>
                                            <p:tav tm="100000">
                                              <p:val>
                                                <p:strVal val="#ppt_y"/>
                                              </p:val>
                                            </p:tav>
                                          </p:tavLst>
                                        </p:anim>
                                      </p:childTnLst>
                                    </p:cTn>
                                  </p:par>
                                  <p:par>
                                    <p:cTn id="22" presetID="2" presetClass="exit" presetSubtype="2" fill="hold" nodeType="withEffect">
                                      <p:stCondLst>
                                        <p:cond delay="0"/>
                                      </p:stCondLst>
                                      <p:childTnLst>
                                        <p:anim calcmode="lin" valueType="num">
                                          <p:cBhvr additive="base">
                                            <p:cTn id="23" dur="1750"/>
                                            <p:tgtEl>
                                              <p:spTgt spid="16"/>
                                            </p:tgtEl>
                                            <p:attrNameLst>
                                              <p:attrName>ppt_x</p:attrName>
                                            </p:attrNameLst>
                                          </p:cBhvr>
                                          <p:tavLst>
                                            <p:tav tm="0">
                                              <p:val>
                                                <p:strVal val="ppt_x"/>
                                              </p:val>
                                            </p:tav>
                                            <p:tav tm="100000">
                                              <p:val>
                                                <p:strVal val="1+ppt_w/2"/>
                                              </p:val>
                                            </p:tav>
                                          </p:tavLst>
                                        </p:anim>
                                        <p:anim calcmode="lin" valueType="num">
                                          <p:cBhvr additive="base">
                                            <p:cTn id="24" dur="1750"/>
                                            <p:tgtEl>
                                              <p:spTgt spid="16"/>
                                            </p:tgtEl>
                                            <p:attrNameLst>
                                              <p:attrName>ppt_y</p:attrName>
                                            </p:attrNameLst>
                                          </p:cBhvr>
                                          <p:tavLst>
                                            <p:tav tm="0">
                                              <p:val>
                                                <p:strVal val="ppt_y"/>
                                              </p:val>
                                            </p:tav>
                                            <p:tav tm="100000">
                                              <p:val>
                                                <p:strVal val="ppt_y"/>
                                              </p:val>
                                            </p:tav>
                                          </p:tavLst>
                                        </p:anim>
                                        <p:set>
                                          <p:cBhvr>
                                            <p:cTn id="25" dur="1" fill="hold">
                                              <p:stCondLst>
                                                <p:cond delay="1749"/>
                                              </p:stCondLst>
                                            </p:cTn>
                                            <p:tgtEl>
                                              <p:spTgt spid="16"/>
                                            </p:tgtEl>
                                            <p:attrNameLst>
                                              <p:attrName>style.visibility</p:attrName>
                                            </p:attrNameLst>
                                          </p:cBhvr>
                                          <p:to>
                                            <p:strVal val="hidden"/>
                                          </p:to>
                                        </p:set>
                                      </p:childTnLst>
                                    </p:cTn>
                                  </p:par>
                                  <p:par>
                                    <p:cTn id="26" presetID="2" presetClass="entr" presetSubtype="4" fill="hold" nodeType="withEffect" p14:presetBounceEnd="50000">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14:bounceEnd="50000">
                                          <p:cBhvr additive="base">
                                            <p:cTn id="28" dur="1500" fill="hold"/>
                                            <p:tgtEl>
                                              <p:spTgt spid="17"/>
                                            </p:tgtEl>
                                            <p:attrNameLst>
                                              <p:attrName>ppt_x</p:attrName>
                                            </p:attrNameLst>
                                          </p:cBhvr>
                                          <p:tavLst>
                                            <p:tav tm="0">
                                              <p:val>
                                                <p:strVal val="#ppt_x"/>
                                              </p:val>
                                            </p:tav>
                                            <p:tav tm="100000">
                                              <p:val>
                                                <p:strVal val="#ppt_x"/>
                                              </p:val>
                                            </p:tav>
                                          </p:tavLst>
                                        </p:anim>
                                        <p:anim calcmode="lin" valueType="num" p14:bounceEnd="50000">
                                          <p:cBhvr additive="base">
                                            <p:cTn id="29" dur="1500" fill="hold"/>
                                            <p:tgtEl>
                                              <p:spTgt spid="17"/>
                                            </p:tgtEl>
                                            <p:attrNameLst>
                                              <p:attrName>ppt_y</p:attrName>
                                            </p:attrNameLst>
                                          </p:cBhvr>
                                          <p:tavLst>
                                            <p:tav tm="0">
                                              <p:val>
                                                <p:strVal val="1+#ppt_h/2"/>
                                              </p:val>
                                            </p:tav>
                                            <p:tav tm="100000">
                                              <p:val>
                                                <p:strVal val="#ppt_y"/>
                                              </p:val>
                                            </p:tav>
                                          </p:tavLst>
                                        </p:anim>
                                      </p:childTnLst>
                                    </p:cTn>
                                  </p:par>
                                  <p:par>
                                    <p:cTn id="30" presetID="22" presetClass="entr" presetSubtype="4" fill="hold" grpId="0" nodeType="withEffect">
                                      <p:stCondLst>
                                        <p:cond delay="0"/>
                                      </p:stCondLst>
                                      <p:childTnLst>
                                        <p:set>
                                          <p:cBhvr>
                                            <p:cTn id="31" dur="1" fill="hold">
                                              <p:stCondLst>
                                                <p:cond delay="0"/>
                                              </p:stCondLst>
                                            </p:cTn>
                                            <p:tgtEl>
                                              <p:spTgt spid="84"/>
                                            </p:tgtEl>
                                            <p:attrNameLst>
                                              <p:attrName>style.visibility</p:attrName>
                                            </p:attrNameLst>
                                          </p:cBhvr>
                                          <p:to>
                                            <p:strVal val="visible"/>
                                          </p:to>
                                        </p:set>
                                        <p:animEffect transition="in" filter="wipe(down)">
                                          <p:cBhvr>
                                            <p:cTn id="32" dur="500"/>
                                            <p:tgtEl>
                                              <p:spTgt spid="84"/>
                                            </p:tgtEl>
                                          </p:cBhvr>
                                        </p:animEffect>
                                      </p:childTnLst>
                                    </p:cTn>
                                  </p:par>
                                  <p:par>
                                    <p:cTn id="33" presetID="53" presetClass="entr" presetSubtype="16"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86"/>
                                            </p:tgtEl>
                                            <p:attrNameLst>
                                              <p:attrName>style.visibility</p:attrName>
                                            </p:attrNameLst>
                                          </p:cBhvr>
                                          <p:to>
                                            <p:strVal val="visible"/>
                                          </p:to>
                                        </p:set>
                                        <p:animEffect transition="in" filter="wipe(down)">
                                          <p:cBhvr>
                                            <p:cTn id="40" dur="500"/>
                                            <p:tgtEl>
                                              <p:spTgt spid="86"/>
                                            </p:tgtEl>
                                          </p:cBhvr>
                                        </p:animEffect>
                                      </p:childTnLst>
                                    </p:cTn>
                                  </p:par>
                                  <p:par>
                                    <p:cTn id="41" presetID="53" presetClass="entr" presetSubtype="16" fill="hold" nodeType="withEffect">
                                      <p:stCondLst>
                                        <p:cond delay="0"/>
                                      </p:stCondLst>
                                      <p:childTnLst>
                                        <p:set>
                                          <p:cBhvr>
                                            <p:cTn id="42" dur="1" fill="hold">
                                              <p:stCondLst>
                                                <p:cond delay="0"/>
                                              </p:stCondLst>
                                            </p:cTn>
                                            <p:tgtEl>
                                              <p:spTgt spid="32"/>
                                            </p:tgtEl>
                                            <p:attrNameLst>
                                              <p:attrName>style.visibility</p:attrName>
                                            </p:attrNameLst>
                                          </p:cBhvr>
                                          <p:to>
                                            <p:strVal val="visible"/>
                                          </p:to>
                                        </p:set>
                                        <p:anim calcmode="lin" valueType="num">
                                          <p:cBhvr>
                                            <p:cTn id="43" dur="500" fill="hold"/>
                                            <p:tgtEl>
                                              <p:spTgt spid="32"/>
                                            </p:tgtEl>
                                            <p:attrNameLst>
                                              <p:attrName>ppt_w</p:attrName>
                                            </p:attrNameLst>
                                          </p:cBhvr>
                                          <p:tavLst>
                                            <p:tav tm="0">
                                              <p:val>
                                                <p:fltVal val="0"/>
                                              </p:val>
                                            </p:tav>
                                            <p:tav tm="100000">
                                              <p:val>
                                                <p:strVal val="#ppt_w"/>
                                              </p:val>
                                            </p:tav>
                                          </p:tavLst>
                                        </p:anim>
                                        <p:anim calcmode="lin" valueType="num">
                                          <p:cBhvr>
                                            <p:cTn id="44" dur="500" fill="hold"/>
                                            <p:tgtEl>
                                              <p:spTgt spid="32"/>
                                            </p:tgtEl>
                                            <p:attrNameLst>
                                              <p:attrName>ppt_h</p:attrName>
                                            </p:attrNameLst>
                                          </p:cBhvr>
                                          <p:tavLst>
                                            <p:tav tm="0">
                                              <p:val>
                                                <p:fltVal val="0"/>
                                              </p:val>
                                            </p:tav>
                                            <p:tav tm="100000">
                                              <p:val>
                                                <p:strVal val="#ppt_h"/>
                                              </p:val>
                                            </p:tav>
                                          </p:tavLst>
                                        </p:anim>
                                        <p:animEffect transition="in" filter="fade">
                                          <p:cBhvr>
                                            <p:cTn id="45" dur="500"/>
                                            <p:tgtEl>
                                              <p:spTgt spid="32"/>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85"/>
                                            </p:tgtEl>
                                            <p:attrNameLst>
                                              <p:attrName>style.visibility</p:attrName>
                                            </p:attrNameLst>
                                          </p:cBhvr>
                                          <p:to>
                                            <p:strVal val="visible"/>
                                          </p:to>
                                        </p:set>
                                        <p:animEffect transition="in" filter="wipe(down)">
                                          <p:cBhvr>
                                            <p:cTn id="48" dur="500"/>
                                            <p:tgtEl>
                                              <p:spTgt spid="85"/>
                                            </p:tgtEl>
                                          </p:cBhvr>
                                        </p:animEffect>
                                      </p:childTnLst>
                                    </p:cTn>
                                  </p:par>
                                  <p:par>
                                    <p:cTn id="49" presetID="53" presetClass="entr" presetSubtype="16"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p:cTn id="51" dur="500" fill="hold"/>
                                            <p:tgtEl>
                                              <p:spTgt spid="26"/>
                                            </p:tgtEl>
                                            <p:attrNameLst>
                                              <p:attrName>ppt_w</p:attrName>
                                            </p:attrNameLst>
                                          </p:cBhvr>
                                          <p:tavLst>
                                            <p:tav tm="0">
                                              <p:val>
                                                <p:fltVal val="0"/>
                                              </p:val>
                                            </p:tav>
                                            <p:tav tm="100000">
                                              <p:val>
                                                <p:strVal val="#ppt_w"/>
                                              </p:val>
                                            </p:tav>
                                          </p:tavLst>
                                        </p:anim>
                                        <p:anim calcmode="lin" valueType="num">
                                          <p:cBhvr>
                                            <p:cTn id="52" dur="500" fill="hold"/>
                                            <p:tgtEl>
                                              <p:spTgt spid="26"/>
                                            </p:tgtEl>
                                            <p:attrNameLst>
                                              <p:attrName>ppt_h</p:attrName>
                                            </p:attrNameLst>
                                          </p:cBhvr>
                                          <p:tavLst>
                                            <p:tav tm="0">
                                              <p:val>
                                                <p:fltVal val="0"/>
                                              </p:val>
                                            </p:tav>
                                            <p:tav tm="100000">
                                              <p:val>
                                                <p:strVal val="#ppt_h"/>
                                              </p:val>
                                            </p:tav>
                                          </p:tavLst>
                                        </p:anim>
                                        <p:animEffect transition="in" filter="fade">
                                          <p:cBhvr>
                                            <p:cTn id="53" dur="500"/>
                                            <p:tgtEl>
                                              <p:spTgt spid="26"/>
                                            </p:tgtEl>
                                          </p:cBhvr>
                                        </p:animEffect>
                                      </p:childTnLst>
                                    </p:cTn>
                                  </p:par>
                                  <p:par>
                                    <p:cTn id="54" presetID="53" presetClass="entr" presetSubtype="16" fill="hold" nodeType="withEffect">
                                      <p:stCondLst>
                                        <p:cond delay="0"/>
                                      </p:stCondLst>
                                      <p:childTnLst>
                                        <p:set>
                                          <p:cBhvr>
                                            <p:cTn id="55" dur="1" fill="hold">
                                              <p:stCondLst>
                                                <p:cond delay="0"/>
                                              </p:stCondLst>
                                            </p:cTn>
                                            <p:tgtEl>
                                              <p:spTgt spid="78"/>
                                            </p:tgtEl>
                                            <p:attrNameLst>
                                              <p:attrName>style.visibility</p:attrName>
                                            </p:attrNameLst>
                                          </p:cBhvr>
                                          <p:to>
                                            <p:strVal val="visible"/>
                                          </p:to>
                                        </p:set>
                                        <p:anim calcmode="lin" valueType="num">
                                          <p:cBhvr>
                                            <p:cTn id="56" dur="750" fill="hold"/>
                                            <p:tgtEl>
                                              <p:spTgt spid="78"/>
                                            </p:tgtEl>
                                            <p:attrNameLst>
                                              <p:attrName>ppt_w</p:attrName>
                                            </p:attrNameLst>
                                          </p:cBhvr>
                                          <p:tavLst>
                                            <p:tav tm="0">
                                              <p:val>
                                                <p:fltVal val="0"/>
                                              </p:val>
                                            </p:tav>
                                            <p:tav tm="100000">
                                              <p:val>
                                                <p:strVal val="#ppt_w"/>
                                              </p:val>
                                            </p:tav>
                                          </p:tavLst>
                                        </p:anim>
                                        <p:anim calcmode="lin" valueType="num">
                                          <p:cBhvr>
                                            <p:cTn id="57" dur="750" fill="hold"/>
                                            <p:tgtEl>
                                              <p:spTgt spid="78"/>
                                            </p:tgtEl>
                                            <p:attrNameLst>
                                              <p:attrName>ppt_h</p:attrName>
                                            </p:attrNameLst>
                                          </p:cBhvr>
                                          <p:tavLst>
                                            <p:tav tm="0">
                                              <p:val>
                                                <p:fltVal val="0"/>
                                              </p:val>
                                            </p:tav>
                                            <p:tav tm="100000">
                                              <p:val>
                                                <p:strVal val="#ppt_h"/>
                                              </p:val>
                                            </p:tav>
                                          </p:tavLst>
                                        </p:anim>
                                        <p:animEffect transition="in" filter="fade">
                                          <p:cBhvr>
                                            <p:cTn id="58" dur="750"/>
                                            <p:tgtEl>
                                              <p:spTgt spid="78"/>
                                            </p:tgtEl>
                                          </p:cBhvr>
                                        </p:animEffect>
                                      </p:childTnLst>
                                    </p:cTn>
                                  </p:par>
                                  <p:par>
                                    <p:cTn id="59" presetID="8" presetClass="emph" presetSubtype="0" fill="hold" nodeType="withEffect">
                                      <p:stCondLst>
                                        <p:cond delay="0"/>
                                      </p:stCondLst>
                                      <p:childTnLst>
                                        <p:animRot by="10800000">
                                          <p:cBhvr>
                                            <p:cTn id="60" dur="4750" fill="hold"/>
                                            <p:tgtEl>
                                              <p:spTgt spid="78"/>
                                            </p:tgtEl>
                                            <p:attrNameLst>
                                              <p:attrName>r</p:attrName>
                                            </p:attrNameLst>
                                          </p:cBhvr>
                                        </p:animRot>
                                      </p:childTnLst>
                                    </p:cTn>
                                  </p:par>
                                  <p:par>
                                    <p:cTn id="61" presetID="53" presetClass="entr" presetSubtype="16" fill="hold" nodeType="withEffect">
                                      <p:stCondLst>
                                        <p:cond delay="750"/>
                                      </p:stCondLst>
                                      <p:childTnLst>
                                        <p:set>
                                          <p:cBhvr>
                                            <p:cTn id="62" dur="1" fill="hold">
                                              <p:stCondLst>
                                                <p:cond delay="0"/>
                                              </p:stCondLst>
                                            </p:cTn>
                                            <p:tgtEl>
                                              <p:spTgt spid="44"/>
                                            </p:tgtEl>
                                            <p:attrNameLst>
                                              <p:attrName>style.visibility</p:attrName>
                                            </p:attrNameLst>
                                          </p:cBhvr>
                                          <p:to>
                                            <p:strVal val="visible"/>
                                          </p:to>
                                        </p:set>
                                        <p:anim calcmode="lin" valueType="num">
                                          <p:cBhvr>
                                            <p:cTn id="63" dur="500" fill="hold"/>
                                            <p:tgtEl>
                                              <p:spTgt spid="44"/>
                                            </p:tgtEl>
                                            <p:attrNameLst>
                                              <p:attrName>ppt_w</p:attrName>
                                            </p:attrNameLst>
                                          </p:cBhvr>
                                          <p:tavLst>
                                            <p:tav tm="0">
                                              <p:val>
                                                <p:fltVal val="0"/>
                                              </p:val>
                                            </p:tav>
                                            <p:tav tm="100000">
                                              <p:val>
                                                <p:strVal val="#ppt_w"/>
                                              </p:val>
                                            </p:tav>
                                          </p:tavLst>
                                        </p:anim>
                                        <p:anim calcmode="lin" valueType="num">
                                          <p:cBhvr>
                                            <p:cTn id="64" dur="500" fill="hold"/>
                                            <p:tgtEl>
                                              <p:spTgt spid="44"/>
                                            </p:tgtEl>
                                            <p:attrNameLst>
                                              <p:attrName>ppt_h</p:attrName>
                                            </p:attrNameLst>
                                          </p:cBhvr>
                                          <p:tavLst>
                                            <p:tav tm="0">
                                              <p:val>
                                                <p:fltVal val="0"/>
                                              </p:val>
                                            </p:tav>
                                            <p:tav tm="100000">
                                              <p:val>
                                                <p:strVal val="#ppt_h"/>
                                              </p:val>
                                            </p:tav>
                                          </p:tavLst>
                                        </p:anim>
                                        <p:animEffect transition="in" filter="fade">
                                          <p:cBhvr>
                                            <p:cTn id="65"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animBg="1"/>
          <p:bldP spid="8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25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750"/>
                                            <p:tgtEl>
                                              <p:spTgt spid="7"/>
                                            </p:tgtEl>
                                          </p:cBhvr>
                                        </p:animEffect>
                                        <p:anim calcmode="lin" valueType="num">
                                          <p:cBhvr>
                                            <p:cTn id="13" dur="1750" fill="hold"/>
                                            <p:tgtEl>
                                              <p:spTgt spid="7"/>
                                            </p:tgtEl>
                                            <p:attrNameLst>
                                              <p:attrName>ppt_x</p:attrName>
                                            </p:attrNameLst>
                                          </p:cBhvr>
                                          <p:tavLst>
                                            <p:tav tm="0">
                                              <p:val>
                                                <p:strVal val="#ppt_x"/>
                                              </p:val>
                                            </p:tav>
                                            <p:tav tm="100000">
                                              <p:val>
                                                <p:strVal val="#ppt_x"/>
                                              </p:val>
                                            </p:tav>
                                          </p:tavLst>
                                        </p:anim>
                                        <p:anim calcmode="lin" valueType="num">
                                          <p:cBhvr>
                                            <p:cTn id="14" dur="1750" fill="hold"/>
                                            <p:tgtEl>
                                              <p:spTgt spid="7"/>
                                            </p:tgtEl>
                                            <p:attrNameLst>
                                              <p:attrName>ppt_y</p:attrName>
                                            </p:attrNameLst>
                                          </p:cBhvr>
                                          <p:tavLst>
                                            <p:tav tm="0">
                                              <p:val>
                                                <p:strVal val="#ppt_y+.1"/>
                                              </p:val>
                                            </p:tav>
                                            <p:tav tm="100000">
                                              <p:val>
                                                <p:strVal val="#ppt_y"/>
                                              </p:val>
                                            </p:tav>
                                          </p:tavLst>
                                        </p:anim>
                                      </p:childTnLst>
                                    </p:cTn>
                                  </p:par>
                                  <p:par>
                                    <p:cTn id="15" presetID="22" presetClass="entr" presetSubtype="8" fill="hold" nodeType="withEffect">
                                      <p:stCondLst>
                                        <p:cond delay="0"/>
                                      </p:stCondLst>
                                      <p:childTnLst>
                                        <p:set>
                                          <p:cBhvr>
                                            <p:cTn id="16" dur="1" fill="hold">
                                              <p:stCondLst>
                                                <p:cond delay="0"/>
                                              </p:stCondLst>
                                            </p:cTn>
                                            <p:tgtEl>
                                              <p:spTgt spid="87"/>
                                            </p:tgtEl>
                                            <p:attrNameLst>
                                              <p:attrName>style.visibility</p:attrName>
                                            </p:attrNameLst>
                                          </p:cBhvr>
                                          <p:to>
                                            <p:strVal val="visible"/>
                                          </p:to>
                                        </p:set>
                                        <p:animEffect transition="in" filter="wipe(left)">
                                          <p:cBhvr>
                                            <p:cTn id="17" dur="1500"/>
                                            <p:tgtEl>
                                              <p:spTgt spid="87"/>
                                            </p:tgtEl>
                                          </p:cBhvr>
                                        </p:animEffect>
                                      </p:childTnLst>
                                    </p:cTn>
                                  </p:par>
                                  <p:par>
                                    <p:cTn id="18" presetID="2" presetClass="entr" presetSubtype="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2000" fill="hold"/>
                                            <p:tgtEl>
                                              <p:spTgt spid="16"/>
                                            </p:tgtEl>
                                            <p:attrNameLst>
                                              <p:attrName>ppt_x</p:attrName>
                                            </p:attrNameLst>
                                          </p:cBhvr>
                                          <p:tavLst>
                                            <p:tav tm="0">
                                              <p:val>
                                                <p:strVal val="0-#ppt_w/2"/>
                                              </p:val>
                                            </p:tav>
                                            <p:tav tm="100000">
                                              <p:val>
                                                <p:strVal val="#ppt_x"/>
                                              </p:val>
                                            </p:tav>
                                          </p:tavLst>
                                        </p:anim>
                                        <p:anim calcmode="lin" valueType="num">
                                          <p:cBhvr additive="base">
                                            <p:cTn id="21" dur="2000" fill="hold"/>
                                            <p:tgtEl>
                                              <p:spTgt spid="16"/>
                                            </p:tgtEl>
                                            <p:attrNameLst>
                                              <p:attrName>ppt_y</p:attrName>
                                            </p:attrNameLst>
                                          </p:cBhvr>
                                          <p:tavLst>
                                            <p:tav tm="0">
                                              <p:val>
                                                <p:strVal val="#ppt_y"/>
                                              </p:val>
                                            </p:tav>
                                            <p:tav tm="100000">
                                              <p:val>
                                                <p:strVal val="#ppt_y"/>
                                              </p:val>
                                            </p:tav>
                                          </p:tavLst>
                                        </p:anim>
                                      </p:childTnLst>
                                    </p:cTn>
                                  </p:par>
                                  <p:par>
                                    <p:cTn id="22" presetID="2" presetClass="exit" presetSubtype="2" fill="hold" nodeType="withEffect">
                                      <p:stCondLst>
                                        <p:cond delay="0"/>
                                      </p:stCondLst>
                                      <p:childTnLst>
                                        <p:anim calcmode="lin" valueType="num">
                                          <p:cBhvr additive="base">
                                            <p:cTn id="23" dur="1750"/>
                                            <p:tgtEl>
                                              <p:spTgt spid="16"/>
                                            </p:tgtEl>
                                            <p:attrNameLst>
                                              <p:attrName>ppt_x</p:attrName>
                                            </p:attrNameLst>
                                          </p:cBhvr>
                                          <p:tavLst>
                                            <p:tav tm="0">
                                              <p:val>
                                                <p:strVal val="ppt_x"/>
                                              </p:val>
                                            </p:tav>
                                            <p:tav tm="100000">
                                              <p:val>
                                                <p:strVal val="1+ppt_w/2"/>
                                              </p:val>
                                            </p:tav>
                                          </p:tavLst>
                                        </p:anim>
                                        <p:anim calcmode="lin" valueType="num">
                                          <p:cBhvr additive="base">
                                            <p:cTn id="24" dur="1750"/>
                                            <p:tgtEl>
                                              <p:spTgt spid="16"/>
                                            </p:tgtEl>
                                            <p:attrNameLst>
                                              <p:attrName>ppt_y</p:attrName>
                                            </p:attrNameLst>
                                          </p:cBhvr>
                                          <p:tavLst>
                                            <p:tav tm="0">
                                              <p:val>
                                                <p:strVal val="ppt_y"/>
                                              </p:val>
                                            </p:tav>
                                            <p:tav tm="100000">
                                              <p:val>
                                                <p:strVal val="ppt_y"/>
                                              </p:val>
                                            </p:tav>
                                          </p:tavLst>
                                        </p:anim>
                                        <p:set>
                                          <p:cBhvr>
                                            <p:cTn id="25" dur="1" fill="hold">
                                              <p:stCondLst>
                                                <p:cond delay="1749"/>
                                              </p:stCondLst>
                                            </p:cTn>
                                            <p:tgtEl>
                                              <p:spTgt spid="16"/>
                                            </p:tgtEl>
                                            <p:attrNameLst>
                                              <p:attrName>style.visibility</p:attrName>
                                            </p:attrNameLst>
                                          </p:cBhvr>
                                          <p:to>
                                            <p:strVal val="hidden"/>
                                          </p:to>
                                        </p:set>
                                      </p:childTnLst>
                                    </p:cTn>
                                  </p:par>
                                  <p:par>
                                    <p:cTn id="26" presetID="2" presetClass="entr" presetSubtype="4"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1500" fill="hold"/>
                                            <p:tgtEl>
                                              <p:spTgt spid="17"/>
                                            </p:tgtEl>
                                            <p:attrNameLst>
                                              <p:attrName>ppt_x</p:attrName>
                                            </p:attrNameLst>
                                          </p:cBhvr>
                                          <p:tavLst>
                                            <p:tav tm="0">
                                              <p:val>
                                                <p:strVal val="#ppt_x"/>
                                              </p:val>
                                            </p:tav>
                                            <p:tav tm="100000">
                                              <p:val>
                                                <p:strVal val="#ppt_x"/>
                                              </p:val>
                                            </p:tav>
                                          </p:tavLst>
                                        </p:anim>
                                        <p:anim calcmode="lin" valueType="num">
                                          <p:cBhvr additive="base">
                                            <p:cTn id="29" dur="1500" fill="hold"/>
                                            <p:tgtEl>
                                              <p:spTgt spid="17"/>
                                            </p:tgtEl>
                                            <p:attrNameLst>
                                              <p:attrName>ppt_y</p:attrName>
                                            </p:attrNameLst>
                                          </p:cBhvr>
                                          <p:tavLst>
                                            <p:tav tm="0">
                                              <p:val>
                                                <p:strVal val="1+#ppt_h/2"/>
                                              </p:val>
                                            </p:tav>
                                            <p:tav tm="100000">
                                              <p:val>
                                                <p:strVal val="#ppt_y"/>
                                              </p:val>
                                            </p:tav>
                                          </p:tavLst>
                                        </p:anim>
                                      </p:childTnLst>
                                    </p:cTn>
                                  </p:par>
                                  <p:par>
                                    <p:cTn id="30" presetID="22" presetClass="entr" presetSubtype="4" fill="hold" grpId="0" nodeType="withEffect">
                                      <p:stCondLst>
                                        <p:cond delay="0"/>
                                      </p:stCondLst>
                                      <p:childTnLst>
                                        <p:set>
                                          <p:cBhvr>
                                            <p:cTn id="31" dur="1" fill="hold">
                                              <p:stCondLst>
                                                <p:cond delay="0"/>
                                              </p:stCondLst>
                                            </p:cTn>
                                            <p:tgtEl>
                                              <p:spTgt spid="84"/>
                                            </p:tgtEl>
                                            <p:attrNameLst>
                                              <p:attrName>style.visibility</p:attrName>
                                            </p:attrNameLst>
                                          </p:cBhvr>
                                          <p:to>
                                            <p:strVal val="visible"/>
                                          </p:to>
                                        </p:set>
                                        <p:animEffect transition="in" filter="wipe(down)">
                                          <p:cBhvr>
                                            <p:cTn id="32" dur="500"/>
                                            <p:tgtEl>
                                              <p:spTgt spid="84"/>
                                            </p:tgtEl>
                                          </p:cBhvr>
                                        </p:animEffect>
                                      </p:childTnLst>
                                    </p:cTn>
                                  </p:par>
                                  <p:par>
                                    <p:cTn id="33" presetID="53" presetClass="entr" presetSubtype="16"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86"/>
                                            </p:tgtEl>
                                            <p:attrNameLst>
                                              <p:attrName>style.visibility</p:attrName>
                                            </p:attrNameLst>
                                          </p:cBhvr>
                                          <p:to>
                                            <p:strVal val="visible"/>
                                          </p:to>
                                        </p:set>
                                        <p:animEffect transition="in" filter="wipe(down)">
                                          <p:cBhvr>
                                            <p:cTn id="40" dur="500"/>
                                            <p:tgtEl>
                                              <p:spTgt spid="86"/>
                                            </p:tgtEl>
                                          </p:cBhvr>
                                        </p:animEffect>
                                      </p:childTnLst>
                                    </p:cTn>
                                  </p:par>
                                  <p:par>
                                    <p:cTn id="41" presetID="53" presetClass="entr" presetSubtype="16" fill="hold" nodeType="withEffect">
                                      <p:stCondLst>
                                        <p:cond delay="0"/>
                                      </p:stCondLst>
                                      <p:childTnLst>
                                        <p:set>
                                          <p:cBhvr>
                                            <p:cTn id="42" dur="1" fill="hold">
                                              <p:stCondLst>
                                                <p:cond delay="0"/>
                                              </p:stCondLst>
                                            </p:cTn>
                                            <p:tgtEl>
                                              <p:spTgt spid="32"/>
                                            </p:tgtEl>
                                            <p:attrNameLst>
                                              <p:attrName>style.visibility</p:attrName>
                                            </p:attrNameLst>
                                          </p:cBhvr>
                                          <p:to>
                                            <p:strVal val="visible"/>
                                          </p:to>
                                        </p:set>
                                        <p:anim calcmode="lin" valueType="num">
                                          <p:cBhvr>
                                            <p:cTn id="43" dur="500" fill="hold"/>
                                            <p:tgtEl>
                                              <p:spTgt spid="32"/>
                                            </p:tgtEl>
                                            <p:attrNameLst>
                                              <p:attrName>ppt_w</p:attrName>
                                            </p:attrNameLst>
                                          </p:cBhvr>
                                          <p:tavLst>
                                            <p:tav tm="0">
                                              <p:val>
                                                <p:fltVal val="0"/>
                                              </p:val>
                                            </p:tav>
                                            <p:tav tm="100000">
                                              <p:val>
                                                <p:strVal val="#ppt_w"/>
                                              </p:val>
                                            </p:tav>
                                          </p:tavLst>
                                        </p:anim>
                                        <p:anim calcmode="lin" valueType="num">
                                          <p:cBhvr>
                                            <p:cTn id="44" dur="500" fill="hold"/>
                                            <p:tgtEl>
                                              <p:spTgt spid="32"/>
                                            </p:tgtEl>
                                            <p:attrNameLst>
                                              <p:attrName>ppt_h</p:attrName>
                                            </p:attrNameLst>
                                          </p:cBhvr>
                                          <p:tavLst>
                                            <p:tav tm="0">
                                              <p:val>
                                                <p:fltVal val="0"/>
                                              </p:val>
                                            </p:tav>
                                            <p:tav tm="100000">
                                              <p:val>
                                                <p:strVal val="#ppt_h"/>
                                              </p:val>
                                            </p:tav>
                                          </p:tavLst>
                                        </p:anim>
                                        <p:animEffect transition="in" filter="fade">
                                          <p:cBhvr>
                                            <p:cTn id="45" dur="500"/>
                                            <p:tgtEl>
                                              <p:spTgt spid="32"/>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85"/>
                                            </p:tgtEl>
                                            <p:attrNameLst>
                                              <p:attrName>style.visibility</p:attrName>
                                            </p:attrNameLst>
                                          </p:cBhvr>
                                          <p:to>
                                            <p:strVal val="visible"/>
                                          </p:to>
                                        </p:set>
                                        <p:animEffect transition="in" filter="wipe(down)">
                                          <p:cBhvr>
                                            <p:cTn id="48" dur="500"/>
                                            <p:tgtEl>
                                              <p:spTgt spid="85"/>
                                            </p:tgtEl>
                                          </p:cBhvr>
                                        </p:animEffect>
                                      </p:childTnLst>
                                    </p:cTn>
                                  </p:par>
                                  <p:par>
                                    <p:cTn id="49" presetID="53" presetClass="entr" presetSubtype="16"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p:cTn id="51" dur="500" fill="hold"/>
                                            <p:tgtEl>
                                              <p:spTgt spid="26"/>
                                            </p:tgtEl>
                                            <p:attrNameLst>
                                              <p:attrName>ppt_w</p:attrName>
                                            </p:attrNameLst>
                                          </p:cBhvr>
                                          <p:tavLst>
                                            <p:tav tm="0">
                                              <p:val>
                                                <p:fltVal val="0"/>
                                              </p:val>
                                            </p:tav>
                                            <p:tav tm="100000">
                                              <p:val>
                                                <p:strVal val="#ppt_w"/>
                                              </p:val>
                                            </p:tav>
                                          </p:tavLst>
                                        </p:anim>
                                        <p:anim calcmode="lin" valueType="num">
                                          <p:cBhvr>
                                            <p:cTn id="52" dur="500" fill="hold"/>
                                            <p:tgtEl>
                                              <p:spTgt spid="26"/>
                                            </p:tgtEl>
                                            <p:attrNameLst>
                                              <p:attrName>ppt_h</p:attrName>
                                            </p:attrNameLst>
                                          </p:cBhvr>
                                          <p:tavLst>
                                            <p:tav tm="0">
                                              <p:val>
                                                <p:fltVal val="0"/>
                                              </p:val>
                                            </p:tav>
                                            <p:tav tm="100000">
                                              <p:val>
                                                <p:strVal val="#ppt_h"/>
                                              </p:val>
                                            </p:tav>
                                          </p:tavLst>
                                        </p:anim>
                                        <p:animEffect transition="in" filter="fade">
                                          <p:cBhvr>
                                            <p:cTn id="53" dur="500"/>
                                            <p:tgtEl>
                                              <p:spTgt spid="26"/>
                                            </p:tgtEl>
                                          </p:cBhvr>
                                        </p:animEffect>
                                      </p:childTnLst>
                                    </p:cTn>
                                  </p:par>
                                  <p:par>
                                    <p:cTn id="54" presetID="53" presetClass="entr" presetSubtype="16" fill="hold" nodeType="withEffect">
                                      <p:stCondLst>
                                        <p:cond delay="0"/>
                                      </p:stCondLst>
                                      <p:childTnLst>
                                        <p:set>
                                          <p:cBhvr>
                                            <p:cTn id="55" dur="1" fill="hold">
                                              <p:stCondLst>
                                                <p:cond delay="0"/>
                                              </p:stCondLst>
                                            </p:cTn>
                                            <p:tgtEl>
                                              <p:spTgt spid="78"/>
                                            </p:tgtEl>
                                            <p:attrNameLst>
                                              <p:attrName>style.visibility</p:attrName>
                                            </p:attrNameLst>
                                          </p:cBhvr>
                                          <p:to>
                                            <p:strVal val="visible"/>
                                          </p:to>
                                        </p:set>
                                        <p:anim calcmode="lin" valueType="num">
                                          <p:cBhvr>
                                            <p:cTn id="56" dur="750" fill="hold"/>
                                            <p:tgtEl>
                                              <p:spTgt spid="78"/>
                                            </p:tgtEl>
                                            <p:attrNameLst>
                                              <p:attrName>ppt_w</p:attrName>
                                            </p:attrNameLst>
                                          </p:cBhvr>
                                          <p:tavLst>
                                            <p:tav tm="0">
                                              <p:val>
                                                <p:fltVal val="0"/>
                                              </p:val>
                                            </p:tav>
                                            <p:tav tm="100000">
                                              <p:val>
                                                <p:strVal val="#ppt_w"/>
                                              </p:val>
                                            </p:tav>
                                          </p:tavLst>
                                        </p:anim>
                                        <p:anim calcmode="lin" valueType="num">
                                          <p:cBhvr>
                                            <p:cTn id="57" dur="750" fill="hold"/>
                                            <p:tgtEl>
                                              <p:spTgt spid="78"/>
                                            </p:tgtEl>
                                            <p:attrNameLst>
                                              <p:attrName>ppt_h</p:attrName>
                                            </p:attrNameLst>
                                          </p:cBhvr>
                                          <p:tavLst>
                                            <p:tav tm="0">
                                              <p:val>
                                                <p:fltVal val="0"/>
                                              </p:val>
                                            </p:tav>
                                            <p:tav tm="100000">
                                              <p:val>
                                                <p:strVal val="#ppt_h"/>
                                              </p:val>
                                            </p:tav>
                                          </p:tavLst>
                                        </p:anim>
                                        <p:animEffect transition="in" filter="fade">
                                          <p:cBhvr>
                                            <p:cTn id="58" dur="750"/>
                                            <p:tgtEl>
                                              <p:spTgt spid="78"/>
                                            </p:tgtEl>
                                          </p:cBhvr>
                                        </p:animEffect>
                                      </p:childTnLst>
                                    </p:cTn>
                                  </p:par>
                                  <p:par>
                                    <p:cTn id="59" presetID="8" presetClass="emph" presetSubtype="0" fill="hold" nodeType="withEffect">
                                      <p:stCondLst>
                                        <p:cond delay="0"/>
                                      </p:stCondLst>
                                      <p:childTnLst>
                                        <p:animRot by="10800000">
                                          <p:cBhvr>
                                            <p:cTn id="60" dur="4750" fill="hold"/>
                                            <p:tgtEl>
                                              <p:spTgt spid="78"/>
                                            </p:tgtEl>
                                            <p:attrNameLst>
                                              <p:attrName>r</p:attrName>
                                            </p:attrNameLst>
                                          </p:cBhvr>
                                        </p:animRot>
                                      </p:childTnLst>
                                    </p:cTn>
                                  </p:par>
                                  <p:par>
                                    <p:cTn id="61" presetID="53" presetClass="entr" presetSubtype="16" fill="hold" nodeType="withEffect">
                                      <p:stCondLst>
                                        <p:cond delay="750"/>
                                      </p:stCondLst>
                                      <p:childTnLst>
                                        <p:set>
                                          <p:cBhvr>
                                            <p:cTn id="62" dur="1" fill="hold">
                                              <p:stCondLst>
                                                <p:cond delay="0"/>
                                              </p:stCondLst>
                                            </p:cTn>
                                            <p:tgtEl>
                                              <p:spTgt spid="44"/>
                                            </p:tgtEl>
                                            <p:attrNameLst>
                                              <p:attrName>style.visibility</p:attrName>
                                            </p:attrNameLst>
                                          </p:cBhvr>
                                          <p:to>
                                            <p:strVal val="visible"/>
                                          </p:to>
                                        </p:set>
                                        <p:anim calcmode="lin" valueType="num">
                                          <p:cBhvr>
                                            <p:cTn id="63" dur="500" fill="hold"/>
                                            <p:tgtEl>
                                              <p:spTgt spid="44"/>
                                            </p:tgtEl>
                                            <p:attrNameLst>
                                              <p:attrName>ppt_w</p:attrName>
                                            </p:attrNameLst>
                                          </p:cBhvr>
                                          <p:tavLst>
                                            <p:tav tm="0">
                                              <p:val>
                                                <p:fltVal val="0"/>
                                              </p:val>
                                            </p:tav>
                                            <p:tav tm="100000">
                                              <p:val>
                                                <p:strVal val="#ppt_w"/>
                                              </p:val>
                                            </p:tav>
                                          </p:tavLst>
                                        </p:anim>
                                        <p:anim calcmode="lin" valueType="num">
                                          <p:cBhvr>
                                            <p:cTn id="64" dur="500" fill="hold"/>
                                            <p:tgtEl>
                                              <p:spTgt spid="44"/>
                                            </p:tgtEl>
                                            <p:attrNameLst>
                                              <p:attrName>ppt_h</p:attrName>
                                            </p:attrNameLst>
                                          </p:cBhvr>
                                          <p:tavLst>
                                            <p:tav tm="0">
                                              <p:val>
                                                <p:fltVal val="0"/>
                                              </p:val>
                                            </p:tav>
                                            <p:tav tm="100000">
                                              <p:val>
                                                <p:strVal val="#ppt_h"/>
                                              </p:val>
                                            </p:tav>
                                          </p:tavLst>
                                        </p:anim>
                                        <p:animEffect transition="in" filter="fade">
                                          <p:cBhvr>
                                            <p:cTn id="65"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animBg="1"/>
          <p:bldP spid="86"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4">
            <a:extLst>
              <a:ext uri="{FF2B5EF4-FFF2-40B4-BE49-F238E27FC236}">
                <a16:creationId xmlns:a16="http://schemas.microsoft.com/office/drawing/2014/main" id="{FE35D56B-432D-45D1-B626-3F07CB9F93C0}"/>
              </a:ext>
            </a:extLst>
          </p:cNvPr>
          <p:cNvSpPr/>
          <p:nvPr/>
        </p:nvSpPr>
        <p:spPr>
          <a:xfrm>
            <a:off x="0" y="1693092"/>
            <a:ext cx="12192000" cy="3573194"/>
          </a:xfrm>
          <a:prstGeom prst="rect">
            <a:avLst/>
          </a:prstGeom>
          <a:solidFill>
            <a:srgbClr val="19B4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ea"/>
              <a:sym typeface="+mn-lt"/>
            </a:endParaRPr>
          </a:p>
        </p:txBody>
      </p:sp>
      <p:pic>
        <p:nvPicPr>
          <p:cNvPr id="13" name="图片 44">
            <a:extLst>
              <a:ext uri="{FF2B5EF4-FFF2-40B4-BE49-F238E27FC236}">
                <a16:creationId xmlns:a16="http://schemas.microsoft.com/office/drawing/2014/main" id="{AE9BCBE9-6B37-44E0-98CD-D93AD1170926}"/>
              </a:ext>
            </a:extLst>
          </p:cNvPr>
          <p:cNvPicPr>
            <a:picLocks noChangeAspect="1"/>
          </p:cNvPicPr>
          <p:nvPr/>
        </p:nvPicPr>
        <p:blipFill rotWithShape="1">
          <a:blip r:embed="rId3">
            <a:extLst>
              <a:ext uri="{28A0092B-C50C-407E-A947-70E740481C1C}">
                <a14:useLocalDpi xmlns:a14="http://schemas.microsoft.com/office/drawing/2010/main" val="0"/>
              </a:ext>
            </a:extLst>
          </a:blip>
          <a:srcRect l="63492" t="19496" r="20058" b="16370"/>
          <a:stretch/>
        </p:blipFill>
        <p:spPr>
          <a:xfrm>
            <a:off x="503714" y="1886217"/>
            <a:ext cx="1321220" cy="2897414"/>
          </a:xfrm>
          <a:prstGeom prst="rect">
            <a:avLst/>
          </a:prstGeom>
        </p:spPr>
      </p:pic>
      <p:grpSp>
        <p:nvGrpSpPr>
          <p:cNvPr id="14" name="组合 73">
            <a:extLst>
              <a:ext uri="{FF2B5EF4-FFF2-40B4-BE49-F238E27FC236}">
                <a16:creationId xmlns:a16="http://schemas.microsoft.com/office/drawing/2014/main" id="{194AADA8-2580-4585-AEC1-C968C5327AD5}"/>
              </a:ext>
            </a:extLst>
          </p:cNvPr>
          <p:cNvGrpSpPr/>
          <p:nvPr/>
        </p:nvGrpSpPr>
        <p:grpSpPr>
          <a:xfrm>
            <a:off x="0" y="3003732"/>
            <a:ext cx="6346925" cy="2262554"/>
            <a:chOff x="0" y="4595446"/>
            <a:chExt cx="6346925" cy="2262554"/>
          </a:xfrm>
        </p:grpSpPr>
        <p:sp>
          <p:nvSpPr>
            <p:cNvPr id="15" name="任意多边形 71">
              <a:extLst>
                <a:ext uri="{FF2B5EF4-FFF2-40B4-BE49-F238E27FC236}">
                  <a16:creationId xmlns:a16="http://schemas.microsoft.com/office/drawing/2014/main" id="{3C9CBB61-9614-471B-BAC0-9FF9CFA4B6E3}"/>
                </a:ext>
              </a:extLst>
            </p:cNvPr>
            <p:cNvSpPr/>
            <p:nvPr/>
          </p:nvSpPr>
          <p:spPr>
            <a:xfrm>
              <a:off x="0" y="4611187"/>
              <a:ext cx="6302768" cy="2246813"/>
            </a:xfrm>
            <a:custGeom>
              <a:avLst/>
              <a:gdLst>
                <a:gd name="connsiteX0" fmla="*/ 0 w 6302768"/>
                <a:gd name="connsiteY0" fmla="*/ 0 h 2246813"/>
                <a:gd name="connsiteX1" fmla="*/ 529046 w 6302768"/>
                <a:gd name="connsiteY1" fmla="*/ 529046 h 2246813"/>
                <a:gd name="connsiteX2" fmla="*/ 518298 w 6302768"/>
                <a:gd name="connsiteY2" fmla="*/ 635667 h 2246813"/>
                <a:gd name="connsiteX3" fmla="*/ 518255 w 6302768"/>
                <a:gd name="connsiteY3" fmla="*/ 635806 h 2246813"/>
                <a:gd name="connsiteX4" fmla="*/ 549544 w 6302768"/>
                <a:gd name="connsiteY4" fmla="*/ 638960 h 2246813"/>
                <a:gd name="connsiteX5" fmla="*/ 941024 w 6302768"/>
                <a:gd name="connsiteY5" fmla="*/ 922250 h 2246813"/>
                <a:gd name="connsiteX6" fmla="*/ 953618 w 6302768"/>
                <a:gd name="connsiteY6" fmla="*/ 949245 h 2246813"/>
                <a:gd name="connsiteX7" fmla="*/ 1023820 w 6302768"/>
                <a:gd name="connsiteY7" fmla="*/ 911140 h 2246813"/>
                <a:gd name="connsiteX8" fmla="*/ 1201783 w 6302768"/>
                <a:gd name="connsiteY8" fmla="*/ 875211 h 2246813"/>
                <a:gd name="connsiteX9" fmla="*/ 1623054 w 6302768"/>
                <a:gd name="connsiteY9" fmla="*/ 1154448 h 2246813"/>
                <a:gd name="connsiteX10" fmla="*/ 1641912 w 6302768"/>
                <a:gd name="connsiteY10" fmla="*/ 1215198 h 2246813"/>
                <a:gd name="connsiteX11" fmla="*/ 1685221 w 6302768"/>
                <a:gd name="connsiteY11" fmla="*/ 1162707 h 2246813"/>
                <a:gd name="connsiteX12" fmla="*/ 2063931 w 6302768"/>
                <a:gd name="connsiteY12" fmla="*/ 1005840 h 2246813"/>
                <a:gd name="connsiteX13" fmla="*/ 2363377 w 6302768"/>
                <a:gd name="connsiteY13" fmla="*/ 1097308 h 2246813"/>
                <a:gd name="connsiteX14" fmla="*/ 2409428 w 6302768"/>
                <a:gd name="connsiteY14" fmla="*/ 1135304 h 2246813"/>
                <a:gd name="connsiteX15" fmla="*/ 2480562 w 6302768"/>
                <a:gd name="connsiteY15" fmla="*/ 1076613 h 2246813"/>
                <a:gd name="connsiteX16" fmla="*/ 2926079 w 6302768"/>
                <a:gd name="connsiteY16" fmla="*/ 940526 h 2246813"/>
                <a:gd name="connsiteX17" fmla="*/ 3722913 w 6302768"/>
                <a:gd name="connsiteY17" fmla="*/ 1737360 h 2246813"/>
                <a:gd name="connsiteX18" fmla="*/ 3716237 w 6302768"/>
                <a:gd name="connsiteY18" fmla="*/ 1825599 h 2246813"/>
                <a:gd name="connsiteX19" fmla="*/ 3728546 w 6302768"/>
                <a:gd name="connsiteY19" fmla="*/ 1815443 h 2246813"/>
                <a:gd name="connsiteX20" fmla="*/ 3984171 w 6302768"/>
                <a:gd name="connsiteY20" fmla="*/ 1737360 h 2246813"/>
                <a:gd name="connsiteX21" fmla="*/ 4363289 w 6302768"/>
                <a:gd name="connsiteY21" fmla="*/ 1938935 h 2246813"/>
                <a:gd name="connsiteX22" fmla="*/ 4386727 w 6302768"/>
                <a:gd name="connsiteY22" fmla="*/ 1982117 h 2246813"/>
                <a:gd name="connsiteX23" fmla="*/ 4407931 w 6302768"/>
                <a:gd name="connsiteY23" fmla="*/ 1913809 h 2246813"/>
                <a:gd name="connsiteX24" fmla="*/ 5087982 w 6302768"/>
                <a:gd name="connsiteY24" fmla="*/ 1463040 h 2246813"/>
                <a:gd name="connsiteX25" fmla="*/ 5768034 w 6302768"/>
                <a:gd name="connsiteY25" fmla="*/ 1913808 h 2246813"/>
                <a:gd name="connsiteX26" fmla="*/ 5783337 w 6302768"/>
                <a:gd name="connsiteY26" fmla="*/ 1963108 h 2246813"/>
                <a:gd name="connsiteX27" fmla="*/ 5810304 w 6302768"/>
                <a:gd name="connsiteY27" fmla="*/ 1948471 h 2246813"/>
                <a:gd name="connsiteX28" fmla="*/ 5950132 w 6302768"/>
                <a:gd name="connsiteY28" fmla="*/ 1920241 h 2246813"/>
                <a:gd name="connsiteX29" fmla="*/ 6281131 w 6302768"/>
                <a:gd name="connsiteY29" fmla="*/ 2139642 h 2246813"/>
                <a:gd name="connsiteX30" fmla="*/ 6302768 w 6302768"/>
                <a:gd name="connsiteY30" fmla="*/ 2246812 h 2246813"/>
                <a:gd name="connsiteX31" fmla="*/ 4585063 w 6302768"/>
                <a:gd name="connsiteY31" fmla="*/ 2246812 h 2246813"/>
                <a:gd name="connsiteX32" fmla="*/ 4585063 w 6302768"/>
                <a:gd name="connsiteY32" fmla="*/ 2246813 h 2246813"/>
                <a:gd name="connsiteX33" fmla="*/ 0 w 6302768"/>
                <a:gd name="connsiteY33" fmla="*/ 2246813 h 224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02768" h="2246813">
                  <a:moveTo>
                    <a:pt x="0" y="0"/>
                  </a:moveTo>
                  <a:cubicBezTo>
                    <a:pt x="292184" y="0"/>
                    <a:pt x="529046" y="236862"/>
                    <a:pt x="529046" y="529046"/>
                  </a:cubicBezTo>
                  <a:cubicBezTo>
                    <a:pt x="529046" y="565569"/>
                    <a:pt x="525345" y="601228"/>
                    <a:pt x="518298" y="635667"/>
                  </a:cubicBezTo>
                  <a:lnTo>
                    <a:pt x="518255" y="635806"/>
                  </a:lnTo>
                  <a:lnTo>
                    <a:pt x="549544" y="638960"/>
                  </a:lnTo>
                  <a:cubicBezTo>
                    <a:pt x="716958" y="673218"/>
                    <a:pt x="858449" y="778645"/>
                    <a:pt x="941024" y="922250"/>
                  </a:cubicBezTo>
                  <a:lnTo>
                    <a:pt x="953618" y="949245"/>
                  </a:lnTo>
                  <a:lnTo>
                    <a:pt x="1023820" y="911140"/>
                  </a:lnTo>
                  <a:cubicBezTo>
                    <a:pt x="1078519" y="888005"/>
                    <a:pt x="1138657" y="875211"/>
                    <a:pt x="1201783" y="875211"/>
                  </a:cubicBezTo>
                  <a:cubicBezTo>
                    <a:pt x="1391162" y="875211"/>
                    <a:pt x="1553648" y="990352"/>
                    <a:pt x="1623054" y="1154448"/>
                  </a:cubicBezTo>
                  <a:lnTo>
                    <a:pt x="1641912" y="1215198"/>
                  </a:lnTo>
                  <a:lnTo>
                    <a:pt x="1685221" y="1162707"/>
                  </a:lnTo>
                  <a:cubicBezTo>
                    <a:pt x="1782141" y="1065787"/>
                    <a:pt x="1916036" y="1005840"/>
                    <a:pt x="2063931" y="1005840"/>
                  </a:cubicBezTo>
                  <a:cubicBezTo>
                    <a:pt x="2174853" y="1005840"/>
                    <a:pt x="2277899" y="1039560"/>
                    <a:pt x="2363377" y="1097308"/>
                  </a:cubicBezTo>
                  <a:lnTo>
                    <a:pt x="2409428" y="1135304"/>
                  </a:lnTo>
                  <a:lnTo>
                    <a:pt x="2480562" y="1076613"/>
                  </a:lnTo>
                  <a:cubicBezTo>
                    <a:pt x="2607737" y="990695"/>
                    <a:pt x="2761050" y="940526"/>
                    <a:pt x="2926079" y="940526"/>
                  </a:cubicBezTo>
                  <a:cubicBezTo>
                    <a:pt x="3366158" y="940526"/>
                    <a:pt x="3722913" y="1297281"/>
                    <a:pt x="3722913" y="1737360"/>
                  </a:cubicBezTo>
                  <a:lnTo>
                    <a:pt x="3716237" y="1825599"/>
                  </a:lnTo>
                  <a:lnTo>
                    <a:pt x="3728546" y="1815443"/>
                  </a:lnTo>
                  <a:cubicBezTo>
                    <a:pt x="3801516" y="1766145"/>
                    <a:pt x="3889482" y="1737360"/>
                    <a:pt x="3984171" y="1737360"/>
                  </a:cubicBezTo>
                  <a:cubicBezTo>
                    <a:pt x="4141987" y="1737360"/>
                    <a:pt x="4281127" y="1817319"/>
                    <a:pt x="4363289" y="1938935"/>
                  </a:cubicBezTo>
                  <a:lnTo>
                    <a:pt x="4386727" y="1982117"/>
                  </a:lnTo>
                  <a:lnTo>
                    <a:pt x="4407931" y="1913809"/>
                  </a:lnTo>
                  <a:cubicBezTo>
                    <a:pt x="4519973" y="1648911"/>
                    <a:pt x="4782272" y="1463040"/>
                    <a:pt x="5087982" y="1463040"/>
                  </a:cubicBezTo>
                  <a:cubicBezTo>
                    <a:pt x="5393692" y="1463040"/>
                    <a:pt x="5655991" y="1648911"/>
                    <a:pt x="5768034" y="1913808"/>
                  </a:cubicBezTo>
                  <a:lnTo>
                    <a:pt x="5783337" y="1963108"/>
                  </a:lnTo>
                  <a:lnTo>
                    <a:pt x="5810304" y="1948471"/>
                  </a:lnTo>
                  <a:cubicBezTo>
                    <a:pt x="5853282" y="1930293"/>
                    <a:pt x="5900533" y="1920241"/>
                    <a:pt x="5950132" y="1920241"/>
                  </a:cubicBezTo>
                  <a:cubicBezTo>
                    <a:pt x="6098930" y="1920241"/>
                    <a:pt x="6226597" y="2010709"/>
                    <a:pt x="6281131" y="2139642"/>
                  </a:cubicBezTo>
                  <a:lnTo>
                    <a:pt x="6302768" y="2246812"/>
                  </a:lnTo>
                  <a:lnTo>
                    <a:pt x="4585063" y="2246812"/>
                  </a:lnTo>
                  <a:lnTo>
                    <a:pt x="4585063" y="2246813"/>
                  </a:lnTo>
                  <a:lnTo>
                    <a:pt x="0" y="2246813"/>
                  </a:lnTo>
                  <a:close/>
                </a:path>
              </a:pathLst>
            </a:custGeom>
            <a:solidFill>
              <a:schemeClr val="bg1"/>
            </a:solidFill>
            <a:ln w="28575">
              <a:solidFill>
                <a:schemeClr val="bg1"/>
              </a:solidFill>
            </a:ln>
            <a:effectLst>
              <a:outerShdw blurRad="203200" dist="63500" dir="18900000" algn="bl" rotWithShape="0">
                <a:schemeClr val="bg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6" name="任意多边形 68">
              <a:extLst>
                <a:ext uri="{FF2B5EF4-FFF2-40B4-BE49-F238E27FC236}">
                  <a16:creationId xmlns:a16="http://schemas.microsoft.com/office/drawing/2014/main" id="{C4C6B69F-FEA9-4A67-9EE2-ED59BC3A4A10}"/>
                </a:ext>
              </a:extLst>
            </p:cNvPr>
            <p:cNvSpPr/>
            <p:nvPr/>
          </p:nvSpPr>
          <p:spPr>
            <a:xfrm>
              <a:off x="0" y="4595446"/>
              <a:ext cx="6346925" cy="2262554"/>
            </a:xfrm>
            <a:custGeom>
              <a:avLst/>
              <a:gdLst>
                <a:gd name="connsiteX0" fmla="*/ 0 w 6302768"/>
                <a:gd name="connsiteY0" fmla="*/ 0 h 2246813"/>
                <a:gd name="connsiteX1" fmla="*/ 529046 w 6302768"/>
                <a:gd name="connsiteY1" fmla="*/ 529046 h 2246813"/>
                <a:gd name="connsiteX2" fmla="*/ 518298 w 6302768"/>
                <a:gd name="connsiteY2" fmla="*/ 635667 h 2246813"/>
                <a:gd name="connsiteX3" fmla="*/ 518255 w 6302768"/>
                <a:gd name="connsiteY3" fmla="*/ 635806 h 2246813"/>
                <a:gd name="connsiteX4" fmla="*/ 549544 w 6302768"/>
                <a:gd name="connsiteY4" fmla="*/ 638960 h 2246813"/>
                <a:gd name="connsiteX5" fmla="*/ 941024 w 6302768"/>
                <a:gd name="connsiteY5" fmla="*/ 922250 h 2246813"/>
                <a:gd name="connsiteX6" fmla="*/ 953618 w 6302768"/>
                <a:gd name="connsiteY6" fmla="*/ 949245 h 2246813"/>
                <a:gd name="connsiteX7" fmla="*/ 1023820 w 6302768"/>
                <a:gd name="connsiteY7" fmla="*/ 911140 h 2246813"/>
                <a:gd name="connsiteX8" fmla="*/ 1201783 w 6302768"/>
                <a:gd name="connsiteY8" fmla="*/ 875211 h 2246813"/>
                <a:gd name="connsiteX9" fmla="*/ 1623054 w 6302768"/>
                <a:gd name="connsiteY9" fmla="*/ 1154448 h 2246813"/>
                <a:gd name="connsiteX10" fmla="*/ 1641912 w 6302768"/>
                <a:gd name="connsiteY10" fmla="*/ 1215198 h 2246813"/>
                <a:gd name="connsiteX11" fmla="*/ 1685221 w 6302768"/>
                <a:gd name="connsiteY11" fmla="*/ 1162707 h 2246813"/>
                <a:gd name="connsiteX12" fmla="*/ 2063931 w 6302768"/>
                <a:gd name="connsiteY12" fmla="*/ 1005840 h 2246813"/>
                <a:gd name="connsiteX13" fmla="*/ 2363377 w 6302768"/>
                <a:gd name="connsiteY13" fmla="*/ 1097308 h 2246813"/>
                <a:gd name="connsiteX14" fmla="*/ 2409428 w 6302768"/>
                <a:gd name="connsiteY14" fmla="*/ 1135304 h 2246813"/>
                <a:gd name="connsiteX15" fmla="*/ 2480562 w 6302768"/>
                <a:gd name="connsiteY15" fmla="*/ 1076613 h 2246813"/>
                <a:gd name="connsiteX16" fmla="*/ 2926079 w 6302768"/>
                <a:gd name="connsiteY16" fmla="*/ 940526 h 2246813"/>
                <a:gd name="connsiteX17" fmla="*/ 3722913 w 6302768"/>
                <a:gd name="connsiteY17" fmla="*/ 1737360 h 2246813"/>
                <a:gd name="connsiteX18" fmla="*/ 3716237 w 6302768"/>
                <a:gd name="connsiteY18" fmla="*/ 1825599 h 2246813"/>
                <a:gd name="connsiteX19" fmla="*/ 3728546 w 6302768"/>
                <a:gd name="connsiteY19" fmla="*/ 1815443 h 2246813"/>
                <a:gd name="connsiteX20" fmla="*/ 3984171 w 6302768"/>
                <a:gd name="connsiteY20" fmla="*/ 1737360 h 2246813"/>
                <a:gd name="connsiteX21" fmla="*/ 4363289 w 6302768"/>
                <a:gd name="connsiteY21" fmla="*/ 1938935 h 2246813"/>
                <a:gd name="connsiteX22" fmla="*/ 4386727 w 6302768"/>
                <a:gd name="connsiteY22" fmla="*/ 1982117 h 2246813"/>
                <a:gd name="connsiteX23" fmla="*/ 4407931 w 6302768"/>
                <a:gd name="connsiteY23" fmla="*/ 1913809 h 2246813"/>
                <a:gd name="connsiteX24" fmla="*/ 5087982 w 6302768"/>
                <a:gd name="connsiteY24" fmla="*/ 1463040 h 2246813"/>
                <a:gd name="connsiteX25" fmla="*/ 5768034 w 6302768"/>
                <a:gd name="connsiteY25" fmla="*/ 1913808 h 2246813"/>
                <a:gd name="connsiteX26" fmla="*/ 5783337 w 6302768"/>
                <a:gd name="connsiteY26" fmla="*/ 1963108 h 2246813"/>
                <a:gd name="connsiteX27" fmla="*/ 5810304 w 6302768"/>
                <a:gd name="connsiteY27" fmla="*/ 1948471 h 2246813"/>
                <a:gd name="connsiteX28" fmla="*/ 5950132 w 6302768"/>
                <a:gd name="connsiteY28" fmla="*/ 1920241 h 2246813"/>
                <a:gd name="connsiteX29" fmla="*/ 6281131 w 6302768"/>
                <a:gd name="connsiteY29" fmla="*/ 2139642 h 2246813"/>
                <a:gd name="connsiteX30" fmla="*/ 6302768 w 6302768"/>
                <a:gd name="connsiteY30" fmla="*/ 2246812 h 2246813"/>
                <a:gd name="connsiteX31" fmla="*/ 4585063 w 6302768"/>
                <a:gd name="connsiteY31" fmla="*/ 2246812 h 2246813"/>
                <a:gd name="connsiteX32" fmla="*/ 4585063 w 6302768"/>
                <a:gd name="connsiteY32" fmla="*/ 2246813 h 2246813"/>
                <a:gd name="connsiteX33" fmla="*/ 0 w 6302768"/>
                <a:gd name="connsiteY33" fmla="*/ 2246813 h 224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02768" h="2246813">
                  <a:moveTo>
                    <a:pt x="0" y="0"/>
                  </a:moveTo>
                  <a:cubicBezTo>
                    <a:pt x="292184" y="0"/>
                    <a:pt x="529046" y="236862"/>
                    <a:pt x="529046" y="529046"/>
                  </a:cubicBezTo>
                  <a:cubicBezTo>
                    <a:pt x="529046" y="565569"/>
                    <a:pt x="525345" y="601228"/>
                    <a:pt x="518298" y="635667"/>
                  </a:cubicBezTo>
                  <a:lnTo>
                    <a:pt x="518255" y="635806"/>
                  </a:lnTo>
                  <a:lnTo>
                    <a:pt x="549544" y="638960"/>
                  </a:lnTo>
                  <a:cubicBezTo>
                    <a:pt x="716958" y="673218"/>
                    <a:pt x="858449" y="778645"/>
                    <a:pt x="941024" y="922250"/>
                  </a:cubicBezTo>
                  <a:lnTo>
                    <a:pt x="953618" y="949245"/>
                  </a:lnTo>
                  <a:lnTo>
                    <a:pt x="1023820" y="911140"/>
                  </a:lnTo>
                  <a:cubicBezTo>
                    <a:pt x="1078519" y="888005"/>
                    <a:pt x="1138657" y="875211"/>
                    <a:pt x="1201783" y="875211"/>
                  </a:cubicBezTo>
                  <a:cubicBezTo>
                    <a:pt x="1391162" y="875211"/>
                    <a:pt x="1553648" y="990352"/>
                    <a:pt x="1623054" y="1154448"/>
                  </a:cubicBezTo>
                  <a:lnTo>
                    <a:pt x="1641912" y="1215198"/>
                  </a:lnTo>
                  <a:lnTo>
                    <a:pt x="1685221" y="1162707"/>
                  </a:lnTo>
                  <a:cubicBezTo>
                    <a:pt x="1782141" y="1065787"/>
                    <a:pt x="1916036" y="1005840"/>
                    <a:pt x="2063931" y="1005840"/>
                  </a:cubicBezTo>
                  <a:cubicBezTo>
                    <a:pt x="2174853" y="1005840"/>
                    <a:pt x="2277899" y="1039560"/>
                    <a:pt x="2363377" y="1097308"/>
                  </a:cubicBezTo>
                  <a:lnTo>
                    <a:pt x="2409428" y="1135304"/>
                  </a:lnTo>
                  <a:lnTo>
                    <a:pt x="2480562" y="1076613"/>
                  </a:lnTo>
                  <a:cubicBezTo>
                    <a:pt x="2607737" y="990695"/>
                    <a:pt x="2761050" y="940526"/>
                    <a:pt x="2926079" y="940526"/>
                  </a:cubicBezTo>
                  <a:cubicBezTo>
                    <a:pt x="3366158" y="940526"/>
                    <a:pt x="3722913" y="1297281"/>
                    <a:pt x="3722913" y="1737360"/>
                  </a:cubicBezTo>
                  <a:lnTo>
                    <a:pt x="3716237" y="1825599"/>
                  </a:lnTo>
                  <a:lnTo>
                    <a:pt x="3728546" y="1815443"/>
                  </a:lnTo>
                  <a:cubicBezTo>
                    <a:pt x="3801516" y="1766145"/>
                    <a:pt x="3889482" y="1737360"/>
                    <a:pt x="3984171" y="1737360"/>
                  </a:cubicBezTo>
                  <a:cubicBezTo>
                    <a:pt x="4141987" y="1737360"/>
                    <a:pt x="4281127" y="1817319"/>
                    <a:pt x="4363289" y="1938935"/>
                  </a:cubicBezTo>
                  <a:lnTo>
                    <a:pt x="4386727" y="1982117"/>
                  </a:lnTo>
                  <a:lnTo>
                    <a:pt x="4407931" y="1913809"/>
                  </a:lnTo>
                  <a:cubicBezTo>
                    <a:pt x="4519973" y="1648911"/>
                    <a:pt x="4782272" y="1463040"/>
                    <a:pt x="5087982" y="1463040"/>
                  </a:cubicBezTo>
                  <a:cubicBezTo>
                    <a:pt x="5393692" y="1463040"/>
                    <a:pt x="5655991" y="1648911"/>
                    <a:pt x="5768034" y="1913808"/>
                  </a:cubicBezTo>
                  <a:lnTo>
                    <a:pt x="5783337" y="1963108"/>
                  </a:lnTo>
                  <a:lnTo>
                    <a:pt x="5810304" y="1948471"/>
                  </a:lnTo>
                  <a:cubicBezTo>
                    <a:pt x="5853282" y="1930293"/>
                    <a:pt x="5900533" y="1920241"/>
                    <a:pt x="5950132" y="1920241"/>
                  </a:cubicBezTo>
                  <a:cubicBezTo>
                    <a:pt x="6098930" y="1920241"/>
                    <a:pt x="6226597" y="2010709"/>
                    <a:pt x="6281131" y="2139642"/>
                  </a:cubicBezTo>
                  <a:lnTo>
                    <a:pt x="6302768" y="2246812"/>
                  </a:lnTo>
                  <a:lnTo>
                    <a:pt x="4585063" y="2246812"/>
                  </a:lnTo>
                  <a:lnTo>
                    <a:pt x="4585063" y="2246813"/>
                  </a:lnTo>
                  <a:lnTo>
                    <a:pt x="0" y="2246813"/>
                  </a:ln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17" name="组合 44">
            <a:extLst>
              <a:ext uri="{FF2B5EF4-FFF2-40B4-BE49-F238E27FC236}">
                <a16:creationId xmlns:a16="http://schemas.microsoft.com/office/drawing/2014/main" id="{AA0F831D-6CD7-42F9-AAAA-646933618037}"/>
              </a:ext>
            </a:extLst>
          </p:cNvPr>
          <p:cNvGrpSpPr/>
          <p:nvPr/>
        </p:nvGrpSpPr>
        <p:grpSpPr>
          <a:xfrm rot="1845734">
            <a:off x="4070410" y="1798308"/>
            <a:ext cx="1270929" cy="938559"/>
            <a:chOff x="467955" y="825830"/>
            <a:chExt cx="1688486" cy="1246918"/>
          </a:xfrm>
        </p:grpSpPr>
        <p:sp>
          <p:nvSpPr>
            <p:cNvPr id="18" name="梯形 96">
              <a:extLst>
                <a:ext uri="{FF2B5EF4-FFF2-40B4-BE49-F238E27FC236}">
                  <a16:creationId xmlns:a16="http://schemas.microsoft.com/office/drawing/2014/main" id="{EA60B076-359F-4F7F-BB05-52EFD82E5350}"/>
                </a:ext>
              </a:extLst>
            </p:cNvPr>
            <p:cNvSpPr/>
            <p:nvPr/>
          </p:nvSpPr>
          <p:spPr>
            <a:xfrm rot="4183552">
              <a:off x="756190" y="835010"/>
              <a:ext cx="949503" cy="1525973"/>
            </a:xfrm>
            <a:custGeom>
              <a:avLst/>
              <a:gdLst/>
              <a:ahLst/>
              <a:cxnLst/>
              <a:rect l="l" t="t" r="r" b="b"/>
              <a:pathLst>
                <a:path w="1638954" h="2632273">
                  <a:moveTo>
                    <a:pt x="460131" y="0"/>
                  </a:moveTo>
                  <a:lnTo>
                    <a:pt x="985333" y="24657"/>
                  </a:lnTo>
                  <a:cubicBezTo>
                    <a:pt x="904127" y="674964"/>
                    <a:pt x="987214" y="1517335"/>
                    <a:pt x="1638954" y="2440233"/>
                  </a:cubicBezTo>
                  <a:lnTo>
                    <a:pt x="1063128" y="2071125"/>
                  </a:lnTo>
                  <a:lnTo>
                    <a:pt x="678579" y="2632273"/>
                  </a:lnTo>
                  <a:lnTo>
                    <a:pt x="262163" y="2020459"/>
                  </a:lnTo>
                  <a:cubicBezTo>
                    <a:pt x="141403" y="2335233"/>
                    <a:pt x="143936" y="2337566"/>
                    <a:pt x="68760" y="2596304"/>
                  </a:cubicBezTo>
                  <a:cubicBezTo>
                    <a:pt x="-118888" y="1450551"/>
                    <a:pt x="99284" y="691656"/>
                    <a:pt x="460131" y="0"/>
                  </a:cubicBezTo>
                  <a:close/>
                </a:path>
              </a:pathLst>
            </a:custGeom>
            <a:solidFill>
              <a:srgbClr val="19B4C9"/>
            </a:solidFill>
            <a:ln w="38100">
              <a:solidFill>
                <a:srgbClr val="73E0E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9" name="梯形 96">
              <a:extLst>
                <a:ext uri="{FF2B5EF4-FFF2-40B4-BE49-F238E27FC236}">
                  <a16:creationId xmlns:a16="http://schemas.microsoft.com/office/drawing/2014/main" id="{ACD629D6-9B91-458E-9858-DFE44E47041E}"/>
                </a:ext>
              </a:extLst>
            </p:cNvPr>
            <p:cNvSpPr/>
            <p:nvPr/>
          </p:nvSpPr>
          <p:spPr>
            <a:xfrm rot="4183552">
              <a:off x="1234404" y="1194710"/>
              <a:ext cx="198553" cy="840519"/>
            </a:xfrm>
            <a:custGeom>
              <a:avLst/>
              <a:gdLst/>
              <a:ahLst/>
              <a:cxnLst/>
              <a:rect l="l" t="t" r="r" b="b"/>
              <a:pathLst>
                <a:path w="420536" h="1778648">
                  <a:moveTo>
                    <a:pt x="21975" y="0"/>
                  </a:moveTo>
                  <a:lnTo>
                    <a:pt x="139673" y="5525"/>
                  </a:lnTo>
                  <a:cubicBezTo>
                    <a:pt x="77745" y="501457"/>
                    <a:pt x="111365" y="1109088"/>
                    <a:pt x="420536" y="1778648"/>
                  </a:cubicBezTo>
                  <a:lnTo>
                    <a:pt x="279766" y="1771733"/>
                  </a:lnTo>
                  <a:cubicBezTo>
                    <a:pt x="2200" y="1106360"/>
                    <a:pt x="-33067" y="500890"/>
                    <a:pt x="21975" y="0"/>
                  </a:cubicBezTo>
                  <a:close/>
                </a:path>
              </a:pathLst>
            </a:custGeom>
            <a:solidFill>
              <a:srgbClr val="73E0E3"/>
            </a:solidFill>
            <a:ln>
              <a:solidFill>
                <a:srgbClr val="73E0E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20" name="组合 47">
              <a:extLst>
                <a:ext uri="{FF2B5EF4-FFF2-40B4-BE49-F238E27FC236}">
                  <a16:creationId xmlns:a16="http://schemas.microsoft.com/office/drawing/2014/main" id="{BCC709D9-C218-4B59-8CF8-0D8D4F9184A5}"/>
                </a:ext>
              </a:extLst>
            </p:cNvPr>
            <p:cNvGrpSpPr/>
            <p:nvPr/>
          </p:nvGrpSpPr>
          <p:grpSpPr>
            <a:xfrm rot="21335217">
              <a:off x="1363234" y="825830"/>
              <a:ext cx="793207" cy="804046"/>
              <a:chOff x="7973454" y="5027358"/>
              <a:chExt cx="1573288" cy="1594782"/>
            </a:xfrm>
          </p:grpSpPr>
          <p:sp>
            <p:nvSpPr>
              <p:cNvPr id="21" name="五角星 2">
                <a:extLst>
                  <a:ext uri="{FF2B5EF4-FFF2-40B4-BE49-F238E27FC236}">
                    <a16:creationId xmlns:a16="http://schemas.microsoft.com/office/drawing/2014/main" id="{28DBD1B7-CFEB-4401-B55A-A872482E0083}"/>
                  </a:ext>
                </a:extLst>
              </p:cNvPr>
              <p:cNvSpPr/>
              <p:nvPr/>
            </p:nvSpPr>
            <p:spPr>
              <a:xfrm rot="20480842">
                <a:off x="7975659" y="5027358"/>
                <a:ext cx="1571083" cy="1580289"/>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C4EF39"/>
              </a:solidFill>
              <a:ln w="63500">
                <a:noFill/>
              </a:ln>
              <a:effectLst>
                <a:outerShdw blurRad="1905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22" name="五角星 2">
                <a:extLst>
                  <a:ext uri="{FF2B5EF4-FFF2-40B4-BE49-F238E27FC236}">
                    <a16:creationId xmlns:a16="http://schemas.microsoft.com/office/drawing/2014/main" id="{2EA18871-AF57-4F1D-B960-CDD9D1EEFEAF}"/>
                  </a:ext>
                </a:extLst>
              </p:cNvPr>
              <p:cNvSpPr/>
              <p:nvPr/>
            </p:nvSpPr>
            <p:spPr>
              <a:xfrm rot="20480842">
                <a:off x="7973454" y="5041849"/>
                <a:ext cx="1571084" cy="158029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A3C4"/>
              </a:solidFill>
              <a:ln w="666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23" name="组合 36">
            <a:extLst>
              <a:ext uri="{FF2B5EF4-FFF2-40B4-BE49-F238E27FC236}">
                <a16:creationId xmlns:a16="http://schemas.microsoft.com/office/drawing/2014/main" id="{6281E02F-9F28-46BD-89F7-C17D87967A76}"/>
              </a:ext>
            </a:extLst>
          </p:cNvPr>
          <p:cNvGrpSpPr/>
          <p:nvPr/>
        </p:nvGrpSpPr>
        <p:grpSpPr>
          <a:xfrm rot="2224307">
            <a:off x="11246596" y="4435130"/>
            <a:ext cx="555837" cy="545616"/>
            <a:chOff x="10646778" y="4753862"/>
            <a:chExt cx="751521" cy="737702"/>
          </a:xfrm>
        </p:grpSpPr>
        <p:sp>
          <p:nvSpPr>
            <p:cNvPr id="24" name="五角星 2">
              <a:extLst>
                <a:ext uri="{FF2B5EF4-FFF2-40B4-BE49-F238E27FC236}">
                  <a16:creationId xmlns:a16="http://schemas.microsoft.com/office/drawing/2014/main" id="{FE7788E4-EA4D-41B7-9702-9B5539620EED}"/>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25" name="组合 38">
              <a:extLst>
                <a:ext uri="{FF2B5EF4-FFF2-40B4-BE49-F238E27FC236}">
                  <a16:creationId xmlns:a16="http://schemas.microsoft.com/office/drawing/2014/main" id="{CA61320B-71D4-40A3-939D-AE44531D24ED}"/>
                </a:ext>
              </a:extLst>
            </p:cNvPr>
            <p:cNvGrpSpPr/>
            <p:nvPr/>
          </p:nvGrpSpPr>
          <p:grpSpPr>
            <a:xfrm>
              <a:off x="10646778" y="4762829"/>
              <a:ext cx="749726" cy="728735"/>
              <a:chOff x="11012539" y="4493889"/>
              <a:chExt cx="749726" cy="728735"/>
            </a:xfrm>
          </p:grpSpPr>
          <p:sp>
            <p:nvSpPr>
              <p:cNvPr id="26" name="五角星 2">
                <a:extLst>
                  <a:ext uri="{FF2B5EF4-FFF2-40B4-BE49-F238E27FC236}">
                    <a16:creationId xmlns:a16="http://schemas.microsoft.com/office/drawing/2014/main" id="{8FDC37B6-1D92-4709-BD54-AE7848C91F07}"/>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27" name="五角星 2">
                <a:extLst>
                  <a:ext uri="{FF2B5EF4-FFF2-40B4-BE49-F238E27FC236}">
                    <a16:creationId xmlns:a16="http://schemas.microsoft.com/office/drawing/2014/main" id="{2E6AE4ED-95E9-44BC-B455-BC5744F189AD}"/>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28" name="五角星 2">
                <a:extLst>
                  <a:ext uri="{FF2B5EF4-FFF2-40B4-BE49-F238E27FC236}">
                    <a16:creationId xmlns:a16="http://schemas.microsoft.com/office/drawing/2014/main" id="{16F17AD9-0B0F-4ED7-BB0F-5EDF5ED784E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29" name="组合 23">
            <a:extLst>
              <a:ext uri="{FF2B5EF4-FFF2-40B4-BE49-F238E27FC236}">
                <a16:creationId xmlns:a16="http://schemas.microsoft.com/office/drawing/2014/main" id="{A7FF4C83-764C-43DB-81E3-AC7A34CB91EF}"/>
              </a:ext>
            </a:extLst>
          </p:cNvPr>
          <p:cNvGrpSpPr/>
          <p:nvPr/>
        </p:nvGrpSpPr>
        <p:grpSpPr>
          <a:xfrm>
            <a:off x="10109719" y="4369776"/>
            <a:ext cx="1148113" cy="1482591"/>
            <a:chOff x="0" y="0"/>
            <a:chExt cx="3604899" cy="4899660"/>
          </a:xfrm>
        </p:grpSpPr>
        <p:grpSp>
          <p:nvGrpSpPr>
            <p:cNvPr id="30" name="组合 24">
              <a:extLst>
                <a:ext uri="{FF2B5EF4-FFF2-40B4-BE49-F238E27FC236}">
                  <a16:creationId xmlns:a16="http://schemas.microsoft.com/office/drawing/2014/main" id="{C441B1DC-A3A9-4F00-81AD-320AD6726A20}"/>
                </a:ext>
              </a:extLst>
            </p:cNvPr>
            <p:cNvGrpSpPr/>
            <p:nvPr/>
          </p:nvGrpSpPr>
          <p:grpSpPr>
            <a:xfrm>
              <a:off x="0" y="0"/>
              <a:ext cx="1007745" cy="4896486"/>
              <a:chOff x="0" y="0"/>
              <a:chExt cx="1008112" cy="4752528"/>
            </a:xfrm>
          </p:grpSpPr>
          <p:sp>
            <p:nvSpPr>
              <p:cNvPr id="47" name="矩形 52">
                <a:extLst>
                  <a:ext uri="{FF2B5EF4-FFF2-40B4-BE49-F238E27FC236}">
                    <a16:creationId xmlns:a16="http://schemas.microsoft.com/office/drawing/2014/main" id="{ADF5E0FB-D663-427D-901D-A0D5539C3D6E}"/>
                  </a:ext>
                </a:extLst>
              </p:cNvPr>
              <p:cNvSpPr/>
              <p:nvPr/>
            </p:nvSpPr>
            <p:spPr>
              <a:xfrm>
                <a:off x="0" y="1008113"/>
                <a:ext cx="407741" cy="3312368"/>
              </a:xfrm>
              <a:prstGeom prst="rect">
                <a:avLst/>
              </a:prstGeom>
              <a:solidFill>
                <a:srgbClr val="EF859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8" name="矩形 53">
                <a:extLst>
                  <a:ext uri="{FF2B5EF4-FFF2-40B4-BE49-F238E27FC236}">
                    <a16:creationId xmlns:a16="http://schemas.microsoft.com/office/drawing/2014/main" id="{0F8E9EC8-C573-4F24-8BDD-9E703D468A1D}"/>
                  </a:ext>
                </a:extLst>
              </p:cNvPr>
              <p:cNvSpPr/>
              <p:nvPr/>
            </p:nvSpPr>
            <p:spPr>
              <a:xfrm>
                <a:off x="322827" y="1008114"/>
                <a:ext cx="647571" cy="3312368"/>
              </a:xfrm>
              <a:prstGeom prst="rect">
                <a:avLst/>
              </a:prstGeom>
              <a:solidFill>
                <a:srgbClr val="EB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9" name="矩形 54">
                <a:extLst>
                  <a:ext uri="{FF2B5EF4-FFF2-40B4-BE49-F238E27FC236}">
                    <a16:creationId xmlns:a16="http://schemas.microsoft.com/office/drawing/2014/main" id="{429A5E12-A5E0-43E4-8393-968F4A49F764}"/>
                  </a:ext>
                </a:extLst>
              </p:cNvPr>
              <p:cNvSpPr/>
              <p:nvPr/>
            </p:nvSpPr>
            <p:spPr>
              <a:xfrm>
                <a:off x="720081" y="1008112"/>
                <a:ext cx="288031" cy="3312369"/>
              </a:xfrm>
              <a:prstGeom prst="rect">
                <a:avLst/>
              </a:prstGeom>
              <a:solidFill>
                <a:srgbClr val="E74B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0" name="梯形 55">
                <a:extLst>
                  <a:ext uri="{FF2B5EF4-FFF2-40B4-BE49-F238E27FC236}">
                    <a16:creationId xmlns:a16="http://schemas.microsoft.com/office/drawing/2014/main" id="{46776185-C3FB-4822-BBBB-1553D4476AAE}"/>
                  </a:ext>
                </a:extLst>
              </p:cNvPr>
              <p:cNvSpPr/>
              <p:nvPr/>
            </p:nvSpPr>
            <p:spPr>
              <a:xfrm>
                <a:off x="0" y="432048"/>
                <a:ext cx="1008112" cy="576064"/>
              </a:xfrm>
              <a:prstGeom prst="trapezoid">
                <a:avLst>
                  <a:gd name="adj" fmla="val 50196"/>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1" name="等腰三角形 56">
                <a:extLst>
                  <a:ext uri="{FF2B5EF4-FFF2-40B4-BE49-F238E27FC236}">
                    <a16:creationId xmlns:a16="http://schemas.microsoft.com/office/drawing/2014/main" id="{684C4689-6F03-440D-B61C-B7101C995276}"/>
                  </a:ext>
                </a:extLst>
              </p:cNvPr>
              <p:cNvSpPr/>
              <p:nvPr/>
            </p:nvSpPr>
            <p:spPr>
              <a:xfrm>
                <a:off x="288032" y="0"/>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2" name="矩形 57">
                <a:extLst>
                  <a:ext uri="{FF2B5EF4-FFF2-40B4-BE49-F238E27FC236}">
                    <a16:creationId xmlns:a16="http://schemas.microsoft.com/office/drawing/2014/main" id="{9024ECA4-798B-4024-8006-2EC82862806D}"/>
                  </a:ext>
                </a:extLst>
              </p:cNvPr>
              <p:cNvSpPr/>
              <p:nvPr/>
            </p:nvSpPr>
            <p:spPr>
              <a:xfrm>
                <a:off x="0" y="4320480"/>
                <a:ext cx="1008112" cy="216024"/>
              </a:xfrm>
              <a:prstGeom prst="rect">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3" name="同侧圆角矩形 58">
                <a:extLst>
                  <a:ext uri="{FF2B5EF4-FFF2-40B4-BE49-F238E27FC236}">
                    <a16:creationId xmlns:a16="http://schemas.microsoft.com/office/drawing/2014/main" id="{A2D735D0-CCE7-4AE4-9846-33BD84D8871C}"/>
                  </a:ext>
                </a:extLst>
              </p:cNvPr>
              <p:cNvSpPr/>
              <p:nvPr/>
            </p:nvSpPr>
            <p:spPr>
              <a:xfrm flipV="1">
                <a:off x="0" y="4536504"/>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31" name="组合 25">
              <a:extLst>
                <a:ext uri="{FF2B5EF4-FFF2-40B4-BE49-F238E27FC236}">
                  <a16:creationId xmlns:a16="http://schemas.microsoft.com/office/drawing/2014/main" id="{31B667CE-04AB-42A9-867A-575D859C3F7A}"/>
                </a:ext>
              </a:extLst>
            </p:cNvPr>
            <p:cNvGrpSpPr/>
            <p:nvPr/>
          </p:nvGrpSpPr>
          <p:grpSpPr>
            <a:xfrm>
              <a:off x="1162050" y="1371600"/>
              <a:ext cx="1007745" cy="3528060"/>
              <a:chOff x="1152128" y="1368152"/>
              <a:chExt cx="1008112" cy="4752528"/>
            </a:xfrm>
          </p:grpSpPr>
          <p:sp>
            <p:nvSpPr>
              <p:cNvPr id="40" name="矩形 34">
                <a:extLst>
                  <a:ext uri="{FF2B5EF4-FFF2-40B4-BE49-F238E27FC236}">
                    <a16:creationId xmlns:a16="http://schemas.microsoft.com/office/drawing/2014/main" id="{23BA1F17-AC9A-4346-8DFA-20A18D1A80CD}"/>
                  </a:ext>
                </a:extLst>
              </p:cNvPr>
              <p:cNvSpPr/>
              <p:nvPr/>
            </p:nvSpPr>
            <p:spPr>
              <a:xfrm>
                <a:off x="1152128" y="2376264"/>
                <a:ext cx="288032" cy="3312368"/>
              </a:xfrm>
              <a:prstGeom prst="rect">
                <a:avLst/>
              </a:prstGeom>
              <a:solidFill>
                <a:srgbClr val="EEAB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1" name="矩形 45">
                <a:extLst>
                  <a:ext uri="{FF2B5EF4-FFF2-40B4-BE49-F238E27FC236}">
                    <a16:creationId xmlns:a16="http://schemas.microsoft.com/office/drawing/2014/main" id="{4C1CE993-5415-4A1E-AD0A-4839A7F6D0E2}"/>
                  </a:ext>
                </a:extLst>
              </p:cNvPr>
              <p:cNvSpPr/>
              <p:nvPr/>
            </p:nvSpPr>
            <p:spPr>
              <a:xfrm>
                <a:off x="1359767" y="2376265"/>
                <a:ext cx="512440" cy="3312369"/>
              </a:xfrm>
              <a:prstGeom prst="rect">
                <a:avLst/>
              </a:prstGeom>
              <a:solidFill>
                <a:srgbClr val="F0B7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2" name="矩形 47">
                <a:extLst>
                  <a:ext uri="{FF2B5EF4-FFF2-40B4-BE49-F238E27FC236}">
                    <a16:creationId xmlns:a16="http://schemas.microsoft.com/office/drawing/2014/main" id="{61BFA0CD-2024-494B-9CC8-E5B0F48EB563}"/>
                  </a:ext>
                </a:extLst>
              </p:cNvPr>
              <p:cNvSpPr/>
              <p:nvPr/>
            </p:nvSpPr>
            <p:spPr>
              <a:xfrm>
                <a:off x="1872208" y="2376264"/>
                <a:ext cx="288032" cy="3312368"/>
              </a:xfrm>
              <a:prstGeom prst="rect">
                <a:avLst/>
              </a:prstGeom>
              <a:solidFill>
                <a:srgbClr val="F4CA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3" name="梯形 48">
                <a:extLst>
                  <a:ext uri="{FF2B5EF4-FFF2-40B4-BE49-F238E27FC236}">
                    <a16:creationId xmlns:a16="http://schemas.microsoft.com/office/drawing/2014/main" id="{598D5B2B-8E31-4C84-B114-1875A6DA7133}"/>
                  </a:ext>
                </a:extLst>
              </p:cNvPr>
              <p:cNvSpPr/>
              <p:nvPr/>
            </p:nvSpPr>
            <p:spPr>
              <a:xfrm>
                <a:off x="1152128" y="1800200"/>
                <a:ext cx="1008112" cy="576064"/>
              </a:xfrm>
              <a:prstGeom prst="trapezoid">
                <a:avLst>
                  <a:gd name="adj" fmla="val 70558"/>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4" name="等腰三角形 49">
                <a:extLst>
                  <a:ext uri="{FF2B5EF4-FFF2-40B4-BE49-F238E27FC236}">
                    <a16:creationId xmlns:a16="http://schemas.microsoft.com/office/drawing/2014/main" id="{B3395701-6533-4C27-BB46-7AE010F2A658}"/>
                  </a:ext>
                </a:extLst>
              </p:cNvPr>
              <p:cNvSpPr/>
              <p:nvPr/>
            </p:nvSpPr>
            <p:spPr>
              <a:xfrm>
                <a:off x="1440160" y="1368152"/>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5" name="矩形 50">
                <a:extLst>
                  <a:ext uri="{FF2B5EF4-FFF2-40B4-BE49-F238E27FC236}">
                    <a16:creationId xmlns:a16="http://schemas.microsoft.com/office/drawing/2014/main" id="{5E2785D9-6295-41A2-AABF-B33246536F54}"/>
                  </a:ext>
                </a:extLst>
              </p:cNvPr>
              <p:cNvSpPr/>
              <p:nvPr/>
            </p:nvSpPr>
            <p:spPr>
              <a:xfrm>
                <a:off x="1152128" y="5688632"/>
                <a:ext cx="1008112" cy="216024"/>
              </a:xfrm>
              <a:prstGeom prst="rect">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6" name="同侧圆角矩形 51">
                <a:extLst>
                  <a:ext uri="{FF2B5EF4-FFF2-40B4-BE49-F238E27FC236}">
                    <a16:creationId xmlns:a16="http://schemas.microsoft.com/office/drawing/2014/main" id="{748BD3B6-82FE-4499-8F0C-9F359F8F92BE}"/>
                  </a:ext>
                </a:extLst>
              </p:cNvPr>
              <p:cNvSpPr/>
              <p:nvPr/>
            </p:nvSpPr>
            <p:spPr>
              <a:xfrm flipV="1">
                <a:off x="1152128" y="5904656"/>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32" name="组合 26">
              <a:extLst>
                <a:ext uri="{FF2B5EF4-FFF2-40B4-BE49-F238E27FC236}">
                  <a16:creationId xmlns:a16="http://schemas.microsoft.com/office/drawing/2014/main" id="{331BD7C9-48E2-4030-A0C9-016B81C47F30}"/>
                </a:ext>
              </a:extLst>
            </p:cNvPr>
            <p:cNvGrpSpPr/>
            <p:nvPr/>
          </p:nvGrpSpPr>
          <p:grpSpPr>
            <a:xfrm>
              <a:off x="2381253" y="152400"/>
              <a:ext cx="1223646" cy="4738370"/>
              <a:chOff x="2376264" y="157967"/>
              <a:chExt cx="1008112" cy="4964224"/>
            </a:xfrm>
          </p:grpSpPr>
          <p:sp>
            <p:nvSpPr>
              <p:cNvPr id="33" name="矩形 27">
                <a:extLst>
                  <a:ext uri="{FF2B5EF4-FFF2-40B4-BE49-F238E27FC236}">
                    <a16:creationId xmlns:a16="http://schemas.microsoft.com/office/drawing/2014/main" id="{1A75488F-0D48-4A57-AC33-2A72FD07BE31}"/>
                  </a:ext>
                </a:extLst>
              </p:cNvPr>
              <p:cNvSpPr/>
              <p:nvPr/>
            </p:nvSpPr>
            <p:spPr>
              <a:xfrm>
                <a:off x="2376264" y="1377775"/>
                <a:ext cx="288032" cy="3312368"/>
              </a:xfrm>
              <a:prstGeom prst="rect">
                <a:avLst/>
              </a:prstGeom>
              <a:solidFill>
                <a:srgbClr val="2DBDD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4" name="矩形 28">
                <a:extLst>
                  <a:ext uri="{FF2B5EF4-FFF2-40B4-BE49-F238E27FC236}">
                    <a16:creationId xmlns:a16="http://schemas.microsoft.com/office/drawing/2014/main" id="{32BE0A46-A1DE-41A6-8B25-25E55EDA8A32}"/>
                  </a:ext>
                </a:extLst>
              </p:cNvPr>
              <p:cNvSpPr/>
              <p:nvPr/>
            </p:nvSpPr>
            <p:spPr>
              <a:xfrm>
                <a:off x="2664293" y="1377774"/>
                <a:ext cx="533596" cy="3312368"/>
              </a:xfrm>
              <a:prstGeom prst="rect">
                <a:avLst/>
              </a:prstGeom>
              <a:solidFill>
                <a:srgbClr val="58CB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5" name="矩形 29">
                <a:extLst>
                  <a:ext uri="{FF2B5EF4-FFF2-40B4-BE49-F238E27FC236}">
                    <a16:creationId xmlns:a16="http://schemas.microsoft.com/office/drawing/2014/main" id="{9CA320BC-4964-4825-B2EA-904D66078136}"/>
                  </a:ext>
                </a:extLst>
              </p:cNvPr>
              <p:cNvSpPr/>
              <p:nvPr/>
            </p:nvSpPr>
            <p:spPr>
              <a:xfrm>
                <a:off x="3096344" y="1377775"/>
                <a:ext cx="288032" cy="3312368"/>
              </a:xfrm>
              <a:prstGeom prst="rect">
                <a:avLst/>
              </a:prstGeom>
              <a:solidFill>
                <a:srgbClr val="8DD8E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6" name="梯形 30">
                <a:extLst>
                  <a:ext uri="{FF2B5EF4-FFF2-40B4-BE49-F238E27FC236}">
                    <a16:creationId xmlns:a16="http://schemas.microsoft.com/office/drawing/2014/main" id="{D661B702-94A1-45A4-8D33-9750ACBE46CD}"/>
                  </a:ext>
                </a:extLst>
              </p:cNvPr>
              <p:cNvSpPr/>
              <p:nvPr/>
            </p:nvSpPr>
            <p:spPr>
              <a:xfrm>
                <a:off x="2376264" y="671411"/>
                <a:ext cx="1008112" cy="706364"/>
              </a:xfrm>
              <a:prstGeom prst="trapezoid">
                <a:avLst>
                  <a:gd name="adj" fmla="val 48043"/>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7" name="等腰三角形 31">
                <a:extLst>
                  <a:ext uri="{FF2B5EF4-FFF2-40B4-BE49-F238E27FC236}">
                    <a16:creationId xmlns:a16="http://schemas.microsoft.com/office/drawing/2014/main" id="{4E9E7576-5E7A-4ADE-8BDE-BAD215C80EF2}"/>
                  </a:ext>
                </a:extLst>
              </p:cNvPr>
              <p:cNvSpPr/>
              <p:nvPr/>
            </p:nvSpPr>
            <p:spPr>
              <a:xfrm>
                <a:off x="2636910" y="157967"/>
                <a:ext cx="474406" cy="528838"/>
              </a:xfrm>
              <a:prstGeom prst="triangl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8" name="矩形 32">
                <a:extLst>
                  <a:ext uri="{FF2B5EF4-FFF2-40B4-BE49-F238E27FC236}">
                    <a16:creationId xmlns:a16="http://schemas.microsoft.com/office/drawing/2014/main" id="{62AC47FA-22BC-49B8-A2BE-765050598C32}"/>
                  </a:ext>
                </a:extLst>
              </p:cNvPr>
              <p:cNvSpPr/>
              <p:nvPr/>
            </p:nvSpPr>
            <p:spPr>
              <a:xfrm>
                <a:off x="2376264" y="4690143"/>
                <a:ext cx="1008112" cy="216024"/>
              </a:xfrm>
              <a:prstGeom prst="rect">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9" name="同侧圆角矩形 33">
                <a:extLst>
                  <a:ext uri="{FF2B5EF4-FFF2-40B4-BE49-F238E27FC236}">
                    <a16:creationId xmlns:a16="http://schemas.microsoft.com/office/drawing/2014/main" id="{EFC6D30E-A546-42E1-AE0A-F4A1D2810F0B}"/>
                  </a:ext>
                </a:extLst>
              </p:cNvPr>
              <p:cNvSpPr/>
              <p:nvPr/>
            </p:nvSpPr>
            <p:spPr>
              <a:xfrm flipV="1">
                <a:off x="2376264" y="4906167"/>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54" name="组合 85">
            <a:extLst>
              <a:ext uri="{FF2B5EF4-FFF2-40B4-BE49-F238E27FC236}">
                <a16:creationId xmlns:a16="http://schemas.microsoft.com/office/drawing/2014/main" id="{A4D95B83-7978-4643-A0CD-87D5578EE70C}"/>
              </a:ext>
            </a:extLst>
          </p:cNvPr>
          <p:cNvGrpSpPr/>
          <p:nvPr/>
        </p:nvGrpSpPr>
        <p:grpSpPr>
          <a:xfrm flipH="1">
            <a:off x="9917007" y="5215862"/>
            <a:ext cx="2230454" cy="1398934"/>
            <a:chOff x="594424" y="1153191"/>
            <a:chExt cx="2605976" cy="1634460"/>
          </a:xfrm>
        </p:grpSpPr>
        <p:sp>
          <p:nvSpPr>
            <p:cNvPr id="55" name="任意多边形 86">
              <a:extLst>
                <a:ext uri="{FF2B5EF4-FFF2-40B4-BE49-F238E27FC236}">
                  <a16:creationId xmlns:a16="http://schemas.microsoft.com/office/drawing/2014/main" id="{56FCBB93-D70F-4D87-99A1-0CFDB59DB8F4}"/>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6" name="任意多边形 87">
              <a:extLst>
                <a:ext uri="{FF2B5EF4-FFF2-40B4-BE49-F238E27FC236}">
                  <a16:creationId xmlns:a16="http://schemas.microsoft.com/office/drawing/2014/main" id="{01A6BC56-D56A-4537-A947-90D81E1B9E69}"/>
                </a:ext>
              </a:extLst>
            </p:cNvPr>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57" name="组合 2">
            <a:extLst>
              <a:ext uri="{FF2B5EF4-FFF2-40B4-BE49-F238E27FC236}">
                <a16:creationId xmlns:a16="http://schemas.microsoft.com/office/drawing/2014/main" id="{ECCF714D-8F06-4342-95DA-47C383C51CCD}"/>
              </a:ext>
            </a:extLst>
          </p:cNvPr>
          <p:cNvGrpSpPr/>
          <p:nvPr/>
        </p:nvGrpSpPr>
        <p:grpSpPr>
          <a:xfrm>
            <a:off x="2366375" y="2514079"/>
            <a:ext cx="1172591" cy="1179462"/>
            <a:chOff x="1267237" y="4149067"/>
            <a:chExt cx="1172591" cy="1179462"/>
          </a:xfrm>
        </p:grpSpPr>
        <p:sp>
          <p:nvSpPr>
            <p:cNvPr id="58" name="五角星 2">
              <a:extLst>
                <a:ext uri="{FF2B5EF4-FFF2-40B4-BE49-F238E27FC236}">
                  <a16:creationId xmlns:a16="http://schemas.microsoft.com/office/drawing/2014/main" id="{A160AD65-4F83-4F97-85CE-6E6C4382FFA6}"/>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0BEEF9"/>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9" name="文本框 4">
              <a:extLst>
                <a:ext uri="{FF2B5EF4-FFF2-40B4-BE49-F238E27FC236}">
                  <a16:creationId xmlns:a16="http://schemas.microsoft.com/office/drawing/2014/main" id="{267CB8E1-CF99-4CF9-93D6-65BF238AC4A2}"/>
                </a:ext>
              </a:extLst>
            </p:cNvPr>
            <p:cNvSpPr txBox="1"/>
            <p:nvPr/>
          </p:nvSpPr>
          <p:spPr>
            <a:xfrm>
              <a:off x="1415323" y="4482808"/>
              <a:ext cx="816249" cy="707886"/>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w="25400">
                    <a:solidFill>
                      <a:srgbClr val="FF8FA7"/>
                    </a:solidFill>
                  </a:ln>
                  <a:solidFill>
                    <a:srgbClr val="FFFFFF"/>
                  </a:solidFill>
                  <a:effectLst/>
                  <a:uLnTx/>
                  <a:uFillTx/>
                  <a:latin typeface="方正超粗黑简体" panose="03000509000000000000" pitchFamily="65" charset="-122"/>
                  <a:ea typeface="方正超粗黑简体" panose="03000509000000000000" pitchFamily="65" charset="-122"/>
                  <a:cs typeface="+mn-cs"/>
                </a:rPr>
                <a:t>01</a:t>
              </a:r>
              <a:endParaRPr kumimoji="0" lang="zh-CN" altLang="en-US" sz="4000" b="1" i="0" u="none" strike="noStrike" kern="1200" cap="none" spc="0" normalizeH="0" baseline="0" noProof="0" dirty="0">
                <a:ln w="25400">
                  <a:solidFill>
                    <a:srgbClr val="FF8FA7"/>
                  </a:solidFill>
                </a:ln>
                <a:solidFill>
                  <a:srgbClr val="FFFFFF"/>
                </a:solidFill>
                <a:effectLst/>
                <a:uLnTx/>
                <a:uFillTx/>
                <a:latin typeface="方正超粗黑简体" panose="03000509000000000000" pitchFamily="65" charset="-122"/>
                <a:ea typeface="方正超粗黑简体" panose="03000509000000000000" pitchFamily="65" charset="-122"/>
                <a:cs typeface="+mn-cs"/>
              </a:endParaRPr>
            </a:p>
          </p:txBody>
        </p:sp>
      </p:grpSp>
      <p:pic>
        <p:nvPicPr>
          <p:cNvPr id="3" name="Picture 2">
            <a:extLst>
              <a:ext uri="{FF2B5EF4-FFF2-40B4-BE49-F238E27FC236}">
                <a16:creationId xmlns:a16="http://schemas.microsoft.com/office/drawing/2014/main" id="{2831CA4F-B6F5-4C8B-88DE-809CF80C1130}"/>
              </a:ext>
            </a:extLst>
          </p:cNvPr>
          <p:cNvPicPr>
            <a:picLocks noChangeAspect="1"/>
          </p:cNvPicPr>
          <p:nvPr/>
        </p:nvPicPr>
        <p:blipFill>
          <a:blip r:embed="rId4"/>
          <a:stretch>
            <a:fillRect/>
          </a:stretch>
        </p:blipFill>
        <p:spPr>
          <a:xfrm>
            <a:off x="3319265" y="2727695"/>
            <a:ext cx="8108383" cy="1847248"/>
          </a:xfrm>
          <a:prstGeom prst="rect">
            <a:avLst/>
          </a:prstGeom>
        </p:spPr>
      </p:pic>
    </p:spTree>
    <p:extLst>
      <p:ext uri="{BB962C8B-B14F-4D97-AF65-F5344CB8AC3E}">
        <p14:creationId xmlns:p14="http://schemas.microsoft.com/office/powerpoint/2010/main" val="3584416239"/>
      </p:ext>
    </p:extLst>
  </p:cSld>
  <p:clrMapOvr>
    <a:masterClrMapping/>
  </p:clrMapOvr>
  <p:transition spd="slow">
    <p:wip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42"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anim calcmode="lin" valueType="num">
                                          <p:cBhvr>
                                            <p:cTn id="11" dur="1000" fill="hold"/>
                                            <p:tgtEl>
                                              <p:spTgt spid="14"/>
                                            </p:tgtEl>
                                            <p:attrNameLst>
                                              <p:attrName>ppt_x</p:attrName>
                                            </p:attrNameLst>
                                          </p:cBhvr>
                                          <p:tavLst>
                                            <p:tav tm="0">
                                              <p:val>
                                                <p:strVal val="#ppt_x"/>
                                              </p:val>
                                            </p:tav>
                                            <p:tav tm="100000">
                                              <p:val>
                                                <p:strVal val="#ppt_x"/>
                                              </p:val>
                                            </p:tav>
                                          </p:tavLst>
                                        </p:anim>
                                        <p:anim calcmode="lin" valueType="num">
                                          <p:cBhvr>
                                            <p:cTn id="12" dur="1000" fill="hold"/>
                                            <p:tgtEl>
                                              <p:spTgt spid="14"/>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par>
                                    <p:cTn id="18" presetID="22" presetClass="entr" presetSubtype="8"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1000"/>
                                            <p:tgtEl>
                                              <p:spTgt spid="17"/>
                                            </p:tgtEl>
                                          </p:cBhvr>
                                        </p:animEffect>
                                      </p:childTnLst>
                                    </p:cTn>
                                  </p:par>
                                  <p:par>
                                    <p:cTn id="21" presetID="2" presetClass="entr" presetSubtype="4" fill="hold" nodeType="withEffect" p14:presetBounceEnd="52000">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14:bounceEnd="52000">
                                          <p:cBhvr additive="base">
                                            <p:cTn id="23" dur="1500" fill="hold"/>
                                            <p:tgtEl>
                                              <p:spTgt spid="54"/>
                                            </p:tgtEl>
                                            <p:attrNameLst>
                                              <p:attrName>ppt_x</p:attrName>
                                            </p:attrNameLst>
                                          </p:cBhvr>
                                          <p:tavLst>
                                            <p:tav tm="0">
                                              <p:val>
                                                <p:strVal val="#ppt_x"/>
                                              </p:val>
                                            </p:tav>
                                            <p:tav tm="100000">
                                              <p:val>
                                                <p:strVal val="#ppt_x"/>
                                              </p:val>
                                            </p:tav>
                                          </p:tavLst>
                                        </p:anim>
                                        <p:anim calcmode="lin" valueType="num" p14:bounceEnd="52000">
                                          <p:cBhvr additive="base">
                                            <p:cTn id="24" dur="1500" fill="hold"/>
                                            <p:tgtEl>
                                              <p:spTgt spid="54"/>
                                            </p:tgtEl>
                                            <p:attrNameLst>
                                              <p:attrName>ppt_y</p:attrName>
                                            </p:attrNameLst>
                                          </p:cBhvr>
                                          <p:tavLst>
                                            <p:tav tm="0">
                                              <p:val>
                                                <p:strVal val="1+#ppt_h/2"/>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
                                            <p:tgtEl>
                                              <p:spTgt spid="29"/>
                                            </p:tgtEl>
                                          </p:cBhvr>
                                        </p:animEffect>
                                        <p:anim calcmode="lin" valueType="num">
                                          <p:cBhvr>
                                            <p:cTn id="28" dur="1000" fill="hold"/>
                                            <p:tgtEl>
                                              <p:spTgt spid="29"/>
                                            </p:tgtEl>
                                            <p:attrNameLst>
                                              <p:attrName>ppt_x</p:attrName>
                                            </p:attrNameLst>
                                          </p:cBhvr>
                                          <p:tavLst>
                                            <p:tav tm="0">
                                              <p:val>
                                                <p:strVal val="#ppt_x"/>
                                              </p:val>
                                            </p:tav>
                                            <p:tav tm="100000">
                                              <p:val>
                                                <p:strVal val="#ppt_x"/>
                                              </p:val>
                                            </p:tav>
                                          </p:tavLst>
                                        </p:anim>
                                        <p:anim calcmode="lin" valueType="num">
                                          <p:cBhvr>
                                            <p:cTn id="29" dur="1000" fill="hold"/>
                                            <p:tgtEl>
                                              <p:spTgt spid="29"/>
                                            </p:tgtEl>
                                            <p:attrNameLst>
                                              <p:attrName>ppt_y</p:attrName>
                                            </p:attrNameLst>
                                          </p:cBhvr>
                                          <p:tavLst>
                                            <p:tav tm="0">
                                              <p:val>
                                                <p:strVal val="#ppt_y+.1"/>
                                              </p:val>
                                            </p:tav>
                                            <p:tav tm="100000">
                                              <p:val>
                                                <p:strVal val="#ppt_y"/>
                                              </p:val>
                                            </p:tav>
                                          </p:tavLst>
                                        </p:anim>
                                      </p:childTnLst>
                                    </p:cTn>
                                  </p:par>
                                  <p:par>
                                    <p:cTn id="30" presetID="53" presetClass="entr" presetSubtype="16"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par>
                                    <p:cTn id="35" presetID="53" presetClass="entr" presetSubtype="16" fill="hold" nodeType="withEffect">
                                      <p:stCondLst>
                                        <p:cond delay="0"/>
                                      </p:stCondLst>
                                      <p:childTnLst>
                                        <p:set>
                                          <p:cBhvr>
                                            <p:cTn id="36" dur="1" fill="hold">
                                              <p:stCondLst>
                                                <p:cond delay="0"/>
                                              </p:stCondLst>
                                            </p:cTn>
                                            <p:tgtEl>
                                              <p:spTgt spid="57"/>
                                            </p:tgtEl>
                                            <p:attrNameLst>
                                              <p:attrName>style.visibility</p:attrName>
                                            </p:attrNameLst>
                                          </p:cBhvr>
                                          <p:to>
                                            <p:strVal val="visible"/>
                                          </p:to>
                                        </p:set>
                                        <p:anim calcmode="lin" valueType="num">
                                          <p:cBhvr>
                                            <p:cTn id="37" dur="750" fill="hold"/>
                                            <p:tgtEl>
                                              <p:spTgt spid="57"/>
                                            </p:tgtEl>
                                            <p:attrNameLst>
                                              <p:attrName>ppt_w</p:attrName>
                                            </p:attrNameLst>
                                          </p:cBhvr>
                                          <p:tavLst>
                                            <p:tav tm="0">
                                              <p:val>
                                                <p:fltVal val="0"/>
                                              </p:val>
                                            </p:tav>
                                            <p:tav tm="100000">
                                              <p:val>
                                                <p:strVal val="#ppt_w"/>
                                              </p:val>
                                            </p:tav>
                                          </p:tavLst>
                                        </p:anim>
                                        <p:anim calcmode="lin" valueType="num">
                                          <p:cBhvr>
                                            <p:cTn id="38" dur="750" fill="hold"/>
                                            <p:tgtEl>
                                              <p:spTgt spid="57"/>
                                            </p:tgtEl>
                                            <p:attrNameLst>
                                              <p:attrName>ppt_h</p:attrName>
                                            </p:attrNameLst>
                                          </p:cBhvr>
                                          <p:tavLst>
                                            <p:tav tm="0">
                                              <p:val>
                                                <p:fltVal val="0"/>
                                              </p:val>
                                            </p:tav>
                                            <p:tav tm="100000">
                                              <p:val>
                                                <p:strVal val="#ppt_h"/>
                                              </p:val>
                                            </p:tav>
                                          </p:tavLst>
                                        </p:anim>
                                        <p:animEffect transition="in" filter="fade">
                                          <p:cBhvr>
                                            <p:cTn id="39" dur="750"/>
                                            <p:tgtEl>
                                              <p:spTgt spid="57"/>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additive="base">
                                            <p:cTn id="44" dur="500" fill="hold"/>
                                            <p:tgtEl>
                                              <p:spTgt spid="3"/>
                                            </p:tgtEl>
                                            <p:attrNameLst>
                                              <p:attrName>ppt_x</p:attrName>
                                            </p:attrNameLst>
                                          </p:cBhvr>
                                          <p:tavLst>
                                            <p:tav tm="0">
                                              <p:val>
                                                <p:strVal val="#ppt_x"/>
                                              </p:val>
                                            </p:tav>
                                            <p:tav tm="100000">
                                              <p:val>
                                                <p:strVal val="#ppt_x"/>
                                              </p:val>
                                            </p:tav>
                                          </p:tavLst>
                                        </p:anim>
                                        <p:anim calcmode="lin" valueType="num">
                                          <p:cBhvr additive="base">
                                            <p:cTn id="4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42"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anim calcmode="lin" valueType="num">
                                          <p:cBhvr>
                                            <p:cTn id="11" dur="1000" fill="hold"/>
                                            <p:tgtEl>
                                              <p:spTgt spid="14"/>
                                            </p:tgtEl>
                                            <p:attrNameLst>
                                              <p:attrName>ppt_x</p:attrName>
                                            </p:attrNameLst>
                                          </p:cBhvr>
                                          <p:tavLst>
                                            <p:tav tm="0">
                                              <p:val>
                                                <p:strVal val="#ppt_x"/>
                                              </p:val>
                                            </p:tav>
                                            <p:tav tm="100000">
                                              <p:val>
                                                <p:strVal val="#ppt_x"/>
                                              </p:val>
                                            </p:tav>
                                          </p:tavLst>
                                        </p:anim>
                                        <p:anim calcmode="lin" valueType="num">
                                          <p:cBhvr>
                                            <p:cTn id="12" dur="1000" fill="hold"/>
                                            <p:tgtEl>
                                              <p:spTgt spid="14"/>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par>
                                    <p:cTn id="18" presetID="22" presetClass="entr" presetSubtype="8"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1000"/>
                                            <p:tgtEl>
                                              <p:spTgt spid="17"/>
                                            </p:tgtEl>
                                          </p:cBhvr>
                                        </p:animEffect>
                                      </p:childTnLst>
                                    </p:cTn>
                                  </p:par>
                                  <p:par>
                                    <p:cTn id="21" presetID="2" presetClass="entr" presetSubtype="4" fill="hold" nodeType="with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additive="base">
                                            <p:cTn id="23" dur="1500" fill="hold"/>
                                            <p:tgtEl>
                                              <p:spTgt spid="54"/>
                                            </p:tgtEl>
                                            <p:attrNameLst>
                                              <p:attrName>ppt_x</p:attrName>
                                            </p:attrNameLst>
                                          </p:cBhvr>
                                          <p:tavLst>
                                            <p:tav tm="0">
                                              <p:val>
                                                <p:strVal val="#ppt_x"/>
                                              </p:val>
                                            </p:tav>
                                            <p:tav tm="100000">
                                              <p:val>
                                                <p:strVal val="#ppt_x"/>
                                              </p:val>
                                            </p:tav>
                                          </p:tavLst>
                                        </p:anim>
                                        <p:anim calcmode="lin" valueType="num">
                                          <p:cBhvr additive="base">
                                            <p:cTn id="24" dur="1500" fill="hold"/>
                                            <p:tgtEl>
                                              <p:spTgt spid="54"/>
                                            </p:tgtEl>
                                            <p:attrNameLst>
                                              <p:attrName>ppt_y</p:attrName>
                                            </p:attrNameLst>
                                          </p:cBhvr>
                                          <p:tavLst>
                                            <p:tav tm="0">
                                              <p:val>
                                                <p:strVal val="1+#ppt_h/2"/>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
                                            <p:tgtEl>
                                              <p:spTgt spid="29"/>
                                            </p:tgtEl>
                                          </p:cBhvr>
                                        </p:animEffect>
                                        <p:anim calcmode="lin" valueType="num">
                                          <p:cBhvr>
                                            <p:cTn id="28" dur="1000" fill="hold"/>
                                            <p:tgtEl>
                                              <p:spTgt spid="29"/>
                                            </p:tgtEl>
                                            <p:attrNameLst>
                                              <p:attrName>ppt_x</p:attrName>
                                            </p:attrNameLst>
                                          </p:cBhvr>
                                          <p:tavLst>
                                            <p:tav tm="0">
                                              <p:val>
                                                <p:strVal val="#ppt_x"/>
                                              </p:val>
                                            </p:tav>
                                            <p:tav tm="100000">
                                              <p:val>
                                                <p:strVal val="#ppt_x"/>
                                              </p:val>
                                            </p:tav>
                                          </p:tavLst>
                                        </p:anim>
                                        <p:anim calcmode="lin" valueType="num">
                                          <p:cBhvr>
                                            <p:cTn id="29" dur="1000" fill="hold"/>
                                            <p:tgtEl>
                                              <p:spTgt spid="29"/>
                                            </p:tgtEl>
                                            <p:attrNameLst>
                                              <p:attrName>ppt_y</p:attrName>
                                            </p:attrNameLst>
                                          </p:cBhvr>
                                          <p:tavLst>
                                            <p:tav tm="0">
                                              <p:val>
                                                <p:strVal val="#ppt_y+.1"/>
                                              </p:val>
                                            </p:tav>
                                            <p:tav tm="100000">
                                              <p:val>
                                                <p:strVal val="#ppt_y"/>
                                              </p:val>
                                            </p:tav>
                                          </p:tavLst>
                                        </p:anim>
                                      </p:childTnLst>
                                    </p:cTn>
                                  </p:par>
                                  <p:par>
                                    <p:cTn id="30" presetID="53" presetClass="entr" presetSubtype="16"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par>
                                    <p:cTn id="35" presetID="53" presetClass="entr" presetSubtype="16" fill="hold" nodeType="withEffect">
                                      <p:stCondLst>
                                        <p:cond delay="0"/>
                                      </p:stCondLst>
                                      <p:childTnLst>
                                        <p:set>
                                          <p:cBhvr>
                                            <p:cTn id="36" dur="1" fill="hold">
                                              <p:stCondLst>
                                                <p:cond delay="0"/>
                                              </p:stCondLst>
                                            </p:cTn>
                                            <p:tgtEl>
                                              <p:spTgt spid="57"/>
                                            </p:tgtEl>
                                            <p:attrNameLst>
                                              <p:attrName>style.visibility</p:attrName>
                                            </p:attrNameLst>
                                          </p:cBhvr>
                                          <p:to>
                                            <p:strVal val="visible"/>
                                          </p:to>
                                        </p:set>
                                        <p:anim calcmode="lin" valueType="num">
                                          <p:cBhvr>
                                            <p:cTn id="37" dur="750" fill="hold"/>
                                            <p:tgtEl>
                                              <p:spTgt spid="57"/>
                                            </p:tgtEl>
                                            <p:attrNameLst>
                                              <p:attrName>ppt_w</p:attrName>
                                            </p:attrNameLst>
                                          </p:cBhvr>
                                          <p:tavLst>
                                            <p:tav tm="0">
                                              <p:val>
                                                <p:fltVal val="0"/>
                                              </p:val>
                                            </p:tav>
                                            <p:tav tm="100000">
                                              <p:val>
                                                <p:strVal val="#ppt_w"/>
                                              </p:val>
                                            </p:tav>
                                          </p:tavLst>
                                        </p:anim>
                                        <p:anim calcmode="lin" valueType="num">
                                          <p:cBhvr>
                                            <p:cTn id="38" dur="750" fill="hold"/>
                                            <p:tgtEl>
                                              <p:spTgt spid="57"/>
                                            </p:tgtEl>
                                            <p:attrNameLst>
                                              <p:attrName>ppt_h</p:attrName>
                                            </p:attrNameLst>
                                          </p:cBhvr>
                                          <p:tavLst>
                                            <p:tav tm="0">
                                              <p:val>
                                                <p:fltVal val="0"/>
                                              </p:val>
                                            </p:tav>
                                            <p:tav tm="100000">
                                              <p:val>
                                                <p:strVal val="#ppt_h"/>
                                              </p:val>
                                            </p:tav>
                                          </p:tavLst>
                                        </p:anim>
                                        <p:animEffect transition="in" filter="fade">
                                          <p:cBhvr>
                                            <p:cTn id="39" dur="750"/>
                                            <p:tgtEl>
                                              <p:spTgt spid="57"/>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additive="base">
                                            <p:cTn id="44" dur="500" fill="hold"/>
                                            <p:tgtEl>
                                              <p:spTgt spid="3"/>
                                            </p:tgtEl>
                                            <p:attrNameLst>
                                              <p:attrName>ppt_x</p:attrName>
                                            </p:attrNameLst>
                                          </p:cBhvr>
                                          <p:tavLst>
                                            <p:tav tm="0">
                                              <p:val>
                                                <p:strVal val="#ppt_x"/>
                                              </p:val>
                                            </p:tav>
                                            <p:tav tm="100000">
                                              <p:val>
                                                <p:strVal val="#ppt_x"/>
                                              </p:val>
                                            </p:tav>
                                          </p:tavLst>
                                        </p:anim>
                                        <p:anim calcmode="lin" valueType="num">
                                          <p:cBhvr additive="base">
                                            <p:cTn id="4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a:xfrm>
            <a:off x="0" y="0"/>
            <a:ext cx="12192000" cy="6858000"/>
          </a:xfrm>
          <a:prstGeom prst="rect">
            <a:avLst/>
          </a:prstGeom>
          <a:solidFill>
            <a:srgbClr val="19B4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pic>
        <p:nvPicPr>
          <p:cNvPr id="77" name="图片 76"/>
          <p:cNvPicPr>
            <a:picLocks noChangeAspect="1"/>
          </p:cNvPicPr>
          <p:nvPr/>
        </p:nvPicPr>
        <p:blipFill rotWithShape="1">
          <a:blip r:embed="rId4" cstate="print">
            <a:extLst>
              <a:ext uri="{28A0092B-C50C-407E-A947-70E740481C1C}">
                <a14:useLocalDpi xmlns:a14="http://schemas.microsoft.com/office/drawing/2010/main" val="0"/>
              </a:ext>
            </a:extLst>
          </a:blip>
          <a:srcRect l="64791" t="54898" r="26118" b="28684"/>
          <a:stretch/>
        </p:blipFill>
        <p:spPr>
          <a:xfrm>
            <a:off x="1438427" y="4488891"/>
            <a:ext cx="435427" cy="442339"/>
          </a:xfrm>
          <a:prstGeom prst="rect">
            <a:avLst/>
          </a:prstGeom>
        </p:spPr>
      </p:pic>
      <p:sp>
        <p:nvSpPr>
          <p:cNvPr id="85" name="圆角矩形 84"/>
          <p:cNvSpPr/>
          <p:nvPr/>
        </p:nvSpPr>
        <p:spPr>
          <a:xfrm>
            <a:off x="2213810" y="66675"/>
            <a:ext cx="9040967" cy="6295624"/>
          </a:xfrm>
          <a:prstGeom prst="roundRect">
            <a:avLst>
              <a:gd name="adj" fmla="val 732"/>
            </a:avLst>
          </a:prstGeom>
          <a:solidFill>
            <a:schemeClr val="bg1">
              <a:alpha val="35000"/>
            </a:schemeClr>
          </a:solidFill>
          <a:ln w="127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pic>
        <p:nvPicPr>
          <p:cNvPr id="98" name="图片 97"/>
          <p:cNvPicPr>
            <a:picLocks noChangeAspect="1"/>
          </p:cNvPicPr>
          <p:nvPr/>
        </p:nvPicPr>
        <p:blipFill rotWithShape="1">
          <a:blip r:embed="rId4" cstate="print">
            <a:extLst>
              <a:ext uri="{28A0092B-C50C-407E-A947-70E740481C1C}">
                <a14:useLocalDpi xmlns:a14="http://schemas.microsoft.com/office/drawing/2010/main" val="0"/>
              </a:ext>
            </a:extLst>
          </a:blip>
          <a:srcRect l="64791" t="54898" r="26118" b="28684"/>
          <a:stretch/>
        </p:blipFill>
        <p:spPr>
          <a:xfrm>
            <a:off x="10800716" y="3797593"/>
            <a:ext cx="435427" cy="442339"/>
          </a:xfrm>
          <a:prstGeom prst="rect">
            <a:avLst/>
          </a:prstGeom>
        </p:spPr>
      </p:pic>
      <p:pic>
        <p:nvPicPr>
          <p:cNvPr id="99" name="图片 98"/>
          <p:cNvPicPr>
            <a:picLocks noChangeAspect="1"/>
          </p:cNvPicPr>
          <p:nvPr/>
        </p:nvPicPr>
        <p:blipFill rotWithShape="1">
          <a:blip r:embed="rId5" cstate="print">
            <a:extLst>
              <a:ext uri="{28A0092B-C50C-407E-A947-70E740481C1C}">
                <a14:useLocalDpi xmlns:a14="http://schemas.microsoft.com/office/drawing/2010/main" val="0"/>
              </a:ext>
            </a:extLst>
          </a:blip>
          <a:srcRect l="64791" t="54898" r="26118" b="28684"/>
          <a:stretch/>
        </p:blipFill>
        <p:spPr>
          <a:xfrm>
            <a:off x="8730712" y="6027308"/>
            <a:ext cx="329756" cy="334991"/>
          </a:xfrm>
          <a:prstGeom prst="rect">
            <a:avLst/>
          </a:prstGeom>
        </p:spPr>
      </p:pic>
      <p:grpSp>
        <p:nvGrpSpPr>
          <p:cNvPr id="37" name="组合 36"/>
          <p:cNvGrpSpPr/>
          <p:nvPr/>
        </p:nvGrpSpPr>
        <p:grpSpPr>
          <a:xfrm rot="2224307">
            <a:off x="10894092" y="4435129"/>
            <a:ext cx="555837" cy="545616"/>
            <a:chOff x="10646778" y="4753862"/>
            <a:chExt cx="751521" cy="737702"/>
          </a:xfrm>
        </p:grpSpPr>
        <p:sp>
          <p:nvSpPr>
            <p:cNvPr id="38"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39" name="组合 38"/>
            <p:cNvGrpSpPr/>
            <p:nvPr/>
          </p:nvGrpSpPr>
          <p:grpSpPr>
            <a:xfrm>
              <a:off x="10646778" y="4762829"/>
              <a:ext cx="749726" cy="728735"/>
              <a:chOff x="11012539" y="4493889"/>
              <a:chExt cx="749726" cy="728735"/>
            </a:xfrm>
          </p:grpSpPr>
          <p:sp>
            <p:nvSpPr>
              <p:cNvPr id="40"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2"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3"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pic>
        <p:nvPicPr>
          <p:cNvPr id="44" name="图片 43"/>
          <p:cNvPicPr>
            <a:picLocks noChangeAspect="1"/>
          </p:cNvPicPr>
          <p:nvPr/>
        </p:nvPicPr>
        <p:blipFill rotWithShape="1">
          <a:blip r:embed="rId6" cstate="print">
            <a:extLst>
              <a:ext uri="{28A0092B-C50C-407E-A947-70E740481C1C}">
                <a14:useLocalDpi xmlns:a14="http://schemas.microsoft.com/office/drawing/2010/main" val="0"/>
              </a:ext>
            </a:extLst>
          </a:blip>
          <a:srcRect l="6818" t="45118" r="6692" b="27923"/>
          <a:stretch/>
        </p:blipFill>
        <p:spPr>
          <a:xfrm>
            <a:off x="3261225" y="177744"/>
            <a:ext cx="5867400" cy="1028756"/>
          </a:xfrm>
          <a:prstGeom prst="rect">
            <a:avLst/>
          </a:prstGeom>
        </p:spPr>
      </p:pic>
      <p:grpSp>
        <p:nvGrpSpPr>
          <p:cNvPr id="74" name="组合 73"/>
          <p:cNvGrpSpPr/>
          <p:nvPr/>
        </p:nvGrpSpPr>
        <p:grpSpPr>
          <a:xfrm>
            <a:off x="0" y="4595446"/>
            <a:ext cx="6346925" cy="2262554"/>
            <a:chOff x="0" y="4595446"/>
            <a:chExt cx="6346925" cy="2262554"/>
          </a:xfrm>
        </p:grpSpPr>
        <p:sp>
          <p:nvSpPr>
            <p:cNvPr id="72" name="任意多边形 71"/>
            <p:cNvSpPr/>
            <p:nvPr/>
          </p:nvSpPr>
          <p:spPr>
            <a:xfrm>
              <a:off x="0" y="4611187"/>
              <a:ext cx="6302768" cy="2246813"/>
            </a:xfrm>
            <a:custGeom>
              <a:avLst/>
              <a:gdLst>
                <a:gd name="connsiteX0" fmla="*/ 0 w 6302768"/>
                <a:gd name="connsiteY0" fmla="*/ 0 h 2246813"/>
                <a:gd name="connsiteX1" fmla="*/ 529046 w 6302768"/>
                <a:gd name="connsiteY1" fmla="*/ 529046 h 2246813"/>
                <a:gd name="connsiteX2" fmla="*/ 518298 w 6302768"/>
                <a:gd name="connsiteY2" fmla="*/ 635667 h 2246813"/>
                <a:gd name="connsiteX3" fmla="*/ 518255 w 6302768"/>
                <a:gd name="connsiteY3" fmla="*/ 635806 h 2246813"/>
                <a:gd name="connsiteX4" fmla="*/ 549544 w 6302768"/>
                <a:gd name="connsiteY4" fmla="*/ 638960 h 2246813"/>
                <a:gd name="connsiteX5" fmla="*/ 941024 w 6302768"/>
                <a:gd name="connsiteY5" fmla="*/ 922250 h 2246813"/>
                <a:gd name="connsiteX6" fmla="*/ 953618 w 6302768"/>
                <a:gd name="connsiteY6" fmla="*/ 949245 h 2246813"/>
                <a:gd name="connsiteX7" fmla="*/ 1023820 w 6302768"/>
                <a:gd name="connsiteY7" fmla="*/ 911140 h 2246813"/>
                <a:gd name="connsiteX8" fmla="*/ 1201783 w 6302768"/>
                <a:gd name="connsiteY8" fmla="*/ 875211 h 2246813"/>
                <a:gd name="connsiteX9" fmla="*/ 1623054 w 6302768"/>
                <a:gd name="connsiteY9" fmla="*/ 1154448 h 2246813"/>
                <a:gd name="connsiteX10" fmla="*/ 1641912 w 6302768"/>
                <a:gd name="connsiteY10" fmla="*/ 1215198 h 2246813"/>
                <a:gd name="connsiteX11" fmla="*/ 1685221 w 6302768"/>
                <a:gd name="connsiteY11" fmla="*/ 1162707 h 2246813"/>
                <a:gd name="connsiteX12" fmla="*/ 2063931 w 6302768"/>
                <a:gd name="connsiteY12" fmla="*/ 1005840 h 2246813"/>
                <a:gd name="connsiteX13" fmla="*/ 2363377 w 6302768"/>
                <a:gd name="connsiteY13" fmla="*/ 1097308 h 2246813"/>
                <a:gd name="connsiteX14" fmla="*/ 2409428 w 6302768"/>
                <a:gd name="connsiteY14" fmla="*/ 1135304 h 2246813"/>
                <a:gd name="connsiteX15" fmla="*/ 2480562 w 6302768"/>
                <a:gd name="connsiteY15" fmla="*/ 1076613 h 2246813"/>
                <a:gd name="connsiteX16" fmla="*/ 2926079 w 6302768"/>
                <a:gd name="connsiteY16" fmla="*/ 940526 h 2246813"/>
                <a:gd name="connsiteX17" fmla="*/ 3722913 w 6302768"/>
                <a:gd name="connsiteY17" fmla="*/ 1737360 h 2246813"/>
                <a:gd name="connsiteX18" fmla="*/ 3716237 w 6302768"/>
                <a:gd name="connsiteY18" fmla="*/ 1825599 h 2246813"/>
                <a:gd name="connsiteX19" fmla="*/ 3728546 w 6302768"/>
                <a:gd name="connsiteY19" fmla="*/ 1815443 h 2246813"/>
                <a:gd name="connsiteX20" fmla="*/ 3984171 w 6302768"/>
                <a:gd name="connsiteY20" fmla="*/ 1737360 h 2246813"/>
                <a:gd name="connsiteX21" fmla="*/ 4363289 w 6302768"/>
                <a:gd name="connsiteY21" fmla="*/ 1938935 h 2246813"/>
                <a:gd name="connsiteX22" fmla="*/ 4386727 w 6302768"/>
                <a:gd name="connsiteY22" fmla="*/ 1982117 h 2246813"/>
                <a:gd name="connsiteX23" fmla="*/ 4407931 w 6302768"/>
                <a:gd name="connsiteY23" fmla="*/ 1913809 h 2246813"/>
                <a:gd name="connsiteX24" fmla="*/ 5087982 w 6302768"/>
                <a:gd name="connsiteY24" fmla="*/ 1463040 h 2246813"/>
                <a:gd name="connsiteX25" fmla="*/ 5768034 w 6302768"/>
                <a:gd name="connsiteY25" fmla="*/ 1913808 h 2246813"/>
                <a:gd name="connsiteX26" fmla="*/ 5783337 w 6302768"/>
                <a:gd name="connsiteY26" fmla="*/ 1963108 h 2246813"/>
                <a:gd name="connsiteX27" fmla="*/ 5810304 w 6302768"/>
                <a:gd name="connsiteY27" fmla="*/ 1948471 h 2246813"/>
                <a:gd name="connsiteX28" fmla="*/ 5950132 w 6302768"/>
                <a:gd name="connsiteY28" fmla="*/ 1920241 h 2246813"/>
                <a:gd name="connsiteX29" fmla="*/ 6281131 w 6302768"/>
                <a:gd name="connsiteY29" fmla="*/ 2139642 h 2246813"/>
                <a:gd name="connsiteX30" fmla="*/ 6302768 w 6302768"/>
                <a:gd name="connsiteY30" fmla="*/ 2246812 h 2246813"/>
                <a:gd name="connsiteX31" fmla="*/ 4585063 w 6302768"/>
                <a:gd name="connsiteY31" fmla="*/ 2246812 h 2246813"/>
                <a:gd name="connsiteX32" fmla="*/ 4585063 w 6302768"/>
                <a:gd name="connsiteY32" fmla="*/ 2246813 h 2246813"/>
                <a:gd name="connsiteX33" fmla="*/ 0 w 6302768"/>
                <a:gd name="connsiteY33" fmla="*/ 2246813 h 224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02768" h="2246813">
                  <a:moveTo>
                    <a:pt x="0" y="0"/>
                  </a:moveTo>
                  <a:cubicBezTo>
                    <a:pt x="292184" y="0"/>
                    <a:pt x="529046" y="236862"/>
                    <a:pt x="529046" y="529046"/>
                  </a:cubicBezTo>
                  <a:cubicBezTo>
                    <a:pt x="529046" y="565569"/>
                    <a:pt x="525345" y="601228"/>
                    <a:pt x="518298" y="635667"/>
                  </a:cubicBezTo>
                  <a:lnTo>
                    <a:pt x="518255" y="635806"/>
                  </a:lnTo>
                  <a:lnTo>
                    <a:pt x="549544" y="638960"/>
                  </a:lnTo>
                  <a:cubicBezTo>
                    <a:pt x="716958" y="673218"/>
                    <a:pt x="858449" y="778645"/>
                    <a:pt x="941024" y="922250"/>
                  </a:cubicBezTo>
                  <a:lnTo>
                    <a:pt x="953618" y="949245"/>
                  </a:lnTo>
                  <a:lnTo>
                    <a:pt x="1023820" y="911140"/>
                  </a:lnTo>
                  <a:cubicBezTo>
                    <a:pt x="1078519" y="888005"/>
                    <a:pt x="1138657" y="875211"/>
                    <a:pt x="1201783" y="875211"/>
                  </a:cubicBezTo>
                  <a:cubicBezTo>
                    <a:pt x="1391162" y="875211"/>
                    <a:pt x="1553648" y="990352"/>
                    <a:pt x="1623054" y="1154448"/>
                  </a:cubicBezTo>
                  <a:lnTo>
                    <a:pt x="1641912" y="1215198"/>
                  </a:lnTo>
                  <a:lnTo>
                    <a:pt x="1685221" y="1162707"/>
                  </a:lnTo>
                  <a:cubicBezTo>
                    <a:pt x="1782141" y="1065787"/>
                    <a:pt x="1916036" y="1005840"/>
                    <a:pt x="2063931" y="1005840"/>
                  </a:cubicBezTo>
                  <a:cubicBezTo>
                    <a:pt x="2174853" y="1005840"/>
                    <a:pt x="2277899" y="1039560"/>
                    <a:pt x="2363377" y="1097308"/>
                  </a:cubicBezTo>
                  <a:lnTo>
                    <a:pt x="2409428" y="1135304"/>
                  </a:lnTo>
                  <a:lnTo>
                    <a:pt x="2480562" y="1076613"/>
                  </a:lnTo>
                  <a:cubicBezTo>
                    <a:pt x="2607737" y="990695"/>
                    <a:pt x="2761050" y="940526"/>
                    <a:pt x="2926079" y="940526"/>
                  </a:cubicBezTo>
                  <a:cubicBezTo>
                    <a:pt x="3366158" y="940526"/>
                    <a:pt x="3722913" y="1297281"/>
                    <a:pt x="3722913" y="1737360"/>
                  </a:cubicBezTo>
                  <a:lnTo>
                    <a:pt x="3716237" y="1825599"/>
                  </a:lnTo>
                  <a:lnTo>
                    <a:pt x="3728546" y="1815443"/>
                  </a:lnTo>
                  <a:cubicBezTo>
                    <a:pt x="3801516" y="1766145"/>
                    <a:pt x="3889482" y="1737360"/>
                    <a:pt x="3984171" y="1737360"/>
                  </a:cubicBezTo>
                  <a:cubicBezTo>
                    <a:pt x="4141987" y="1737360"/>
                    <a:pt x="4281127" y="1817319"/>
                    <a:pt x="4363289" y="1938935"/>
                  </a:cubicBezTo>
                  <a:lnTo>
                    <a:pt x="4386727" y="1982117"/>
                  </a:lnTo>
                  <a:lnTo>
                    <a:pt x="4407931" y="1913809"/>
                  </a:lnTo>
                  <a:cubicBezTo>
                    <a:pt x="4519973" y="1648911"/>
                    <a:pt x="4782272" y="1463040"/>
                    <a:pt x="5087982" y="1463040"/>
                  </a:cubicBezTo>
                  <a:cubicBezTo>
                    <a:pt x="5393692" y="1463040"/>
                    <a:pt x="5655991" y="1648911"/>
                    <a:pt x="5768034" y="1913808"/>
                  </a:cubicBezTo>
                  <a:lnTo>
                    <a:pt x="5783337" y="1963108"/>
                  </a:lnTo>
                  <a:lnTo>
                    <a:pt x="5810304" y="1948471"/>
                  </a:lnTo>
                  <a:cubicBezTo>
                    <a:pt x="5853282" y="1930293"/>
                    <a:pt x="5900533" y="1920241"/>
                    <a:pt x="5950132" y="1920241"/>
                  </a:cubicBezTo>
                  <a:cubicBezTo>
                    <a:pt x="6098930" y="1920241"/>
                    <a:pt x="6226597" y="2010709"/>
                    <a:pt x="6281131" y="2139642"/>
                  </a:cubicBezTo>
                  <a:lnTo>
                    <a:pt x="6302768" y="2246812"/>
                  </a:lnTo>
                  <a:lnTo>
                    <a:pt x="4585063" y="2246812"/>
                  </a:lnTo>
                  <a:lnTo>
                    <a:pt x="4585063" y="2246813"/>
                  </a:lnTo>
                  <a:lnTo>
                    <a:pt x="0" y="2246813"/>
                  </a:lnTo>
                  <a:close/>
                </a:path>
              </a:pathLst>
            </a:custGeom>
            <a:solidFill>
              <a:schemeClr val="bg1"/>
            </a:solidFill>
            <a:ln w="28575">
              <a:solidFill>
                <a:schemeClr val="bg1"/>
              </a:solidFill>
            </a:ln>
            <a:effectLst>
              <a:outerShdw blurRad="203200" dist="63500" dir="18900000" algn="bl" rotWithShape="0">
                <a:schemeClr val="bg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9" name="任意多边形 68"/>
            <p:cNvSpPr/>
            <p:nvPr/>
          </p:nvSpPr>
          <p:spPr>
            <a:xfrm>
              <a:off x="0" y="4595446"/>
              <a:ext cx="6346925" cy="2262554"/>
            </a:xfrm>
            <a:custGeom>
              <a:avLst/>
              <a:gdLst>
                <a:gd name="connsiteX0" fmla="*/ 0 w 6302768"/>
                <a:gd name="connsiteY0" fmla="*/ 0 h 2246813"/>
                <a:gd name="connsiteX1" fmla="*/ 529046 w 6302768"/>
                <a:gd name="connsiteY1" fmla="*/ 529046 h 2246813"/>
                <a:gd name="connsiteX2" fmla="*/ 518298 w 6302768"/>
                <a:gd name="connsiteY2" fmla="*/ 635667 h 2246813"/>
                <a:gd name="connsiteX3" fmla="*/ 518255 w 6302768"/>
                <a:gd name="connsiteY3" fmla="*/ 635806 h 2246813"/>
                <a:gd name="connsiteX4" fmla="*/ 549544 w 6302768"/>
                <a:gd name="connsiteY4" fmla="*/ 638960 h 2246813"/>
                <a:gd name="connsiteX5" fmla="*/ 941024 w 6302768"/>
                <a:gd name="connsiteY5" fmla="*/ 922250 h 2246813"/>
                <a:gd name="connsiteX6" fmla="*/ 953618 w 6302768"/>
                <a:gd name="connsiteY6" fmla="*/ 949245 h 2246813"/>
                <a:gd name="connsiteX7" fmla="*/ 1023820 w 6302768"/>
                <a:gd name="connsiteY7" fmla="*/ 911140 h 2246813"/>
                <a:gd name="connsiteX8" fmla="*/ 1201783 w 6302768"/>
                <a:gd name="connsiteY8" fmla="*/ 875211 h 2246813"/>
                <a:gd name="connsiteX9" fmla="*/ 1623054 w 6302768"/>
                <a:gd name="connsiteY9" fmla="*/ 1154448 h 2246813"/>
                <a:gd name="connsiteX10" fmla="*/ 1641912 w 6302768"/>
                <a:gd name="connsiteY10" fmla="*/ 1215198 h 2246813"/>
                <a:gd name="connsiteX11" fmla="*/ 1685221 w 6302768"/>
                <a:gd name="connsiteY11" fmla="*/ 1162707 h 2246813"/>
                <a:gd name="connsiteX12" fmla="*/ 2063931 w 6302768"/>
                <a:gd name="connsiteY12" fmla="*/ 1005840 h 2246813"/>
                <a:gd name="connsiteX13" fmla="*/ 2363377 w 6302768"/>
                <a:gd name="connsiteY13" fmla="*/ 1097308 h 2246813"/>
                <a:gd name="connsiteX14" fmla="*/ 2409428 w 6302768"/>
                <a:gd name="connsiteY14" fmla="*/ 1135304 h 2246813"/>
                <a:gd name="connsiteX15" fmla="*/ 2480562 w 6302768"/>
                <a:gd name="connsiteY15" fmla="*/ 1076613 h 2246813"/>
                <a:gd name="connsiteX16" fmla="*/ 2926079 w 6302768"/>
                <a:gd name="connsiteY16" fmla="*/ 940526 h 2246813"/>
                <a:gd name="connsiteX17" fmla="*/ 3722913 w 6302768"/>
                <a:gd name="connsiteY17" fmla="*/ 1737360 h 2246813"/>
                <a:gd name="connsiteX18" fmla="*/ 3716237 w 6302768"/>
                <a:gd name="connsiteY18" fmla="*/ 1825599 h 2246813"/>
                <a:gd name="connsiteX19" fmla="*/ 3728546 w 6302768"/>
                <a:gd name="connsiteY19" fmla="*/ 1815443 h 2246813"/>
                <a:gd name="connsiteX20" fmla="*/ 3984171 w 6302768"/>
                <a:gd name="connsiteY20" fmla="*/ 1737360 h 2246813"/>
                <a:gd name="connsiteX21" fmla="*/ 4363289 w 6302768"/>
                <a:gd name="connsiteY21" fmla="*/ 1938935 h 2246813"/>
                <a:gd name="connsiteX22" fmla="*/ 4386727 w 6302768"/>
                <a:gd name="connsiteY22" fmla="*/ 1982117 h 2246813"/>
                <a:gd name="connsiteX23" fmla="*/ 4407931 w 6302768"/>
                <a:gd name="connsiteY23" fmla="*/ 1913809 h 2246813"/>
                <a:gd name="connsiteX24" fmla="*/ 5087982 w 6302768"/>
                <a:gd name="connsiteY24" fmla="*/ 1463040 h 2246813"/>
                <a:gd name="connsiteX25" fmla="*/ 5768034 w 6302768"/>
                <a:gd name="connsiteY25" fmla="*/ 1913808 h 2246813"/>
                <a:gd name="connsiteX26" fmla="*/ 5783337 w 6302768"/>
                <a:gd name="connsiteY26" fmla="*/ 1963108 h 2246813"/>
                <a:gd name="connsiteX27" fmla="*/ 5810304 w 6302768"/>
                <a:gd name="connsiteY27" fmla="*/ 1948471 h 2246813"/>
                <a:gd name="connsiteX28" fmla="*/ 5950132 w 6302768"/>
                <a:gd name="connsiteY28" fmla="*/ 1920241 h 2246813"/>
                <a:gd name="connsiteX29" fmla="*/ 6281131 w 6302768"/>
                <a:gd name="connsiteY29" fmla="*/ 2139642 h 2246813"/>
                <a:gd name="connsiteX30" fmla="*/ 6302768 w 6302768"/>
                <a:gd name="connsiteY30" fmla="*/ 2246812 h 2246813"/>
                <a:gd name="connsiteX31" fmla="*/ 4585063 w 6302768"/>
                <a:gd name="connsiteY31" fmla="*/ 2246812 h 2246813"/>
                <a:gd name="connsiteX32" fmla="*/ 4585063 w 6302768"/>
                <a:gd name="connsiteY32" fmla="*/ 2246813 h 2246813"/>
                <a:gd name="connsiteX33" fmla="*/ 0 w 6302768"/>
                <a:gd name="connsiteY33" fmla="*/ 2246813 h 224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02768" h="2246813">
                  <a:moveTo>
                    <a:pt x="0" y="0"/>
                  </a:moveTo>
                  <a:cubicBezTo>
                    <a:pt x="292184" y="0"/>
                    <a:pt x="529046" y="236862"/>
                    <a:pt x="529046" y="529046"/>
                  </a:cubicBezTo>
                  <a:cubicBezTo>
                    <a:pt x="529046" y="565569"/>
                    <a:pt x="525345" y="601228"/>
                    <a:pt x="518298" y="635667"/>
                  </a:cubicBezTo>
                  <a:lnTo>
                    <a:pt x="518255" y="635806"/>
                  </a:lnTo>
                  <a:lnTo>
                    <a:pt x="549544" y="638960"/>
                  </a:lnTo>
                  <a:cubicBezTo>
                    <a:pt x="716958" y="673218"/>
                    <a:pt x="858449" y="778645"/>
                    <a:pt x="941024" y="922250"/>
                  </a:cubicBezTo>
                  <a:lnTo>
                    <a:pt x="953618" y="949245"/>
                  </a:lnTo>
                  <a:lnTo>
                    <a:pt x="1023820" y="911140"/>
                  </a:lnTo>
                  <a:cubicBezTo>
                    <a:pt x="1078519" y="888005"/>
                    <a:pt x="1138657" y="875211"/>
                    <a:pt x="1201783" y="875211"/>
                  </a:cubicBezTo>
                  <a:cubicBezTo>
                    <a:pt x="1391162" y="875211"/>
                    <a:pt x="1553648" y="990352"/>
                    <a:pt x="1623054" y="1154448"/>
                  </a:cubicBezTo>
                  <a:lnTo>
                    <a:pt x="1641912" y="1215198"/>
                  </a:lnTo>
                  <a:lnTo>
                    <a:pt x="1685221" y="1162707"/>
                  </a:lnTo>
                  <a:cubicBezTo>
                    <a:pt x="1782141" y="1065787"/>
                    <a:pt x="1916036" y="1005840"/>
                    <a:pt x="2063931" y="1005840"/>
                  </a:cubicBezTo>
                  <a:cubicBezTo>
                    <a:pt x="2174853" y="1005840"/>
                    <a:pt x="2277899" y="1039560"/>
                    <a:pt x="2363377" y="1097308"/>
                  </a:cubicBezTo>
                  <a:lnTo>
                    <a:pt x="2409428" y="1135304"/>
                  </a:lnTo>
                  <a:lnTo>
                    <a:pt x="2480562" y="1076613"/>
                  </a:lnTo>
                  <a:cubicBezTo>
                    <a:pt x="2607737" y="990695"/>
                    <a:pt x="2761050" y="940526"/>
                    <a:pt x="2926079" y="940526"/>
                  </a:cubicBezTo>
                  <a:cubicBezTo>
                    <a:pt x="3366158" y="940526"/>
                    <a:pt x="3722913" y="1297281"/>
                    <a:pt x="3722913" y="1737360"/>
                  </a:cubicBezTo>
                  <a:lnTo>
                    <a:pt x="3716237" y="1825599"/>
                  </a:lnTo>
                  <a:lnTo>
                    <a:pt x="3728546" y="1815443"/>
                  </a:lnTo>
                  <a:cubicBezTo>
                    <a:pt x="3801516" y="1766145"/>
                    <a:pt x="3889482" y="1737360"/>
                    <a:pt x="3984171" y="1737360"/>
                  </a:cubicBezTo>
                  <a:cubicBezTo>
                    <a:pt x="4141987" y="1737360"/>
                    <a:pt x="4281127" y="1817319"/>
                    <a:pt x="4363289" y="1938935"/>
                  </a:cubicBezTo>
                  <a:lnTo>
                    <a:pt x="4386727" y="1982117"/>
                  </a:lnTo>
                  <a:lnTo>
                    <a:pt x="4407931" y="1913809"/>
                  </a:lnTo>
                  <a:cubicBezTo>
                    <a:pt x="4519973" y="1648911"/>
                    <a:pt x="4782272" y="1463040"/>
                    <a:pt x="5087982" y="1463040"/>
                  </a:cubicBezTo>
                  <a:cubicBezTo>
                    <a:pt x="5393692" y="1463040"/>
                    <a:pt x="5655991" y="1648911"/>
                    <a:pt x="5768034" y="1913808"/>
                  </a:cubicBezTo>
                  <a:lnTo>
                    <a:pt x="5783337" y="1963108"/>
                  </a:lnTo>
                  <a:lnTo>
                    <a:pt x="5810304" y="1948471"/>
                  </a:lnTo>
                  <a:cubicBezTo>
                    <a:pt x="5853282" y="1930293"/>
                    <a:pt x="5900533" y="1920241"/>
                    <a:pt x="5950132" y="1920241"/>
                  </a:cubicBezTo>
                  <a:cubicBezTo>
                    <a:pt x="6098930" y="1920241"/>
                    <a:pt x="6226597" y="2010709"/>
                    <a:pt x="6281131" y="2139642"/>
                  </a:cubicBezTo>
                  <a:lnTo>
                    <a:pt x="6302768" y="2246812"/>
                  </a:lnTo>
                  <a:lnTo>
                    <a:pt x="4585063" y="2246812"/>
                  </a:lnTo>
                  <a:lnTo>
                    <a:pt x="4585063" y="2246813"/>
                  </a:lnTo>
                  <a:lnTo>
                    <a:pt x="0" y="2246813"/>
                  </a:ln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24" name="组合 23"/>
          <p:cNvGrpSpPr/>
          <p:nvPr/>
        </p:nvGrpSpPr>
        <p:grpSpPr>
          <a:xfrm>
            <a:off x="9757215" y="4369775"/>
            <a:ext cx="1148113" cy="1482591"/>
            <a:chOff x="0" y="0"/>
            <a:chExt cx="3604899" cy="4899660"/>
          </a:xfrm>
        </p:grpSpPr>
        <p:grpSp>
          <p:nvGrpSpPr>
            <p:cNvPr id="25" name="组合 24"/>
            <p:cNvGrpSpPr/>
            <p:nvPr/>
          </p:nvGrpSpPr>
          <p:grpSpPr>
            <a:xfrm>
              <a:off x="0" y="0"/>
              <a:ext cx="1007745" cy="4896486"/>
              <a:chOff x="0" y="0"/>
              <a:chExt cx="1008112" cy="4752528"/>
            </a:xfrm>
          </p:grpSpPr>
          <p:sp>
            <p:nvSpPr>
              <p:cNvPr id="53" name="矩形 52"/>
              <p:cNvSpPr/>
              <p:nvPr/>
            </p:nvSpPr>
            <p:spPr>
              <a:xfrm>
                <a:off x="0" y="1008113"/>
                <a:ext cx="407741" cy="3312368"/>
              </a:xfrm>
              <a:prstGeom prst="rect">
                <a:avLst/>
              </a:prstGeom>
              <a:solidFill>
                <a:srgbClr val="EF859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4" name="矩形 53"/>
              <p:cNvSpPr/>
              <p:nvPr/>
            </p:nvSpPr>
            <p:spPr>
              <a:xfrm>
                <a:off x="322827" y="1008114"/>
                <a:ext cx="647571" cy="3312368"/>
              </a:xfrm>
              <a:prstGeom prst="rect">
                <a:avLst/>
              </a:prstGeom>
              <a:solidFill>
                <a:srgbClr val="EB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5" name="矩形 54"/>
              <p:cNvSpPr/>
              <p:nvPr/>
            </p:nvSpPr>
            <p:spPr>
              <a:xfrm>
                <a:off x="720081" y="1008112"/>
                <a:ext cx="288031" cy="3312369"/>
              </a:xfrm>
              <a:prstGeom prst="rect">
                <a:avLst/>
              </a:prstGeom>
              <a:solidFill>
                <a:srgbClr val="E74B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6" name="梯形 55"/>
              <p:cNvSpPr/>
              <p:nvPr/>
            </p:nvSpPr>
            <p:spPr>
              <a:xfrm>
                <a:off x="0" y="432048"/>
                <a:ext cx="1008112" cy="576064"/>
              </a:xfrm>
              <a:prstGeom prst="trapezoid">
                <a:avLst>
                  <a:gd name="adj" fmla="val 50196"/>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7" name="等腰三角形 56"/>
              <p:cNvSpPr/>
              <p:nvPr/>
            </p:nvSpPr>
            <p:spPr>
              <a:xfrm>
                <a:off x="288032" y="0"/>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8" name="矩形 57"/>
              <p:cNvSpPr/>
              <p:nvPr/>
            </p:nvSpPr>
            <p:spPr>
              <a:xfrm>
                <a:off x="0" y="4320480"/>
                <a:ext cx="1008112" cy="216024"/>
              </a:xfrm>
              <a:prstGeom prst="rect">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9" name="同侧圆角矩形 58"/>
              <p:cNvSpPr/>
              <p:nvPr/>
            </p:nvSpPr>
            <p:spPr>
              <a:xfrm flipV="1">
                <a:off x="0" y="4536504"/>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26" name="组合 25"/>
            <p:cNvGrpSpPr/>
            <p:nvPr/>
          </p:nvGrpSpPr>
          <p:grpSpPr>
            <a:xfrm>
              <a:off x="1162050" y="1371600"/>
              <a:ext cx="1007745" cy="3528060"/>
              <a:chOff x="1152128" y="1368152"/>
              <a:chExt cx="1008112" cy="4752528"/>
            </a:xfrm>
          </p:grpSpPr>
          <p:sp>
            <p:nvSpPr>
              <p:cNvPr id="35" name="矩形 34"/>
              <p:cNvSpPr/>
              <p:nvPr/>
            </p:nvSpPr>
            <p:spPr>
              <a:xfrm>
                <a:off x="1152128" y="2376264"/>
                <a:ext cx="288032" cy="3312368"/>
              </a:xfrm>
              <a:prstGeom prst="rect">
                <a:avLst/>
              </a:prstGeom>
              <a:solidFill>
                <a:srgbClr val="EEAB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6" name="矩形 45"/>
              <p:cNvSpPr/>
              <p:nvPr/>
            </p:nvSpPr>
            <p:spPr>
              <a:xfrm>
                <a:off x="1359767" y="2376265"/>
                <a:ext cx="512440" cy="3312369"/>
              </a:xfrm>
              <a:prstGeom prst="rect">
                <a:avLst/>
              </a:prstGeom>
              <a:solidFill>
                <a:srgbClr val="F0B7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8" name="矩形 47"/>
              <p:cNvSpPr/>
              <p:nvPr/>
            </p:nvSpPr>
            <p:spPr>
              <a:xfrm>
                <a:off x="1872208" y="2376264"/>
                <a:ext cx="288032" cy="3312368"/>
              </a:xfrm>
              <a:prstGeom prst="rect">
                <a:avLst/>
              </a:prstGeom>
              <a:solidFill>
                <a:srgbClr val="F4CA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9" name="梯形 48"/>
              <p:cNvSpPr/>
              <p:nvPr/>
            </p:nvSpPr>
            <p:spPr>
              <a:xfrm>
                <a:off x="1152128" y="1800200"/>
                <a:ext cx="1008112" cy="576064"/>
              </a:xfrm>
              <a:prstGeom prst="trapezoid">
                <a:avLst>
                  <a:gd name="adj" fmla="val 70558"/>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0" name="等腰三角形 49"/>
              <p:cNvSpPr/>
              <p:nvPr/>
            </p:nvSpPr>
            <p:spPr>
              <a:xfrm>
                <a:off x="1440160" y="1368152"/>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1" name="矩形 50"/>
              <p:cNvSpPr/>
              <p:nvPr/>
            </p:nvSpPr>
            <p:spPr>
              <a:xfrm>
                <a:off x="1152128" y="5688632"/>
                <a:ext cx="1008112" cy="216024"/>
              </a:xfrm>
              <a:prstGeom prst="rect">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2" name="同侧圆角矩形 51"/>
              <p:cNvSpPr/>
              <p:nvPr/>
            </p:nvSpPr>
            <p:spPr>
              <a:xfrm flipV="1">
                <a:off x="1152128" y="5904656"/>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27" name="组合 26"/>
            <p:cNvGrpSpPr/>
            <p:nvPr/>
          </p:nvGrpSpPr>
          <p:grpSpPr>
            <a:xfrm>
              <a:off x="2381253" y="152400"/>
              <a:ext cx="1223646" cy="4738370"/>
              <a:chOff x="2376264" y="157967"/>
              <a:chExt cx="1008112" cy="4964224"/>
            </a:xfrm>
          </p:grpSpPr>
          <p:sp>
            <p:nvSpPr>
              <p:cNvPr id="28" name="矩形 27"/>
              <p:cNvSpPr/>
              <p:nvPr/>
            </p:nvSpPr>
            <p:spPr>
              <a:xfrm>
                <a:off x="2376264" y="1377775"/>
                <a:ext cx="288032" cy="3312368"/>
              </a:xfrm>
              <a:prstGeom prst="rect">
                <a:avLst/>
              </a:prstGeom>
              <a:solidFill>
                <a:srgbClr val="2DBDD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29" name="矩形 28"/>
              <p:cNvSpPr/>
              <p:nvPr/>
            </p:nvSpPr>
            <p:spPr>
              <a:xfrm>
                <a:off x="2664293" y="1377774"/>
                <a:ext cx="533596" cy="3312368"/>
              </a:xfrm>
              <a:prstGeom prst="rect">
                <a:avLst/>
              </a:prstGeom>
              <a:solidFill>
                <a:srgbClr val="58CB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0" name="矩形 29"/>
              <p:cNvSpPr/>
              <p:nvPr/>
            </p:nvSpPr>
            <p:spPr>
              <a:xfrm>
                <a:off x="3096344" y="1377775"/>
                <a:ext cx="288032" cy="3312368"/>
              </a:xfrm>
              <a:prstGeom prst="rect">
                <a:avLst/>
              </a:prstGeom>
              <a:solidFill>
                <a:srgbClr val="8DD8E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1" name="梯形 30"/>
              <p:cNvSpPr/>
              <p:nvPr/>
            </p:nvSpPr>
            <p:spPr>
              <a:xfrm>
                <a:off x="2376264" y="671411"/>
                <a:ext cx="1008112" cy="706364"/>
              </a:xfrm>
              <a:prstGeom prst="trapezoid">
                <a:avLst>
                  <a:gd name="adj" fmla="val 48043"/>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2" name="等腰三角形 31"/>
              <p:cNvSpPr/>
              <p:nvPr/>
            </p:nvSpPr>
            <p:spPr>
              <a:xfrm>
                <a:off x="2636910" y="157967"/>
                <a:ext cx="474406" cy="528838"/>
              </a:xfrm>
              <a:prstGeom prst="triangl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3" name="矩形 32"/>
              <p:cNvSpPr/>
              <p:nvPr/>
            </p:nvSpPr>
            <p:spPr>
              <a:xfrm>
                <a:off x="2376264" y="4690143"/>
                <a:ext cx="1008112" cy="216024"/>
              </a:xfrm>
              <a:prstGeom prst="rect">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4" name="同侧圆角矩形 33"/>
              <p:cNvSpPr/>
              <p:nvPr/>
            </p:nvSpPr>
            <p:spPr>
              <a:xfrm flipV="1">
                <a:off x="2376264" y="4906167"/>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86" name="组合 85"/>
          <p:cNvGrpSpPr/>
          <p:nvPr/>
        </p:nvGrpSpPr>
        <p:grpSpPr>
          <a:xfrm flipH="1">
            <a:off x="9564503" y="5215861"/>
            <a:ext cx="2230454" cy="1398934"/>
            <a:chOff x="594424" y="1153191"/>
            <a:chExt cx="2605976" cy="1634460"/>
          </a:xfrm>
        </p:grpSpPr>
        <p:sp>
          <p:nvSpPr>
            <p:cNvPr id="87" name="任意多边形 86"/>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88" name="任意多边形 87"/>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65" name="Group 64">
            <a:extLst>
              <a:ext uri="{FF2B5EF4-FFF2-40B4-BE49-F238E27FC236}">
                <a16:creationId xmlns:a16="http://schemas.microsoft.com/office/drawing/2014/main" id="{6A449148-CBAC-4D20-B7F9-069C32DAC88C}"/>
              </a:ext>
            </a:extLst>
          </p:cNvPr>
          <p:cNvGrpSpPr/>
          <p:nvPr/>
        </p:nvGrpSpPr>
        <p:grpSpPr>
          <a:xfrm>
            <a:off x="3680879" y="391025"/>
            <a:ext cx="5787702" cy="1533440"/>
            <a:chOff x="2028094" y="4719477"/>
            <a:chExt cx="5035074" cy="966215"/>
          </a:xfrm>
        </p:grpSpPr>
        <p:sp>
          <p:nvSpPr>
            <p:cNvPr id="66" name="i$liďé">
              <a:extLst>
                <a:ext uri="{FF2B5EF4-FFF2-40B4-BE49-F238E27FC236}">
                  <a16:creationId xmlns:a16="http://schemas.microsoft.com/office/drawing/2014/main" id="{4E70DC02-200B-4192-A29D-F615A968DDB5}"/>
                </a:ext>
              </a:extLst>
            </p:cNvPr>
            <p:cNvSpPr/>
            <p:nvPr/>
          </p:nvSpPr>
          <p:spPr bwMode="auto">
            <a:xfrm>
              <a:off x="2028094" y="4719477"/>
              <a:ext cx="5035074" cy="966215"/>
            </a:xfrm>
            <a:prstGeom prst="roundRect">
              <a:avLst>
                <a:gd name="adj" fmla="val 42140"/>
              </a:avLst>
            </a:prstGeom>
            <a:ln>
              <a:headEnd/>
              <a:tailEn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dirty="0">
                <a:ln>
                  <a:noFill/>
                </a:ln>
                <a:solidFill>
                  <a:srgbClr val="000000"/>
                </a:solidFill>
                <a:effectLst/>
                <a:uLnTx/>
                <a:uFillTx/>
                <a:latin typeface="Calibri"/>
                <a:ea typeface="宋体" panose="02010600030101010101" pitchFamily="2" charset="-122"/>
                <a:cs typeface="+mn-cs"/>
              </a:endParaRPr>
            </a:p>
          </p:txBody>
        </p:sp>
        <p:sp>
          <p:nvSpPr>
            <p:cNvPr id="67" name="Rectangle 66">
              <a:extLst>
                <a:ext uri="{FF2B5EF4-FFF2-40B4-BE49-F238E27FC236}">
                  <a16:creationId xmlns:a16="http://schemas.microsoft.com/office/drawing/2014/main" id="{7CC418BB-AE7F-40A4-858E-9B346A22BBB3}"/>
                </a:ext>
              </a:extLst>
            </p:cNvPr>
            <p:cNvSpPr/>
            <p:nvPr/>
          </p:nvSpPr>
          <p:spPr>
            <a:xfrm>
              <a:off x="2121985" y="4887732"/>
              <a:ext cx="4880403" cy="60117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Kể</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về</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buổi</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tập</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luyện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ví</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dụ</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tập</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hát</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tập</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thể</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dục</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tập</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vẽ</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68" name="Group 67">
            <a:extLst>
              <a:ext uri="{FF2B5EF4-FFF2-40B4-BE49-F238E27FC236}">
                <a16:creationId xmlns:a16="http://schemas.microsoft.com/office/drawing/2014/main" id="{7BEB50E3-72DC-4E0B-A1D6-92F21848E974}"/>
              </a:ext>
            </a:extLst>
          </p:cNvPr>
          <p:cNvGrpSpPr/>
          <p:nvPr/>
        </p:nvGrpSpPr>
        <p:grpSpPr>
          <a:xfrm>
            <a:off x="2874922" y="2369516"/>
            <a:ext cx="5787702" cy="545827"/>
            <a:chOff x="2028094" y="4719477"/>
            <a:chExt cx="5035074" cy="966215"/>
          </a:xfrm>
        </p:grpSpPr>
        <p:sp>
          <p:nvSpPr>
            <p:cNvPr id="70" name="i$liďé">
              <a:extLst>
                <a:ext uri="{FF2B5EF4-FFF2-40B4-BE49-F238E27FC236}">
                  <a16:creationId xmlns:a16="http://schemas.microsoft.com/office/drawing/2014/main" id="{4E7981CC-1780-4F5D-9829-B7791864D99F}"/>
                </a:ext>
              </a:extLst>
            </p:cNvPr>
            <p:cNvSpPr/>
            <p:nvPr/>
          </p:nvSpPr>
          <p:spPr bwMode="auto">
            <a:xfrm>
              <a:off x="2028094" y="4719477"/>
              <a:ext cx="5035074" cy="966215"/>
            </a:xfrm>
            <a:prstGeom prst="roundRect">
              <a:avLst>
                <a:gd name="adj" fmla="val 42140"/>
              </a:avLst>
            </a:prstGeom>
            <a:solidFill>
              <a:srgbClr val="FFF4D1"/>
            </a:solidFill>
            <a:ln w="38100" cap="rnd" cmpd="thickThin">
              <a:solidFill>
                <a:srgbClr val="FF9409"/>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dirty="0">
                <a:ln>
                  <a:noFill/>
                </a:ln>
                <a:solidFill>
                  <a:srgbClr val="000000"/>
                </a:solidFill>
                <a:effectLst/>
                <a:uLnTx/>
                <a:uFillTx/>
                <a:latin typeface="Calibri"/>
                <a:ea typeface="宋体" panose="02010600030101010101" pitchFamily="2" charset="-122"/>
                <a:cs typeface="+mn-cs"/>
              </a:endParaRPr>
            </a:p>
          </p:txBody>
        </p:sp>
        <p:sp>
          <p:nvSpPr>
            <p:cNvPr id="71" name="Rectangle 70">
              <a:extLst>
                <a:ext uri="{FF2B5EF4-FFF2-40B4-BE49-F238E27FC236}">
                  <a16:creationId xmlns:a16="http://schemas.microsoft.com/office/drawing/2014/main" id="{59A9C0AB-D005-414E-8B6D-9BC47DB9ED0A}"/>
                </a:ext>
              </a:extLst>
            </p:cNvPr>
            <p:cNvSpPr/>
            <p:nvPr/>
          </p:nvSpPr>
          <p:spPr>
            <a:xfrm>
              <a:off x="2100890" y="4747935"/>
              <a:ext cx="4880403" cy="92619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Calibri" panose="020F0502020204030204" pitchFamily="34" charset="0"/>
                  <a:cs typeface="Calibri" panose="020F0502020204030204" pitchFamily="34" charset="0"/>
                </a:rPr>
                <a:t>G: </a:t>
              </a:r>
              <a:r>
                <a:rPr lang="en-US" sz="2800" dirty="0" err="1">
                  <a:solidFill>
                    <a:srgbClr val="000000"/>
                  </a:solidFill>
                  <a:latin typeface="Calibri" panose="020F0502020204030204" pitchFamily="34" charset="0"/>
                  <a:cs typeface="Calibri" panose="020F0502020204030204" pitchFamily="34" charset="0"/>
                </a:rPr>
                <a:t>Nội</a:t>
              </a:r>
              <a:r>
                <a:rPr lang="en-US" sz="2800" dirty="0">
                  <a:solidFill>
                    <a:srgbClr val="000000"/>
                  </a:solidFill>
                  <a:latin typeface="Calibri" panose="020F0502020204030204" pitchFamily="34" charset="0"/>
                  <a:cs typeface="Calibri" panose="020F0502020204030204" pitchFamily="34" charset="0"/>
                </a:rPr>
                <a:t> dung </a:t>
              </a:r>
              <a:r>
                <a:rPr lang="en-US" sz="2800" dirty="0" err="1">
                  <a:solidFill>
                    <a:srgbClr val="000000"/>
                  </a:solidFill>
                  <a:latin typeface="Calibri" panose="020F0502020204030204" pitchFamily="34" charset="0"/>
                  <a:cs typeface="Calibri" panose="020F0502020204030204" pitchFamily="34" charset="0"/>
                </a:rPr>
                <a:t>luyện</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tập</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là</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gì</a:t>
              </a:r>
              <a:r>
                <a:rPr lang="en-US" sz="2800" dirty="0">
                  <a:solidFill>
                    <a:srgbClr val="000000"/>
                  </a:solidFill>
                  <a:latin typeface="Calibri" panose="020F0502020204030204" pitchFamily="34" charset="0"/>
                  <a:cs typeface="Calibri" panose="020F0502020204030204" pitchFamily="34" charset="0"/>
                </a:rPr>
                <a:t>?</a:t>
              </a:r>
              <a:endParaRPr kumimoji="0" lang="en-US" sz="2800" b="0" i="0" u="none" strike="noStrike" kern="1200" cap="none" spc="0" normalizeH="0" baseline="0" noProof="0" dirty="0">
                <a:ln>
                  <a:noFill/>
                </a:ln>
                <a:solidFill>
                  <a:srgbClr val="000000"/>
                </a:solidFill>
                <a:effectLst/>
                <a:uLnTx/>
                <a:uFillTx/>
                <a:latin typeface="Calibri"/>
                <a:ea typeface="+mn-ea"/>
                <a:cs typeface="+mn-cs"/>
              </a:endParaRPr>
            </a:p>
          </p:txBody>
        </p:sp>
      </p:grpSp>
      <p:grpSp>
        <p:nvGrpSpPr>
          <p:cNvPr id="9" name="Group 8">
            <a:extLst>
              <a:ext uri="{FF2B5EF4-FFF2-40B4-BE49-F238E27FC236}">
                <a16:creationId xmlns:a16="http://schemas.microsoft.com/office/drawing/2014/main" id="{C98B20C9-6888-4EA7-B052-F6FEE115F25D}"/>
              </a:ext>
            </a:extLst>
          </p:cNvPr>
          <p:cNvGrpSpPr/>
          <p:nvPr/>
        </p:nvGrpSpPr>
        <p:grpSpPr>
          <a:xfrm>
            <a:off x="-81825" y="3877481"/>
            <a:ext cx="2736576" cy="3203837"/>
            <a:chOff x="226354" y="3837465"/>
            <a:chExt cx="2736576" cy="3203837"/>
          </a:xfrm>
        </p:grpSpPr>
        <p:pic>
          <p:nvPicPr>
            <p:cNvPr id="75" name="Picture 74" descr="A picture containing text, toy, doll&#10;&#10;Description automatically generated">
              <a:extLst>
                <a:ext uri="{FF2B5EF4-FFF2-40B4-BE49-F238E27FC236}">
                  <a16:creationId xmlns:a16="http://schemas.microsoft.com/office/drawing/2014/main" id="{50353159-7F24-4A71-9885-4E06BBC3C25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6323"/>
            <a:stretch/>
          </p:blipFill>
          <p:spPr>
            <a:xfrm>
              <a:off x="397043" y="5765673"/>
              <a:ext cx="2565887" cy="1275629"/>
            </a:xfrm>
            <a:prstGeom prst="rect">
              <a:avLst/>
            </a:prstGeom>
          </p:spPr>
        </p:pic>
        <p:pic>
          <p:nvPicPr>
            <p:cNvPr id="76" name="Picture 75">
              <a:extLst>
                <a:ext uri="{FF2B5EF4-FFF2-40B4-BE49-F238E27FC236}">
                  <a16:creationId xmlns:a16="http://schemas.microsoft.com/office/drawing/2014/main" id="{3AA18D27-09A5-4AC0-8158-058478051D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6354" y="3837465"/>
              <a:ext cx="2736576" cy="1926873"/>
            </a:xfrm>
            <a:prstGeom prst="rect">
              <a:avLst/>
            </a:prstGeom>
          </p:spPr>
        </p:pic>
      </p:grpSp>
      <p:grpSp>
        <p:nvGrpSpPr>
          <p:cNvPr id="60" name="Group 59">
            <a:extLst>
              <a:ext uri="{FF2B5EF4-FFF2-40B4-BE49-F238E27FC236}">
                <a16:creationId xmlns:a16="http://schemas.microsoft.com/office/drawing/2014/main" id="{32887726-3FC9-44D0-852F-80D68D499FC9}"/>
              </a:ext>
            </a:extLst>
          </p:cNvPr>
          <p:cNvGrpSpPr/>
          <p:nvPr/>
        </p:nvGrpSpPr>
        <p:grpSpPr>
          <a:xfrm>
            <a:off x="2843314" y="3396926"/>
            <a:ext cx="5787702" cy="1818935"/>
            <a:chOff x="2028094" y="4719477"/>
            <a:chExt cx="5035074" cy="1717405"/>
          </a:xfrm>
        </p:grpSpPr>
        <p:sp>
          <p:nvSpPr>
            <p:cNvPr id="61" name="i$liďé">
              <a:extLst>
                <a:ext uri="{FF2B5EF4-FFF2-40B4-BE49-F238E27FC236}">
                  <a16:creationId xmlns:a16="http://schemas.microsoft.com/office/drawing/2014/main" id="{4C9ECC18-E029-4259-8554-6C50FB3E9BDA}"/>
                </a:ext>
              </a:extLst>
            </p:cNvPr>
            <p:cNvSpPr/>
            <p:nvPr/>
          </p:nvSpPr>
          <p:spPr bwMode="auto">
            <a:xfrm>
              <a:off x="2028094" y="4719477"/>
              <a:ext cx="5035074" cy="966215"/>
            </a:xfrm>
            <a:prstGeom prst="roundRect">
              <a:avLst>
                <a:gd name="adj" fmla="val 42140"/>
              </a:avLst>
            </a:prstGeom>
            <a:solidFill>
              <a:srgbClr val="FFF4D1"/>
            </a:solidFill>
            <a:ln w="38100" cap="rnd" cmpd="thickThin">
              <a:solidFill>
                <a:srgbClr val="FF9409"/>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dirty="0">
                <a:ln>
                  <a:noFill/>
                </a:ln>
                <a:solidFill>
                  <a:srgbClr val="000000"/>
                </a:solidFill>
                <a:effectLst/>
                <a:uLnTx/>
                <a:uFillTx/>
                <a:latin typeface="Calibri"/>
                <a:ea typeface="宋体" panose="02010600030101010101" pitchFamily="2" charset="-122"/>
                <a:cs typeface="+mn-cs"/>
              </a:endParaRPr>
            </a:p>
          </p:txBody>
        </p:sp>
        <p:sp>
          <p:nvSpPr>
            <p:cNvPr id="62" name="Rectangle 61">
              <a:extLst>
                <a:ext uri="{FF2B5EF4-FFF2-40B4-BE49-F238E27FC236}">
                  <a16:creationId xmlns:a16="http://schemas.microsoft.com/office/drawing/2014/main" id="{B9E62516-5D7A-4D7F-A687-BD5966EB1220}"/>
                </a:ext>
              </a:extLst>
            </p:cNvPr>
            <p:cNvSpPr/>
            <p:nvPr/>
          </p:nvSpPr>
          <p:spPr>
            <a:xfrm>
              <a:off x="2100890" y="4747935"/>
              <a:ext cx="4880403" cy="168894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800" b="0" i="0" dirty="0">
                  <a:solidFill>
                    <a:srgbClr val="000000"/>
                  </a:solidFill>
                  <a:effectLst/>
                  <a:latin typeface="OpenSans"/>
                </a:rPr>
                <a:t>Em đã thực hiện các bước tập luyện như thế nào?</a:t>
              </a:r>
              <a:endParaRPr kumimoji="0" lang="en-US" sz="2800" b="0" i="0" u="none" strike="noStrike" kern="1200" cap="none" spc="0" normalizeH="0" baseline="0" noProof="0" dirty="0">
                <a:ln>
                  <a:noFill/>
                </a:ln>
                <a:solidFill>
                  <a:srgbClr val="000000"/>
                </a:solidFill>
                <a:effectLst/>
                <a:uLnTx/>
                <a:uFillTx/>
                <a:latin typeface="Calibri"/>
                <a:ea typeface="+mn-ea"/>
                <a:cs typeface="+mn-cs"/>
              </a:endParaRPr>
            </a:p>
          </p:txBody>
        </p:sp>
      </p:grpSp>
    </p:spTree>
    <p:extLst>
      <p:ext uri="{BB962C8B-B14F-4D97-AF65-F5344CB8AC3E}">
        <p14:creationId xmlns:p14="http://schemas.microsoft.com/office/powerpoint/2010/main" val="270638795"/>
      </p:ext>
    </p:extLst>
  </p:cSld>
  <p:clrMapOvr>
    <a:masterClrMapping/>
  </p:clrMapOvr>
  <p:transition spd="slow">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fade">
                                          <p:cBhvr>
                                            <p:cTn id="12" dur="500"/>
                                            <p:tgtEl>
                                              <p:spTgt spid="77"/>
                                            </p:tgtEl>
                                          </p:cBhvr>
                                        </p:animEffect>
                                      </p:childTnLst>
                                    </p:cTn>
                                  </p:par>
                                  <p:par>
                                    <p:cTn id="13" presetID="47" presetClass="entr" presetSubtype="0" fill="hold" grpId="0" nodeType="withEffect">
                                      <p:stCondLst>
                                        <p:cond delay="0"/>
                                      </p:stCondLst>
                                      <p:childTnLst>
                                        <p:set>
                                          <p:cBhvr>
                                            <p:cTn id="14" dur="1" fill="hold">
                                              <p:stCondLst>
                                                <p:cond delay="0"/>
                                              </p:stCondLst>
                                            </p:cTn>
                                            <p:tgtEl>
                                              <p:spTgt spid="85"/>
                                            </p:tgtEl>
                                            <p:attrNameLst>
                                              <p:attrName>style.visibility</p:attrName>
                                            </p:attrNameLst>
                                          </p:cBhvr>
                                          <p:to>
                                            <p:strVal val="visible"/>
                                          </p:to>
                                        </p:set>
                                        <p:animEffect transition="in" filter="fade">
                                          <p:cBhvr>
                                            <p:cTn id="15" dur="1000"/>
                                            <p:tgtEl>
                                              <p:spTgt spid="85"/>
                                            </p:tgtEl>
                                          </p:cBhvr>
                                        </p:animEffect>
                                        <p:anim calcmode="lin" valueType="num">
                                          <p:cBhvr>
                                            <p:cTn id="16" dur="1000" fill="hold"/>
                                            <p:tgtEl>
                                              <p:spTgt spid="85"/>
                                            </p:tgtEl>
                                            <p:attrNameLst>
                                              <p:attrName>ppt_x</p:attrName>
                                            </p:attrNameLst>
                                          </p:cBhvr>
                                          <p:tavLst>
                                            <p:tav tm="0">
                                              <p:val>
                                                <p:strVal val="#ppt_x"/>
                                              </p:val>
                                            </p:tav>
                                            <p:tav tm="100000">
                                              <p:val>
                                                <p:strVal val="#ppt_x"/>
                                              </p:val>
                                            </p:tav>
                                          </p:tavLst>
                                        </p:anim>
                                        <p:anim calcmode="lin" valueType="num">
                                          <p:cBhvr>
                                            <p:cTn id="17" dur="1000" fill="hold"/>
                                            <p:tgtEl>
                                              <p:spTgt spid="8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1000"/>
                                            <p:tgtEl>
                                              <p:spTgt spid="44"/>
                                            </p:tgtEl>
                                          </p:cBhvr>
                                        </p:animEffect>
                                        <p:anim calcmode="lin" valueType="num">
                                          <p:cBhvr>
                                            <p:cTn id="21" dur="1000" fill="hold"/>
                                            <p:tgtEl>
                                              <p:spTgt spid="44"/>
                                            </p:tgtEl>
                                            <p:attrNameLst>
                                              <p:attrName>ppt_x</p:attrName>
                                            </p:attrNameLst>
                                          </p:cBhvr>
                                          <p:tavLst>
                                            <p:tav tm="0">
                                              <p:val>
                                                <p:strVal val="#ppt_x"/>
                                              </p:val>
                                            </p:tav>
                                            <p:tav tm="100000">
                                              <p:val>
                                                <p:strVal val="#ppt_x"/>
                                              </p:val>
                                            </p:tav>
                                          </p:tavLst>
                                        </p:anim>
                                        <p:anim calcmode="lin" valueType="num">
                                          <p:cBhvr>
                                            <p:cTn id="22" dur="1000" fill="hold"/>
                                            <p:tgtEl>
                                              <p:spTgt spid="44"/>
                                            </p:tgtEl>
                                            <p:attrNameLst>
                                              <p:attrName>ppt_y</p:attrName>
                                            </p:attrNameLst>
                                          </p:cBhvr>
                                          <p:tavLst>
                                            <p:tav tm="0">
                                              <p:val>
                                                <p:strVal val="#ppt_y+.1"/>
                                              </p:val>
                                            </p:tav>
                                            <p:tav tm="100000">
                                              <p:val>
                                                <p:strVal val="#ppt_y"/>
                                              </p:val>
                                            </p:tav>
                                          </p:tavLst>
                                        </p:anim>
                                      </p:childTnLst>
                                    </p:cTn>
                                  </p:par>
                                  <p:par>
                                    <p:cTn id="23" presetID="2" presetClass="entr" presetSubtype="4" fill="hold" nodeType="withEffect" p14:presetBounceEnd="52000">
                                      <p:stCondLst>
                                        <p:cond delay="0"/>
                                      </p:stCondLst>
                                      <p:childTnLst>
                                        <p:set>
                                          <p:cBhvr>
                                            <p:cTn id="24" dur="1" fill="hold">
                                              <p:stCondLst>
                                                <p:cond delay="0"/>
                                              </p:stCondLst>
                                            </p:cTn>
                                            <p:tgtEl>
                                              <p:spTgt spid="86"/>
                                            </p:tgtEl>
                                            <p:attrNameLst>
                                              <p:attrName>style.visibility</p:attrName>
                                            </p:attrNameLst>
                                          </p:cBhvr>
                                          <p:to>
                                            <p:strVal val="visible"/>
                                          </p:to>
                                        </p:set>
                                        <p:anim calcmode="lin" valueType="num" p14:bounceEnd="52000">
                                          <p:cBhvr additive="base">
                                            <p:cTn id="25" dur="1500" fill="hold"/>
                                            <p:tgtEl>
                                              <p:spTgt spid="86"/>
                                            </p:tgtEl>
                                            <p:attrNameLst>
                                              <p:attrName>ppt_x</p:attrName>
                                            </p:attrNameLst>
                                          </p:cBhvr>
                                          <p:tavLst>
                                            <p:tav tm="0">
                                              <p:val>
                                                <p:strVal val="#ppt_x"/>
                                              </p:val>
                                            </p:tav>
                                            <p:tav tm="100000">
                                              <p:val>
                                                <p:strVal val="#ppt_x"/>
                                              </p:val>
                                            </p:tav>
                                          </p:tavLst>
                                        </p:anim>
                                        <p:anim calcmode="lin" valueType="num" p14:bounceEnd="52000">
                                          <p:cBhvr additive="base">
                                            <p:cTn id="26" dur="1500" fill="hold"/>
                                            <p:tgtEl>
                                              <p:spTgt spid="86"/>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par>
                                    <p:cTn id="32" presetID="53" presetClass="entr" presetSubtype="16" fill="hold" nodeType="with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p:cTn id="34" dur="500" fill="hold"/>
                                            <p:tgtEl>
                                              <p:spTgt spid="37"/>
                                            </p:tgtEl>
                                            <p:attrNameLst>
                                              <p:attrName>ppt_w</p:attrName>
                                            </p:attrNameLst>
                                          </p:cBhvr>
                                          <p:tavLst>
                                            <p:tav tm="0">
                                              <p:val>
                                                <p:fltVal val="0"/>
                                              </p:val>
                                            </p:tav>
                                            <p:tav tm="100000">
                                              <p:val>
                                                <p:strVal val="#ppt_w"/>
                                              </p:val>
                                            </p:tav>
                                          </p:tavLst>
                                        </p:anim>
                                        <p:anim calcmode="lin" valueType="num">
                                          <p:cBhvr>
                                            <p:cTn id="35" dur="500" fill="hold"/>
                                            <p:tgtEl>
                                              <p:spTgt spid="37"/>
                                            </p:tgtEl>
                                            <p:attrNameLst>
                                              <p:attrName>ppt_h</p:attrName>
                                            </p:attrNameLst>
                                          </p:cBhvr>
                                          <p:tavLst>
                                            <p:tav tm="0">
                                              <p:val>
                                                <p:fltVal val="0"/>
                                              </p:val>
                                            </p:tav>
                                            <p:tav tm="100000">
                                              <p:val>
                                                <p:strVal val="#ppt_h"/>
                                              </p:val>
                                            </p:tav>
                                          </p:tavLst>
                                        </p:anim>
                                        <p:animEffect transition="in" filter="fade">
                                          <p:cBhvr>
                                            <p:cTn id="36" dur="500"/>
                                            <p:tgtEl>
                                              <p:spTgt spid="37"/>
                                            </p:tgtEl>
                                          </p:cBhvr>
                                        </p:animEffect>
                                      </p:childTnLst>
                                    </p:cTn>
                                  </p:par>
                                  <p:par>
                                    <p:cTn id="37" presetID="10" presetClass="entr" presetSubtype="0" fill="hold" nodeType="with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500"/>
                                            <p:tgtEl>
                                              <p:spTgt spid="98"/>
                                            </p:tgtEl>
                                          </p:cBhvr>
                                        </p:animEffect>
                                      </p:childTnLst>
                                    </p:cTn>
                                  </p:par>
                                  <p:par>
                                    <p:cTn id="40" presetID="10" presetClass="entr" presetSubtype="0" fill="hold" nodeType="withEffect">
                                      <p:stCondLst>
                                        <p:cond delay="0"/>
                                      </p:stCondLst>
                                      <p:childTnLst>
                                        <p:set>
                                          <p:cBhvr>
                                            <p:cTn id="41" dur="1" fill="hold">
                                              <p:stCondLst>
                                                <p:cond delay="0"/>
                                              </p:stCondLst>
                                            </p:cTn>
                                            <p:tgtEl>
                                              <p:spTgt spid="99"/>
                                            </p:tgtEl>
                                            <p:attrNameLst>
                                              <p:attrName>style.visibility</p:attrName>
                                            </p:attrNameLst>
                                          </p:cBhvr>
                                          <p:to>
                                            <p:strVal val="visible"/>
                                          </p:to>
                                        </p:set>
                                        <p:animEffect transition="in" filter="fade">
                                          <p:cBhvr>
                                            <p:cTn id="42" dur="500"/>
                                            <p:tgtEl>
                                              <p:spTgt spid="99"/>
                                            </p:tgtEl>
                                          </p:cBhvr>
                                        </p:animEffect>
                                      </p:childTnLst>
                                    </p:cTn>
                                  </p:par>
                                  <p:par>
                                    <p:cTn id="43" presetID="22" presetClass="entr" presetSubtype="8" fill="hold" nodeType="withEffect">
                                      <p:stCondLst>
                                        <p:cond delay="750"/>
                                      </p:stCondLst>
                                      <p:childTnLst>
                                        <p:set>
                                          <p:cBhvr>
                                            <p:cTn id="44" dur="1" fill="hold">
                                              <p:stCondLst>
                                                <p:cond delay="0"/>
                                              </p:stCondLst>
                                            </p:cTn>
                                            <p:tgtEl>
                                              <p:spTgt spid="65"/>
                                            </p:tgtEl>
                                            <p:attrNameLst>
                                              <p:attrName>style.visibility</p:attrName>
                                            </p:attrNameLst>
                                          </p:cBhvr>
                                          <p:to>
                                            <p:strVal val="visible"/>
                                          </p:to>
                                        </p:set>
                                        <p:animEffect transition="in" filter="wipe(left)">
                                          <p:cBhvr>
                                            <p:cTn id="45" dur="500"/>
                                            <p:tgtEl>
                                              <p:spTgt spid="65"/>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fade">
                                          <p:cBhvr>
                                            <p:cTn id="50" dur="1000"/>
                                            <p:tgtEl>
                                              <p:spTgt spid="68"/>
                                            </p:tgtEl>
                                          </p:cBhvr>
                                        </p:animEffect>
                                        <p:anim calcmode="lin" valueType="num">
                                          <p:cBhvr>
                                            <p:cTn id="51" dur="1000" fill="hold"/>
                                            <p:tgtEl>
                                              <p:spTgt spid="68"/>
                                            </p:tgtEl>
                                            <p:attrNameLst>
                                              <p:attrName>ppt_x</p:attrName>
                                            </p:attrNameLst>
                                          </p:cBhvr>
                                          <p:tavLst>
                                            <p:tav tm="0">
                                              <p:val>
                                                <p:strVal val="#ppt_x"/>
                                              </p:val>
                                            </p:tav>
                                            <p:tav tm="100000">
                                              <p:val>
                                                <p:strVal val="#ppt_x"/>
                                              </p:val>
                                            </p:tav>
                                          </p:tavLst>
                                        </p:anim>
                                        <p:anim calcmode="lin" valueType="num">
                                          <p:cBhvr>
                                            <p:cTn id="52"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0"/>
                                            </p:tgtEl>
                                            <p:attrNameLst>
                                              <p:attrName>style.visibility</p:attrName>
                                            </p:attrNameLst>
                                          </p:cBhvr>
                                          <p:to>
                                            <p:strVal val="visible"/>
                                          </p:to>
                                        </p:set>
                                        <p:animEffect transition="in" filter="fade">
                                          <p:cBhvr>
                                            <p:cTn id="57" dur="1000"/>
                                            <p:tgtEl>
                                              <p:spTgt spid="60"/>
                                            </p:tgtEl>
                                          </p:cBhvr>
                                        </p:animEffect>
                                        <p:anim calcmode="lin" valueType="num">
                                          <p:cBhvr>
                                            <p:cTn id="58" dur="1000" fill="hold"/>
                                            <p:tgtEl>
                                              <p:spTgt spid="60"/>
                                            </p:tgtEl>
                                            <p:attrNameLst>
                                              <p:attrName>ppt_x</p:attrName>
                                            </p:attrNameLst>
                                          </p:cBhvr>
                                          <p:tavLst>
                                            <p:tav tm="0">
                                              <p:val>
                                                <p:strVal val="#ppt_x"/>
                                              </p:val>
                                            </p:tav>
                                            <p:tav tm="100000">
                                              <p:val>
                                                <p:strVal val="#ppt_x"/>
                                              </p:val>
                                            </p:tav>
                                          </p:tavLst>
                                        </p:anim>
                                        <p:anim calcmode="lin" valueType="num">
                                          <p:cBhvr>
                                            <p:cTn id="59" dur="1000" fill="hold"/>
                                            <p:tgtEl>
                                              <p:spTgt spid="60"/>
                                            </p:tgtEl>
                                            <p:attrNameLst>
                                              <p:attrName>ppt_y</p:attrName>
                                            </p:attrNameLst>
                                          </p:cBhvr>
                                          <p:tavLst>
                                            <p:tav tm="0">
                                              <p:val>
                                                <p:strVal val="#ppt_y+.1"/>
                                              </p:val>
                                            </p:tav>
                                            <p:tav tm="100000">
                                              <p:val>
                                                <p:strVal val="#ppt_y"/>
                                              </p:val>
                                            </p:tav>
                                          </p:tavLst>
                                        </p:anim>
                                      </p:childTnLst>
                                    </p:cTn>
                                  </p:par>
                                  <p:par>
                                    <p:cTn id="60" presetID="53" presetClass="entr" presetSubtype="16" fill="hold" nodeType="with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p:cTn id="62" dur="500" fill="hold"/>
                                            <p:tgtEl>
                                              <p:spTgt spid="9"/>
                                            </p:tgtEl>
                                            <p:attrNameLst>
                                              <p:attrName>ppt_w</p:attrName>
                                            </p:attrNameLst>
                                          </p:cBhvr>
                                          <p:tavLst>
                                            <p:tav tm="0">
                                              <p:val>
                                                <p:fltVal val="0"/>
                                              </p:val>
                                            </p:tav>
                                            <p:tav tm="100000">
                                              <p:val>
                                                <p:strVal val="#ppt_w"/>
                                              </p:val>
                                            </p:tav>
                                          </p:tavLst>
                                        </p:anim>
                                        <p:anim calcmode="lin" valueType="num">
                                          <p:cBhvr>
                                            <p:cTn id="63" dur="500" fill="hold"/>
                                            <p:tgtEl>
                                              <p:spTgt spid="9"/>
                                            </p:tgtEl>
                                            <p:attrNameLst>
                                              <p:attrName>ppt_h</p:attrName>
                                            </p:attrNameLst>
                                          </p:cBhvr>
                                          <p:tavLst>
                                            <p:tav tm="0">
                                              <p:val>
                                                <p:fltVal val="0"/>
                                              </p:val>
                                            </p:tav>
                                            <p:tav tm="100000">
                                              <p:val>
                                                <p:strVal val="#ppt_h"/>
                                              </p:val>
                                            </p:tav>
                                          </p:tavLst>
                                        </p:anim>
                                        <p:animEffect transition="in" filter="fade">
                                          <p:cBhvr>
                                            <p:cTn id="6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fade">
                                          <p:cBhvr>
                                            <p:cTn id="12" dur="500"/>
                                            <p:tgtEl>
                                              <p:spTgt spid="77"/>
                                            </p:tgtEl>
                                          </p:cBhvr>
                                        </p:animEffect>
                                      </p:childTnLst>
                                    </p:cTn>
                                  </p:par>
                                  <p:par>
                                    <p:cTn id="13" presetID="47" presetClass="entr" presetSubtype="0" fill="hold" grpId="0" nodeType="withEffect">
                                      <p:stCondLst>
                                        <p:cond delay="0"/>
                                      </p:stCondLst>
                                      <p:childTnLst>
                                        <p:set>
                                          <p:cBhvr>
                                            <p:cTn id="14" dur="1" fill="hold">
                                              <p:stCondLst>
                                                <p:cond delay="0"/>
                                              </p:stCondLst>
                                            </p:cTn>
                                            <p:tgtEl>
                                              <p:spTgt spid="85"/>
                                            </p:tgtEl>
                                            <p:attrNameLst>
                                              <p:attrName>style.visibility</p:attrName>
                                            </p:attrNameLst>
                                          </p:cBhvr>
                                          <p:to>
                                            <p:strVal val="visible"/>
                                          </p:to>
                                        </p:set>
                                        <p:animEffect transition="in" filter="fade">
                                          <p:cBhvr>
                                            <p:cTn id="15" dur="1000"/>
                                            <p:tgtEl>
                                              <p:spTgt spid="85"/>
                                            </p:tgtEl>
                                          </p:cBhvr>
                                        </p:animEffect>
                                        <p:anim calcmode="lin" valueType="num">
                                          <p:cBhvr>
                                            <p:cTn id="16" dur="1000" fill="hold"/>
                                            <p:tgtEl>
                                              <p:spTgt spid="85"/>
                                            </p:tgtEl>
                                            <p:attrNameLst>
                                              <p:attrName>ppt_x</p:attrName>
                                            </p:attrNameLst>
                                          </p:cBhvr>
                                          <p:tavLst>
                                            <p:tav tm="0">
                                              <p:val>
                                                <p:strVal val="#ppt_x"/>
                                              </p:val>
                                            </p:tav>
                                            <p:tav tm="100000">
                                              <p:val>
                                                <p:strVal val="#ppt_x"/>
                                              </p:val>
                                            </p:tav>
                                          </p:tavLst>
                                        </p:anim>
                                        <p:anim calcmode="lin" valueType="num">
                                          <p:cBhvr>
                                            <p:cTn id="17" dur="1000" fill="hold"/>
                                            <p:tgtEl>
                                              <p:spTgt spid="8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1000"/>
                                            <p:tgtEl>
                                              <p:spTgt spid="44"/>
                                            </p:tgtEl>
                                          </p:cBhvr>
                                        </p:animEffect>
                                        <p:anim calcmode="lin" valueType="num">
                                          <p:cBhvr>
                                            <p:cTn id="21" dur="1000" fill="hold"/>
                                            <p:tgtEl>
                                              <p:spTgt spid="44"/>
                                            </p:tgtEl>
                                            <p:attrNameLst>
                                              <p:attrName>ppt_x</p:attrName>
                                            </p:attrNameLst>
                                          </p:cBhvr>
                                          <p:tavLst>
                                            <p:tav tm="0">
                                              <p:val>
                                                <p:strVal val="#ppt_x"/>
                                              </p:val>
                                            </p:tav>
                                            <p:tav tm="100000">
                                              <p:val>
                                                <p:strVal val="#ppt_x"/>
                                              </p:val>
                                            </p:tav>
                                          </p:tavLst>
                                        </p:anim>
                                        <p:anim calcmode="lin" valueType="num">
                                          <p:cBhvr>
                                            <p:cTn id="22" dur="1000" fill="hold"/>
                                            <p:tgtEl>
                                              <p:spTgt spid="44"/>
                                            </p:tgtEl>
                                            <p:attrNameLst>
                                              <p:attrName>ppt_y</p:attrName>
                                            </p:attrNameLst>
                                          </p:cBhvr>
                                          <p:tavLst>
                                            <p:tav tm="0">
                                              <p:val>
                                                <p:strVal val="#ppt_y+.1"/>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6"/>
                                            </p:tgtEl>
                                            <p:attrNameLst>
                                              <p:attrName>style.visibility</p:attrName>
                                            </p:attrNameLst>
                                          </p:cBhvr>
                                          <p:to>
                                            <p:strVal val="visible"/>
                                          </p:to>
                                        </p:set>
                                        <p:anim calcmode="lin" valueType="num">
                                          <p:cBhvr additive="base">
                                            <p:cTn id="25" dur="1500" fill="hold"/>
                                            <p:tgtEl>
                                              <p:spTgt spid="86"/>
                                            </p:tgtEl>
                                            <p:attrNameLst>
                                              <p:attrName>ppt_x</p:attrName>
                                            </p:attrNameLst>
                                          </p:cBhvr>
                                          <p:tavLst>
                                            <p:tav tm="0">
                                              <p:val>
                                                <p:strVal val="#ppt_x"/>
                                              </p:val>
                                            </p:tav>
                                            <p:tav tm="100000">
                                              <p:val>
                                                <p:strVal val="#ppt_x"/>
                                              </p:val>
                                            </p:tav>
                                          </p:tavLst>
                                        </p:anim>
                                        <p:anim calcmode="lin" valueType="num">
                                          <p:cBhvr additive="base">
                                            <p:cTn id="26" dur="1500" fill="hold"/>
                                            <p:tgtEl>
                                              <p:spTgt spid="86"/>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par>
                                    <p:cTn id="32" presetID="53" presetClass="entr" presetSubtype="16" fill="hold" nodeType="with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p:cTn id="34" dur="500" fill="hold"/>
                                            <p:tgtEl>
                                              <p:spTgt spid="37"/>
                                            </p:tgtEl>
                                            <p:attrNameLst>
                                              <p:attrName>ppt_w</p:attrName>
                                            </p:attrNameLst>
                                          </p:cBhvr>
                                          <p:tavLst>
                                            <p:tav tm="0">
                                              <p:val>
                                                <p:fltVal val="0"/>
                                              </p:val>
                                            </p:tav>
                                            <p:tav tm="100000">
                                              <p:val>
                                                <p:strVal val="#ppt_w"/>
                                              </p:val>
                                            </p:tav>
                                          </p:tavLst>
                                        </p:anim>
                                        <p:anim calcmode="lin" valueType="num">
                                          <p:cBhvr>
                                            <p:cTn id="35" dur="500" fill="hold"/>
                                            <p:tgtEl>
                                              <p:spTgt spid="37"/>
                                            </p:tgtEl>
                                            <p:attrNameLst>
                                              <p:attrName>ppt_h</p:attrName>
                                            </p:attrNameLst>
                                          </p:cBhvr>
                                          <p:tavLst>
                                            <p:tav tm="0">
                                              <p:val>
                                                <p:fltVal val="0"/>
                                              </p:val>
                                            </p:tav>
                                            <p:tav tm="100000">
                                              <p:val>
                                                <p:strVal val="#ppt_h"/>
                                              </p:val>
                                            </p:tav>
                                          </p:tavLst>
                                        </p:anim>
                                        <p:animEffect transition="in" filter="fade">
                                          <p:cBhvr>
                                            <p:cTn id="36" dur="500"/>
                                            <p:tgtEl>
                                              <p:spTgt spid="37"/>
                                            </p:tgtEl>
                                          </p:cBhvr>
                                        </p:animEffect>
                                      </p:childTnLst>
                                    </p:cTn>
                                  </p:par>
                                  <p:par>
                                    <p:cTn id="37" presetID="10" presetClass="entr" presetSubtype="0" fill="hold" nodeType="with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500"/>
                                            <p:tgtEl>
                                              <p:spTgt spid="98"/>
                                            </p:tgtEl>
                                          </p:cBhvr>
                                        </p:animEffect>
                                      </p:childTnLst>
                                    </p:cTn>
                                  </p:par>
                                  <p:par>
                                    <p:cTn id="40" presetID="10" presetClass="entr" presetSubtype="0" fill="hold" nodeType="withEffect">
                                      <p:stCondLst>
                                        <p:cond delay="0"/>
                                      </p:stCondLst>
                                      <p:childTnLst>
                                        <p:set>
                                          <p:cBhvr>
                                            <p:cTn id="41" dur="1" fill="hold">
                                              <p:stCondLst>
                                                <p:cond delay="0"/>
                                              </p:stCondLst>
                                            </p:cTn>
                                            <p:tgtEl>
                                              <p:spTgt spid="99"/>
                                            </p:tgtEl>
                                            <p:attrNameLst>
                                              <p:attrName>style.visibility</p:attrName>
                                            </p:attrNameLst>
                                          </p:cBhvr>
                                          <p:to>
                                            <p:strVal val="visible"/>
                                          </p:to>
                                        </p:set>
                                        <p:animEffect transition="in" filter="fade">
                                          <p:cBhvr>
                                            <p:cTn id="42" dur="500"/>
                                            <p:tgtEl>
                                              <p:spTgt spid="99"/>
                                            </p:tgtEl>
                                          </p:cBhvr>
                                        </p:animEffect>
                                      </p:childTnLst>
                                    </p:cTn>
                                  </p:par>
                                  <p:par>
                                    <p:cTn id="43" presetID="22" presetClass="entr" presetSubtype="8" fill="hold" nodeType="withEffect">
                                      <p:stCondLst>
                                        <p:cond delay="750"/>
                                      </p:stCondLst>
                                      <p:childTnLst>
                                        <p:set>
                                          <p:cBhvr>
                                            <p:cTn id="44" dur="1" fill="hold">
                                              <p:stCondLst>
                                                <p:cond delay="0"/>
                                              </p:stCondLst>
                                            </p:cTn>
                                            <p:tgtEl>
                                              <p:spTgt spid="65"/>
                                            </p:tgtEl>
                                            <p:attrNameLst>
                                              <p:attrName>style.visibility</p:attrName>
                                            </p:attrNameLst>
                                          </p:cBhvr>
                                          <p:to>
                                            <p:strVal val="visible"/>
                                          </p:to>
                                        </p:set>
                                        <p:animEffect transition="in" filter="wipe(left)">
                                          <p:cBhvr>
                                            <p:cTn id="45" dur="500"/>
                                            <p:tgtEl>
                                              <p:spTgt spid="65"/>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fade">
                                          <p:cBhvr>
                                            <p:cTn id="50" dur="1000"/>
                                            <p:tgtEl>
                                              <p:spTgt spid="68"/>
                                            </p:tgtEl>
                                          </p:cBhvr>
                                        </p:animEffect>
                                        <p:anim calcmode="lin" valueType="num">
                                          <p:cBhvr>
                                            <p:cTn id="51" dur="1000" fill="hold"/>
                                            <p:tgtEl>
                                              <p:spTgt spid="68"/>
                                            </p:tgtEl>
                                            <p:attrNameLst>
                                              <p:attrName>ppt_x</p:attrName>
                                            </p:attrNameLst>
                                          </p:cBhvr>
                                          <p:tavLst>
                                            <p:tav tm="0">
                                              <p:val>
                                                <p:strVal val="#ppt_x"/>
                                              </p:val>
                                            </p:tav>
                                            <p:tav tm="100000">
                                              <p:val>
                                                <p:strVal val="#ppt_x"/>
                                              </p:val>
                                            </p:tav>
                                          </p:tavLst>
                                        </p:anim>
                                        <p:anim calcmode="lin" valueType="num">
                                          <p:cBhvr>
                                            <p:cTn id="52"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0"/>
                                            </p:tgtEl>
                                            <p:attrNameLst>
                                              <p:attrName>style.visibility</p:attrName>
                                            </p:attrNameLst>
                                          </p:cBhvr>
                                          <p:to>
                                            <p:strVal val="visible"/>
                                          </p:to>
                                        </p:set>
                                        <p:animEffect transition="in" filter="fade">
                                          <p:cBhvr>
                                            <p:cTn id="57" dur="1000"/>
                                            <p:tgtEl>
                                              <p:spTgt spid="60"/>
                                            </p:tgtEl>
                                          </p:cBhvr>
                                        </p:animEffect>
                                        <p:anim calcmode="lin" valueType="num">
                                          <p:cBhvr>
                                            <p:cTn id="58" dur="1000" fill="hold"/>
                                            <p:tgtEl>
                                              <p:spTgt spid="60"/>
                                            </p:tgtEl>
                                            <p:attrNameLst>
                                              <p:attrName>ppt_x</p:attrName>
                                            </p:attrNameLst>
                                          </p:cBhvr>
                                          <p:tavLst>
                                            <p:tav tm="0">
                                              <p:val>
                                                <p:strVal val="#ppt_x"/>
                                              </p:val>
                                            </p:tav>
                                            <p:tav tm="100000">
                                              <p:val>
                                                <p:strVal val="#ppt_x"/>
                                              </p:val>
                                            </p:tav>
                                          </p:tavLst>
                                        </p:anim>
                                        <p:anim calcmode="lin" valueType="num">
                                          <p:cBhvr>
                                            <p:cTn id="59" dur="1000" fill="hold"/>
                                            <p:tgtEl>
                                              <p:spTgt spid="60"/>
                                            </p:tgtEl>
                                            <p:attrNameLst>
                                              <p:attrName>ppt_y</p:attrName>
                                            </p:attrNameLst>
                                          </p:cBhvr>
                                          <p:tavLst>
                                            <p:tav tm="0">
                                              <p:val>
                                                <p:strVal val="#ppt_y+.1"/>
                                              </p:val>
                                            </p:tav>
                                            <p:tav tm="100000">
                                              <p:val>
                                                <p:strVal val="#ppt_y"/>
                                              </p:val>
                                            </p:tav>
                                          </p:tavLst>
                                        </p:anim>
                                      </p:childTnLst>
                                    </p:cTn>
                                  </p:par>
                                  <p:par>
                                    <p:cTn id="60" presetID="53" presetClass="entr" presetSubtype="16" fill="hold" nodeType="with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p:cTn id="62" dur="500" fill="hold"/>
                                            <p:tgtEl>
                                              <p:spTgt spid="9"/>
                                            </p:tgtEl>
                                            <p:attrNameLst>
                                              <p:attrName>ppt_w</p:attrName>
                                            </p:attrNameLst>
                                          </p:cBhvr>
                                          <p:tavLst>
                                            <p:tav tm="0">
                                              <p:val>
                                                <p:fltVal val="0"/>
                                              </p:val>
                                            </p:tav>
                                            <p:tav tm="100000">
                                              <p:val>
                                                <p:strVal val="#ppt_w"/>
                                              </p:val>
                                            </p:tav>
                                          </p:tavLst>
                                        </p:anim>
                                        <p:anim calcmode="lin" valueType="num">
                                          <p:cBhvr>
                                            <p:cTn id="63" dur="500" fill="hold"/>
                                            <p:tgtEl>
                                              <p:spTgt spid="9"/>
                                            </p:tgtEl>
                                            <p:attrNameLst>
                                              <p:attrName>ppt_h</p:attrName>
                                            </p:attrNameLst>
                                          </p:cBhvr>
                                          <p:tavLst>
                                            <p:tav tm="0">
                                              <p:val>
                                                <p:fltVal val="0"/>
                                              </p:val>
                                            </p:tav>
                                            <p:tav tm="100000">
                                              <p:val>
                                                <p:strVal val="#ppt_h"/>
                                              </p:val>
                                            </p:tav>
                                          </p:tavLst>
                                        </p:anim>
                                        <p:animEffect transition="in" filter="fade">
                                          <p:cBhvr>
                                            <p:cTn id="6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a:xfrm>
            <a:off x="0" y="0"/>
            <a:ext cx="12192000" cy="6858000"/>
          </a:xfrm>
          <a:prstGeom prst="rect">
            <a:avLst/>
          </a:prstGeom>
          <a:solidFill>
            <a:srgbClr val="19B4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pic>
        <p:nvPicPr>
          <p:cNvPr id="3" name="Picture 2" descr="A picture containing toy, doll&#10;&#10;Description automatically generated">
            <a:extLst>
              <a:ext uri="{FF2B5EF4-FFF2-40B4-BE49-F238E27FC236}">
                <a16:creationId xmlns:a16="http://schemas.microsoft.com/office/drawing/2014/main" id="{8C631BC0-D95D-49E3-A735-02489EA7DD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114" y="3948874"/>
            <a:ext cx="3136816" cy="2876461"/>
          </a:xfrm>
          <a:prstGeom prst="rect">
            <a:avLst/>
          </a:prstGeom>
        </p:spPr>
      </p:pic>
      <p:pic>
        <p:nvPicPr>
          <p:cNvPr id="4" name="Picture 3">
            <a:extLst>
              <a:ext uri="{FF2B5EF4-FFF2-40B4-BE49-F238E27FC236}">
                <a16:creationId xmlns:a16="http://schemas.microsoft.com/office/drawing/2014/main" id="{62D21DAA-58DE-4F4C-B146-B070D479C7DC}"/>
              </a:ext>
            </a:extLst>
          </p:cNvPr>
          <p:cNvPicPr>
            <a:picLocks noChangeAspect="1"/>
          </p:cNvPicPr>
          <p:nvPr/>
        </p:nvPicPr>
        <p:blipFill>
          <a:blip r:embed="rId5"/>
          <a:stretch>
            <a:fillRect/>
          </a:stretch>
        </p:blipFill>
        <p:spPr>
          <a:xfrm>
            <a:off x="3042702" y="542925"/>
            <a:ext cx="8801100" cy="4495800"/>
          </a:xfrm>
          <a:prstGeom prst="rect">
            <a:avLst/>
          </a:prstGeom>
        </p:spPr>
      </p:pic>
    </p:spTree>
    <p:extLst>
      <p:ext uri="{BB962C8B-B14F-4D97-AF65-F5344CB8AC3E}">
        <p14:creationId xmlns:p14="http://schemas.microsoft.com/office/powerpoint/2010/main" val="30609486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a:xfrm>
            <a:off x="0" y="0"/>
            <a:ext cx="12192000" cy="6858000"/>
          </a:xfrm>
          <a:prstGeom prst="rect">
            <a:avLst/>
          </a:prstGeom>
          <a:solidFill>
            <a:srgbClr val="19B4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3" name="TextBox 62">
            <a:extLst>
              <a:ext uri="{FF2B5EF4-FFF2-40B4-BE49-F238E27FC236}">
                <a16:creationId xmlns:a16="http://schemas.microsoft.com/office/drawing/2014/main" id="{24C9A8F7-30C6-4846-BACB-C3B8B2288155}"/>
              </a:ext>
            </a:extLst>
          </p:cNvPr>
          <p:cNvSpPr txBox="1"/>
          <p:nvPr/>
        </p:nvSpPr>
        <p:spPr>
          <a:xfrm>
            <a:off x="1600200" y="854822"/>
            <a:ext cx="981074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BE0FAA"/>
                </a:solidFill>
                <a:effectLst>
                  <a:glow rad="228600">
                    <a:srgbClr val="EEA1EB"/>
                  </a:glow>
                  <a:outerShdw blurRad="50800" dist="38100" dir="5400000" algn="t" rotWithShape="0">
                    <a:prstClr val="black">
                      <a:alpha val="40000"/>
                    </a:prstClr>
                  </a:outerShdw>
                </a:effectLst>
                <a:uLnTx/>
                <a:uFillTx/>
                <a:latin typeface="Coiny" panose="02000903060500060000" pitchFamily="2" charset="0"/>
                <a:ea typeface="微软雅黑"/>
              </a:rPr>
              <a:t>CHIA SẺ TRƯỚC LỚP</a:t>
            </a:r>
          </a:p>
        </p:txBody>
      </p:sp>
      <p:pic>
        <p:nvPicPr>
          <p:cNvPr id="64" name="Picture 63" descr="Icon&#10;&#10;Description automatically generated">
            <a:extLst>
              <a:ext uri="{FF2B5EF4-FFF2-40B4-BE49-F238E27FC236}">
                <a16:creationId xmlns:a16="http://schemas.microsoft.com/office/drawing/2014/main" id="{ACD048C9-5DF3-44A7-A84E-FF744BCD30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7800" y="35957"/>
            <a:ext cx="1854200" cy="1828800"/>
          </a:xfrm>
          <a:prstGeom prst="rect">
            <a:avLst/>
          </a:prstGeom>
          <a:effectLst>
            <a:outerShdw blurRad="50800" dist="38100" dir="5400000" algn="t" rotWithShape="0">
              <a:prstClr val="black">
                <a:alpha val="40000"/>
              </a:prstClr>
            </a:outerShdw>
          </a:effectLst>
        </p:spPr>
      </p:pic>
      <p:pic>
        <p:nvPicPr>
          <p:cNvPr id="73" name="Picture 72">
            <a:extLst>
              <a:ext uri="{FF2B5EF4-FFF2-40B4-BE49-F238E27FC236}">
                <a16:creationId xmlns:a16="http://schemas.microsoft.com/office/drawing/2014/main" id="{2BFD3308-E31F-4111-BEB3-ACCA151AF651}"/>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7200"/>
                    </a14:imgEffect>
                  </a14:imgLayer>
                </a14:imgProps>
              </a:ext>
              <a:ext uri="{28A0092B-C50C-407E-A947-70E740481C1C}">
                <a14:useLocalDpi xmlns:a14="http://schemas.microsoft.com/office/drawing/2010/main" val="0"/>
              </a:ext>
            </a:extLst>
          </a:blip>
          <a:stretch>
            <a:fillRect/>
          </a:stretch>
        </p:blipFill>
        <p:spPr>
          <a:xfrm>
            <a:off x="3776110" y="3093062"/>
            <a:ext cx="4639773" cy="3474720"/>
          </a:xfrm>
          <a:prstGeom prst="rect">
            <a:avLst/>
          </a:prstGeom>
          <a:effectLst>
            <a:outerShdw blurRad="50800" dist="38100" dir="5400000" algn="t" rotWithShape="0">
              <a:prstClr val="black">
                <a:alpha val="40000"/>
              </a:prstClr>
            </a:outerShdw>
          </a:effectLst>
        </p:spPr>
      </p:pic>
      <p:grpSp>
        <p:nvGrpSpPr>
          <p:cNvPr id="78" name="Group 77">
            <a:extLst>
              <a:ext uri="{FF2B5EF4-FFF2-40B4-BE49-F238E27FC236}">
                <a16:creationId xmlns:a16="http://schemas.microsoft.com/office/drawing/2014/main" id="{3D74CEB9-B3D8-4425-BAF4-4522CF235DFE}"/>
              </a:ext>
            </a:extLst>
          </p:cNvPr>
          <p:cNvGrpSpPr/>
          <p:nvPr/>
        </p:nvGrpSpPr>
        <p:grpSpPr>
          <a:xfrm>
            <a:off x="1830929" y="1437382"/>
            <a:ext cx="2994142" cy="1991617"/>
            <a:chOff x="1830929" y="1437382"/>
            <a:chExt cx="2994142" cy="1991617"/>
          </a:xfrm>
        </p:grpSpPr>
        <p:pic>
          <p:nvPicPr>
            <p:cNvPr id="79" name="Picture 78" descr="Background pattern, icon&#10;&#10;Description automatically generated">
              <a:extLst>
                <a:ext uri="{FF2B5EF4-FFF2-40B4-BE49-F238E27FC236}">
                  <a16:creationId xmlns:a16="http://schemas.microsoft.com/office/drawing/2014/main" id="{94704819-4057-4A84-A147-C939A7B9E14B}"/>
                </a:ext>
              </a:extLst>
            </p:cNvPr>
            <p:cNvPicPr>
              <a:picLocks noChangeAspect="1"/>
            </p:cNvPicPr>
            <p:nvPr/>
          </p:nvPicPr>
          <p:blipFill rotWithShape="1">
            <a:blip r:embed="rId8">
              <a:extLst>
                <a:ext uri="{28A0092B-C50C-407E-A947-70E740481C1C}">
                  <a14:useLocalDpi xmlns:a14="http://schemas.microsoft.com/office/drawing/2010/main" val="0"/>
                </a:ext>
              </a:extLst>
            </a:blip>
            <a:srcRect l="5446" t="12465" r="50896" b="58493"/>
            <a:stretch/>
          </p:blipFill>
          <p:spPr>
            <a:xfrm>
              <a:off x="1830929" y="1437382"/>
              <a:ext cx="2994142" cy="1991617"/>
            </a:xfrm>
            <a:prstGeom prst="rect">
              <a:avLst/>
            </a:prstGeom>
            <a:effectLst>
              <a:outerShdw blurRad="50800" dist="38100" dir="5400000" algn="t" rotWithShape="0">
                <a:prstClr val="black">
                  <a:alpha val="40000"/>
                </a:prstClr>
              </a:outerShdw>
            </a:effectLst>
          </p:spPr>
        </p:pic>
        <p:sp>
          <p:nvSpPr>
            <p:cNvPr id="80" name="TextBox 79">
              <a:extLst>
                <a:ext uri="{FF2B5EF4-FFF2-40B4-BE49-F238E27FC236}">
                  <a16:creationId xmlns:a16="http://schemas.microsoft.com/office/drawing/2014/main" id="{C9F99AEB-4CFE-43A1-AE22-AF67C85438EA}"/>
                </a:ext>
              </a:extLst>
            </p:cNvPr>
            <p:cNvSpPr txBox="1"/>
            <p:nvPr/>
          </p:nvSpPr>
          <p:spPr>
            <a:xfrm>
              <a:off x="2376729" y="2006685"/>
              <a:ext cx="19025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Trình</a:t>
              </a:r>
              <a:r>
                <a:rPr kumimoji="0" lang="en-US" sz="36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bày</a:t>
              </a:r>
              <a:endParaRPr kumimoji="0" lang="en-US" sz="36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endParaRPr>
            </a:p>
          </p:txBody>
        </p:sp>
      </p:grpSp>
      <p:grpSp>
        <p:nvGrpSpPr>
          <p:cNvPr id="81" name="Group 80">
            <a:extLst>
              <a:ext uri="{FF2B5EF4-FFF2-40B4-BE49-F238E27FC236}">
                <a16:creationId xmlns:a16="http://schemas.microsoft.com/office/drawing/2014/main" id="{0AF0D730-6C35-4D95-889E-ED4B878F3F04}"/>
              </a:ext>
            </a:extLst>
          </p:cNvPr>
          <p:cNvGrpSpPr/>
          <p:nvPr/>
        </p:nvGrpSpPr>
        <p:grpSpPr>
          <a:xfrm>
            <a:off x="7374300" y="1437381"/>
            <a:ext cx="2979388" cy="1991617"/>
            <a:chOff x="7374300" y="1437381"/>
            <a:chExt cx="2979388" cy="1991617"/>
          </a:xfrm>
        </p:grpSpPr>
        <p:pic>
          <p:nvPicPr>
            <p:cNvPr id="82" name="Picture 81" descr="Background pattern, icon&#10;&#10;Description automatically generated">
              <a:extLst>
                <a:ext uri="{FF2B5EF4-FFF2-40B4-BE49-F238E27FC236}">
                  <a16:creationId xmlns:a16="http://schemas.microsoft.com/office/drawing/2014/main" id="{93931B0A-5593-482B-BAFE-042BEB6864CE}"/>
                </a:ext>
              </a:extLst>
            </p:cNvPr>
            <p:cNvPicPr>
              <a:picLocks noChangeAspect="1"/>
            </p:cNvPicPr>
            <p:nvPr/>
          </p:nvPicPr>
          <p:blipFill rotWithShape="1">
            <a:blip r:embed="rId8">
              <a:extLst>
                <a:ext uri="{28A0092B-C50C-407E-A947-70E740481C1C}">
                  <a14:useLocalDpi xmlns:a14="http://schemas.microsoft.com/office/drawing/2010/main" val="0"/>
                </a:ext>
              </a:extLst>
            </a:blip>
            <a:srcRect l="51034" t="12465" r="5523" b="58493"/>
            <a:stretch/>
          </p:blipFill>
          <p:spPr>
            <a:xfrm>
              <a:off x="7374300" y="1437381"/>
              <a:ext cx="2979388" cy="1991617"/>
            </a:xfrm>
            <a:prstGeom prst="rect">
              <a:avLst/>
            </a:prstGeom>
            <a:effectLst>
              <a:outerShdw blurRad="50800" dist="38100" dir="5400000" algn="t" rotWithShape="0">
                <a:prstClr val="black">
                  <a:alpha val="40000"/>
                </a:prstClr>
              </a:outerShdw>
            </a:effectLst>
          </p:spPr>
        </p:pic>
        <p:sp>
          <p:nvSpPr>
            <p:cNvPr id="83" name="TextBox 82">
              <a:extLst>
                <a:ext uri="{FF2B5EF4-FFF2-40B4-BE49-F238E27FC236}">
                  <a16:creationId xmlns:a16="http://schemas.microsoft.com/office/drawing/2014/main" id="{821D73AD-1973-4BD9-8D55-36E7808129FF}"/>
                </a:ext>
              </a:extLst>
            </p:cNvPr>
            <p:cNvSpPr txBox="1"/>
            <p:nvPr/>
          </p:nvSpPr>
          <p:spPr>
            <a:xfrm>
              <a:off x="7912720" y="2006685"/>
              <a:ext cx="190254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Nhận</a:t>
              </a:r>
              <a:r>
                <a:rPr kumimoji="0" lang="en-US" sz="3600" b="0"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xét</a:t>
              </a:r>
              <a:endParaRPr kumimoji="0" lang="en-US" sz="3600" b="0"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endParaRPr>
            </a:p>
          </p:txBody>
        </p:sp>
      </p:grpSp>
      <p:pic>
        <p:nvPicPr>
          <p:cNvPr id="84" name="Picture 2" descr="Plants Clipart - animated-gif-clipart-flowers-in-planter-pot-05c -  Classroom Clipart">
            <a:extLst>
              <a:ext uri="{FF2B5EF4-FFF2-40B4-BE49-F238E27FC236}">
                <a16:creationId xmlns:a16="http://schemas.microsoft.com/office/drawing/2014/main" id="{134AFC2C-832D-4CCB-809D-6D150BA6D7E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2745" y="3811421"/>
            <a:ext cx="3553365" cy="27432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9" name="Picture 2" descr="Plants Clipart - animated-gif-clipart-flowers-in-planter-pot-05c -  Classroom Clipart">
            <a:extLst>
              <a:ext uri="{FF2B5EF4-FFF2-40B4-BE49-F238E27FC236}">
                <a16:creationId xmlns:a16="http://schemas.microsoft.com/office/drawing/2014/main" id="{9236EF31-6FE5-4C35-8630-BEF09768F16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8415883" y="3811420"/>
            <a:ext cx="3553365" cy="27432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147310"/>
      </p:ext>
    </p:extLst>
  </p:cSld>
  <p:clrMapOvr>
    <a:masterClrMapping/>
  </p:clrMapOvr>
  <p:transition spd="slow">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strips(downRight)">
                                          <p:cBhvr>
                                            <p:cTn id="7" dur="750"/>
                                            <p:tgtEl>
                                              <p:spTgt spid="63"/>
                                            </p:tgtEl>
                                          </p:cBhvr>
                                        </p:animEffect>
                                      </p:childTnLst>
                                    </p:cTn>
                                  </p:par>
                                  <p:par>
                                    <p:cTn id="8" presetID="31" presetClass="entr" presetSubtype="0" fill="hold" nodeType="withEffect">
                                      <p:stCondLst>
                                        <p:cond delay="0"/>
                                      </p:stCondLst>
                                      <p:childTnLst>
                                        <p:set>
                                          <p:cBhvr>
                                            <p:cTn id="9" dur="1" fill="hold">
                                              <p:stCondLst>
                                                <p:cond delay="0"/>
                                              </p:stCondLst>
                                            </p:cTn>
                                            <p:tgtEl>
                                              <p:spTgt spid="64"/>
                                            </p:tgtEl>
                                            <p:attrNameLst>
                                              <p:attrName>style.visibility</p:attrName>
                                            </p:attrNameLst>
                                          </p:cBhvr>
                                          <p:to>
                                            <p:strVal val="visible"/>
                                          </p:to>
                                        </p:set>
                                        <p:anim calcmode="lin" valueType="num">
                                          <p:cBhvr>
                                            <p:cTn id="10" dur="750" fill="hold"/>
                                            <p:tgtEl>
                                              <p:spTgt spid="64"/>
                                            </p:tgtEl>
                                            <p:attrNameLst>
                                              <p:attrName>ppt_w</p:attrName>
                                            </p:attrNameLst>
                                          </p:cBhvr>
                                          <p:tavLst>
                                            <p:tav tm="0">
                                              <p:val>
                                                <p:fltVal val="0"/>
                                              </p:val>
                                            </p:tav>
                                            <p:tav tm="100000">
                                              <p:val>
                                                <p:strVal val="#ppt_w"/>
                                              </p:val>
                                            </p:tav>
                                          </p:tavLst>
                                        </p:anim>
                                        <p:anim calcmode="lin" valueType="num">
                                          <p:cBhvr>
                                            <p:cTn id="11" dur="750" fill="hold"/>
                                            <p:tgtEl>
                                              <p:spTgt spid="64"/>
                                            </p:tgtEl>
                                            <p:attrNameLst>
                                              <p:attrName>ppt_h</p:attrName>
                                            </p:attrNameLst>
                                          </p:cBhvr>
                                          <p:tavLst>
                                            <p:tav tm="0">
                                              <p:val>
                                                <p:fltVal val="0"/>
                                              </p:val>
                                            </p:tav>
                                            <p:tav tm="100000">
                                              <p:val>
                                                <p:strVal val="#ppt_h"/>
                                              </p:val>
                                            </p:tav>
                                          </p:tavLst>
                                        </p:anim>
                                        <p:anim calcmode="lin" valueType="num">
                                          <p:cBhvr>
                                            <p:cTn id="12" dur="750" fill="hold"/>
                                            <p:tgtEl>
                                              <p:spTgt spid="64"/>
                                            </p:tgtEl>
                                            <p:attrNameLst>
                                              <p:attrName>style.rotation</p:attrName>
                                            </p:attrNameLst>
                                          </p:cBhvr>
                                          <p:tavLst>
                                            <p:tav tm="0">
                                              <p:val>
                                                <p:fltVal val="90"/>
                                              </p:val>
                                            </p:tav>
                                            <p:tav tm="100000">
                                              <p:val>
                                                <p:fltVal val="0"/>
                                              </p:val>
                                            </p:tav>
                                          </p:tavLst>
                                        </p:anim>
                                        <p:animEffect transition="in" filter="fade">
                                          <p:cBhvr>
                                            <p:cTn id="13" dur="750"/>
                                            <p:tgtEl>
                                              <p:spTgt spid="6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14:presetBounceEnd="40000">
                                      <p:stCondLst>
                                        <p:cond delay="0"/>
                                      </p:stCondLst>
                                      <p:childTnLst>
                                        <p:set>
                                          <p:cBhvr>
                                            <p:cTn id="17" dur="1" fill="hold">
                                              <p:stCondLst>
                                                <p:cond delay="0"/>
                                              </p:stCondLst>
                                            </p:cTn>
                                            <p:tgtEl>
                                              <p:spTgt spid="73"/>
                                            </p:tgtEl>
                                            <p:attrNameLst>
                                              <p:attrName>style.visibility</p:attrName>
                                            </p:attrNameLst>
                                          </p:cBhvr>
                                          <p:to>
                                            <p:strVal val="visible"/>
                                          </p:to>
                                        </p:set>
                                        <p:anim calcmode="lin" valueType="num" p14:bounceEnd="40000">
                                          <p:cBhvr additive="base">
                                            <p:cTn id="18" dur="750" fill="hold"/>
                                            <p:tgtEl>
                                              <p:spTgt spid="73"/>
                                            </p:tgtEl>
                                            <p:attrNameLst>
                                              <p:attrName>ppt_x</p:attrName>
                                            </p:attrNameLst>
                                          </p:cBhvr>
                                          <p:tavLst>
                                            <p:tav tm="0">
                                              <p:val>
                                                <p:strVal val="#ppt_x"/>
                                              </p:val>
                                            </p:tav>
                                            <p:tav tm="100000">
                                              <p:val>
                                                <p:strVal val="#ppt_x"/>
                                              </p:val>
                                            </p:tav>
                                          </p:tavLst>
                                        </p:anim>
                                        <p:anim calcmode="lin" valueType="num" p14:bounceEnd="40000">
                                          <p:cBhvr additive="base">
                                            <p:cTn id="19" dur="750" fill="hold"/>
                                            <p:tgtEl>
                                              <p:spTgt spid="7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uỷn.wav"/>
                                            </p:tgtEl>
                                          </p:cMediaNode>
                                        </p:audio>
                                      </p:subTnLst>
                                    </p:cTn>
                                  </p:par>
                                  <p:par>
                                    <p:cTn id="20" presetID="42" presetClass="entr" presetSubtype="0" fill="hold" nodeType="with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fade">
                                          <p:cBhvr>
                                            <p:cTn id="22" dur="500"/>
                                            <p:tgtEl>
                                              <p:spTgt spid="84"/>
                                            </p:tgtEl>
                                          </p:cBhvr>
                                        </p:animEffect>
                                        <p:anim calcmode="lin" valueType="num">
                                          <p:cBhvr>
                                            <p:cTn id="23" dur="500" fill="hold"/>
                                            <p:tgtEl>
                                              <p:spTgt spid="84"/>
                                            </p:tgtEl>
                                            <p:attrNameLst>
                                              <p:attrName>ppt_x</p:attrName>
                                            </p:attrNameLst>
                                          </p:cBhvr>
                                          <p:tavLst>
                                            <p:tav tm="0">
                                              <p:val>
                                                <p:strVal val="#ppt_x"/>
                                              </p:val>
                                            </p:tav>
                                            <p:tav tm="100000">
                                              <p:val>
                                                <p:strVal val="#ppt_x"/>
                                              </p:val>
                                            </p:tav>
                                          </p:tavLst>
                                        </p:anim>
                                        <p:anim calcmode="lin" valueType="num">
                                          <p:cBhvr>
                                            <p:cTn id="24" dur="500" fill="hold"/>
                                            <p:tgtEl>
                                              <p:spTgt spid="8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fade">
                                          <p:cBhvr>
                                            <p:cTn id="27" dur="500"/>
                                            <p:tgtEl>
                                              <p:spTgt spid="89"/>
                                            </p:tgtEl>
                                          </p:cBhvr>
                                        </p:animEffect>
                                        <p:anim calcmode="lin" valueType="num">
                                          <p:cBhvr>
                                            <p:cTn id="28" dur="500" fill="hold"/>
                                            <p:tgtEl>
                                              <p:spTgt spid="89"/>
                                            </p:tgtEl>
                                            <p:attrNameLst>
                                              <p:attrName>ppt_x</p:attrName>
                                            </p:attrNameLst>
                                          </p:cBhvr>
                                          <p:tavLst>
                                            <p:tav tm="0">
                                              <p:val>
                                                <p:strVal val="#ppt_x"/>
                                              </p:val>
                                            </p:tav>
                                            <p:tav tm="100000">
                                              <p:val>
                                                <p:strVal val="#ppt_x"/>
                                              </p:val>
                                            </p:tav>
                                          </p:tavLst>
                                        </p:anim>
                                        <p:anim calcmode="lin" valueType="num">
                                          <p:cBhvr>
                                            <p:cTn id="29" dur="5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8"/>
                                            </p:tgtEl>
                                            <p:attrNameLst>
                                              <p:attrName>style.visibility</p:attrName>
                                            </p:attrNameLst>
                                          </p:cBhvr>
                                          <p:to>
                                            <p:strVal val="visible"/>
                                          </p:to>
                                        </p:set>
                                        <p:animEffect transition="in" filter="wipe(down)">
                                          <p:cBhvr>
                                            <p:cTn id="34" dur="500"/>
                                            <p:tgtEl>
                                              <p:spTgt spid="7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81"/>
                                            </p:tgtEl>
                                            <p:attrNameLst>
                                              <p:attrName>style.visibility</p:attrName>
                                            </p:attrNameLst>
                                          </p:cBhvr>
                                          <p:to>
                                            <p:strVal val="visible"/>
                                          </p:to>
                                        </p:set>
                                        <p:animEffect transition="in" filter="wipe(down)">
                                          <p:cBhvr>
                                            <p:cTn id="39"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strips(downRight)">
                                          <p:cBhvr>
                                            <p:cTn id="7" dur="750"/>
                                            <p:tgtEl>
                                              <p:spTgt spid="63"/>
                                            </p:tgtEl>
                                          </p:cBhvr>
                                        </p:animEffect>
                                      </p:childTnLst>
                                    </p:cTn>
                                  </p:par>
                                  <p:par>
                                    <p:cTn id="8" presetID="31" presetClass="entr" presetSubtype="0" fill="hold" nodeType="withEffect">
                                      <p:stCondLst>
                                        <p:cond delay="0"/>
                                      </p:stCondLst>
                                      <p:childTnLst>
                                        <p:set>
                                          <p:cBhvr>
                                            <p:cTn id="9" dur="1" fill="hold">
                                              <p:stCondLst>
                                                <p:cond delay="0"/>
                                              </p:stCondLst>
                                            </p:cTn>
                                            <p:tgtEl>
                                              <p:spTgt spid="64"/>
                                            </p:tgtEl>
                                            <p:attrNameLst>
                                              <p:attrName>style.visibility</p:attrName>
                                            </p:attrNameLst>
                                          </p:cBhvr>
                                          <p:to>
                                            <p:strVal val="visible"/>
                                          </p:to>
                                        </p:set>
                                        <p:anim calcmode="lin" valueType="num">
                                          <p:cBhvr>
                                            <p:cTn id="10" dur="750" fill="hold"/>
                                            <p:tgtEl>
                                              <p:spTgt spid="64"/>
                                            </p:tgtEl>
                                            <p:attrNameLst>
                                              <p:attrName>ppt_w</p:attrName>
                                            </p:attrNameLst>
                                          </p:cBhvr>
                                          <p:tavLst>
                                            <p:tav tm="0">
                                              <p:val>
                                                <p:fltVal val="0"/>
                                              </p:val>
                                            </p:tav>
                                            <p:tav tm="100000">
                                              <p:val>
                                                <p:strVal val="#ppt_w"/>
                                              </p:val>
                                            </p:tav>
                                          </p:tavLst>
                                        </p:anim>
                                        <p:anim calcmode="lin" valueType="num">
                                          <p:cBhvr>
                                            <p:cTn id="11" dur="750" fill="hold"/>
                                            <p:tgtEl>
                                              <p:spTgt spid="64"/>
                                            </p:tgtEl>
                                            <p:attrNameLst>
                                              <p:attrName>ppt_h</p:attrName>
                                            </p:attrNameLst>
                                          </p:cBhvr>
                                          <p:tavLst>
                                            <p:tav tm="0">
                                              <p:val>
                                                <p:fltVal val="0"/>
                                              </p:val>
                                            </p:tav>
                                            <p:tav tm="100000">
                                              <p:val>
                                                <p:strVal val="#ppt_h"/>
                                              </p:val>
                                            </p:tav>
                                          </p:tavLst>
                                        </p:anim>
                                        <p:anim calcmode="lin" valueType="num">
                                          <p:cBhvr>
                                            <p:cTn id="12" dur="750" fill="hold"/>
                                            <p:tgtEl>
                                              <p:spTgt spid="64"/>
                                            </p:tgtEl>
                                            <p:attrNameLst>
                                              <p:attrName>style.rotation</p:attrName>
                                            </p:attrNameLst>
                                          </p:cBhvr>
                                          <p:tavLst>
                                            <p:tav tm="0">
                                              <p:val>
                                                <p:fltVal val="90"/>
                                              </p:val>
                                            </p:tav>
                                            <p:tav tm="100000">
                                              <p:val>
                                                <p:fltVal val="0"/>
                                              </p:val>
                                            </p:tav>
                                          </p:tavLst>
                                        </p:anim>
                                        <p:animEffect transition="in" filter="fade">
                                          <p:cBhvr>
                                            <p:cTn id="13" dur="750"/>
                                            <p:tgtEl>
                                              <p:spTgt spid="6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3"/>
                                            </p:tgtEl>
                                            <p:attrNameLst>
                                              <p:attrName>style.visibility</p:attrName>
                                            </p:attrNameLst>
                                          </p:cBhvr>
                                          <p:to>
                                            <p:strVal val="visible"/>
                                          </p:to>
                                        </p:set>
                                        <p:anim calcmode="lin" valueType="num">
                                          <p:cBhvr additive="base">
                                            <p:cTn id="18" dur="750" fill="hold"/>
                                            <p:tgtEl>
                                              <p:spTgt spid="73"/>
                                            </p:tgtEl>
                                            <p:attrNameLst>
                                              <p:attrName>ppt_x</p:attrName>
                                            </p:attrNameLst>
                                          </p:cBhvr>
                                          <p:tavLst>
                                            <p:tav tm="0">
                                              <p:val>
                                                <p:strVal val="#ppt_x"/>
                                              </p:val>
                                            </p:tav>
                                            <p:tav tm="100000">
                                              <p:val>
                                                <p:strVal val="#ppt_x"/>
                                              </p:val>
                                            </p:tav>
                                          </p:tavLst>
                                        </p:anim>
                                        <p:anim calcmode="lin" valueType="num">
                                          <p:cBhvr additive="base">
                                            <p:cTn id="19" dur="750" fill="hold"/>
                                            <p:tgtEl>
                                              <p:spTgt spid="7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uỷn.wav"/>
                                            </p:tgtEl>
                                          </p:cMediaNode>
                                        </p:audio>
                                      </p:subTnLst>
                                    </p:cTn>
                                  </p:par>
                                  <p:par>
                                    <p:cTn id="20" presetID="42" presetClass="entr" presetSubtype="0" fill="hold" nodeType="with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fade">
                                          <p:cBhvr>
                                            <p:cTn id="22" dur="500"/>
                                            <p:tgtEl>
                                              <p:spTgt spid="84"/>
                                            </p:tgtEl>
                                          </p:cBhvr>
                                        </p:animEffect>
                                        <p:anim calcmode="lin" valueType="num">
                                          <p:cBhvr>
                                            <p:cTn id="23" dur="500" fill="hold"/>
                                            <p:tgtEl>
                                              <p:spTgt spid="84"/>
                                            </p:tgtEl>
                                            <p:attrNameLst>
                                              <p:attrName>ppt_x</p:attrName>
                                            </p:attrNameLst>
                                          </p:cBhvr>
                                          <p:tavLst>
                                            <p:tav tm="0">
                                              <p:val>
                                                <p:strVal val="#ppt_x"/>
                                              </p:val>
                                            </p:tav>
                                            <p:tav tm="100000">
                                              <p:val>
                                                <p:strVal val="#ppt_x"/>
                                              </p:val>
                                            </p:tav>
                                          </p:tavLst>
                                        </p:anim>
                                        <p:anim calcmode="lin" valueType="num">
                                          <p:cBhvr>
                                            <p:cTn id="24" dur="500" fill="hold"/>
                                            <p:tgtEl>
                                              <p:spTgt spid="8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fade">
                                          <p:cBhvr>
                                            <p:cTn id="27" dur="500"/>
                                            <p:tgtEl>
                                              <p:spTgt spid="89"/>
                                            </p:tgtEl>
                                          </p:cBhvr>
                                        </p:animEffect>
                                        <p:anim calcmode="lin" valueType="num">
                                          <p:cBhvr>
                                            <p:cTn id="28" dur="500" fill="hold"/>
                                            <p:tgtEl>
                                              <p:spTgt spid="89"/>
                                            </p:tgtEl>
                                            <p:attrNameLst>
                                              <p:attrName>ppt_x</p:attrName>
                                            </p:attrNameLst>
                                          </p:cBhvr>
                                          <p:tavLst>
                                            <p:tav tm="0">
                                              <p:val>
                                                <p:strVal val="#ppt_x"/>
                                              </p:val>
                                            </p:tav>
                                            <p:tav tm="100000">
                                              <p:val>
                                                <p:strVal val="#ppt_x"/>
                                              </p:val>
                                            </p:tav>
                                          </p:tavLst>
                                        </p:anim>
                                        <p:anim calcmode="lin" valueType="num">
                                          <p:cBhvr>
                                            <p:cTn id="29" dur="5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8"/>
                                            </p:tgtEl>
                                            <p:attrNameLst>
                                              <p:attrName>style.visibility</p:attrName>
                                            </p:attrNameLst>
                                          </p:cBhvr>
                                          <p:to>
                                            <p:strVal val="visible"/>
                                          </p:to>
                                        </p:set>
                                        <p:animEffect transition="in" filter="wipe(down)">
                                          <p:cBhvr>
                                            <p:cTn id="34" dur="500"/>
                                            <p:tgtEl>
                                              <p:spTgt spid="7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81"/>
                                            </p:tgtEl>
                                            <p:attrNameLst>
                                              <p:attrName>style.visibility</p:attrName>
                                            </p:attrNameLst>
                                          </p:cBhvr>
                                          <p:to>
                                            <p:strVal val="visible"/>
                                          </p:to>
                                        </p:set>
                                        <p:animEffect transition="in" filter="wipe(down)">
                                          <p:cBhvr>
                                            <p:cTn id="39"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4">
            <a:extLst>
              <a:ext uri="{FF2B5EF4-FFF2-40B4-BE49-F238E27FC236}">
                <a16:creationId xmlns:a16="http://schemas.microsoft.com/office/drawing/2014/main" id="{FE35D56B-432D-45D1-B626-3F07CB9F93C0}"/>
              </a:ext>
            </a:extLst>
          </p:cNvPr>
          <p:cNvSpPr/>
          <p:nvPr/>
        </p:nvSpPr>
        <p:spPr>
          <a:xfrm>
            <a:off x="0" y="1693092"/>
            <a:ext cx="12192000" cy="3573194"/>
          </a:xfrm>
          <a:prstGeom prst="rect">
            <a:avLst/>
          </a:prstGeom>
          <a:solidFill>
            <a:srgbClr val="19B4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ea"/>
              <a:sym typeface="+mn-lt"/>
            </a:endParaRPr>
          </a:p>
        </p:txBody>
      </p:sp>
      <p:pic>
        <p:nvPicPr>
          <p:cNvPr id="13" name="图片 44">
            <a:extLst>
              <a:ext uri="{FF2B5EF4-FFF2-40B4-BE49-F238E27FC236}">
                <a16:creationId xmlns:a16="http://schemas.microsoft.com/office/drawing/2014/main" id="{AE9BCBE9-6B37-44E0-98CD-D93AD1170926}"/>
              </a:ext>
            </a:extLst>
          </p:cNvPr>
          <p:cNvPicPr>
            <a:picLocks noChangeAspect="1"/>
          </p:cNvPicPr>
          <p:nvPr/>
        </p:nvPicPr>
        <p:blipFill rotWithShape="1">
          <a:blip r:embed="rId3">
            <a:extLst>
              <a:ext uri="{28A0092B-C50C-407E-A947-70E740481C1C}">
                <a14:useLocalDpi xmlns:a14="http://schemas.microsoft.com/office/drawing/2010/main" val="0"/>
              </a:ext>
            </a:extLst>
          </a:blip>
          <a:srcRect l="63492" t="19496" r="20058" b="16370"/>
          <a:stretch/>
        </p:blipFill>
        <p:spPr>
          <a:xfrm>
            <a:off x="503714" y="1886217"/>
            <a:ext cx="1321220" cy="2897414"/>
          </a:xfrm>
          <a:prstGeom prst="rect">
            <a:avLst/>
          </a:prstGeom>
        </p:spPr>
      </p:pic>
      <p:grpSp>
        <p:nvGrpSpPr>
          <p:cNvPr id="14" name="组合 73">
            <a:extLst>
              <a:ext uri="{FF2B5EF4-FFF2-40B4-BE49-F238E27FC236}">
                <a16:creationId xmlns:a16="http://schemas.microsoft.com/office/drawing/2014/main" id="{194AADA8-2580-4585-AEC1-C968C5327AD5}"/>
              </a:ext>
            </a:extLst>
          </p:cNvPr>
          <p:cNvGrpSpPr/>
          <p:nvPr/>
        </p:nvGrpSpPr>
        <p:grpSpPr>
          <a:xfrm>
            <a:off x="0" y="3003732"/>
            <a:ext cx="6346925" cy="2262554"/>
            <a:chOff x="0" y="4595446"/>
            <a:chExt cx="6346925" cy="2262554"/>
          </a:xfrm>
        </p:grpSpPr>
        <p:sp>
          <p:nvSpPr>
            <p:cNvPr id="15" name="任意多边形 71">
              <a:extLst>
                <a:ext uri="{FF2B5EF4-FFF2-40B4-BE49-F238E27FC236}">
                  <a16:creationId xmlns:a16="http://schemas.microsoft.com/office/drawing/2014/main" id="{3C9CBB61-9614-471B-BAC0-9FF9CFA4B6E3}"/>
                </a:ext>
              </a:extLst>
            </p:cNvPr>
            <p:cNvSpPr/>
            <p:nvPr/>
          </p:nvSpPr>
          <p:spPr>
            <a:xfrm>
              <a:off x="0" y="4611187"/>
              <a:ext cx="6302768" cy="2246813"/>
            </a:xfrm>
            <a:custGeom>
              <a:avLst/>
              <a:gdLst>
                <a:gd name="connsiteX0" fmla="*/ 0 w 6302768"/>
                <a:gd name="connsiteY0" fmla="*/ 0 h 2246813"/>
                <a:gd name="connsiteX1" fmla="*/ 529046 w 6302768"/>
                <a:gd name="connsiteY1" fmla="*/ 529046 h 2246813"/>
                <a:gd name="connsiteX2" fmla="*/ 518298 w 6302768"/>
                <a:gd name="connsiteY2" fmla="*/ 635667 h 2246813"/>
                <a:gd name="connsiteX3" fmla="*/ 518255 w 6302768"/>
                <a:gd name="connsiteY3" fmla="*/ 635806 h 2246813"/>
                <a:gd name="connsiteX4" fmla="*/ 549544 w 6302768"/>
                <a:gd name="connsiteY4" fmla="*/ 638960 h 2246813"/>
                <a:gd name="connsiteX5" fmla="*/ 941024 w 6302768"/>
                <a:gd name="connsiteY5" fmla="*/ 922250 h 2246813"/>
                <a:gd name="connsiteX6" fmla="*/ 953618 w 6302768"/>
                <a:gd name="connsiteY6" fmla="*/ 949245 h 2246813"/>
                <a:gd name="connsiteX7" fmla="*/ 1023820 w 6302768"/>
                <a:gd name="connsiteY7" fmla="*/ 911140 h 2246813"/>
                <a:gd name="connsiteX8" fmla="*/ 1201783 w 6302768"/>
                <a:gd name="connsiteY8" fmla="*/ 875211 h 2246813"/>
                <a:gd name="connsiteX9" fmla="*/ 1623054 w 6302768"/>
                <a:gd name="connsiteY9" fmla="*/ 1154448 h 2246813"/>
                <a:gd name="connsiteX10" fmla="*/ 1641912 w 6302768"/>
                <a:gd name="connsiteY10" fmla="*/ 1215198 h 2246813"/>
                <a:gd name="connsiteX11" fmla="*/ 1685221 w 6302768"/>
                <a:gd name="connsiteY11" fmla="*/ 1162707 h 2246813"/>
                <a:gd name="connsiteX12" fmla="*/ 2063931 w 6302768"/>
                <a:gd name="connsiteY12" fmla="*/ 1005840 h 2246813"/>
                <a:gd name="connsiteX13" fmla="*/ 2363377 w 6302768"/>
                <a:gd name="connsiteY13" fmla="*/ 1097308 h 2246813"/>
                <a:gd name="connsiteX14" fmla="*/ 2409428 w 6302768"/>
                <a:gd name="connsiteY14" fmla="*/ 1135304 h 2246813"/>
                <a:gd name="connsiteX15" fmla="*/ 2480562 w 6302768"/>
                <a:gd name="connsiteY15" fmla="*/ 1076613 h 2246813"/>
                <a:gd name="connsiteX16" fmla="*/ 2926079 w 6302768"/>
                <a:gd name="connsiteY16" fmla="*/ 940526 h 2246813"/>
                <a:gd name="connsiteX17" fmla="*/ 3722913 w 6302768"/>
                <a:gd name="connsiteY17" fmla="*/ 1737360 h 2246813"/>
                <a:gd name="connsiteX18" fmla="*/ 3716237 w 6302768"/>
                <a:gd name="connsiteY18" fmla="*/ 1825599 h 2246813"/>
                <a:gd name="connsiteX19" fmla="*/ 3728546 w 6302768"/>
                <a:gd name="connsiteY19" fmla="*/ 1815443 h 2246813"/>
                <a:gd name="connsiteX20" fmla="*/ 3984171 w 6302768"/>
                <a:gd name="connsiteY20" fmla="*/ 1737360 h 2246813"/>
                <a:gd name="connsiteX21" fmla="*/ 4363289 w 6302768"/>
                <a:gd name="connsiteY21" fmla="*/ 1938935 h 2246813"/>
                <a:gd name="connsiteX22" fmla="*/ 4386727 w 6302768"/>
                <a:gd name="connsiteY22" fmla="*/ 1982117 h 2246813"/>
                <a:gd name="connsiteX23" fmla="*/ 4407931 w 6302768"/>
                <a:gd name="connsiteY23" fmla="*/ 1913809 h 2246813"/>
                <a:gd name="connsiteX24" fmla="*/ 5087982 w 6302768"/>
                <a:gd name="connsiteY24" fmla="*/ 1463040 h 2246813"/>
                <a:gd name="connsiteX25" fmla="*/ 5768034 w 6302768"/>
                <a:gd name="connsiteY25" fmla="*/ 1913808 h 2246813"/>
                <a:gd name="connsiteX26" fmla="*/ 5783337 w 6302768"/>
                <a:gd name="connsiteY26" fmla="*/ 1963108 h 2246813"/>
                <a:gd name="connsiteX27" fmla="*/ 5810304 w 6302768"/>
                <a:gd name="connsiteY27" fmla="*/ 1948471 h 2246813"/>
                <a:gd name="connsiteX28" fmla="*/ 5950132 w 6302768"/>
                <a:gd name="connsiteY28" fmla="*/ 1920241 h 2246813"/>
                <a:gd name="connsiteX29" fmla="*/ 6281131 w 6302768"/>
                <a:gd name="connsiteY29" fmla="*/ 2139642 h 2246813"/>
                <a:gd name="connsiteX30" fmla="*/ 6302768 w 6302768"/>
                <a:gd name="connsiteY30" fmla="*/ 2246812 h 2246813"/>
                <a:gd name="connsiteX31" fmla="*/ 4585063 w 6302768"/>
                <a:gd name="connsiteY31" fmla="*/ 2246812 h 2246813"/>
                <a:gd name="connsiteX32" fmla="*/ 4585063 w 6302768"/>
                <a:gd name="connsiteY32" fmla="*/ 2246813 h 2246813"/>
                <a:gd name="connsiteX33" fmla="*/ 0 w 6302768"/>
                <a:gd name="connsiteY33" fmla="*/ 2246813 h 224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02768" h="2246813">
                  <a:moveTo>
                    <a:pt x="0" y="0"/>
                  </a:moveTo>
                  <a:cubicBezTo>
                    <a:pt x="292184" y="0"/>
                    <a:pt x="529046" y="236862"/>
                    <a:pt x="529046" y="529046"/>
                  </a:cubicBezTo>
                  <a:cubicBezTo>
                    <a:pt x="529046" y="565569"/>
                    <a:pt x="525345" y="601228"/>
                    <a:pt x="518298" y="635667"/>
                  </a:cubicBezTo>
                  <a:lnTo>
                    <a:pt x="518255" y="635806"/>
                  </a:lnTo>
                  <a:lnTo>
                    <a:pt x="549544" y="638960"/>
                  </a:lnTo>
                  <a:cubicBezTo>
                    <a:pt x="716958" y="673218"/>
                    <a:pt x="858449" y="778645"/>
                    <a:pt x="941024" y="922250"/>
                  </a:cubicBezTo>
                  <a:lnTo>
                    <a:pt x="953618" y="949245"/>
                  </a:lnTo>
                  <a:lnTo>
                    <a:pt x="1023820" y="911140"/>
                  </a:lnTo>
                  <a:cubicBezTo>
                    <a:pt x="1078519" y="888005"/>
                    <a:pt x="1138657" y="875211"/>
                    <a:pt x="1201783" y="875211"/>
                  </a:cubicBezTo>
                  <a:cubicBezTo>
                    <a:pt x="1391162" y="875211"/>
                    <a:pt x="1553648" y="990352"/>
                    <a:pt x="1623054" y="1154448"/>
                  </a:cubicBezTo>
                  <a:lnTo>
                    <a:pt x="1641912" y="1215198"/>
                  </a:lnTo>
                  <a:lnTo>
                    <a:pt x="1685221" y="1162707"/>
                  </a:lnTo>
                  <a:cubicBezTo>
                    <a:pt x="1782141" y="1065787"/>
                    <a:pt x="1916036" y="1005840"/>
                    <a:pt x="2063931" y="1005840"/>
                  </a:cubicBezTo>
                  <a:cubicBezTo>
                    <a:pt x="2174853" y="1005840"/>
                    <a:pt x="2277899" y="1039560"/>
                    <a:pt x="2363377" y="1097308"/>
                  </a:cubicBezTo>
                  <a:lnTo>
                    <a:pt x="2409428" y="1135304"/>
                  </a:lnTo>
                  <a:lnTo>
                    <a:pt x="2480562" y="1076613"/>
                  </a:lnTo>
                  <a:cubicBezTo>
                    <a:pt x="2607737" y="990695"/>
                    <a:pt x="2761050" y="940526"/>
                    <a:pt x="2926079" y="940526"/>
                  </a:cubicBezTo>
                  <a:cubicBezTo>
                    <a:pt x="3366158" y="940526"/>
                    <a:pt x="3722913" y="1297281"/>
                    <a:pt x="3722913" y="1737360"/>
                  </a:cubicBezTo>
                  <a:lnTo>
                    <a:pt x="3716237" y="1825599"/>
                  </a:lnTo>
                  <a:lnTo>
                    <a:pt x="3728546" y="1815443"/>
                  </a:lnTo>
                  <a:cubicBezTo>
                    <a:pt x="3801516" y="1766145"/>
                    <a:pt x="3889482" y="1737360"/>
                    <a:pt x="3984171" y="1737360"/>
                  </a:cubicBezTo>
                  <a:cubicBezTo>
                    <a:pt x="4141987" y="1737360"/>
                    <a:pt x="4281127" y="1817319"/>
                    <a:pt x="4363289" y="1938935"/>
                  </a:cubicBezTo>
                  <a:lnTo>
                    <a:pt x="4386727" y="1982117"/>
                  </a:lnTo>
                  <a:lnTo>
                    <a:pt x="4407931" y="1913809"/>
                  </a:lnTo>
                  <a:cubicBezTo>
                    <a:pt x="4519973" y="1648911"/>
                    <a:pt x="4782272" y="1463040"/>
                    <a:pt x="5087982" y="1463040"/>
                  </a:cubicBezTo>
                  <a:cubicBezTo>
                    <a:pt x="5393692" y="1463040"/>
                    <a:pt x="5655991" y="1648911"/>
                    <a:pt x="5768034" y="1913808"/>
                  </a:cubicBezTo>
                  <a:lnTo>
                    <a:pt x="5783337" y="1963108"/>
                  </a:lnTo>
                  <a:lnTo>
                    <a:pt x="5810304" y="1948471"/>
                  </a:lnTo>
                  <a:cubicBezTo>
                    <a:pt x="5853282" y="1930293"/>
                    <a:pt x="5900533" y="1920241"/>
                    <a:pt x="5950132" y="1920241"/>
                  </a:cubicBezTo>
                  <a:cubicBezTo>
                    <a:pt x="6098930" y="1920241"/>
                    <a:pt x="6226597" y="2010709"/>
                    <a:pt x="6281131" y="2139642"/>
                  </a:cubicBezTo>
                  <a:lnTo>
                    <a:pt x="6302768" y="2246812"/>
                  </a:lnTo>
                  <a:lnTo>
                    <a:pt x="4585063" y="2246812"/>
                  </a:lnTo>
                  <a:lnTo>
                    <a:pt x="4585063" y="2246813"/>
                  </a:lnTo>
                  <a:lnTo>
                    <a:pt x="0" y="2246813"/>
                  </a:lnTo>
                  <a:close/>
                </a:path>
              </a:pathLst>
            </a:custGeom>
            <a:solidFill>
              <a:schemeClr val="bg1"/>
            </a:solidFill>
            <a:ln w="28575">
              <a:solidFill>
                <a:schemeClr val="bg1"/>
              </a:solidFill>
            </a:ln>
            <a:effectLst>
              <a:outerShdw blurRad="203200" dist="63500" dir="18900000" algn="bl" rotWithShape="0">
                <a:schemeClr val="bg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6" name="任意多边形 68">
              <a:extLst>
                <a:ext uri="{FF2B5EF4-FFF2-40B4-BE49-F238E27FC236}">
                  <a16:creationId xmlns:a16="http://schemas.microsoft.com/office/drawing/2014/main" id="{C4C6B69F-FEA9-4A67-9EE2-ED59BC3A4A10}"/>
                </a:ext>
              </a:extLst>
            </p:cNvPr>
            <p:cNvSpPr/>
            <p:nvPr/>
          </p:nvSpPr>
          <p:spPr>
            <a:xfrm>
              <a:off x="0" y="4595446"/>
              <a:ext cx="6346925" cy="2262554"/>
            </a:xfrm>
            <a:custGeom>
              <a:avLst/>
              <a:gdLst>
                <a:gd name="connsiteX0" fmla="*/ 0 w 6302768"/>
                <a:gd name="connsiteY0" fmla="*/ 0 h 2246813"/>
                <a:gd name="connsiteX1" fmla="*/ 529046 w 6302768"/>
                <a:gd name="connsiteY1" fmla="*/ 529046 h 2246813"/>
                <a:gd name="connsiteX2" fmla="*/ 518298 w 6302768"/>
                <a:gd name="connsiteY2" fmla="*/ 635667 h 2246813"/>
                <a:gd name="connsiteX3" fmla="*/ 518255 w 6302768"/>
                <a:gd name="connsiteY3" fmla="*/ 635806 h 2246813"/>
                <a:gd name="connsiteX4" fmla="*/ 549544 w 6302768"/>
                <a:gd name="connsiteY4" fmla="*/ 638960 h 2246813"/>
                <a:gd name="connsiteX5" fmla="*/ 941024 w 6302768"/>
                <a:gd name="connsiteY5" fmla="*/ 922250 h 2246813"/>
                <a:gd name="connsiteX6" fmla="*/ 953618 w 6302768"/>
                <a:gd name="connsiteY6" fmla="*/ 949245 h 2246813"/>
                <a:gd name="connsiteX7" fmla="*/ 1023820 w 6302768"/>
                <a:gd name="connsiteY7" fmla="*/ 911140 h 2246813"/>
                <a:gd name="connsiteX8" fmla="*/ 1201783 w 6302768"/>
                <a:gd name="connsiteY8" fmla="*/ 875211 h 2246813"/>
                <a:gd name="connsiteX9" fmla="*/ 1623054 w 6302768"/>
                <a:gd name="connsiteY9" fmla="*/ 1154448 h 2246813"/>
                <a:gd name="connsiteX10" fmla="*/ 1641912 w 6302768"/>
                <a:gd name="connsiteY10" fmla="*/ 1215198 h 2246813"/>
                <a:gd name="connsiteX11" fmla="*/ 1685221 w 6302768"/>
                <a:gd name="connsiteY11" fmla="*/ 1162707 h 2246813"/>
                <a:gd name="connsiteX12" fmla="*/ 2063931 w 6302768"/>
                <a:gd name="connsiteY12" fmla="*/ 1005840 h 2246813"/>
                <a:gd name="connsiteX13" fmla="*/ 2363377 w 6302768"/>
                <a:gd name="connsiteY13" fmla="*/ 1097308 h 2246813"/>
                <a:gd name="connsiteX14" fmla="*/ 2409428 w 6302768"/>
                <a:gd name="connsiteY14" fmla="*/ 1135304 h 2246813"/>
                <a:gd name="connsiteX15" fmla="*/ 2480562 w 6302768"/>
                <a:gd name="connsiteY15" fmla="*/ 1076613 h 2246813"/>
                <a:gd name="connsiteX16" fmla="*/ 2926079 w 6302768"/>
                <a:gd name="connsiteY16" fmla="*/ 940526 h 2246813"/>
                <a:gd name="connsiteX17" fmla="*/ 3722913 w 6302768"/>
                <a:gd name="connsiteY17" fmla="*/ 1737360 h 2246813"/>
                <a:gd name="connsiteX18" fmla="*/ 3716237 w 6302768"/>
                <a:gd name="connsiteY18" fmla="*/ 1825599 h 2246813"/>
                <a:gd name="connsiteX19" fmla="*/ 3728546 w 6302768"/>
                <a:gd name="connsiteY19" fmla="*/ 1815443 h 2246813"/>
                <a:gd name="connsiteX20" fmla="*/ 3984171 w 6302768"/>
                <a:gd name="connsiteY20" fmla="*/ 1737360 h 2246813"/>
                <a:gd name="connsiteX21" fmla="*/ 4363289 w 6302768"/>
                <a:gd name="connsiteY21" fmla="*/ 1938935 h 2246813"/>
                <a:gd name="connsiteX22" fmla="*/ 4386727 w 6302768"/>
                <a:gd name="connsiteY22" fmla="*/ 1982117 h 2246813"/>
                <a:gd name="connsiteX23" fmla="*/ 4407931 w 6302768"/>
                <a:gd name="connsiteY23" fmla="*/ 1913809 h 2246813"/>
                <a:gd name="connsiteX24" fmla="*/ 5087982 w 6302768"/>
                <a:gd name="connsiteY24" fmla="*/ 1463040 h 2246813"/>
                <a:gd name="connsiteX25" fmla="*/ 5768034 w 6302768"/>
                <a:gd name="connsiteY25" fmla="*/ 1913808 h 2246813"/>
                <a:gd name="connsiteX26" fmla="*/ 5783337 w 6302768"/>
                <a:gd name="connsiteY26" fmla="*/ 1963108 h 2246813"/>
                <a:gd name="connsiteX27" fmla="*/ 5810304 w 6302768"/>
                <a:gd name="connsiteY27" fmla="*/ 1948471 h 2246813"/>
                <a:gd name="connsiteX28" fmla="*/ 5950132 w 6302768"/>
                <a:gd name="connsiteY28" fmla="*/ 1920241 h 2246813"/>
                <a:gd name="connsiteX29" fmla="*/ 6281131 w 6302768"/>
                <a:gd name="connsiteY29" fmla="*/ 2139642 h 2246813"/>
                <a:gd name="connsiteX30" fmla="*/ 6302768 w 6302768"/>
                <a:gd name="connsiteY30" fmla="*/ 2246812 h 2246813"/>
                <a:gd name="connsiteX31" fmla="*/ 4585063 w 6302768"/>
                <a:gd name="connsiteY31" fmla="*/ 2246812 h 2246813"/>
                <a:gd name="connsiteX32" fmla="*/ 4585063 w 6302768"/>
                <a:gd name="connsiteY32" fmla="*/ 2246813 h 2246813"/>
                <a:gd name="connsiteX33" fmla="*/ 0 w 6302768"/>
                <a:gd name="connsiteY33" fmla="*/ 2246813 h 224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02768" h="2246813">
                  <a:moveTo>
                    <a:pt x="0" y="0"/>
                  </a:moveTo>
                  <a:cubicBezTo>
                    <a:pt x="292184" y="0"/>
                    <a:pt x="529046" y="236862"/>
                    <a:pt x="529046" y="529046"/>
                  </a:cubicBezTo>
                  <a:cubicBezTo>
                    <a:pt x="529046" y="565569"/>
                    <a:pt x="525345" y="601228"/>
                    <a:pt x="518298" y="635667"/>
                  </a:cubicBezTo>
                  <a:lnTo>
                    <a:pt x="518255" y="635806"/>
                  </a:lnTo>
                  <a:lnTo>
                    <a:pt x="549544" y="638960"/>
                  </a:lnTo>
                  <a:cubicBezTo>
                    <a:pt x="716958" y="673218"/>
                    <a:pt x="858449" y="778645"/>
                    <a:pt x="941024" y="922250"/>
                  </a:cubicBezTo>
                  <a:lnTo>
                    <a:pt x="953618" y="949245"/>
                  </a:lnTo>
                  <a:lnTo>
                    <a:pt x="1023820" y="911140"/>
                  </a:lnTo>
                  <a:cubicBezTo>
                    <a:pt x="1078519" y="888005"/>
                    <a:pt x="1138657" y="875211"/>
                    <a:pt x="1201783" y="875211"/>
                  </a:cubicBezTo>
                  <a:cubicBezTo>
                    <a:pt x="1391162" y="875211"/>
                    <a:pt x="1553648" y="990352"/>
                    <a:pt x="1623054" y="1154448"/>
                  </a:cubicBezTo>
                  <a:lnTo>
                    <a:pt x="1641912" y="1215198"/>
                  </a:lnTo>
                  <a:lnTo>
                    <a:pt x="1685221" y="1162707"/>
                  </a:lnTo>
                  <a:cubicBezTo>
                    <a:pt x="1782141" y="1065787"/>
                    <a:pt x="1916036" y="1005840"/>
                    <a:pt x="2063931" y="1005840"/>
                  </a:cubicBezTo>
                  <a:cubicBezTo>
                    <a:pt x="2174853" y="1005840"/>
                    <a:pt x="2277899" y="1039560"/>
                    <a:pt x="2363377" y="1097308"/>
                  </a:cubicBezTo>
                  <a:lnTo>
                    <a:pt x="2409428" y="1135304"/>
                  </a:lnTo>
                  <a:lnTo>
                    <a:pt x="2480562" y="1076613"/>
                  </a:lnTo>
                  <a:cubicBezTo>
                    <a:pt x="2607737" y="990695"/>
                    <a:pt x="2761050" y="940526"/>
                    <a:pt x="2926079" y="940526"/>
                  </a:cubicBezTo>
                  <a:cubicBezTo>
                    <a:pt x="3366158" y="940526"/>
                    <a:pt x="3722913" y="1297281"/>
                    <a:pt x="3722913" y="1737360"/>
                  </a:cubicBezTo>
                  <a:lnTo>
                    <a:pt x="3716237" y="1825599"/>
                  </a:lnTo>
                  <a:lnTo>
                    <a:pt x="3728546" y="1815443"/>
                  </a:lnTo>
                  <a:cubicBezTo>
                    <a:pt x="3801516" y="1766145"/>
                    <a:pt x="3889482" y="1737360"/>
                    <a:pt x="3984171" y="1737360"/>
                  </a:cubicBezTo>
                  <a:cubicBezTo>
                    <a:pt x="4141987" y="1737360"/>
                    <a:pt x="4281127" y="1817319"/>
                    <a:pt x="4363289" y="1938935"/>
                  </a:cubicBezTo>
                  <a:lnTo>
                    <a:pt x="4386727" y="1982117"/>
                  </a:lnTo>
                  <a:lnTo>
                    <a:pt x="4407931" y="1913809"/>
                  </a:lnTo>
                  <a:cubicBezTo>
                    <a:pt x="4519973" y="1648911"/>
                    <a:pt x="4782272" y="1463040"/>
                    <a:pt x="5087982" y="1463040"/>
                  </a:cubicBezTo>
                  <a:cubicBezTo>
                    <a:pt x="5393692" y="1463040"/>
                    <a:pt x="5655991" y="1648911"/>
                    <a:pt x="5768034" y="1913808"/>
                  </a:cubicBezTo>
                  <a:lnTo>
                    <a:pt x="5783337" y="1963108"/>
                  </a:lnTo>
                  <a:lnTo>
                    <a:pt x="5810304" y="1948471"/>
                  </a:lnTo>
                  <a:cubicBezTo>
                    <a:pt x="5853282" y="1930293"/>
                    <a:pt x="5900533" y="1920241"/>
                    <a:pt x="5950132" y="1920241"/>
                  </a:cubicBezTo>
                  <a:cubicBezTo>
                    <a:pt x="6098930" y="1920241"/>
                    <a:pt x="6226597" y="2010709"/>
                    <a:pt x="6281131" y="2139642"/>
                  </a:cubicBezTo>
                  <a:lnTo>
                    <a:pt x="6302768" y="2246812"/>
                  </a:lnTo>
                  <a:lnTo>
                    <a:pt x="4585063" y="2246812"/>
                  </a:lnTo>
                  <a:lnTo>
                    <a:pt x="4585063" y="2246813"/>
                  </a:lnTo>
                  <a:lnTo>
                    <a:pt x="0" y="2246813"/>
                  </a:ln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17" name="组合 44">
            <a:extLst>
              <a:ext uri="{FF2B5EF4-FFF2-40B4-BE49-F238E27FC236}">
                <a16:creationId xmlns:a16="http://schemas.microsoft.com/office/drawing/2014/main" id="{AA0F831D-6CD7-42F9-AAAA-646933618037}"/>
              </a:ext>
            </a:extLst>
          </p:cNvPr>
          <p:cNvGrpSpPr/>
          <p:nvPr/>
        </p:nvGrpSpPr>
        <p:grpSpPr>
          <a:xfrm rot="1845734">
            <a:off x="2806956" y="1798308"/>
            <a:ext cx="1270929" cy="938559"/>
            <a:chOff x="467955" y="825830"/>
            <a:chExt cx="1688486" cy="1246918"/>
          </a:xfrm>
        </p:grpSpPr>
        <p:sp>
          <p:nvSpPr>
            <p:cNvPr id="18" name="梯形 96">
              <a:extLst>
                <a:ext uri="{FF2B5EF4-FFF2-40B4-BE49-F238E27FC236}">
                  <a16:creationId xmlns:a16="http://schemas.microsoft.com/office/drawing/2014/main" id="{EA60B076-359F-4F7F-BB05-52EFD82E5350}"/>
                </a:ext>
              </a:extLst>
            </p:cNvPr>
            <p:cNvSpPr/>
            <p:nvPr/>
          </p:nvSpPr>
          <p:spPr>
            <a:xfrm rot="4183552">
              <a:off x="756190" y="835010"/>
              <a:ext cx="949503" cy="1525973"/>
            </a:xfrm>
            <a:custGeom>
              <a:avLst/>
              <a:gdLst/>
              <a:ahLst/>
              <a:cxnLst/>
              <a:rect l="l" t="t" r="r" b="b"/>
              <a:pathLst>
                <a:path w="1638954" h="2632273">
                  <a:moveTo>
                    <a:pt x="460131" y="0"/>
                  </a:moveTo>
                  <a:lnTo>
                    <a:pt x="985333" y="24657"/>
                  </a:lnTo>
                  <a:cubicBezTo>
                    <a:pt x="904127" y="674964"/>
                    <a:pt x="987214" y="1517335"/>
                    <a:pt x="1638954" y="2440233"/>
                  </a:cubicBezTo>
                  <a:lnTo>
                    <a:pt x="1063128" y="2071125"/>
                  </a:lnTo>
                  <a:lnTo>
                    <a:pt x="678579" y="2632273"/>
                  </a:lnTo>
                  <a:lnTo>
                    <a:pt x="262163" y="2020459"/>
                  </a:lnTo>
                  <a:cubicBezTo>
                    <a:pt x="141403" y="2335233"/>
                    <a:pt x="143936" y="2337566"/>
                    <a:pt x="68760" y="2596304"/>
                  </a:cubicBezTo>
                  <a:cubicBezTo>
                    <a:pt x="-118888" y="1450551"/>
                    <a:pt x="99284" y="691656"/>
                    <a:pt x="460131" y="0"/>
                  </a:cubicBezTo>
                  <a:close/>
                </a:path>
              </a:pathLst>
            </a:custGeom>
            <a:solidFill>
              <a:srgbClr val="19B4C9"/>
            </a:solidFill>
            <a:ln w="38100">
              <a:solidFill>
                <a:srgbClr val="73E0E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9" name="梯形 96">
              <a:extLst>
                <a:ext uri="{FF2B5EF4-FFF2-40B4-BE49-F238E27FC236}">
                  <a16:creationId xmlns:a16="http://schemas.microsoft.com/office/drawing/2014/main" id="{ACD629D6-9B91-458E-9858-DFE44E47041E}"/>
                </a:ext>
              </a:extLst>
            </p:cNvPr>
            <p:cNvSpPr/>
            <p:nvPr/>
          </p:nvSpPr>
          <p:spPr>
            <a:xfrm rot="4183552">
              <a:off x="1234404" y="1194710"/>
              <a:ext cx="198553" cy="840519"/>
            </a:xfrm>
            <a:custGeom>
              <a:avLst/>
              <a:gdLst/>
              <a:ahLst/>
              <a:cxnLst/>
              <a:rect l="l" t="t" r="r" b="b"/>
              <a:pathLst>
                <a:path w="420536" h="1778648">
                  <a:moveTo>
                    <a:pt x="21975" y="0"/>
                  </a:moveTo>
                  <a:lnTo>
                    <a:pt x="139673" y="5525"/>
                  </a:lnTo>
                  <a:cubicBezTo>
                    <a:pt x="77745" y="501457"/>
                    <a:pt x="111365" y="1109088"/>
                    <a:pt x="420536" y="1778648"/>
                  </a:cubicBezTo>
                  <a:lnTo>
                    <a:pt x="279766" y="1771733"/>
                  </a:lnTo>
                  <a:cubicBezTo>
                    <a:pt x="2200" y="1106360"/>
                    <a:pt x="-33067" y="500890"/>
                    <a:pt x="21975" y="0"/>
                  </a:cubicBezTo>
                  <a:close/>
                </a:path>
              </a:pathLst>
            </a:custGeom>
            <a:solidFill>
              <a:srgbClr val="73E0E3"/>
            </a:solidFill>
            <a:ln>
              <a:solidFill>
                <a:srgbClr val="73E0E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20" name="组合 47">
              <a:extLst>
                <a:ext uri="{FF2B5EF4-FFF2-40B4-BE49-F238E27FC236}">
                  <a16:creationId xmlns:a16="http://schemas.microsoft.com/office/drawing/2014/main" id="{BCC709D9-C218-4B59-8CF8-0D8D4F9184A5}"/>
                </a:ext>
              </a:extLst>
            </p:cNvPr>
            <p:cNvGrpSpPr/>
            <p:nvPr/>
          </p:nvGrpSpPr>
          <p:grpSpPr>
            <a:xfrm rot="21335217">
              <a:off x="1363234" y="825830"/>
              <a:ext cx="793207" cy="804046"/>
              <a:chOff x="7973454" y="5027358"/>
              <a:chExt cx="1573288" cy="1594782"/>
            </a:xfrm>
          </p:grpSpPr>
          <p:sp>
            <p:nvSpPr>
              <p:cNvPr id="21" name="五角星 2">
                <a:extLst>
                  <a:ext uri="{FF2B5EF4-FFF2-40B4-BE49-F238E27FC236}">
                    <a16:creationId xmlns:a16="http://schemas.microsoft.com/office/drawing/2014/main" id="{28DBD1B7-CFEB-4401-B55A-A872482E0083}"/>
                  </a:ext>
                </a:extLst>
              </p:cNvPr>
              <p:cNvSpPr/>
              <p:nvPr/>
            </p:nvSpPr>
            <p:spPr>
              <a:xfrm rot="20480842">
                <a:off x="7975659" y="5027358"/>
                <a:ext cx="1571083" cy="1580289"/>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C4EF39"/>
              </a:solidFill>
              <a:ln w="63500">
                <a:noFill/>
              </a:ln>
              <a:effectLst>
                <a:outerShdw blurRad="1905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22" name="五角星 2">
                <a:extLst>
                  <a:ext uri="{FF2B5EF4-FFF2-40B4-BE49-F238E27FC236}">
                    <a16:creationId xmlns:a16="http://schemas.microsoft.com/office/drawing/2014/main" id="{2EA18871-AF57-4F1D-B960-CDD9D1EEFEAF}"/>
                  </a:ext>
                </a:extLst>
              </p:cNvPr>
              <p:cNvSpPr/>
              <p:nvPr/>
            </p:nvSpPr>
            <p:spPr>
              <a:xfrm rot="20480842">
                <a:off x="7973454" y="5041849"/>
                <a:ext cx="1571084" cy="158029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A3C4"/>
              </a:solidFill>
              <a:ln w="666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23" name="组合 36">
            <a:extLst>
              <a:ext uri="{FF2B5EF4-FFF2-40B4-BE49-F238E27FC236}">
                <a16:creationId xmlns:a16="http://schemas.microsoft.com/office/drawing/2014/main" id="{6281E02F-9F28-46BD-89F7-C17D87967A76}"/>
              </a:ext>
            </a:extLst>
          </p:cNvPr>
          <p:cNvGrpSpPr/>
          <p:nvPr/>
        </p:nvGrpSpPr>
        <p:grpSpPr>
          <a:xfrm rot="2224307">
            <a:off x="11246596" y="4435130"/>
            <a:ext cx="555837" cy="545616"/>
            <a:chOff x="10646778" y="4753862"/>
            <a:chExt cx="751521" cy="737702"/>
          </a:xfrm>
        </p:grpSpPr>
        <p:sp>
          <p:nvSpPr>
            <p:cNvPr id="24" name="五角星 2">
              <a:extLst>
                <a:ext uri="{FF2B5EF4-FFF2-40B4-BE49-F238E27FC236}">
                  <a16:creationId xmlns:a16="http://schemas.microsoft.com/office/drawing/2014/main" id="{FE7788E4-EA4D-41B7-9702-9B5539620EED}"/>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nvGrpSpPr>
            <p:cNvPr id="25" name="组合 38">
              <a:extLst>
                <a:ext uri="{FF2B5EF4-FFF2-40B4-BE49-F238E27FC236}">
                  <a16:creationId xmlns:a16="http://schemas.microsoft.com/office/drawing/2014/main" id="{CA61320B-71D4-40A3-939D-AE44531D24ED}"/>
                </a:ext>
              </a:extLst>
            </p:cNvPr>
            <p:cNvGrpSpPr/>
            <p:nvPr/>
          </p:nvGrpSpPr>
          <p:grpSpPr>
            <a:xfrm>
              <a:off x="10646778" y="4762829"/>
              <a:ext cx="749726" cy="728735"/>
              <a:chOff x="11012539" y="4493889"/>
              <a:chExt cx="749726" cy="728735"/>
            </a:xfrm>
          </p:grpSpPr>
          <p:sp>
            <p:nvSpPr>
              <p:cNvPr id="26" name="五角星 2">
                <a:extLst>
                  <a:ext uri="{FF2B5EF4-FFF2-40B4-BE49-F238E27FC236}">
                    <a16:creationId xmlns:a16="http://schemas.microsoft.com/office/drawing/2014/main" id="{8FDC37B6-1D92-4709-BD54-AE7848C91F07}"/>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27" name="五角星 2">
                <a:extLst>
                  <a:ext uri="{FF2B5EF4-FFF2-40B4-BE49-F238E27FC236}">
                    <a16:creationId xmlns:a16="http://schemas.microsoft.com/office/drawing/2014/main" id="{2E6AE4ED-95E9-44BC-B455-BC5744F189AD}"/>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28" name="五角星 2">
                <a:extLst>
                  <a:ext uri="{FF2B5EF4-FFF2-40B4-BE49-F238E27FC236}">
                    <a16:creationId xmlns:a16="http://schemas.microsoft.com/office/drawing/2014/main" id="{16F17AD9-0B0F-4ED7-BB0F-5EDF5ED784E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29" name="组合 23">
            <a:extLst>
              <a:ext uri="{FF2B5EF4-FFF2-40B4-BE49-F238E27FC236}">
                <a16:creationId xmlns:a16="http://schemas.microsoft.com/office/drawing/2014/main" id="{A7FF4C83-764C-43DB-81E3-AC7A34CB91EF}"/>
              </a:ext>
            </a:extLst>
          </p:cNvPr>
          <p:cNvGrpSpPr/>
          <p:nvPr/>
        </p:nvGrpSpPr>
        <p:grpSpPr>
          <a:xfrm>
            <a:off x="10109719" y="4369776"/>
            <a:ext cx="1148113" cy="1482591"/>
            <a:chOff x="0" y="0"/>
            <a:chExt cx="3604899" cy="4899660"/>
          </a:xfrm>
        </p:grpSpPr>
        <p:grpSp>
          <p:nvGrpSpPr>
            <p:cNvPr id="30" name="组合 24">
              <a:extLst>
                <a:ext uri="{FF2B5EF4-FFF2-40B4-BE49-F238E27FC236}">
                  <a16:creationId xmlns:a16="http://schemas.microsoft.com/office/drawing/2014/main" id="{C441B1DC-A3A9-4F00-81AD-320AD6726A20}"/>
                </a:ext>
              </a:extLst>
            </p:cNvPr>
            <p:cNvGrpSpPr/>
            <p:nvPr/>
          </p:nvGrpSpPr>
          <p:grpSpPr>
            <a:xfrm>
              <a:off x="0" y="0"/>
              <a:ext cx="1007745" cy="4896486"/>
              <a:chOff x="0" y="0"/>
              <a:chExt cx="1008112" cy="4752528"/>
            </a:xfrm>
          </p:grpSpPr>
          <p:sp>
            <p:nvSpPr>
              <p:cNvPr id="47" name="矩形 52">
                <a:extLst>
                  <a:ext uri="{FF2B5EF4-FFF2-40B4-BE49-F238E27FC236}">
                    <a16:creationId xmlns:a16="http://schemas.microsoft.com/office/drawing/2014/main" id="{ADF5E0FB-D663-427D-901D-A0D5539C3D6E}"/>
                  </a:ext>
                </a:extLst>
              </p:cNvPr>
              <p:cNvSpPr/>
              <p:nvPr/>
            </p:nvSpPr>
            <p:spPr>
              <a:xfrm>
                <a:off x="0" y="1008113"/>
                <a:ext cx="407741" cy="3312368"/>
              </a:xfrm>
              <a:prstGeom prst="rect">
                <a:avLst/>
              </a:prstGeom>
              <a:solidFill>
                <a:srgbClr val="EF859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8" name="矩形 53">
                <a:extLst>
                  <a:ext uri="{FF2B5EF4-FFF2-40B4-BE49-F238E27FC236}">
                    <a16:creationId xmlns:a16="http://schemas.microsoft.com/office/drawing/2014/main" id="{0F8E9EC8-C573-4F24-8BDD-9E703D468A1D}"/>
                  </a:ext>
                </a:extLst>
              </p:cNvPr>
              <p:cNvSpPr/>
              <p:nvPr/>
            </p:nvSpPr>
            <p:spPr>
              <a:xfrm>
                <a:off x="322827" y="1008114"/>
                <a:ext cx="647571" cy="3312368"/>
              </a:xfrm>
              <a:prstGeom prst="rect">
                <a:avLst/>
              </a:prstGeom>
              <a:solidFill>
                <a:srgbClr val="EB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9" name="矩形 54">
                <a:extLst>
                  <a:ext uri="{FF2B5EF4-FFF2-40B4-BE49-F238E27FC236}">
                    <a16:creationId xmlns:a16="http://schemas.microsoft.com/office/drawing/2014/main" id="{429A5E12-A5E0-43E4-8393-968F4A49F764}"/>
                  </a:ext>
                </a:extLst>
              </p:cNvPr>
              <p:cNvSpPr/>
              <p:nvPr/>
            </p:nvSpPr>
            <p:spPr>
              <a:xfrm>
                <a:off x="720081" y="1008112"/>
                <a:ext cx="288031" cy="3312369"/>
              </a:xfrm>
              <a:prstGeom prst="rect">
                <a:avLst/>
              </a:prstGeom>
              <a:solidFill>
                <a:srgbClr val="E74B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0" name="梯形 55">
                <a:extLst>
                  <a:ext uri="{FF2B5EF4-FFF2-40B4-BE49-F238E27FC236}">
                    <a16:creationId xmlns:a16="http://schemas.microsoft.com/office/drawing/2014/main" id="{46776185-C3FB-4822-BBBB-1553D4476AAE}"/>
                  </a:ext>
                </a:extLst>
              </p:cNvPr>
              <p:cNvSpPr/>
              <p:nvPr/>
            </p:nvSpPr>
            <p:spPr>
              <a:xfrm>
                <a:off x="0" y="432048"/>
                <a:ext cx="1008112" cy="576064"/>
              </a:xfrm>
              <a:prstGeom prst="trapezoid">
                <a:avLst>
                  <a:gd name="adj" fmla="val 50196"/>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1" name="等腰三角形 56">
                <a:extLst>
                  <a:ext uri="{FF2B5EF4-FFF2-40B4-BE49-F238E27FC236}">
                    <a16:creationId xmlns:a16="http://schemas.microsoft.com/office/drawing/2014/main" id="{684C4689-6F03-440D-B61C-B7101C995276}"/>
                  </a:ext>
                </a:extLst>
              </p:cNvPr>
              <p:cNvSpPr/>
              <p:nvPr/>
            </p:nvSpPr>
            <p:spPr>
              <a:xfrm>
                <a:off x="288032" y="0"/>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2" name="矩形 57">
                <a:extLst>
                  <a:ext uri="{FF2B5EF4-FFF2-40B4-BE49-F238E27FC236}">
                    <a16:creationId xmlns:a16="http://schemas.microsoft.com/office/drawing/2014/main" id="{9024ECA4-798B-4024-8006-2EC82862806D}"/>
                  </a:ext>
                </a:extLst>
              </p:cNvPr>
              <p:cNvSpPr/>
              <p:nvPr/>
            </p:nvSpPr>
            <p:spPr>
              <a:xfrm>
                <a:off x="0" y="4320480"/>
                <a:ext cx="1008112" cy="216024"/>
              </a:xfrm>
              <a:prstGeom prst="rect">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3" name="同侧圆角矩形 58">
                <a:extLst>
                  <a:ext uri="{FF2B5EF4-FFF2-40B4-BE49-F238E27FC236}">
                    <a16:creationId xmlns:a16="http://schemas.microsoft.com/office/drawing/2014/main" id="{A2D735D0-CCE7-4AE4-9846-33BD84D8871C}"/>
                  </a:ext>
                </a:extLst>
              </p:cNvPr>
              <p:cNvSpPr/>
              <p:nvPr/>
            </p:nvSpPr>
            <p:spPr>
              <a:xfrm flipV="1">
                <a:off x="0" y="4536504"/>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31" name="组合 25">
              <a:extLst>
                <a:ext uri="{FF2B5EF4-FFF2-40B4-BE49-F238E27FC236}">
                  <a16:creationId xmlns:a16="http://schemas.microsoft.com/office/drawing/2014/main" id="{31B667CE-04AB-42A9-867A-575D859C3F7A}"/>
                </a:ext>
              </a:extLst>
            </p:cNvPr>
            <p:cNvGrpSpPr/>
            <p:nvPr/>
          </p:nvGrpSpPr>
          <p:grpSpPr>
            <a:xfrm>
              <a:off x="1162050" y="1371600"/>
              <a:ext cx="1007745" cy="3528060"/>
              <a:chOff x="1152128" y="1368152"/>
              <a:chExt cx="1008112" cy="4752528"/>
            </a:xfrm>
          </p:grpSpPr>
          <p:sp>
            <p:nvSpPr>
              <p:cNvPr id="40" name="矩形 34">
                <a:extLst>
                  <a:ext uri="{FF2B5EF4-FFF2-40B4-BE49-F238E27FC236}">
                    <a16:creationId xmlns:a16="http://schemas.microsoft.com/office/drawing/2014/main" id="{23BA1F17-AC9A-4346-8DFA-20A18D1A80CD}"/>
                  </a:ext>
                </a:extLst>
              </p:cNvPr>
              <p:cNvSpPr/>
              <p:nvPr/>
            </p:nvSpPr>
            <p:spPr>
              <a:xfrm>
                <a:off x="1152128" y="2376264"/>
                <a:ext cx="288032" cy="3312368"/>
              </a:xfrm>
              <a:prstGeom prst="rect">
                <a:avLst/>
              </a:prstGeom>
              <a:solidFill>
                <a:srgbClr val="EEAB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1" name="矩形 45">
                <a:extLst>
                  <a:ext uri="{FF2B5EF4-FFF2-40B4-BE49-F238E27FC236}">
                    <a16:creationId xmlns:a16="http://schemas.microsoft.com/office/drawing/2014/main" id="{4C1CE993-5415-4A1E-AD0A-4839A7F6D0E2}"/>
                  </a:ext>
                </a:extLst>
              </p:cNvPr>
              <p:cNvSpPr/>
              <p:nvPr/>
            </p:nvSpPr>
            <p:spPr>
              <a:xfrm>
                <a:off x="1359767" y="2376265"/>
                <a:ext cx="512440" cy="3312369"/>
              </a:xfrm>
              <a:prstGeom prst="rect">
                <a:avLst/>
              </a:prstGeom>
              <a:solidFill>
                <a:srgbClr val="F0B7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2" name="矩形 47">
                <a:extLst>
                  <a:ext uri="{FF2B5EF4-FFF2-40B4-BE49-F238E27FC236}">
                    <a16:creationId xmlns:a16="http://schemas.microsoft.com/office/drawing/2014/main" id="{61BFA0CD-2024-494B-9CC8-E5B0F48EB563}"/>
                  </a:ext>
                </a:extLst>
              </p:cNvPr>
              <p:cNvSpPr/>
              <p:nvPr/>
            </p:nvSpPr>
            <p:spPr>
              <a:xfrm>
                <a:off x="1872208" y="2376264"/>
                <a:ext cx="288032" cy="3312368"/>
              </a:xfrm>
              <a:prstGeom prst="rect">
                <a:avLst/>
              </a:prstGeom>
              <a:solidFill>
                <a:srgbClr val="F4CA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3" name="梯形 48">
                <a:extLst>
                  <a:ext uri="{FF2B5EF4-FFF2-40B4-BE49-F238E27FC236}">
                    <a16:creationId xmlns:a16="http://schemas.microsoft.com/office/drawing/2014/main" id="{598D5B2B-8E31-4C84-B114-1875A6DA7133}"/>
                  </a:ext>
                </a:extLst>
              </p:cNvPr>
              <p:cNvSpPr/>
              <p:nvPr/>
            </p:nvSpPr>
            <p:spPr>
              <a:xfrm>
                <a:off x="1152128" y="1800200"/>
                <a:ext cx="1008112" cy="576064"/>
              </a:xfrm>
              <a:prstGeom prst="trapezoid">
                <a:avLst>
                  <a:gd name="adj" fmla="val 70558"/>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4" name="等腰三角形 49">
                <a:extLst>
                  <a:ext uri="{FF2B5EF4-FFF2-40B4-BE49-F238E27FC236}">
                    <a16:creationId xmlns:a16="http://schemas.microsoft.com/office/drawing/2014/main" id="{B3395701-6533-4C27-BB46-7AE010F2A658}"/>
                  </a:ext>
                </a:extLst>
              </p:cNvPr>
              <p:cNvSpPr/>
              <p:nvPr/>
            </p:nvSpPr>
            <p:spPr>
              <a:xfrm>
                <a:off x="1440160" y="1368152"/>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5" name="矩形 50">
                <a:extLst>
                  <a:ext uri="{FF2B5EF4-FFF2-40B4-BE49-F238E27FC236}">
                    <a16:creationId xmlns:a16="http://schemas.microsoft.com/office/drawing/2014/main" id="{5E2785D9-6295-41A2-AABF-B33246536F54}"/>
                  </a:ext>
                </a:extLst>
              </p:cNvPr>
              <p:cNvSpPr/>
              <p:nvPr/>
            </p:nvSpPr>
            <p:spPr>
              <a:xfrm>
                <a:off x="1152128" y="5688632"/>
                <a:ext cx="1008112" cy="216024"/>
              </a:xfrm>
              <a:prstGeom prst="rect">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46" name="同侧圆角矩形 51">
                <a:extLst>
                  <a:ext uri="{FF2B5EF4-FFF2-40B4-BE49-F238E27FC236}">
                    <a16:creationId xmlns:a16="http://schemas.microsoft.com/office/drawing/2014/main" id="{748BD3B6-82FE-4499-8F0C-9F359F8F92BE}"/>
                  </a:ext>
                </a:extLst>
              </p:cNvPr>
              <p:cNvSpPr/>
              <p:nvPr/>
            </p:nvSpPr>
            <p:spPr>
              <a:xfrm flipV="1">
                <a:off x="1152128" y="5904656"/>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32" name="组合 26">
              <a:extLst>
                <a:ext uri="{FF2B5EF4-FFF2-40B4-BE49-F238E27FC236}">
                  <a16:creationId xmlns:a16="http://schemas.microsoft.com/office/drawing/2014/main" id="{331BD7C9-48E2-4030-A0C9-016B81C47F30}"/>
                </a:ext>
              </a:extLst>
            </p:cNvPr>
            <p:cNvGrpSpPr/>
            <p:nvPr/>
          </p:nvGrpSpPr>
          <p:grpSpPr>
            <a:xfrm>
              <a:off x="2381253" y="152400"/>
              <a:ext cx="1223646" cy="4738370"/>
              <a:chOff x="2376264" y="157967"/>
              <a:chExt cx="1008112" cy="4964224"/>
            </a:xfrm>
          </p:grpSpPr>
          <p:sp>
            <p:nvSpPr>
              <p:cNvPr id="33" name="矩形 27">
                <a:extLst>
                  <a:ext uri="{FF2B5EF4-FFF2-40B4-BE49-F238E27FC236}">
                    <a16:creationId xmlns:a16="http://schemas.microsoft.com/office/drawing/2014/main" id="{1A75488F-0D48-4A57-AC33-2A72FD07BE31}"/>
                  </a:ext>
                </a:extLst>
              </p:cNvPr>
              <p:cNvSpPr/>
              <p:nvPr/>
            </p:nvSpPr>
            <p:spPr>
              <a:xfrm>
                <a:off x="2376264" y="1377775"/>
                <a:ext cx="288032" cy="3312368"/>
              </a:xfrm>
              <a:prstGeom prst="rect">
                <a:avLst/>
              </a:prstGeom>
              <a:solidFill>
                <a:srgbClr val="2DBDD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4" name="矩形 28">
                <a:extLst>
                  <a:ext uri="{FF2B5EF4-FFF2-40B4-BE49-F238E27FC236}">
                    <a16:creationId xmlns:a16="http://schemas.microsoft.com/office/drawing/2014/main" id="{32BE0A46-A1DE-41A6-8B25-25E55EDA8A32}"/>
                  </a:ext>
                </a:extLst>
              </p:cNvPr>
              <p:cNvSpPr/>
              <p:nvPr/>
            </p:nvSpPr>
            <p:spPr>
              <a:xfrm>
                <a:off x="2664293" y="1377774"/>
                <a:ext cx="533596" cy="3312368"/>
              </a:xfrm>
              <a:prstGeom prst="rect">
                <a:avLst/>
              </a:prstGeom>
              <a:solidFill>
                <a:srgbClr val="58CB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5" name="矩形 29">
                <a:extLst>
                  <a:ext uri="{FF2B5EF4-FFF2-40B4-BE49-F238E27FC236}">
                    <a16:creationId xmlns:a16="http://schemas.microsoft.com/office/drawing/2014/main" id="{9CA320BC-4964-4825-B2EA-904D66078136}"/>
                  </a:ext>
                </a:extLst>
              </p:cNvPr>
              <p:cNvSpPr/>
              <p:nvPr/>
            </p:nvSpPr>
            <p:spPr>
              <a:xfrm>
                <a:off x="3096344" y="1377775"/>
                <a:ext cx="288032" cy="3312368"/>
              </a:xfrm>
              <a:prstGeom prst="rect">
                <a:avLst/>
              </a:prstGeom>
              <a:solidFill>
                <a:srgbClr val="8DD8E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6" name="梯形 30">
                <a:extLst>
                  <a:ext uri="{FF2B5EF4-FFF2-40B4-BE49-F238E27FC236}">
                    <a16:creationId xmlns:a16="http://schemas.microsoft.com/office/drawing/2014/main" id="{D661B702-94A1-45A4-8D33-9750ACBE46CD}"/>
                  </a:ext>
                </a:extLst>
              </p:cNvPr>
              <p:cNvSpPr/>
              <p:nvPr/>
            </p:nvSpPr>
            <p:spPr>
              <a:xfrm>
                <a:off x="2376264" y="671411"/>
                <a:ext cx="1008112" cy="706364"/>
              </a:xfrm>
              <a:prstGeom prst="trapezoid">
                <a:avLst>
                  <a:gd name="adj" fmla="val 48043"/>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7" name="等腰三角形 31">
                <a:extLst>
                  <a:ext uri="{FF2B5EF4-FFF2-40B4-BE49-F238E27FC236}">
                    <a16:creationId xmlns:a16="http://schemas.microsoft.com/office/drawing/2014/main" id="{4E9E7576-5E7A-4ADE-8BDE-BAD215C80EF2}"/>
                  </a:ext>
                </a:extLst>
              </p:cNvPr>
              <p:cNvSpPr/>
              <p:nvPr/>
            </p:nvSpPr>
            <p:spPr>
              <a:xfrm>
                <a:off x="2636910" y="157967"/>
                <a:ext cx="474406" cy="528838"/>
              </a:xfrm>
              <a:prstGeom prst="triangl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8" name="矩形 32">
                <a:extLst>
                  <a:ext uri="{FF2B5EF4-FFF2-40B4-BE49-F238E27FC236}">
                    <a16:creationId xmlns:a16="http://schemas.microsoft.com/office/drawing/2014/main" id="{62AC47FA-22BC-49B8-A2BE-765050598C32}"/>
                  </a:ext>
                </a:extLst>
              </p:cNvPr>
              <p:cNvSpPr/>
              <p:nvPr/>
            </p:nvSpPr>
            <p:spPr>
              <a:xfrm>
                <a:off x="2376264" y="4690143"/>
                <a:ext cx="1008112" cy="216024"/>
              </a:xfrm>
              <a:prstGeom prst="rect">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39" name="同侧圆角矩形 33">
                <a:extLst>
                  <a:ext uri="{FF2B5EF4-FFF2-40B4-BE49-F238E27FC236}">
                    <a16:creationId xmlns:a16="http://schemas.microsoft.com/office/drawing/2014/main" id="{EFC6D30E-A546-42E1-AE0A-F4A1D2810F0B}"/>
                  </a:ext>
                </a:extLst>
              </p:cNvPr>
              <p:cNvSpPr/>
              <p:nvPr/>
            </p:nvSpPr>
            <p:spPr>
              <a:xfrm flipV="1">
                <a:off x="2376264" y="4906167"/>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grpSp>
        <p:nvGrpSpPr>
          <p:cNvPr id="54" name="组合 85">
            <a:extLst>
              <a:ext uri="{FF2B5EF4-FFF2-40B4-BE49-F238E27FC236}">
                <a16:creationId xmlns:a16="http://schemas.microsoft.com/office/drawing/2014/main" id="{A4D95B83-7978-4643-A0CD-87D5578EE70C}"/>
              </a:ext>
            </a:extLst>
          </p:cNvPr>
          <p:cNvGrpSpPr/>
          <p:nvPr/>
        </p:nvGrpSpPr>
        <p:grpSpPr>
          <a:xfrm flipH="1">
            <a:off x="9917007" y="5215862"/>
            <a:ext cx="2230454" cy="1398934"/>
            <a:chOff x="594424" y="1153191"/>
            <a:chExt cx="2605976" cy="1634460"/>
          </a:xfrm>
        </p:grpSpPr>
        <p:sp>
          <p:nvSpPr>
            <p:cNvPr id="55" name="任意多边形 86">
              <a:extLst>
                <a:ext uri="{FF2B5EF4-FFF2-40B4-BE49-F238E27FC236}">
                  <a16:creationId xmlns:a16="http://schemas.microsoft.com/office/drawing/2014/main" id="{56FCBB93-D70F-4D87-99A1-0CFDB59DB8F4}"/>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6" name="任意多边形 87">
              <a:extLst>
                <a:ext uri="{FF2B5EF4-FFF2-40B4-BE49-F238E27FC236}">
                  <a16:creationId xmlns:a16="http://schemas.microsoft.com/office/drawing/2014/main" id="{01A6BC56-D56A-4537-A947-90D81E1B9E69}"/>
                </a:ext>
              </a:extLst>
            </p:cNvPr>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sp>
        <p:nvSpPr>
          <p:cNvPr id="3" name="TextBox 2">
            <a:extLst>
              <a:ext uri="{FF2B5EF4-FFF2-40B4-BE49-F238E27FC236}">
                <a16:creationId xmlns:a16="http://schemas.microsoft.com/office/drawing/2014/main" id="{C53AFB96-3393-428B-A54B-74CADEDDF584}"/>
              </a:ext>
            </a:extLst>
          </p:cNvPr>
          <p:cNvSpPr txBox="1"/>
          <p:nvPr/>
        </p:nvSpPr>
        <p:spPr>
          <a:xfrm>
            <a:off x="4352984" y="2841736"/>
            <a:ext cx="763966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FFFF"/>
                </a:solidFill>
                <a:effectLst/>
                <a:uLnTx/>
                <a:uFillTx/>
                <a:latin typeface="Coiny" panose="02000903060500060000" pitchFamily="2" charset="0"/>
              </a:rPr>
              <a:t>Em</a:t>
            </a:r>
            <a:r>
              <a:rPr kumimoji="0" lang="en-US" sz="4000" b="0" i="0" u="none" strike="noStrike" kern="1200" cap="none" spc="0" normalizeH="0" baseline="0" noProof="0" dirty="0">
                <a:ln>
                  <a:noFill/>
                </a:ln>
                <a:solidFill>
                  <a:srgbClr val="FFFFFF"/>
                </a:solidFill>
                <a:effectLst/>
                <a:uLnTx/>
                <a:uFillTx/>
                <a:latin typeface="Coiny" panose="02000903060500060000" pitchFamily="2" charset="0"/>
              </a:rPr>
              <a:t> </a:t>
            </a:r>
            <a:r>
              <a:rPr kumimoji="0" lang="en-US" sz="4000" b="0" i="0" u="none" strike="noStrike" kern="1200" cap="none" spc="0" normalizeH="0" baseline="0" noProof="0" dirty="0" err="1">
                <a:ln>
                  <a:noFill/>
                </a:ln>
                <a:solidFill>
                  <a:srgbClr val="FFFFFF"/>
                </a:solidFill>
                <a:effectLst/>
                <a:uLnTx/>
                <a:uFillTx/>
                <a:latin typeface="Coiny" panose="02000903060500060000" pitchFamily="2" charset="0"/>
              </a:rPr>
              <a:t>cảm</a:t>
            </a:r>
            <a:r>
              <a:rPr kumimoji="0" lang="en-US" sz="4000" b="0" i="0" u="none" strike="noStrike" kern="1200" cap="none" spc="0" normalizeH="0" noProof="0" dirty="0">
                <a:ln>
                  <a:noFill/>
                </a:ln>
                <a:solidFill>
                  <a:srgbClr val="FFFFFF"/>
                </a:solidFill>
                <a:effectLst/>
                <a:uLnTx/>
                <a:uFillTx/>
                <a:latin typeface="Coiny" panose="02000903060500060000" pitchFamily="2" charset="0"/>
              </a:rPr>
              <a:t> </a:t>
            </a:r>
            <a:r>
              <a:rPr kumimoji="0" lang="en-US" sz="4000" b="0" i="0" u="none" strike="noStrike" kern="1200" cap="none" spc="0" normalizeH="0" noProof="0" dirty="0" err="1">
                <a:ln>
                  <a:noFill/>
                </a:ln>
                <a:solidFill>
                  <a:srgbClr val="FFFFFF"/>
                </a:solidFill>
                <a:effectLst/>
                <a:uLnTx/>
                <a:uFillTx/>
                <a:latin typeface="Coiny" panose="02000903060500060000" pitchFamily="2" charset="0"/>
              </a:rPr>
              <a:t>thấy</a:t>
            </a:r>
            <a:r>
              <a:rPr kumimoji="0" lang="en-US" sz="4000" b="0" i="0" u="none" strike="noStrike" kern="1200" cap="none" spc="0" normalizeH="0" noProof="0" dirty="0">
                <a:ln>
                  <a:noFill/>
                </a:ln>
                <a:solidFill>
                  <a:srgbClr val="FFFFFF"/>
                </a:solidFill>
                <a:effectLst/>
                <a:uLnTx/>
                <a:uFillTx/>
                <a:latin typeface="Coiny" panose="02000903060500060000" pitchFamily="2" charset="0"/>
              </a:rPr>
              <a:t> </a:t>
            </a:r>
            <a:r>
              <a:rPr kumimoji="0" lang="en-US" sz="4000" b="0" i="0" u="none" strike="noStrike" kern="1200" cap="none" spc="0" normalizeH="0" noProof="0" dirty="0" err="1">
                <a:ln>
                  <a:noFill/>
                </a:ln>
                <a:solidFill>
                  <a:srgbClr val="FFFFFF"/>
                </a:solidFill>
                <a:effectLst/>
                <a:uLnTx/>
                <a:uFillTx/>
                <a:latin typeface="Coiny" panose="02000903060500060000" pitchFamily="2" charset="0"/>
              </a:rPr>
              <a:t>thế</a:t>
            </a:r>
            <a:r>
              <a:rPr kumimoji="0" lang="en-US" sz="4000" b="0" i="0" u="none" strike="noStrike" kern="1200" cap="none" spc="0" normalizeH="0" noProof="0" dirty="0">
                <a:ln>
                  <a:noFill/>
                </a:ln>
                <a:solidFill>
                  <a:srgbClr val="FFFFFF"/>
                </a:solidFill>
                <a:effectLst/>
                <a:uLnTx/>
                <a:uFillTx/>
                <a:latin typeface="Coiny" panose="02000903060500060000" pitchFamily="2" charset="0"/>
              </a:rPr>
              <a:t> </a:t>
            </a:r>
            <a:r>
              <a:rPr kumimoji="0" lang="en-US" sz="4000" b="0" i="0" u="none" strike="noStrike" kern="1200" cap="none" spc="0" normalizeH="0" noProof="0" dirty="0" err="1">
                <a:ln>
                  <a:noFill/>
                </a:ln>
                <a:solidFill>
                  <a:srgbClr val="FFFFFF"/>
                </a:solidFill>
                <a:effectLst/>
                <a:uLnTx/>
                <a:uFillTx/>
                <a:latin typeface="Coiny" panose="02000903060500060000" pitchFamily="2" charset="0"/>
              </a:rPr>
              <a:t>nào</a:t>
            </a:r>
            <a:r>
              <a:rPr kumimoji="0" lang="en-US" sz="4000" b="0" i="0" u="none" strike="noStrike" kern="1200" cap="none" spc="0" normalizeH="0" noProof="0" dirty="0">
                <a:ln>
                  <a:noFill/>
                </a:ln>
                <a:solidFill>
                  <a:srgbClr val="FFFFFF"/>
                </a:solidFill>
                <a:effectLst/>
                <a:uLnTx/>
                <a:uFillTx/>
                <a:latin typeface="Coiny" panose="02000903060500060000" pitchFamily="2" charset="0"/>
              </a:rPr>
              <a:t> </a:t>
            </a:r>
            <a:r>
              <a:rPr kumimoji="0" lang="en-US" sz="4000" b="0" i="0" u="none" strike="noStrike" kern="1200" cap="none" spc="0" normalizeH="0" noProof="0" dirty="0" err="1">
                <a:ln>
                  <a:noFill/>
                </a:ln>
                <a:solidFill>
                  <a:srgbClr val="FFFFFF"/>
                </a:solidFill>
                <a:effectLst/>
                <a:uLnTx/>
                <a:uFillTx/>
                <a:latin typeface="Coiny" panose="02000903060500060000" pitchFamily="2" charset="0"/>
              </a:rPr>
              <a:t>về</a:t>
            </a:r>
            <a:r>
              <a:rPr kumimoji="0" lang="en-US" sz="4000" b="0" i="0" u="none" strike="noStrike" kern="1200" cap="none" spc="0" normalizeH="0" noProof="0" dirty="0">
                <a:ln>
                  <a:noFill/>
                </a:ln>
                <a:solidFill>
                  <a:srgbClr val="FFFFFF"/>
                </a:solidFill>
                <a:effectLst/>
                <a:uLnTx/>
                <a:uFillTx/>
                <a:latin typeface="Coiny" panose="02000903060500060000" pitchFamily="2" charset="0"/>
              </a:rPr>
              <a:t> </a:t>
            </a:r>
            <a:r>
              <a:rPr kumimoji="0" lang="en-US" sz="4000" b="0" i="0" u="none" strike="noStrike" kern="1200" cap="none" spc="0" normalizeH="0" noProof="0" dirty="0" err="1">
                <a:ln>
                  <a:noFill/>
                </a:ln>
                <a:solidFill>
                  <a:srgbClr val="FFFFFF"/>
                </a:solidFill>
                <a:effectLst/>
                <a:uLnTx/>
                <a:uFillTx/>
                <a:latin typeface="Coiny" panose="02000903060500060000" pitchFamily="2" charset="0"/>
              </a:rPr>
              <a:t>buổi</a:t>
            </a:r>
            <a:r>
              <a:rPr kumimoji="0" lang="en-US" sz="4000" b="0" i="0" u="none" strike="noStrike" kern="1200" cap="none" spc="0" normalizeH="0" noProof="0" dirty="0">
                <a:ln>
                  <a:noFill/>
                </a:ln>
                <a:solidFill>
                  <a:srgbClr val="FFFFFF"/>
                </a:solidFill>
                <a:effectLst/>
                <a:uLnTx/>
                <a:uFillTx/>
                <a:latin typeface="Coiny" panose="02000903060500060000" pitchFamily="2" charset="0"/>
              </a:rPr>
              <a:t> </a:t>
            </a:r>
            <a:r>
              <a:rPr kumimoji="0" lang="en-US" sz="4000" b="0" i="0" u="none" strike="noStrike" kern="1200" cap="none" spc="0" normalizeH="0" noProof="0" dirty="0" err="1">
                <a:ln>
                  <a:noFill/>
                </a:ln>
                <a:solidFill>
                  <a:srgbClr val="FFFFFF"/>
                </a:solidFill>
                <a:effectLst/>
                <a:uLnTx/>
                <a:uFillTx/>
                <a:latin typeface="Coiny" panose="02000903060500060000" pitchFamily="2" charset="0"/>
              </a:rPr>
              <a:t>luyện</a:t>
            </a:r>
            <a:r>
              <a:rPr kumimoji="0" lang="en-US" sz="4000" b="0" i="0" u="none" strike="noStrike" kern="1200" cap="none" spc="0" normalizeH="0" noProof="0" dirty="0">
                <a:ln>
                  <a:noFill/>
                </a:ln>
                <a:solidFill>
                  <a:srgbClr val="FFFFFF"/>
                </a:solidFill>
                <a:effectLst/>
                <a:uLnTx/>
                <a:uFillTx/>
                <a:latin typeface="Coiny" panose="02000903060500060000" pitchFamily="2" charset="0"/>
              </a:rPr>
              <a:t> </a:t>
            </a:r>
            <a:r>
              <a:rPr kumimoji="0" lang="en-US" sz="4000" b="0" i="0" u="none" strike="noStrike" kern="1200" cap="none" spc="0" normalizeH="0" noProof="0" dirty="0" err="1">
                <a:ln>
                  <a:noFill/>
                </a:ln>
                <a:solidFill>
                  <a:srgbClr val="FFFFFF"/>
                </a:solidFill>
                <a:effectLst/>
                <a:uLnTx/>
                <a:uFillTx/>
                <a:latin typeface="Coiny" panose="02000903060500060000" pitchFamily="2" charset="0"/>
              </a:rPr>
              <a:t>tập</a:t>
            </a:r>
            <a:r>
              <a:rPr kumimoji="0" lang="en-US" sz="4000" b="0" i="0" u="none" strike="noStrike" kern="1200" cap="none" spc="0" normalizeH="0" noProof="0" dirty="0">
                <a:ln>
                  <a:noFill/>
                </a:ln>
                <a:solidFill>
                  <a:srgbClr val="FFFFFF"/>
                </a:solidFill>
                <a:effectLst/>
                <a:uLnTx/>
                <a:uFillTx/>
                <a:latin typeface="Coiny" panose="02000903060500060000" pitchFamily="2" charset="0"/>
              </a:rPr>
              <a:t> </a:t>
            </a:r>
            <a:r>
              <a:rPr kumimoji="0" lang="en-US" sz="4000" b="0" i="0" u="none" strike="noStrike" kern="1200" cap="none" spc="0" normalizeH="0" noProof="0" dirty="0" err="1">
                <a:ln>
                  <a:noFill/>
                </a:ln>
                <a:solidFill>
                  <a:srgbClr val="FFFFFF"/>
                </a:solidFill>
                <a:effectLst/>
                <a:uLnTx/>
                <a:uFillTx/>
                <a:latin typeface="Coiny" panose="02000903060500060000" pitchFamily="2" charset="0"/>
              </a:rPr>
              <a:t>đó</a:t>
            </a:r>
            <a:endParaRPr kumimoji="0" lang="en-US" sz="4000" b="0" i="0" u="none" strike="noStrike" kern="1200" cap="none" spc="0" normalizeH="0" baseline="0" noProof="0" dirty="0">
              <a:ln>
                <a:noFill/>
              </a:ln>
              <a:solidFill>
                <a:srgbClr val="FFFFFF"/>
              </a:solidFill>
              <a:effectLst/>
              <a:uLnTx/>
              <a:uFillTx/>
              <a:latin typeface="Coiny" panose="02000903060500060000" pitchFamily="2" charset="0"/>
            </a:endParaRPr>
          </a:p>
        </p:txBody>
      </p:sp>
      <p:grpSp>
        <p:nvGrpSpPr>
          <p:cNvPr id="57" name="组合 2">
            <a:extLst>
              <a:ext uri="{FF2B5EF4-FFF2-40B4-BE49-F238E27FC236}">
                <a16:creationId xmlns:a16="http://schemas.microsoft.com/office/drawing/2014/main" id="{77855A88-8418-49C3-8003-E004BAEDA165}"/>
              </a:ext>
            </a:extLst>
          </p:cNvPr>
          <p:cNvGrpSpPr/>
          <p:nvPr/>
        </p:nvGrpSpPr>
        <p:grpSpPr>
          <a:xfrm>
            <a:off x="3392529" y="2889958"/>
            <a:ext cx="1172591" cy="1179462"/>
            <a:chOff x="1267237" y="4149067"/>
            <a:chExt cx="1172591" cy="1179462"/>
          </a:xfrm>
        </p:grpSpPr>
        <p:sp>
          <p:nvSpPr>
            <p:cNvPr id="58" name="五角星 2">
              <a:extLst>
                <a:ext uri="{FF2B5EF4-FFF2-40B4-BE49-F238E27FC236}">
                  <a16:creationId xmlns:a16="http://schemas.microsoft.com/office/drawing/2014/main" id="{7ABAFB30-5D49-42FC-A2CF-389169996EA2}"/>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92D050"/>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59" name="文本框 4">
              <a:extLst>
                <a:ext uri="{FF2B5EF4-FFF2-40B4-BE49-F238E27FC236}">
                  <a16:creationId xmlns:a16="http://schemas.microsoft.com/office/drawing/2014/main" id="{5923DA2E-C5F1-4A5A-816F-732AF0947636}"/>
                </a:ext>
              </a:extLst>
            </p:cNvPr>
            <p:cNvSpPr txBox="1"/>
            <p:nvPr/>
          </p:nvSpPr>
          <p:spPr>
            <a:xfrm>
              <a:off x="1440185" y="4498598"/>
              <a:ext cx="755335" cy="646331"/>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w="25400">
                    <a:solidFill>
                      <a:srgbClr val="FF8FA7"/>
                    </a:solidFill>
                  </a:ln>
                  <a:solidFill>
                    <a:srgbClr val="FFFFFF"/>
                  </a:solidFill>
                  <a:effectLst/>
                  <a:uLnTx/>
                  <a:uFillTx/>
                  <a:latin typeface="方正超粗黑简体" panose="03000509000000000000" pitchFamily="65" charset="-122"/>
                  <a:ea typeface="方正超粗黑简体" panose="03000509000000000000" pitchFamily="65" charset="-122"/>
                  <a:cs typeface="+mn-cs"/>
                </a:rPr>
                <a:t>02</a:t>
              </a:r>
              <a:endParaRPr kumimoji="0" lang="zh-CN" altLang="en-US" sz="3600" b="1" i="0" u="none" strike="noStrike" kern="1200" cap="none" spc="0" normalizeH="0" baseline="0" noProof="0" dirty="0">
                <a:ln w="25400">
                  <a:solidFill>
                    <a:srgbClr val="FF8FA7"/>
                  </a:solidFill>
                </a:ln>
                <a:solidFill>
                  <a:srgbClr val="FFFFFF"/>
                </a:solidFill>
                <a:effectLst/>
                <a:uLnTx/>
                <a:uFillTx/>
                <a:latin typeface="方正超粗黑简体" panose="03000509000000000000" pitchFamily="65" charset="-122"/>
                <a:ea typeface="方正超粗黑简体" panose="03000509000000000000" pitchFamily="65" charset="-122"/>
                <a:cs typeface="+mn-cs"/>
              </a:endParaRPr>
            </a:p>
          </p:txBody>
        </p:sp>
      </p:grpSp>
      <p:pic>
        <p:nvPicPr>
          <p:cNvPr id="60" name="图片 72">
            <a:extLst>
              <a:ext uri="{FF2B5EF4-FFF2-40B4-BE49-F238E27FC236}">
                <a16:creationId xmlns:a16="http://schemas.microsoft.com/office/drawing/2014/main" id="{D6DAD61B-DD23-4215-A723-03F977EDDE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6340" t="20306" r="34149" b="13390"/>
          <a:stretch/>
        </p:blipFill>
        <p:spPr>
          <a:xfrm>
            <a:off x="149582" y="4376424"/>
            <a:ext cx="2553275" cy="2410170"/>
          </a:xfrm>
          <a:prstGeom prst="rect">
            <a:avLst/>
          </a:prstGeom>
        </p:spPr>
      </p:pic>
    </p:spTree>
    <p:extLst>
      <p:ext uri="{BB962C8B-B14F-4D97-AF65-F5344CB8AC3E}">
        <p14:creationId xmlns:p14="http://schemas.microsoft.com/office/powerpoint/2010/main" val="807762266"/>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42"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anim calcmode="lin" valueType="num">
                                          <p:cBhvr>
                                            <p:cTn id="11" dur="1000" fill="hold"/>
                                            <p:tgtEl>
                                              <p:spTgt spid="14"/>
                                            </p:tgtEl>
                                            <p:attrNameLst>
                                              <p:attrName>ppt_x</p:attrName>
                                            </p:attrNameLst>
                                          </p:cBhvr>
                                          <p:tavLst>
                                            <p:tav tm="0">
                                              <p:val>
                                                <p:strVal val="#ppt_x"/>
                                              </p:val>
                                            </p:tav>
                                            <p:tav tm="100000">
                                              <p:val>
                                                <p:strVal val="#ppt_x"/>
                                              </p:val>
                                            </p:tav>
                                          </p:tavLst>
                                        </p:anim>
                                        <p:anim calcmode="lin" valueType="num">
                                          <p:cBhvr>
                                            <p:cTn id="12" dur="1000" fill="hold"/>
                                            <p:tgtEl>
                                              <p:spTgt spid="14"/>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par>
                                    <p:cTn id="18" presetID="22" presetClass="entr" presetSubtype="8"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1000"/>
                                            <p:tgtEl>
                                              <p:spTgt spid="17"/>
                                            </p:tgtEl>
                                          </p:cBhvr>
                                        </p:animEffect>
                                      </p:childTnLst>
                                    </p:cTn>
                                  </p:par>
                                  <p:par>
                                    <p:cTn id="21" presetID="2" presetClass="entr" presetSubtype="4" fill="hold" nodeType="withEffect" p14:presetBounceEnd="52000">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14:bounceEnd="52000">
                                          <p:cBhvr additive="base">
                                            <p:cTn id="23" dur="1500" fill="hold"/>
                                            <p:tgtEl>
                                              <p:spTgt spid="54"/>
                                            </p:tgtEl>
                                            <p:attrNameLst>
                                              <p:attrName>ppt_x</p:attrName>
                                            </p:attrNameLst>
                                          </p:cBhvr>
                                          <p:tavLst>
                                            <p:tav tm="0">
                                              <p:val>
                                                <p:strVal val="#ppt_x"/>
                                              </p:val>
                                            </p:tav>
                                            <p:tav tm="100000">
                                              <p:val>
                                                <p:strVal val="#ppt_x"/>
                                              </p:val>
                                            </p:tav>
                                          </p:tavLst>
                                        </p:anim>
                                        <p:anim calcmode="lin" valueType="num" p14:bounceEnd="52000">
                                          <p:cBhvr additive="base">
                                            <p:cTn id="24" dur="1500" fill="hold"/>
                                            <p:tgtEl>
                                              <p:spTgt spid="54"/>
                                            </p:tgtEl>
                                            <p:attrNameLst>
                                              <p:attrName>ppt_y</p:attrName>
                                            </p:attrNameLst>
                                          </p:cBhvr>
                                          <p:tavLst>
                                            <p:tav tm="0">
                                              <p:val>
                                                <p:strVal val="1+#ppt_h/2"/>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
                                            <p:tgtEl>
                                              <p:spTgt spid="29"/>
                                            </p:tgtEl>
                                          </p:cBhvr>
                                        </p:animEffect>
                                        <p:anim calcmode="lin" valueType="num">
                                          <p:cBhvr>
                                            <p:cTn id="28" dur="1000" fill="hold"/>
                                            <p:tgtEl>
                                              <p:spTgt spid="29"/>
                                            </p:tgtEl>
                                            <p:attrNameLst>
                                              <p:attrName>ppt_x</p:attrName>
                                            </p:attrNameLst>
                                          </p:cBhvr>
                                          <p:tavLst>
                                            <p:tav tm="0">
                                              <p:val>
                                                <p:strVal val="#ppt_x"/>
                                              </p:val>
                                            </p:tav>
                                            <p:tav tm="100000">
                                              <p:val>
                                                <p:strVal val="#ppt_x"/>
                                              </p:val>
                                            </p:tav>
                                          </p:tavLst>
                                        </p:anim>
                                        <p:anim calcmode="lin" valueType="num">
                                          <p:cBhvr>
                                            <p:cTn id="29" dur="1000" fill="hold"/>
                                            <p:tgtEl>
                                              <p:spTgt spid="29"/>
                                            </p:tgtEl>
                                            <p:attrNameLst>
                                              <p:attrName>ppt_y</p:attrName>
                                            </p:attrNameLst>
                                          </p:cBhvr>
                                          <p:tavLst>
                                            <p:tav tm="0">
                                              <p:val>
                                                <p:strVal val="#ppt_y+.1"/>
                                              </p:val>
                                            </p:tav>
                                            <p:tav tm="100000">
                                              <p:val>
                                                <p:strVal val="#ppt_y"/>
                                              </p:val>
                                            </p:tav>
                                          </p:tavLst>
                                        </p:anim>
                                      </p:childTnLst>
                                    </p:cTn>
                                  </p:par>
                                  <p:par>
                                    <p:cTn id="30" presetID="53" presetClass="entr" presetSubtype="16"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par>
                                    <p:cTn id="35" presetID="53" presetClass="entr" presetSubtype="16" fill="hold" nodeType="withEffect">
                                      <p:stCondLst>
                                        <p:cond delay="0"/>
                                      </p:stCondLst>
                                      <p:childTnLst>
                                        <p:set>
                                          <p:cBhvr>
                                            <p:cTn id="36" dur="1" fill="hold">
                                              <p:stCondLst>
                                                <p:cond delay="0"/>
                                              </p:stCondLst>
                                            </p:cTn>
                                            <p:tgtEl>
                                              <p:spTgt spid="57"/>
                                            </p:tgtEl>
                                            <p:attrNameLst>
                                              <p:attrName>style.visibility</p:attrName>
                                            </p:attrNameLst>
                                          </p:cBhvr>
                                          <p:to>
                                            <p:strVal val="visible"/>
                                          </p:to>
                                        </p:set>
                                        <p:anim calcmode="lin" valueType="num">
                                          <p:cBhvr>
                                            <p:cTn id="37" dur="750" fill="hold"/>
                                            <p:tgtEl>
                                              <p:spTgt spid="57"/>
                                            </p:tgtEl>
                                            <p:attrNameLst>
                                              <p:attrName>ppt_w</p:attrName>
                                            </p:attrNameLst>
                                          </p:cBhvr>
                                          <p:tavLst>
                                            <p:tav tm="0">
                                              <p:val>
                                                <p:fltVal val="0"/>
                                              </p:val>
                                            </p:tav>
                                            <p:tav tm="100000">
                                              <p:val>
                                                <p:strVal val="#ppt_w"/>
                                              </p:val>
                                            </p:tav>
                                          </p:tavLst>
                                        </p:anim>
                                        <p:anim calcmode="lin" valueType="num">
                                          <p:cBhvr>
                                            <p:cTn id="38" dur="750" fill="hold"/>
                                            <p:tgtEl>
                                              <p:spTgt spid="57"/>
                                            </p:tgtEl>
                                            <p:attrNameLst>
                                              <p:attrName>ppt_h</p:attrName>
                                            </p:attrNameLst>
                                          </p:cBhvr>
                                          <p:tavLst>
                                            <p:tav tm="0">
                                              <p:val>
                                                <p:fltVal val="0"/>
                                              </p:val>
                                            </p:tav>
                                            <p:tav tm="100000">
                                              <p:val>
                                                <p:strVal val="#ppt_h"/>
                                              </p:val>
                                            </p:tav>
                                          </p:tavLst>
                                        </p:anim>
                                        <p:animEffect transition="in" filter="fade">
                                          <p:cBhvr>
                                            <p:cTn id="39" dur="750"/>
                                            <p:tgtEl>
                                              <p:spTgt spid="57"/>
                                            </p:tgtEl>
                                          </p:cBhvr>
                                        </p:animEffect>
                                      </p:childTnLst>
                                    </p:cTn>
                                  </p:par>
                                  <p:par>
                                    <p:cTn id="40" presetID="10" presetClass="entr" presetSubtype="0" fill="hold" nodeType="with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fade">
                                          <p:cBhvr>
                                            <p:cTn id="42" dur="1000"/>
                                            <p:tgtEl>
                                              <p:spTgt spid="60"/>
                                            </p:tgtEl>
                                          </p:cBhvr>
                                        </p:animEffect>
                                      </p:childTnLst>
                                    </p:cTn>
                                  </p:par>
                                  <p:par>
                                    <p:cTn id="43" presetID="53" presetClass="entr" presetSubtype="16" fill="hold" grpId="0" nodeType="withEffect">
                                      <p:stCondLst>
                                        <p:cond delay="500"/>
                                      </p:stCondLst>
                                      <p:childTnLst>
                                        <p:set>
                                          <p:cBhvr>
                                            <p:cTn id="44" dur="1" fill="hold">
                                              <p:stCondLst>
                                                <p:cond delay="0"/>
                                              </p:stCondLst>
                                            </p:cTn>
                                            <p:tgtEl>
                                              <p:spTgt spid="3"/>
                                            </p:tgtEl>
                                            <p:attrNameLst>
                                              <p:attrName>style.visibility</p:attrName>
                                            </p:attrNameLst>
                                          </p:cBhvr>
                                          <p:to>
                                            <p:strVal val="visible"/>
                                          </p:to>
                                        </p:set>
                                        <p:anim calcmode="lin" valueType="num">
                                          <p:cBhvr>
                                            <p:cTn id="45" dur="500" fill="hold"/>
                                            <p:tgtEl>
                                              <p:spTgt spid="3"/>
                                            </p:tgtEl>
                                            <p:attrNameLst>
                                              <p:attrName>ppt_w</p:attrName>
                                            </p:attrNameLst>
                                          </p:cBhvr>
                                          <p:tavLst>
                                            <p:tav tm="0">
                                              <p:val>
                                                <p:fltVal val="0"/>
                                              </p:val>
                                            </p:tav>
                                            <p:tav tm="100000">
                                              <p:val>
                                                <p:strVal val="#ppt_w"/>
                                              </p:val>
                                            </p:tav>
                                          </p:tavLst>
                                        </p:anim>
                                        <p:anim calcmode="lin" valueType="num">
                                          <p:cBhvr>
                                            <p:cTn id="46" dur="500" fill="hold"/>
                                            <p:tgtEl>
                                              <p:spTgt spid="3"/>
                                            </p:tgtEl>
                                            <p:attrNameLst>
                                              <p:attrName>ppt_h</p:attrName>
                                            </p:attrNameLst>
                                          </p:cBhvr>
                                          <p:tavLst>
                                            <p:tav tm="0">
                                              <p:val>
                                                <p:fltVal val="0"/>
                                              </p:val>
                                            </p:tav>
                                            <p:tav tm="100000">
                                              <p:val>
                                                <p:strVal val="#ppt_h"/>
                                              </p:val>
                                            </p:tav>
                                          </p:tavLst>
                                        </p:anim>
                                        <p:animEffect transition="in" filter="fade">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42"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anim calcmode="lin" valueType="num">
                                          <p:cBhvr>
                                            <p:cTn id="11" dur="1000" fill="hold"/>
                                            <p:tgtEl>
                                              <p:spTgt spid="14"/>
                                            </p:tgtEl>
                                            <p:attrNameLst>
                                              <p:attrName>ppt_x</p:attrName>
                                            </p:attrNameLst>
                                          </p:cBhvr>
                                          <p:tavLst>
                                            <p:tav tm="0">
                                              <p:val>
                                                <p:strVal val="#ppt_x"/>
                                              </p:val>
                                            </p:tav>
                                            <p:tav tm="100000">
                                              <p:val>
                                                <p:strVal val="#ppt_x"/>
                                              </p:val>
                                            </p:tav>
                                          </p:tavLst>
                                        </p:anim>
                                        <p:anim calcmode="lin" valueType="num">
                                          <p:cBhvr>
                                            <p:cTn id="12" dur="1000" fill="hold"/>
                                            <p:tgtEl>
                                              <p:spTgt spid="14"/>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par>
                                    <p:cTn id="18" presetID="22" presetClass="entr" presetSubtype="8"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1000"/>
                                            <p:tgtEl>
                                              <p:spTgt spid="17"/>
                                            </p:tgtEl>
                                          </p:cBhvr>
                                        </p:animEffect>
                                      </p:childTnLst>
                                    </p:cTn>
                                  </p:par>
                                  <p:par>
                                    <p:cTn id="21" presetID="2" presetClass="entr" presetSubtype="4" fill="hold" nodeType="with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additive="base">
                                            <p:cTn id="23" dur="1500" fill="hold"/>
                                            <p:tgtEl>
                                              <p:spTgt spid="54"/>
                                            </p:tgtEl>
                                            <p:attrNameLst>
                                              <p:attrName>ppt_x</p:attrName>
                                            </p:attrNameLst>
                                          </p:cBhvr>
                                          <p:tavLst>
                                            <p:tav tm="0">
                                              <p:val>
                                                <p:strVal val="#ppt_x"/>
                                              </p:val>
                                            </p:tav>
                                            <p:tav tm="100000">
                                              <p:val>
                                                <p:strVal val="#ppt_x"/>
                                              </p:val>
                                            </p:tav>
                                          </p:tavLst>
                                        </p:anim>
                                        <p:anim calcmode="lin" valueType="num">
                                          <p:cBhvr additive="base">
                                            <p:cTn id="24" dur="1500" fill="hold"/>
                                            <p:tgtEl>
                                              <p:spTgt spid="54"/>
                                            </p:tgtEl>
                                            <p:attrNameLst>
                                              <p:attrName>ppt_y</p:attrName>
                                            </p:attrNameLst>
                                          </p:cBhvr>
                                          <p:tavLst>
                                            <p:tav tm="0">
                                              <p:val>
                                                <p:strVal val="1+#ppt_h/2"/>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
                                            <p:tgtEl>
                                              <p:spTgt spid="29"/>
                                            </p:tgtEl>
                                          </p:cBhvr>
                                        </p:animEffect>
                                        <p:anim calcmode="lin" valueType="num">
                                          <p:cBhvr>
                                            <p:cTn id="28" dur="1000" fill="hold"/>
                                            <p:tgtEl>
                                              <p:spTgt spid="29"/>
                                            </p:tgtEl>
                                            <p:attrNameLst>
                                              <p:attrName>ppt_x</p:attrName>
                                            </p:attrNameLst>
                                          </p:cBhvr>
                                          <p:tavLst>
                                            <p:tav tm="0">
                                              <p:val>
                                                <p:strVal val="#ppt_x"/>
                                              </p:val>
                                            </p:tav>
                                            <p:tav tm="100000">
                                              <p:val>
                                                <p:strVal val="#ppt_x"/>
                                              </p:val>
                                            </p:tav>
                                          </p:tavLst>
                                        </p:anim>
                                        <p:anim calcmode="lin" valueType="num">
                                          <p:cBhvr>
                                            <p:cTn id="29" dur="1000" fill="hold"/>
                                            <p:tgtEl>
                                              <p:spTgt spid="29"/>
                                            </p:tgtEl>
                                            <p:attrNameLst>
                                              <p:attrName>ppt_y</p:attrName>
                                            </p:attrNameLst>
                                          </p:cBhvr>
                                          <p:tavLst>
                                            <p:tav tm="0">
                                              <p:val>
                                                <p:strVal val="#ppt_y+.1"/>
                                              </p:val>
                                            </p:tav>
                                            <p:tav tm="100000">
                                              <p:val>
                                                <p:strVal val="#ppt_y"/>
                                              </p:val>
                                            </p:tav>
                                          </p:tavLst>
                                        </p:anim>
                                      </p:childTnLst>
                                    </p:cTn>
                                  </p:par>
                                  <p:par>
                                    <p:cTn id="30" presetID="53" presetClass="entr" presetSubtype="16"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par>
                                    <p:cTn id="35" presetID="53" presetClass="entr" presetSubtype="16" fill="hold" nodeType="withEffect">
                                      <p:stCondLst>
                                        <p:cond delay="0"/>
                                      </p:stCondLst>
                                      <p:childTnLst>
                                        <p:set>
                                          <p:cBhvr>
                                            <p:cTn id="36" dur="1" fill="hold">
                                              <p:stCondLst>
                                                <p:cond delay="0"/>
                                              </p:stCondLst>
                                            </p:cTn>
                                            <p:tgtEl>
                                              <p:spTgt spid="57"/>
                                            </p:tgtEl>
                                            <p:attrNameLst>
                                              <p:attrName>style.visibility</p:attrName>
                                            </p:attrNameLst>
                                          </p:cBhvr>
                                          <p:to>
                                            <p:strVal val="visible"/>
                                          </p:to>
                                        </p:set>
                                        <p:anim calcmode="lin" valueType="num">
                                          <p:cBhvr>
                                            <p:cTn id="37" dur="750" fill="hold"/>
                                            <p:tgtEl>
                                              <p:spTgt spid="57"/>
                                            </p:tgtEl>
                                            <p:attrNameLst>
                                              <p:attrName>ppt_w</p:attrName>
                                            </p:attrNameLst>
                                          </p:cBhvr>
                                          <p:tavLst>
                                            <p:tav tm="0">
                                              <p:val>
                                                <p:fltVal val="0"/>
                                              </p:val>
                                            </p:tav>
                                            <p:tav tm="100000">
                                              <p:val>
                                                <p:strVal val="#ppt_w"/>
                                              </p:val>
                                            </p:tav>
                                          </p:tavLst>
                                        </p:anim>
                                        <p:anim calcmode="lin" valueType="num">
                                          <p:cBhvr>
                                            <p:cTn id="38" dur="750" fill="hold"/>
                                            <p:tgtEl>
                                              <p:spTgt spid="57"/>
                                            </p:tgtEl>
                                            <p:attrNameLst>
                                              <p:attrName>ppt_h</p:attrName>
                                            </p:attrNameLst>
                                          </p:cBhvr>
                                          <p:tavLst>
                                            <p:tav tm="0">
                                              <p:val>
                                                <p:fltVal val="0"/>
                                              </p:val>
                                            </p:tav>
                                            <p:tav tm="100000">
                                              <p:val>
                                                <p:strVal val="#ppt_h"/>
                                              </p:val>
                                            </p:tav>
                                          </p:tavLst>
                                        </p:anim>
                                        <p:animEffect transition="in" filter="fade">
                                          <p:cBhvr>
                                            <p:cTn id="39" dur="750"/>
                                            <p:tgtEl>
                                              <p:spTgt spid="57"/>
                                            </p:tgtEl>
                                          </p:cBhvr>
                                        </p:animEffect>
                                      </p:childTnLst>
                                    </p:cTn>
                                  </p:par>
                                  <p:par>
                                    <p:cTn id="40" presetID="10" presetClass="entr" presetSubtype="0" fill="hold" nodeType="with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fade">
                                          <p:cBhvr>
                                            <p:cTn id="42" dur="1000"/>
                                            <p:tgtEl>
                                              <p:spTgt spid="60"/>
                                            </p:tgtEl>
                                          </p:cBhvr>
                                        </p:animEffect>
                                      </p:childTnLst>
                                    </p:cTn>
                                  </p:par>
                                  <p:par>
                                    <p:cTn id="43" presetID="53" presetClass="entr" presetSubtype="16" fill="hold" grpId="0" nodeType="withEffect">
                                      <p:stCondLst>
                                        <p:cond delay="500"/>
                                      </p:stCondLst>
                                      <p:childTnLst>
                                        <p:set>
                                          <p:cBhvr>
                                            <p:cTn id="44" dur="1" fill="hold">
                                              <p:stCondLst>
                                                <p:cond delay="0"/>
                                              </p:stCondLst>
                                            </p:cTn>
                                            <p:tgtEl>
                                              <p:spTgt spid="3"/>
                                            </p:tgtEl>
                                            <p:attrNameLst>
                                              <p:attrName>style.visibility</p:attrName>
                                            </p:attrNameLst>
                                          </p:cBhvr>
                                          <p:to>
                                            <p:strVal val="visible"/>
                                          </p:to>
                                        </p:set>
                                        <p:anim calcmode="lin" valueType="num">
                                          <p:cBhvr>
                                            <p:cTn id="45" dur="500" fill="hold"/>
                                            <p:tgtEl>
                                              <p:spTgt spid="3"/>
                                            </p:tgtEl>
                                            <p:attrNameLst>
                                              <p:attrName>ppt_w</p:attrName>
                                            </p:attrNameLst>
                                          </p:cBhvr>
                                          <p:tavLst>
                                            <p:tav tm="0">
                                              <p:val>
                                                <p:fltVal val="0"/>
                                              </p:val>
                                            </p:tav>
                                            <p:tav tm="100000">
                                              <p:val>
                                                <p:strVal val="#ppt_w"/>
                                              </p:val>
                                            </p:tav>
                                          </p:tavLst>
                                        </p:anim>
                                        <p:anim calcmode="lin" valueType="num">
                                          <p:cBhvr>
                                            <p:cTn id="46" dur="500" fill="hold"/>
                                            <p:tgtEl>
                                              <p:spTgt spid="3"/>
                                            </p:tgtEl>
                                            <p:attrNameLst>
                                              <p:attrName>ppt_h</p:attrName>
                                            </p:attrNameLst>
                                          </p:cBhvr>
                                          <p:tavLst>
                                            <p:tav tm="0">
                                              <p:val>
                                                <p:fltVal val="0"/>
                                              </p:val>
                                            </p:tav>
                                            <p:tav tm="100000">
                                              <p:val>
                                                <p:strVal val="#ppt_h"/>
                                              </p:val>
                                            </p:tav>
                                          </p:tavLst>
                                        </p:anim>
                                        <p:animEffect transition="in" filter="fade">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任意多边形 103"/>
          <p:cNvSpPr/>
          <p:nvPr/>
        </p:nvSpPr>
        <p:spPr>
          <a:xfrm>
            <a:off x="0" y="6189784"/>
            <a:ext cx="12192000" cy="668216"/>
          </a:xfrm>
          <a:custGeom>
            <a:avLst/>
            <a:gdLst>
              <a:gd name="connsiteX0" fmla="*/ 1848026 w 12192000"/>
              <a:gd name="connsiteY0" fmla="*/ 1 h 1096647"/>
              <a:gd name="connsiteX1" fmla="*/ 3002111 w 12192000"/>
              <a:gd name="connsiteY1" fmla="*/ 237513 h 1096647"/>
              <a:gd name="connsiteX2" fmla="*/ 3047089 w 12192000"/>
              <a:gd name="connsiteY2" fmla="*/ 186452 h 1096647"/>
              <a:gd name="connsiteX3" fmla="*/ 3047089 w 12192000"/>
              <a:gd name="connsiteY3" fmla="*/ 186090 h 1096647"/>
              <a:gd name="connsiteX4" fmla="*/ 4571971 w 12192000"/>
              <a:gd name="connsiteY4" fmla="*/ 186090 h 1096647"/>
              <a:gd name="connsiteX5" fmla="*/ 6096853 w 12192000"/>
              <a:gd name="connsiteY5" fmla="*/ 186090 h 1096647"/>
              <a:gd name="connsiteX6" fmla="*/ 6096853 w 12192000"/>
              <a:gd name="connsiteY6" fmla="*/ 188511 h 1096647"/>
              <a:gd name="connsiteX7" fmla="*/ 6136844 w 12192000"/>
              <a:gd name="connsiteY7" fmla="*/ 142548 h 1096647"/>
              <a:gd name="connsiteX8" fmla="*/ 6428715 w 12192000"/>
              <a:gd name="connsiteY8" fmla="*/ 7236 h 1096647"/>
              <a:gd name="connsiteX9" fmla="*/ 7620030 w 12192000"/>
              <a:gd name="connsiteY9" fmla="*/ 190470 h 1096647"/>
              <a:gd name="connsiteX10" fmla="*/ 9097259 w 12192000"/>
              <a:gd name="connsiteY10" fmla="*/ 244568 h 1096647"/>
              <a:gd name="connsiteX11" fmla="*/ 9142236 w 12192000"/>
              <a:gd name="connsiteY11" fmla="*/ 193507 h 1096647"/>
              <a:gd name="connsiteX12" fmla="*/ 9142236 w 12192000"/>
              <a:gd name="connsiteY12" fmla="*/ 193146 h 1096647"/>
              <a:gd name="connsiteX13" fmla="*/ 10667118 w 12192000"/>
              <a:gd name="connsiteY13" fmla="*/ 193146 h 1096647"/>
              <a:gd name="connsiteX14" fmla="*/ 12192000 w 12192000"/>
              <a:gd name="connsiteY14" fmla="*/ 193146 h 1096647"/>
              <a:gd name="connsiteX15" fmla="*/ 12192000 w 12192000"/>
              <a:gd name="connsiteY15" fmla="*/ 1096647 h 1096647"/>
              <a:gd name="connsiteX16" fmla="*/ 0 w 12192000"/>
              <a:gd name="connsiteY16" fmla="*/ 1096647 h 1096647"/>
              <a:gd name="connsiteX17" fmla="*/ 0 w 12192000"/>
              <a:gd name="connsiteY17" fmla="*/ 183415 h 1096647"/>
              <a:gd name="connsiteX18" fmla="*/ 333568 w 12192000"/>
              <a:gd name="connsiteY18" fmla="*/ 181 h 1096647"/>
              <a:gd name="connsiteX19" fmla="*/ 1524882 w 12192000"/>
              <a:gd name="connsiteY19" fmla="*/ 183415 h 1096647"/>
              <a:gd name="connsiteX20" fmla="*/ 1848026 w 12192000"/>
              <a:gd name="connsiteY20" fmla="*/ 1 h 1096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1096647">
                <a:moveTo>
                  <a:pt x="1848026" y="1"/>
                </a:moveTo>
                <a:cubicBezTo>
                  <a:pt x="2232722" y="981"/>
                  <a:pt x="2617417" y="631037"/>
                  <a:pt x="3002111" y="237513"/>
                </a:cubicBezTo>
                <a:lnTo>
                  <a:pt x="3047089" y="186452"/>
                </a:lnTo>
                <a:lnTo>
                  <a:pt x="3047089" y="186090"/>
                </a:lnTo>
                <a:cubicBezTo>
                  <a:pt x="3555383" y="-449278"/>
                  <a:pt x="4063678" y="821458"/>
                  <a:pt x="4571971" y="186090"/>
                </a:cubicBezTo>
                <a:cubicBezTo>
                  <a:pt x="5080265" y="-449278"/>
                  <a:pt x="5588560" y="821458"/>
                  <a:pt x="6096853" y="186090"/>
                </a:cubicBezTo>
                <a:lnTo>
                  <a:pt x="6096853" y="188511"/>
                </a:lnTo>
                <a:lnTo>
                  <a:pt x="6136844" y="142548"/>
                </a:lnTo>
                <a:cubicBezTo>
                  <a:pt x="6234135" y="40341"/>
                  <a:pt x="6331425" y="4148"/>
                  <a:pt x="6428715" y="7236"/>
                </a:cubicBezTo>
                <a:cubicBezTo>
                  <a:pt x="6825820" y="19839"/>
                  <a:pt x="7222925" y="686852"/>
                  <a:pt x="7620030" y="190470"/>
                </a:cubicBezTo>
                <a:cubicBezTo>
                  <a:pt x="8112439" y="-425043"/>
                  <a:pt x="8604849" y="748279"/>
                  <a:pt x="9097259" y="244568"/>
                </a:cubicBezTo>
                <a:lnTo>
                  <a:pt x="9142236" y="193507"/>
                </a:lnTo>
                <a:lnTo>
                  <a:pt x="9142236" y="193146"/>
                </a:lnTo>
                <a:cubicBezTo>
                  <a:pt x="9650530" y="-442223"/>
                  <a:pt x="10158824" y="828513"/>
                  <a:pt x="10667118" y="193146"/>
                </a:cubicBezTo>
                <a:cubicBezTo>
                  <a:pt x="11175412" y="-442223"/>
                  <a:pt x="11683706" y="828513"/>
                  <a:pt x="12192000" y="193146"/>
                </a:cubicBezTo>
                <a:lnTo>
                  <a:pt x="12192000" y="1096647"/>
                </a:lnTo>
                <a:lnTo>
                  <a:pt x="0" y="1096647"/>
                </a:lnTo>
                <a:lnTo>
                  <a:pt x="0" y="183415"/>
                </a:lnTo>
                <a:cubicBezTo>
                  <a:pt x="111190" y="44428"/>
                  <a:pt x="222379" y="-3349"/>
                  <a:pt x="333568" y="181"/>
                </a:cubicBezTo>
                <a:cubicBezTo>
                  <a:pt x="730673" y="12784"/>
                  <a:pt x="1127777" y="679796"/>
                  <a:pt x="1524882" y="183415"/>
                </a:cubicBezTo>
                <a:cubicBezTo>
                  <a:pt x="1632597" y="48772"/>
                  <a:pt x="1740311" y="-274"/>
                  <a:pt x="1848026" y="1"/>
                </a:cubicBezTo>
                <a:close/>
              </a:path>
            </a:pathLst>
          </a:custGeom>
          <a:solidFill>
            <a:srgbClr val="19B4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1" name="弧形 10"/>
          <p:cNvSpPr/>
          <p:nvPr/>
        </p:nvSpPr>
        <p:spPr>
          <a:xfrm>
            <a:off x="5841150" y="3912577"/>
            <a:ext cx="1462792" cy="2138988"/>
          </a:xfrm>
          <a:prstGeom prst="arc">
            <a:avLst>
              <a:gd name="adj1" fmla="val 10357567"/>
              <a:gd name="adj2" fmla="val 11743747"/>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2" name="弧形 11"/>
          <p:cNvSpPr/>
          <p:nvPr/>
        </p:nvSpPr>
        <p:spPr>
          <a:xfrm rot="421230">
            <a:off x="5818220" y="3928676"/>
            <a:ext cx="1462792" cy="2138988"/>
          </a:xfrm>
          <a:prstGeom prst="arc">
            <a:avLst>
              <a:gd name="adj1" fmla="val 11681061"/>
              <a:gd name="adj2" fmla="val 11999307"/>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61" name="椭圆 60"/>
          <p:cNvSpPr/>
          <p:nvPr/>
        </p:nvSpPr>
        <p:spPr>
          <a:xfrm>
            <a:off x="4223739" y="5896122"/>
            <a:ext cx="220049" cy="232410"/>
          </a:xfrm>
          <a:prstGeom prst="ellipse">
            <a:avLst/>
          </a:prstGeom>
          <a:solidFill>
            <a:schemeClr val="bg1">
              <a:alpha val="60000"/>
            </a:schemeClr>
          </a:solidFill>
          <a:ln w="50800">
            <a:solidFill>
              <a:srgbClr val="13CC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Calibri"/>
              <a:ea typeface="宋体" panose="02010600030101010101" pitchFamily="2" charset="-122"/>
              <a:cs typeface="+mn-cs"/>
            </a:endParaRPr>
          </a:p>
        </p:txBody>
      </p:sp>
      <p:sp>
        <p:nvSpPr>
          <p:cNvPr id="103" name="任意多边形 102"/>
          <p:cNvSpPr/>
          <p:nvPr/>
        </p:nvSpPr>
        <p:spPr>
          <a:xfrm flipH="1">
            <a:off x="0" y="6248401"/>
            <a:ext cx="12192000" cy="609600"/>
          </a:xfrm>
          <a:custGeom>
            <a:avLst/>
            <a:gdLst>
              <a:gd name="connsiteX0" fmla="*/ 1848026 w 12192000"/>
              <a:gd name="connsiteY0" fmla="*/ 1 h 944247"/>
              <a:gd name="connsiteX1" fmla="*/ 1524882 w 12192000"/>
              <a:gd name="connsiteY1" fmla="*/ 183415 h 944247"/>
              <a:gd name="connsiteX2" fmla="*/ 333568 w 12192000"/>
              <a:gd name="connsiteY2" fmla="*/ 181 h 944247"/>
              <a:gd name="connsiteX3" fmla="*/ 0 w 12192000"/>
              <a:gd name="connsiteY3" fmla="*/ 183415 h 944247"/>
              <a:gd name="connsiteX4" fmla="*/ 0 w 12192000"/>
              <a:gd name="connsiteY4" fmla="*/ 944247 h 944247"/>
              <a:gd name="connsiteX5" fmla="*/ 12192000 w 12192000"/>
              <a:gd name="connsiteY5" fmla="*/ 944247 h 944247"/>
              <a:gd name="connsiteX6" fmla="*/ 12192000 w 12192000"/>
              <a:gd name="connsiteY6" fmla="*/ 193146 h 944247"/>
              <a:gd name="connsiteX7" fmla="*/ 10667118 w 12192000"/>
              <a:gd name="connsiteY7" fmla="*/ 193146 h 944247"/>
              <a:gd name="connsiteX8" fmla="*/ 9142236 w 12192000"/>
              <a:gd name="connsiteY8" fmla="*/ 193146 h 944247"/>
              <a:gd name="connsiteX9" fmla="*/ 9142236 w 12192000"/>
              <a:gd name="connsiteY9" fmla="*/ 193507 h 944247"/>
              <a:gd name="connsiteX10" fmla="*/ 9097259 w 12192000"/>
              <a:gd name="connsiteY10" fmla="*/ 244568 h 944247"/>
              <a:gd name="connsiteX11" fmla="*/ 7620030 w 12192000"/>
              <a:gd name="connsiteY11" fmla="*/ 190470 h 944247"/>
              <a:gd name="connsiteX12" fmla="*/ 6428715 w 12192000"/>
              <a:gd name="connsiteY12" fmla="*/ 7236 h 944247"/>
              <a:gd name="connsiteX13" fmla="*/ 6136844 w 12192000"/>
              <a:gd name="connsiteY13" fmla="*/ 142548 h 944247"/>
              <a:gd name="connsiteX14" fmla="*/ 6096852 w 12192000"/>
              <a:gd name="connsiteY14" fmla="*/ 188511 h 944247"/>
              <a:gd name="connsiteX15" fmla="*/ 6096852 w 12192000"/>
              <a:gd name="connsiteY15" fmla="*/ 186090 h 944247"/>
              <a:gd name="connsiteX16" fmla="*/ 4571971 w 12192000"/>
              <a:gd name="connsiteY16" fmla="*/ 186090 h 944247"/>
              <a:gd name="connsiteX17" fmla="*/ 3047088 w 12192000"/>
              <a:gd name="connsiteY17" fmla="*/ 186090 h 944247"/>
              <a:gd name="connsiteX18" fmla="*/ 3047088 w 12192000"/>
              <a:gd name="connsiteY18" fmla="*/ 186452 h 944247"/>
              <a:gd name="connsiteX19" fmla="*/ 3002111 w 12192000"/>
              <a:gd name="connsiteY19" fmla="*/ 237513 h 944247"/>
              <a:gd name="connsiteX20" fmla="*/ 1848026 w 12192000"/>
              <a:gd name="connsiteY20" fmla="*/ 1 h 94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944247">
                <a:moveTo>
                  <a:pt x="1848026" y="1"/>
                </a:moveTo>
                <a:cubicBezTo>
                  <a:pt x="1740311" y="-274"/>
                  <a:pt x="1632597" y="48772"/>
                  <a:pt x="1524882" y="183415"/>
                </a:cubicBezTo>
                <a:cubicBezTo>
                  <a:pt x="1127777" y="679796"/>
                  <a:pt x="730672" y="12784"/>
                  <a:pt x="333568" y="181"/>
                </a:cubicBezTo>
                <a:cubicBezTo>
                  <a:pt x="222378" y="-3349"/>
                  <a:pt x="111189" y="44428"/>
                  <a:pt x="0" y="183415"/>
                </a:cubicBezTo>
                <a:lnTo>
                  <a:pt x="0" y="944247"/>
                </a:lnTo>
                <a:lnTo>
                  <a:pt x="12192000" y="944247"/>
                </a:lnTo>
                <a:lnTo>
                  <a:pt x="12192000" y="193146"/>
                </a:lnTo>
                <a:cubicBezTo>
                  <a:pt x="11683706" y="828513"/>
                  <a:pt x="11175412" y="-442223"/>
                  <a:pt x="10667118" y="193146"/>
                </a:cubicBezTo>
                <a:cubicBezTo>
                  <a:pt x="10158824" y="828513"/>
                  <a:pt x="9650530" y="-442223"/>
                  <a:pt x="9142236" y="193146"/>
                </a:cubicBezTo>
                <a:lnTo>
                  <a:pt x="9142236" y="193507"/>
                </a:lnTo>
                <a:lnTo>
                  <a:pt x="9097259" y="244568"/>
                </a:lnTo>
                <a:cubicBezTo>
                  <a:pt x="8604849" y="748279"/>
                  <a:pt x="8112439" y="-425043"/>
                  <a:pt x="7620030" y="190470"/>
                </a:cubicBezTo>
                <a:cubicBezTo>
                  <a:pt x="7222925" y="686852"/>
                  <a:pt x="6825820" y="19839"/>
                  <a:pt x="6428715" y="7236"/>
                </a:cubicBezTo>
                <a:cubicBezTo>
                  <a:pt x="6331425" y="4148"/>
                  <a:pt x="6234135" y="40341"/>
                  <a:pt x="6136844" y="142548"/>
                </a:cubicBezTo>
                <a:lnTo>
                  <a:pt x="6096852" y="188511"/>
                </a:lnTo>
                <a:lnTo>
                  <a:pt x="6096852" y="186090"/>
                </a:lnTo>
                <a:cubicBezTo>
                  <a:pt x="5588559" y="821458"/>
                  <a:pt x="5080265" y="-449278"/>
                  <a:pt x="4571971" y="186090"/>
                </a:cubicBezTo>
                <a:cubicBezTo>
                  <a:pt x="4063677" y="821458"/>
                  <a:pt x="3555382" y="-449278"/>
                  <a:pt x="3047088" y="186090"/>
                </a:cubicBezTo>
                <a:lnTo>
                  <a:pt x="3047088" y="186452"/>
                </a:lnTo>
                <a:lnTo>
                  <a:pt x="3002111" y="237513"/>
                </a:lnTo>
                <a:cubicBezTo>
                  <a:pt x="2617416" y="631037"/>
                  <a:pt x="2232722" y="981"/>
                  <a:pt x="1848026" y="1"/>
                </a:cubicBezTo>
                <a:close/>
              </a:path>
            </a:pathLst>
          </a:custGeom>
          <a:solidFill>
            <a:srgbClr val="13D6EB">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06" name="椭圆 105"/>
          <p:cNvSpPr/>
          <p:nvPr/>
        </p:nvSpPr>
        <p:spPr>
          <a:xfrm>
            <a:off x="6697309" y="6447107"/>
            <a:ext cx="220049" cy="232410"/>
          </a:xfrm>
          <a:prstGeom prst="ellipse">
            <a:avLst/>
          </a:prstGeom>
          <a:solidFill>
            <a:schemeClr val="bg1">
              <a:alpha val="28000"/>
            </a:schemeClr>
          </a:solidFill>
          <a:ln w="50800">
            <a:solidFill>
              <a:schemeClr val="bg1">
                <a:alpha val="5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Calibri"/>
              <a:ea typeface="宋体" panose="02010600030101010101" pitchFamily="2" charset="-122"/>
              <a:cs typeface="+mn-cs"/>
            </a:endParaRPr>
          </a:p>
        </p:txBody>
      </p:sp>
      <p:sp>
        <p:nvSpPr>
          <p:cNvPr id="107" name="椭圆 106"/>
          <p:cNvSpPr/>
          <p:nvPr/>
        </p:nvSpPr>
        <p:spPr>
          <a:xfrm>
            <a:off x="9041924" y="6177476"/>
            <a:ext cx="355741" cy="375724"/>
          </a:xfrm>
          <a:prstGeom prst="ellipse">
            <a:avLst/>
          </a:prstGeom>
          <a:solidFill>
            <a:schemeClr val="bg1">
              <a:alpha val="20000"/>
            </a:schemeClr>
          </a:solidFill>
          <a:ln w="50800">
            <a:solidFill>
              <a:srgbClr val="22F1F6">
                <a:alpha val="5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Calibri"/>
              <a:ea typeface="宋体" panose="02010600030101010101" pitchFamily="2" charset="-122"/>
              <a:cs typeface="+mn-cs"/>
            </a:endParaRPr>
          </a:p>
        </p:txBody>
      </p:sp>
      <p:sp>
        <p:nvSpPr>
          <p:cNvPr id="108" name="椭圆 107"/>
          <p:cNvSpPr/>
          <p:nvPr/>
        </p:nvSpPr>
        <p:spPr>
          <a:xfrm>
            <a:off x="1515709" y="6037384"/>
            <a:ext cx="141798" cy="149763"/>
          </a:xfrm>
          <a:prstGeom prst="ellipse">
            <a:avLst/>
          </a:prstGeom>
          <a:solidFill>
            <a:schemeClr val="bg1">
              <a:alpha val="60000"/>
            </a:schemeClr>
          </a:solidFill>
          <a:ln w="50800">
            <a:solidFill>
              <a:srgbClr val="13D6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Calibri"/>
              <a:ea typeface="宋体" panose="02010600030101010101" pitchFamily="2" charset="-122"/>
              <a:cs typeface="+mn-cs"/>
            </a:endParaRPr>
          </a:p>
        </p:txBody>
      </p:sp>
      <p:grpSp>
        <p:nvGrpSpPr>
          <p:cNvPr id="67" name="组合 66"/>
          <p:cNvGrpSpPr/>
          <p:nvPr/>
        </p:nvGrpSpPr>
        <p:grpSpPr>
          <a:xfrm flipH="1">
            <a:off x="176013" y="101469"/>
            <a:ext cx="1950088" cy="1223089"/>
            <a:chOff x="594424" y="1153191"/>
            <a:chExt cx="2605976" cy="1634460"/>
          </a:xfrm>
        </p:grpSpPr>
        <p:sp>
          <p:nvSpPr>
            <p:cNvPr id="68" name="任意多边形 67"/>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9" name="任意多边形 68"/>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53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nvGrpSpPr>
          <p:cNvPr id="139" name="Group 138">
            <a:extLst>
              <a:ext uri="{FF2B5EF4-FFF2-40B4-BE49-F238E27FC236}">
                <a16:creationId xmlns:a16="http://schemas.microsoft.com/office/drawing/2014/main" id="{B409CFDB-ED01-483E-B323-9CBA8B9783C0}"/>
              </a:ext>
            </a:extLst>
          </p:cNvPr>
          <p:cNvGrpSpPr/>
          <p:nvPr/>
        </p:nvGrpSpPr>
        <p:grpSpPr>
          <a:xfrm>
            <a:off x="1656556" y="1330216"/>
            <a:ext cx="6304295" cy="2407020"/>
            <a:chOff x="8599614" y="1959266"/>
            <a:chExt cx="3829418" cy="2407020"/>
          </a:xfrm>
        </p:grpSpPr>
        <p:grpSp>
          <p:nvGrpSpPr>
            <p:cNvPr id="140" name="Group 139">
              <a:extLst>
                <a:ext uri="{FF2B5EF4-FFF2-40B4-BE49-F238E27FC236}">
                  <a16:creationId xmlns:a16="http://schemas.microsoft.com/office/drawing/2014/main" id="{7A5A6A36-1AB4-4816-9B69-BA33849F8F15}"/>
                </a:ext>
              </a:extLst>
            </p:cNvPr>
            <p:cNvGrpSpPr/>
            <p:nvPr/>
          </p:nvGrpSpPr>
          <p:grpSpPr>
            <a:xfrm>
              <a:off x="8599614" y="1959266"/>
              <a:ext cx="3829418" cy="2407020"/>
              <a:chOff x="7562960" y="2029855"/>
              <a:chExt cx="2844356" cy="2037887"/>
            </a:xfrm>
          </p:grpSpPr>
          <p:sp>
            <p:nvSpPr>
              <p:cNvPr id="142" name="ïsḻîdé">
                <a:extLst>
                  <a:ext uri="{FF2B5EF4-FFF2-40B4-BE49-F238E27FC236}">
                    <a16:creationId xmlns:a16="http://schemas.microsoft.com/office/drawing/2014/main" id="{0CCD60D2-FA63-4704-AFCD-3FCC85B6892F}"/>
                  </a:ext>
                </a:extLst>
              </p:cNvPr>
              <p:cNvSpPr/>
              <p:nvPr/>
            </p:nvSpPr>
            <p:spPr bwMode="auto">
              <a:xfrm>
                <a:off x="7671479" y="2075243"/>
                <a:ext cx="2615461" cy="1947112"/>
              </a:xfrm>
              <a:custGeom>
                <a:avLst/>
                <a:gdLst>
                  <a:gd name="T0" fmla="*/ 1263 w 1300"/>
                  <a:gd name="T1" fmla="*/ 334 h 892"/>
                  <a:gd name="T2" fmla="*/ 1095 w 1300"/>
                  <a:gd name="T3" fmla="*/ 267 h 892"/>
                  <a:gd name="T4" fmla="*/ 1070 w 1300"/>
                  <a:gd name="T5" fmla="*/ 268 h 892"/>
                  <a:gd name="T6" fmla="*/ 1000 w 1300"/>
                  <a:gd name="T7" fmla="*/ 123 h 892"/>
                  <a:gd name="T8" fmla="*/ 880 w 1300"/>
                  <a:gd name="T9" fmla="*/ 82 h 892"/>
                  <a:gd name="T10" fmla="*/ 782 w 1300"/>
                  <a:gd name="T11" fmla="*/ 100 h 892"/>
                  <a:gd name="T12" fmla="*/ 573 w 1300"/>
                  <a:gd name="T13" fmla="*/ 0 h 892"/>
                  <a:gd name="T14" fmla="*/ 561 w 1300"/>
                  <a:gd name="T15" fmla="*/ 1 h 892"/>
                  <a:gd name="T16" fmla="*/ 346 w 1300"/>
                  <a:gd name="T17" fmla="*/ 165 h 892"/>
                  <a:gd name="T18" fmla="*/ 307 w 1300"/>
                  <a:gd name="T19" fmla="*/ 161 h 892"/>
                  <a:gd name="T20" fmla="*/ 183 w 1300"/>
                  <a:gd name="T21" fmla="*/ 245 h 892"/>
                  <a:gd name="T22" fmla="*/ 168 w 1300"/>
                  <a:gd name="T23" fmla="*/ 244 h 892"/>
                  <a:gd name="T24" fmla="*/ 38 w 1300"/>
                  <a:gd name="T25" fmla="*/ 320 h 892"/>
                  <a:gd name="T26" fmla="*/ 33 w 1300"/>
                  <a:gd name="T27" fmla="*/ 496 h 892"/>
                  <a:gd name="T28" fmla="*/ 214 w 1300"/>
                  <a:gd name="T29" fmla="*/ 587 h 892"/>
                  <a:gd name="T30" fmla="*/ 283 w 1300"/>
                  <a:gd name="T31" fmla="*/ 580 h 892"/>
                  <a:gd name="T32" fmla="*/ 405 w 1300"/>
                  <a:gd name="T33" fmla="*/ 685 h 892"/>
                  <a:gd name="T34" fmla="*/ 437 w 1300"/>
                  <a:gd name="T35" fmla="*/ 687 h 892"/>
                  <a:gd name="T36" fmla="*/ 576 w 1300"/>
                  <a:gd name="T37" fmla="*/ 627 h 892"/>
                  <a:gd name="T38" fmla="*/ 792 w 1300"/>
                  <a:gd name="T39" fmla="*/ 752 h 892"/>
                  <a:gd name="T40" fmla="*/ 702 w 1300"/>
                  <a:gd name="T41" fmla="*/ 892 h 892"/>
                  <a:gd name="T42" fmla="*/ 983 w 1300"/>
                  <a:gd name="T43" fmla="*/ 619 h 892"/>
                  <a:gd name="T44" fmla="*/ 985 w 1300"/>
                  <a:gd name="T45" fmla="*/ 616 h 892"/>
                  <a:gd name="T46" fmla="*/ 1039 w 1300"/>
                  <a:gd name="T47" fmla="*/ 623 h 892"/>
                  <a:gd name="T48" fmla="*/ 1149 w 1300"/>
                  <a:gd name="T49" fmla="*/ 570 h 892"/>
                  <a:gd name="T50" fmla="*/ 1270 w 1300"/>
                  <a:gd name="T51" fmla="*/ 489 h 892"/>
                  <a:gd name="T52" fmla="*/ 1263 w 1300"/>
                  <a:gd name="T53" fmla="*/ 334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0" h="892">
                    <a:moveTo>
                      <a:pt x="1263" y="334"/>
                    </a:moveTo>
                    <a:cubicBezTo>
                      <a:pt x="1215" y="275"/>
                      <a:pt x="1137" y="267"/>
                      <a:pt x="1095" y="267"/>
                    </a:cubicBezTo>
                    <a:cubicBezTo>
                      <a:pt x="1085" y="267"/>
                      <a:pt x="1077" y="267"/>
                      <a:pt x="1070" y="268"/>
                    </a:cubicBezTo>
                    <a:cubicBezTo>
                      <a:pt x="1074" y="242"/>
                      <a:pt x="1073" y="183"/>
                      <a:pt x="1000" y="123"/>
                    </a:cubicBezTo>
                    <a:cubicBezTo>
                      <a:pt x="968" y="96"/>
                      <a:pt x="927" y="82"/>
                      <a:pt x="880" y="82"/>
                    </a:cubicBezTo>
                    <a:cubicBezTo>
                      <a:pt x="836" y="82"/>
                      <a:pt x="799" y="94"/>
                      <a:pt x="782" y="100"/>
                    </a:cubicBezTo>
                    <a:cubicBezTo>
                      <a:pt x="768" y="75"/>
                      <a:pt x="714" y="0"/>
                      <a:pt x="573" y="0"/>
                    </a:cubicBezTo>
                    <a:cubicBezTo>
                      <a:pt x="569" y="0"/>
                      <a:pt x="565" y="0"/>
                      <a:pt x="561" y="1"/>
                    </a:cubicBezTo>
                    <a:cubicBezTo>
                      <a:pt x="391" y="6"/>
                      <a:pt x="353" y="129"/>
                      <a:pt x="346" y="165"/>
                    </a:cubicBezTo>
                    <a:cubicBezTo>
                      <a:pt x="332" y="162"/>
                      <a:pt x="319" y="161"/>
                      <a:pt x="307" y="161"/>
                    </a:cubicBezTo>
                    <a:cubicBezTo>
                      <a:pt x="220" y="161"/>
                      <a:pt x="191" y="222"/>
                      <a:pt x="183" y="245"/>
                    </a:cubicBezTo>
                    <a:cubicBezTo>
                      <a:pt x="178" y="244"/>
                      <a:pt x="173" y="244"/>
                      <a:pt x="168" y="244"/>
                    </a:cubicBezTo>
                    <a:cubicBezTo>
                      <a:pt x="118" y="244"/>
                      <a:pt x="68" y="273"/>
                      <a:pt x="38" y="320"/>
                    </a:cubicBezTo>
                    <a:cubicBezTo>
                      <a:pt x="2" y="376"/>
                      <a:pt x="0" y="442"/>
                      <a:pt x="33" y="496"/>
                    </a:cubicBezTo>
                    <a:cubicBezTo>
                      <a:pt x="78" y="571"/>
                      <a:pt x="157" y="587"/>
                      <a:pt x="214" y="587"/>
                    </a:cubicBezTo>
                    <a:cubicBezTo>
                      <a:pt x="245" y="587"/>
                      <a:pt x="270" y="582"/>
                      <a:pt x="283" y="580"/>
                    </a:cubicBezTo>
                    <a:cubicBezTo>
                      <a:pt x="288" y="605"/>
                      <a:pt x="310" y="669"/>
                      <a:pt x="405" y="685"/>
                    </a:cubicBezTo>
                    <a:cubicBezTo>
                      <a:pt x="416" y="686"/>
                      <a:pt x="426" y="687"/>
                      <a:pt x="437" y="687"/>
                    </a:cubicBezTo>
                    <a:cubicBezTo>
                      <a:pt x="508" y="687"/>
                      <a:pt x="555" y="649"/>
                      <a:pt x="576" y="627"/>
                    </a:cubicBezTo>
                    <a:cubicBezTo>
                      <a:pt x="586" y="650"/>
                      <a:pt x="654" y="737"/>
                      <a:pt x="792" y="752"/>
                    </a:cubicBezTo>
                    <a:cubicBezTo>
                      <a:pt x="780" y="798"/>
                      <a:pt x="763" y="849"/>
                      <a:pt x="702" y="892"/>
                    </a:cubicBezTo>
                    <a:cubicBezTo>
                      <a:pt x="702" y="892"/>
                      <a:pt x="864" y="847"/>
                      <a:pt x="983" y="619"/>
                    </a:cubicBezTo>
                    <a:cubicBezTo>
                      <a:pt x="984" y="618"/>
                      <a:pt x="984" y="617"/>
                      <a:pt x="985" y="616"/>
                    </a:cubicBezTo>
                    <a:cubicBezTo>
                      <a:pt x="1004" y="621"/>
                      <a:pt x="1022" y="623"/>
                      <a:pt x="1039" y="623"/>
                    </a:cubicBezTo>
                    <a:cubicBezTo>
                      <a:pt x="1107" y="623"/>
                      <a:pt x="1139" y="584"/>
                      <a:pt x="1149" y="570"/>
                    </a:cubicBezTo>
                    <a:cubicBezTo>
                      <a:pt x="1197" y="569"/>
                      <a:pt x="1243" y="538"/>
                      <a:pt x="1270" y="489"/>
                    </a:cubicBezTo>
                    <a:cubicBezTo>
                      <a:pt x="1300" y="435"/>
                      <a:pt x="1297" y="375"/>
                      <a:pt x="1263" y="334"/>
                    </a:cubicBezTo>
                  </a:path>
                </a:pathLst>
              </a:custGeom>
              <a:solidFill>
                <a:srgbClr val="FFF4D1"/>
              </a:solidFill>
              <a:ln>
                <a:noFill/>
              </a:ln>
              <a:effectLst>
                <a:outerShdw blurRad="50800" dist="38100" dir="5400000" algn="t" rotWithShape="0">
                  <a:prstClr val="black">
                    <a:alpha val="40000"/>
                  </a:prstClr>
                </a:outerShdw>
              </a:effectLst>
            </p:spPr>
            <p:txBody>
              <a:bodyPr vert="horz" wrap="square" lIns="68580" tIns="34290" rIns="68580" bIns="34290" anchor="b" anchorCtr="1"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1" i="0" u="none" strike="noStrike" kern="1200" cap="none" spc="0" normalizeH="0" baseline="0" noProof="0" dirty="0">
                  <a:ln>
                    <a:noFill/>
                  </a:ln>
                  <a:solidFill>
                    <a:srgbClr val="455F51"/>
                  </a:solidFill>
                  <a:effectLst/>
                  <a:uLnTx/>
                  <a:uFillTx/>
                  <a:latin typeface="Calibri"/>
                  <a:ea typeface="宋体" panose="02010600030101010101" pitchFamily="2" charset="-122"/>
                  <a:cs typeface="+mn-cs"/>
                </a:endParaRPr>
              </a:p>
            </p:txBody>
          </p:sp>
          <p:sp>
            <p:nvSpPr>
              <p:cNvPr id="143" name="iŝ1iḍe">
                <a:extLst>
                  <a:ext uri="{FF2B5EF4-FFF2-40B4-BE49-F238E27FC236}">
                    <a16:creationId xmlns:a16="http://schemas.microsoft.com/office/drawing/2014/main" id="{0330F13F-F906-4A95-9DE6-972FA787AEC8}"/>
                  </a:ext>
                </a:extLst>
              </p:cNvPr>
              <p:cNvSpPr/>
              <p:nvPr/>
            </p:nvSpPr>
            <p:spPr bwMode="auto">
              <a:xfrm>
                <a:off x="7562960" y="2029855"/>
                <a:ext cx="2844356" cy="2037887"/>
              </a:xfrm>
              <a:custGeom>
                <a:avLst/>
                <a:gdLst>
                  <a:gd name="T0" fmla="*/ 1413 w 1454"/>
                  <a:gd name="T1" fmla="*/ 410 h 1042"/>
                  <a:gd name="T2" fmla="*/ 1224 w 1454"/>
                  <a:gd name="T3" fmla="*/ 327 h 1042"/>
                  <a:gd name="T4" fmla="*/ 1197 w 1454"/>
                  <a:gd name="T5" fmla="*/ 328 h 1042"/>
                  <a:gd name="T6" fmla="*/ 1119 w 1454"/>
                  <a:gd name="T7" fmla="*/ 150 h 1042"/>
                  <a:gd name="T8" fmla="*/ 984 w 1454"/>
                  <a:gd name="T9" fmla="*/ 101 h 1042"/>
                  <a:gd name="T10" fmla="*/ 875 w 1454"/>
                  <a:gd name="T11" fmla="*/ 122 h 1042"/>
                  <a:gd name="T12" fmla="*/ 641 w 1454"/>
                  <a:gd name="T13" fmla="*/ 0 h 1042"/>
                  <a:gd name="T14" fmla="*/ 627 w 1454"/>
                  <a:gd name="T15" fmla="*/ 0 h 1042"/>
                  <a:gd name="T16" fmla="*/ 386 w 1454"/>
                  <a:gd name="T17" fmla="*/ 202 h 1042"/>
                  <a:gd name="T18" fmla="*/ 343 w 1454"/>
                  <a:gd name="T19" fmla="*/ 198 h 1042"/>
                  <a:gd name="T20" fmla="*/ 205 w 1454"/>
                  <a:gd name="T21" fmla="*/ 300 h 1042"/>
                  <a:gd name="T22" fmla="*/ 188 w 1454"/>
                  <a:gd name="T23" fmla="*/ 299 h 1042"/>
                  <a:gd name="T24" fmla="*/ 42 w 1454"/>
                  <a:gd name="T25" fmla="*/ 393 h 1042"/>
                  <a:gd name="T26" fmla="*/ 37 w 1454"/>
                  <a:gd name="T27" fmla="*/ 610 h 1042"/>
                  <a:gd name="T28" fmla="*/ 240 w 1454"/>
                  <a:gd name="T29" fmla="*/ 721 h 1042"/>
                  <a:gd name="T30" fmla="*/ 317 w 1454"/>
                  <a:gd name="T31" fmla="*/ 712 h 1042"/>
                  <a:gd name="T32" fmla="*/ 453 w 1454"/>
                  <a:gd name="T33" fmla="*/ 841 h 1042"/>
                  <a:gd name="T34" fmla="*/ 489 w 1454"/>
                  <a:gd name="T35" fmla="*/ 844 h 1042"/>
                  <a:gd name="T36" fmla="*/ 644 w 1454"/>
                  <a:gd name="T37" fmla="*/ 770 h 1042"/>
                  <a:gd name="T38" fmla="*/ 791 w 1454"/>
                  <a:gd name="T39" fmla="*/ 873 h 1042"/>
                  <a:gd name="T40" fmla="*/ 673 w 1454"/>
                  <a:gd name="T41" fmla="*/ 1042 h 1042"/>
                  <a:gd name="T42" fmla="*/ 1099 w 1454"/>
                  <a:gd name="T43" fmla="*/ 761 h 1042"/>
                  <a:gd name="T44" fmla="*/ 1102 w 1454"/>
                  <a:gd name="T45" fmla="*/ 757 h 1042"/>
                  <a:gd name="T46" fmla="*/ 1162 w 1454"/>
                  <a:gd name="T47" fmla="*/ 766 h 1042"/>
                  <a:gd name="T48" fmla="*/ 1285 w 1454"/>
                  <a:gd name="T49" fmla="*/ 700 h 1042"/>
                  <a:gd name="T50" fmla="*/ 1420 w 1454"/>
                  <a:gd name="T51" fmla="*/ 601 h 1042"/>
                  <a:gd name="T52" fmla="*/ 1413 w 1454"/>
                  <a:gd name="T53" fmla="*/ 410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54" h="1042">
                    <a:moveTo>
                      <a:pt x="1413" y="410"/>
                    </a:moveTo>
                    <a:cubicBezTo>
                      <a:pt x="1359" y="338"/>
                      <a:pt x="1272" y="327"/>
                      <a:pt x="1224" y="327"/>
                    </a:cubicBezTo>
                    <a:cubicBezTo>
                      <a:pt x="1214" y="327"/>
                      <a:pt x="1204" y="328"/>
                      <a:pt x="1197" y="328"/>
                    </a:cubicBezTo>
                    <a:cubicBezTo>
                      <a:pt x="1201" y="297"/>
                      <a:pt x="1200" y="224"/>
                      <a:pt x="1119" y="150"/>
                    </a:cubicBezTo>
                    <a:cubicBezTo>
                      <a:pt x="1082" y="117"/>
                      <a:pt x="1037" y="101"/>
                      <a:pt x="984" y="101"/>
                    </a:cubicBezTo>
                    <a:cubicBezTo>
                      <a:pt x="935" y="101"/>
                      <a:pt x="893" y="115"/>
                      <a:pt x="875" y="122"/>
                    </a:cubicBezTo>
                    <a:cubicBezTo>
                      <a:pt x="859" y="91"/>
                      <a:pt x="799" y="0"/>
                      <a:pt x="641" y="0"/>
                    </a:cubicBezTo>
                    <a:cubicBezTo>
                      <a:pt x="637" y="0"/>
                      <a:pt x="632" y="0"/>
                      <a:pt x="627" y="0"/>
                    </a:cubicBezTo>
                    <a:cubicBezTo>
                      <a:pt x="437" y="6"/>
                      <a:pt x="395" y="158"/>
                      <a:pt x="386" y="202"/>
                    </a:cubicBezTo>
                    <a:cubicBezTo>
                      <a:pt x="371" y="199"/>
                      <a:pt x="357" y="198"/>
                      <a:pt x="343" y="198"/>
                    </a:cubicBezTo>
                    <a:cubicBezTo>
                      <a:pt x="246" y="198"/>
                      <a:pt x="214" y="273"/>
                      <a:pt x="205" y="300"/>
                    </a:cubicBezTo>
                    <a:cubicBezTo>
                      <a:pt x="200" y="300"/>
                      <a:pt x="194" y="299"/>
                      <a:pt x="188" y="299"/>
                    </a:cubicBezTo>
                    <a:cubicBezTo>
                      <a:pt x="132" y="299"/>
                      <a:pt x="76" y="335"/>
                      <a:pt x="42" y="393"/>
                    </a:cubicBezTo>
                    <a:cubicBezTo>
                      <a:pt x="2" y="461"/>
                      <a:pt x="0" y="542"/>
                      <a:pt x="37" y="610"/>
                    </a:cubicBezTo>
                    <a:cubicBezTo>
                      <a:pt x="88" y="702"/>
                      <a:pt x="175" y="721"/>
                      <a:pt x="240" y="721"/>
                    </a:cubicBezTo>
                    <a:cubicBezTo>
                      <a:pt x="274" y="721"/>
                      <a:pt x="302" y="716"/>
                      <a:pt x="317" y="712"/>
                    </a:cubicBezTo>
                    <a:cubicBezTo>
                      <a:pt x="322" y="744"/>
                      <a:pt x="347" y="823"/>
                      <a:pt x="453" y="841"/>
                    </a:cubicBezTo>
                    <a:cubicBezTo>
                      <a:pt x="465" y="843"/>
                      <a:pt x="477" y="844"/>
                      <a:pt x="489" y="844"/>
                    </a:cubicBezTo>
                    <a:cubicBezTo>
                      <a:pt x="568" y="844"/>
                      <a:pt x="621" y="797"/>
                      <a:pt x="644" y="770"/>
                    </a:cubicBezTo>
                    <a:cubicBezTo>
                      <a:pt x="655" y="799"/>
                      <a:pt x="689" y="847"/>
                      <a:pt x="791" y="873"/>
                    </a:cubicBezTo>
                    <a:cubicBezTo>
                      <a:pt x="778" y="928"/>
                      <a:pt x="746" y="1003"/>
                      <a:pt x="673" y="1042"/>
                    </a:cubicBezTo>
                    <a:cubicBezTo>
                      <a:pt x="673" y="1042"/>
                      <a:pt x="966" y="1042"/>
                      <a:pt x="1099" y="761"/>
                    </a:cubicBezTo>
                    <a:cubicBezTo>
                      <a:pt x="1100" y="760"/>
                      <a:pt x="1101" y="758"/>
                      <a:pt x="1102" y="757"/>
                    </a:cubicBezTo>
                    <a:cubicBezTo>
                      <a:pt x="1123" y="763"/>
                      <a:pt x="1143" y="766"/>
                      <a:pt x="1162" y="766"/>
                    </a:cubicBezTo>
                    <a:cubicBezTo>
                      <a:pt x="1238" y="766"/>
                      <a:pt x="1274" y="717"/>
                      <a:pt x="1285" y="700"/>
                    </a:cubicBezTo>
                    <a:cubicBezTo>
                      <a:pt x="1339" y="699"/>
                      <a:pt x="1390" y="661"/>
                      <a:pt x="1420" y="601"/>
                    </a:cubicBezTo>
                    <a:cubicBezTo>
                      <a:pt x="1454" y="534"/>
                      <a:pt x="1451" y="461"/>
                      <a:pt x="1413" y="410"/>
                    </a:cubicBezTo>
                  </a:path>
                </a:pathLst>
              </a:custGeom>
              <a:noFill/>
              <a:ln w="38100"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a:ea typeface="+mn-ea"/>
                  <a:cs typeface="+mn-cs"/>
                </a:endParaRPr>
              </a:p>
            </p:txBody>
          </p:sp>
        </p:grpSp>
        <p:sp>
          <p:nvSpPr>
            <p:cNvPr id="141" name="Speech Bubble: Rectangle with Corners Rounded 140">
              <a:extLst>
                <a:ext uri="{FF2B5EF4-FFF2-40B4-BE49-F238E27FC236}">
                  <a16:creationId xmlns:a16="http://schemas.microsoft.com/office/drawing/2014/main" id="{617430A1-9F43-4822-AAEF-66D2538371B9}"/>
                </a:ext>
              </a:extLst>
            </p:cNvPr>
            <p:cNvSpPr/>
            <p:nvPr/>
          </p:nvSpPr>
          <p:spPr>
            <a:xfrm>
              <a:off x="8838628" y="2397800"/>
              <a:ext cx="3079885" cy="1303180"/>
            </a:xfrm>
            <a:prstGeom prst="wedgeRoundRectCallout">
              <a:avLst>
                <a:gd name="adj1" fmla="val -20935"/>
                <a:gd name="adj2" fmla="val 23304"/>
                <a:gd name="adj3" fmla="val 16667"/>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63A537"/>
                  </a:solidFill>
                  <a:effectLst/>
                  <a:uLnTx/>
                  <a:uFillTx/>
                  <a:latin typeface="iCiel Cadena" panose="02000503000000020004" pitchFamily="50" charset="0"/>
                  <a:ea typeface="+mn-ea"/>
                  <a:cs typeface="+mn-cs"/>
                </a:rPr>
                <a:t>Nêu</a:t>
              </a:r>
              <a:r>
                <a:rPr kumimoji="0" lang="en-US" sz="3000" b="0" i="0" u="none" strike="noStrike" kern="1200" cap="none" spc="0" normalizeH="0" baseline="0" noProof="0" dirty="0">
                  <a:ln>
                    <a:noFill/>
                  </a:ln>
                  <a:solidFill>
                    <a:srgbClr val="63A537"/>
                  </a:solidFill>
                  <a:effectLst/>
                  <a:uLnTx/>
                  <a:uFillTx/>
                  <a:latin typeface="iCiel Cadena" panose="02000503000000020004" pitchFamily="50" charset="0"/>
                  <a:ea typeface="+mn-ea"/>
                  <a:cs typeface="+mn-cs"/>
                </a:rPr>
                <a:t> </a:t>
              </a:r>
              <a:r>
                <a:rPr kumimoji="0" lang="en-US" sz="3000" b="0" i="0" u="none" strike="noStrike" kern="1200" cap="none" spc="0" normalizeH="0" baseline="0" noProof="0" dirty="0" err="1">
                  <a:ln>
                    <a:noFill/>
                  </a:ln>
                  <a:solidFill>
                    <a:srgbClr val="63A537"/>
                  </a:solidFill>
                  <a:effectLst/>
                  <a:uLnTx/>
                  <a:uFillTx/>
                  <a:latin typeface="iCiel Cadena" panose="02000503000000020004" pitchFamily="50" charset="0"/>
                  <a:ea typeface="+mn-ea"/>
                  <a:cs typeface="+mn-cs"/>
                </a:rPr>
                <a:t>cảm</a:t>
              </a:r>
              <a:r>
                <a:rPr kumimoji="0" lang="en-US" sz="3000" b="0" i="0" u="none" strike="noStrike" kern="1200" cap="none" spc="0" normalizeH="0" baseline="0" noProof="0" dirty="0">
                  <a:ln>
                    <a:noFill/>
                  </a:ln>
                  <a:solidFill>
                    <a:srgbClr val="63A537"/>
                  </a:solidFill>
                  <a:effectLst/>
                  <a:uLnTx/>
                  <a:uFillTx/>
                  <a:latin typeface="iCiel Cadena" panose="02000503000000020004" pitchFamily="50" charset="0"/>
                  <a:ea typeface="+mn-ea"/>
                  <a:cs typeface="+mn-cs"/>
                </a:rPr>
                <a:t> </a:t>
              </a:r>
              <a:r>
                <a:rPr kumimoji="0" lang="en-US" sz="3000" b="0" i="0" u="none" strike="noStrike" kern="1200" cap="none" spc="0" normalizeH="0" baseline="0" noProof="0" dirty="0" err="1">
                  <a:ln>
                    <a:noFill/>
                  </a:ln>
                  <a:solidFill>
                    <a:srgbClr val="63A537"/>
                  </a:solidFill>
                  <a:effectLst/>
                  <a:uLnTx/>
                  <a:uFillTx/>
                  <a:latin typeface="iCiel Cadena" panose="02000503000000020004" pitchFamily="50" charset="0"/>
                  <a:ea typeface="+mn-ea"/>
                  <a:cs typeface="+mn-cs"/>
                </a:rPr>
                <a:t>nghĩ</a:t>
              </a:r>
              <a:r>
                <a:rPr kumimoji="0" lang="en-US" sz="3000" b="0" i="0" u="none" strike="noStrike" kern="1200" cap="none" spc="0" normalizeH="0" baseline="0" noProof="0" dirty="0">
                  <a:ln>
                    <a:noFill/>
                  </a:ln>
                  <a:solidFill>
                    <a:srgbClr val="63A537"/>
                  </a:solidFill>
                  <a:effectLst/>
                  <a:uLnTx/>
                  <a:uFillTx/>
                  <a:latin typeface="iCiel Cadena" panose="02000503000000020004" pitchFamily="50" charset="0"/>
                  <a:ea typeface="+mn-ea"/>
                  <a:cs typeface="+mn-cs"/>
                </a:rPr>
                <a:t> </a:t>
              </a:r>
              <a:r>
                <a:rPr kumimoji="0" lang="en-US" sz="3000" b="0" i="0" u="none" strike="noStrike" kern="1200" cap="none" spc="0" normalizeH="0" baseline="0" noProof="0" dirty="0" err="1">
                  <a:ln>
                    <a:noFill/>
                  </a:ln>
                  <a:solidFill>
                    <a:srgbClr val="63A537"/>
                  </a:solidFill>
                  <a:effectLst/>
                  <a:uLnTx/>
                  <a:uFillTx/>
                  <a:latin typeface="iCiel Cadena" panose="02000503000000020004" pitchFamily="50" charset="0"/>
                  <a:ea typeface="+mn-ea"/>
                  <a:cs typeface="+mn-cs"/>
                </a:rPr>
                <a:t>của</a:t>
              </a:r>
              <a:r>
                <a:rPr kumimoji="0" lang="en-US" sz="3000" b="0" i="0" u="none" strike="noStrike" kern="1200" cap="none" spc="0" normalizeH="0" baseline="0" noProof="0" dirty="0">
                  <a:ln>
                    <a:noFill/>
                  </a:ln>
                  <a:solidFill>
                    <a:srgbClr val="63A537"/>
                  </a:solidFill>
                  <a:effectLst/>
                  <a:uLnTx/>
                  <a:uFillTx/>
                  <a:latin typeface="iCiel Cadena" panose="02000503000000020004" pitchFamily="50" charset="0"/>
                  <a:ea typeface="+mn-ea"/>
                  <a:cs typeface="+mn-cs"/>
                </a:rPr>
                <a:t> </a:t>
              </a:r>
              <a:r>
                <a:rPr kumimoji="0" lang="en-US" sz="3000" b="0" i="0" u="none" strike="noStrike" kern="1200" cap="none" spc="0" normalizeH="0" baseline="0" noProof="0" dirty="0" err="1">
                  <a:ln>
                    <a:noFill/>
                  </a:ln>
                  <a:solidFill>
                    <a:srgbClr val="63A537"/>
                  </a:solidFill>
                  <a:effectLst/>
                  <a:uLnTx/>
                  <a:uFillTx/>
                  <a:latin typeface="iCiel Cadena" panose="02000503000000020004" pitchFamily="50" charset="0"/>
                  <a:ea typeface="+mn-ea"/>
                  <a:cs typeface="+mn-cs"/>
                </a:rPr>
                <a:t>em</a:t>
              </a:r>
              <a:r>
                <a:rPr kumimoji="0" lang="en-US" sz="3000" b="0" i="0" u="none" strike="noStrike" kern="1200" cap="none" spc="0" normalizeH="0" baseline="0" noProof="0" dirty="0">
                  <a:ln>
                    <a:noFill/>
                  </a:ln>
                  <a:solidFill>
                    <a:srgbClr val="63A537"/>
                  </a:solidFill>
                  <a:effectLst/>
                  <a:uLnTx/>
                  <a:uFillTx/>
                  <a:latin typeface="iCiel Cadena" panose="02000503000000020004" pitchFamily="50" charset="0"/>
                  <a:ea typeface="+mn-ea"/>
                  <a:cs typeface="+mn-cs"/>
                </a:rPr>
                <a:t> </a:t>
              </a:r>
              <a:r>
                <a:rPr kumimoji="0" lang="en-US" sz="3000" b="0" i="0" u="none" strike="noStrike" kern="1200" cap="none" spc="0" normalizeH="0" baseline="0" noProof="0" dirty="0" err="1">
                  <a:ln>
                    <a:noFill/>
                  </a:ln>
                  <a:solidFill>
                    <a:srgbClr val="63A537"/>
                  </a:solidFill>
                  <a:effectLst/>
                  <a:uLnTx/>
                  <a:uFillTx/>
                  <a:latin typeface="iCiel Cadena" panose="02000503000000020004" pitchFamily="50" charset="0"/>
                  <a:ea typeface="+mn-ea"/>
                  <a:cs typeface="+mn-cs"/>
                </a:rPr>
                <a:t>về</a:t>
              </a:r>
              <a:r>
                <a:rPr kumimoji="0" lang="en-US" sz="3000" b="0" i="0" u="none" strike="noStrike" kern="1200" cap="none" spc="0" normalizeH="0" baseline="0" noProof="0" dirty="0">
                  <a:ln>
                    <a:noFill/>
                  </a:ln>
                  <a:solidFill>
                    <a:srgbClr val="63A537"/>
                  </a:solidFill>
                  <a:effectLst/>
                  <a:uLnTx/>
                  <a:uFillTx/>
                  <a:latin typeface="iCiel Cadena" panose="02000503000000020004" pitchFamily="50" charset="0"/>
                  <a:ea typeface="+mn-ea"/>
                  <a:cs typeface="+mn-cs"/>
                </a:rPr>
                <a:t> </a:t>
              </a:r>
              <a:r>
                <a:rPr kumimoji="0" lang="en-US" sz="3000" b="0" i="0" u="none" strike="noStrike" kern="1200" cap="none" spc="0" normalizeH="0" baseline="0" noProof="0" dirty="0" err="1">
                  <a:ln>
                    <a:noFill/>
                  </a:ln>
                  <a:solidFill>
                    <a:srgbClr val="63A537"/>
                  </a:solidFill>
                  <a:effectLst/>
                  <a:uLnTx/>
                  <a:uFillTx/>
                  <a:latin typeface="iCiel Cadena" panose="02000503000000020004" pitchFamily="50" charset="0"/>
                  <a:ea typeface="+mn-ea"/>
                  <a:cs typeface="+mn-cs"/>
                </a:rPr>
                <a:t>buổi</a:t>
              </a:r>
              <a:r>
                <a:rPr kumimoji="0" lang="en-US" sz="3000" b="0" i="0" u="none" strike="noStrike" kern="1200" cap="none" spc="0" normalizeH="0" baseline="0" noProof="0" dirty="0">
                  <a:ln>
                    <a:noFill/>
                  </a:ln>
                  <a:solidFill>
                    <a:srgbClr val="63A537"/>
                  </a:solidFill>
                  <a:effectLst/>
                  <a:uLnTx/>
                  <a:uFillTx/>
                  <a:latin typeface="iCiel Cadena" panose="02000503000000020004" pitchFamily="50" charset="0"/>
                  <a:ea typeface="+mn-ea"/>
                  <a:cs typeface="+mn-cs"/>
                </a:rPr>
                <a:t> </a:t>
              </a:r>
              <a:r>
                <a:rPr kumimoji="0" lang="en-US" sz="3000" b="0" i="0" u="none" strike="noStrike" kern="1200" cap="none" spc="0" normalizeH="0" baseline="0" noProof="0" dirty="0" err="1">
                  <a:ln>
                    <a:noFill/>
                  </a:ln>
                  <a:solidFill>
                    <a:srgbClr val="63A537"/>
                  </a:solidFill>
                  <a:effectLst/>
                  <a:uLnTx/>
                  <a:uFillTx/>
                  <a:latin typeface="iCiel Cadena" panose="02000503000000020004" pitchFamily="50" charset="0"/>
                  <a:ea typeface="+mn-ea"/>
                  <a:cs typeface="+mn-cs"/>
                </a:rPr>
                <a:t>luyện</a:t>
              </a:r>
              <a:r>
                <a:rPr kumimoji="0" lang="en-US" sz="3000" b="0" i="0" u="none" strike="noStrike" kern="1200" cap="none" spc="0" normalizeH="0" baseline="0" noProof="0" dirty="0">
                  <a:ln>
                    <a:noFill/>
                  </a:ln>
                  <a:solidFill>
                    <a:srgbClr val="63A537"/>
                  </a:solidFill>
                  <a:effectLst/>
                  <a:uLnTx/>
                  <a:uFillTx/>
                  <a:latin typeface="iCiel Cadena" panose="02000503000000020004" pitchFamily="50" charset="0"/>
                  <a:ea typeface="+mn-ea"/>
                  <a:cs typeface="+mn-cs"/>
                </a:rPr>
                <a:t> </a:t>
              </a:r>
              <a:r>
                <a:rPr kumimoji="0" lang="en-US" sz="3000" b="0" i="0" u="none" strike="noStrike" kern="1200" cap="none" spc="0" normalizeH="0" baseline="0" noProof="0" dirty="0" err="1">
                  <a:ln>
                    <a:noFill/>
                  </a:ln>
                  <a:solidFill>
                    <a:srgbClr val="63A537"/>
                  </a:solidFill>
                  <a:effectLst/>
                  <a:uLnTx/>
                  <a:uFillTx/>
                  <a:latin typeface="iCiel Cadena" panose="02000503000000020004" pitchFamily="50" charset="0"/>
                  <a:ea typeface="+mn-ea"/>
                  <a:cs typeface="+mn-cs"/>
                </a:rPr>
                <a:t>tập</a:t>
              </a:r>
              <a:r>
                <a:rPr kumimoji="0" lang="en-US" sz="3000" b="0" i="0" u="none" strike="noStrike" kern="1200" cap="none" spc="0" normalizeH="0" baseline="0" noProof="0" dirty="0">
                  <a:ln>
                    <a:noFill/>
                  </a:ln>
                  <a:solidFill>
                    <a:srgbClr val="63A537"/>
                  </a:solidFill>
                  <a:effectLst/>
                  <a:uLnTx/>
                  <a:uFillTx/>
                  <a:latin typeface="iCiel Cadena" panose="02000503000000020004" pitchFamily="50" charset="0"/>
                  <a:ea typeface="+mn-ea"/>
                  <a:cs typeface="+mn-cs"/>
                </a:rPr>
                <a:t>.</a:t>
              </a:r>
            </a:p>
          </p:txBody>
        </p:sp>
      </p:grpSp>
      <p:pic>
        <p:nvPicPr>
          <p:cNvPr id="6" name="Picture 5" descr="A picture containing toy, doll, indoor, clipart&#10;&#10;Description automatically generated">
            <a:extLst>
              <a:ext uri="{FF2B5EF4-FFF2-40B4-BE49-F238E27FC236}">
                <a16:creationId xmlns:a16="http://schemas.microsoft.com/office/drawing/2014/main" id="{7FE416A2-9DB2-4634-B05C-29A34C7862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6091" y="3776610"/>
            <a:ext cx="3094740" cy="2407020"/>
          </a:xfrm>
          <a:prstGeom prst="rect">
            <a:avLst/>
          </a:prstGeom>
        </p:spPr>
      </p:pic>
      <p:grpSp>
        <p:nvGrpSpPr>
          <p:cNvPr id="89" name="组合 88"/>
          <p:cNvGrpSpPr/>
          <p:nvPr/>
        </p:nvGrpSpPr>
        <p:grpSpPr>
          <a:xfrm>
            <a:off x="7628709" y="-95794"/>
            <a:ext cx="4750527" cy="4484912"/>
            <a:chOff x="7628709" y="-95794"/>
            <a:chExt cx="4750527" cy="4484912"/>
          </a:xfrm>
        </p:grpSpPr>
        <p:grpSp>
          <p:nvGrpSpPr>
            <p:cNvPr id="90" name="组合 89"/>
            <p:cNvGrpSpPr/>
            <p:nvPr/>
          </p:nvGrpSpPr>
          <p:grpSpPr>
            <a:xfrm>
              <a:off x="7628709" y="-95794"/>
              <a:ext cx="4750527" cy="4484912"/>
              <a:chOff x="7628709" y="-95794"/>
              <a:chExt cx="4750527" cy="4484912"/>
            </a:xfrm>
          </p:grpSpPr>
          <p:grpSp>
            <p:nvGrpSpPr>
              <p:cNvPr id="93" name="组合 92"/>
              <p:cNvGrpSpPr/>
              <p:nvPr/>
            </p:nvGrpSpPr>
            <p:grpSpPr>
              <a:xfrm>
                <a:off x="8203475" y="-95794"/>
                <a:ext cx="4175761" cy="3570514"/>
                <a:chOff x="8203475" y="-95794"/>
                <a:chExt cx="4175761" cy="3570514"/>
              </a:xfrm>
            </p:grpSpPr>
            <p:sp>
              <p:nvSpPr>
                <p:cNvPr id="95" name="矩形 94"/>
                <p:cNvSpPr/>
                <p:nvPr/>
              </p:nvSpPr>
              <p:spPr>
                <a:xfrm>
                  <a:off x="8660674" y="0"/>
                  <a:ext cx="3531326" cy="2769326"/>
                </a:xfrm>
                <a:prstGeom prst="rect">
                  <a:avLst/>
                </a:prstGeom>
                <a:solidFill>
                  <a:srgbClr val="19B4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96" name="任意多边形 95"/>
                <p:cNvSpPr/>
                <p:nvPr/>
              </p:nvSpPr>
              <p:spPr>
                <a:xfrm>
                  <a:off x="8212184" y="-95794"/>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outerShdw blurRad="165100" dist="889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97" name="任意多边形 96"/>
                <p:cNvSpPr/>
                <p:nvPr/>
              </p:nvSpPr>
              <p:spPr>
                <a:xfrm>
                  <a:off x="8203475" y="-9144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innerShdw blurRad="444500" dist="50800" dir="18900000">
                    <a:srgbClr val="91F0F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sp>
            <p:nvSpPr>
              <p:cNvPr id="94" name="任意多边形 93"/>
              <p:cNvSpPr/>
              <p:nvPr/>
            </p:nvSpPr>
            <p:spPr>
              <a:xfrm>
                <a:off x="7628709" y="-1"/>
                <a:ext cx="4563291" cy="4389119"/>
              </a:xfrm>
              <a:custGeom>
                <a:avLst/>
                <a:gdLst>
                  <a:gd name="connsiteX0" fmla="*/ 0 w 4563291"/>
                  <a:gd name="connsiteY0" fmla="*/ 0 h 4389119"/>
                  <a:gd name="connsiteX1" fmla="*/ 1195147 w 4563291"/>
                  <a:gd name="connsiteY1" fmla="*/ 0 h 4389119"/>
                  <a:gd name="connsiteX2" fmla="*/ 1195147 w 4563291"/>
                  <a:gd name="connsiteY2" fmla="*/ 1271847 h 4389119"/>
                  <a:gd name="connsiteX3" fmla="*/ 2160923 w 4563291"/>
                  <a:gd name="connsiteY3" fmla="*/ 1271847 h 4389119"/>
                  <a:gd name="connsiteX4" fmla="*/ 2160923 w 4563291"/>
                  <a:gd name="connsiteY4" fmla="*/ 1724298 h 4389119"/>
                  <a:gd name="connsiteX5" fmla="*/ 2586445 w 4563291"/>
                  <a:gd name="connsiteY5" fmla="*/ 1724298 h 4389119"/>
                  <a:gd name="connsiteX6" fmla="*/ 2586445 w 4563291"/>
                  <a:gd name="connsiteY6" fmla="*/ 2169621 h 4389119"/>
                  <a:gd name="connsiteX7" fmla="*/ 3078410 w 4563291"/>
                  <a:gd name="connsiteY7" fmla="*/ 2169621 h 4389119"/>
                  <a:gd name="connsiteX8" fmla="*/ 3078410 w 4563291"/>
                  <a:gd name="connsiteY8" fmla="*/ 2508070 h 4389119"/>
                  <a:gd name="connsiteX9" fmla="*/ 3866605 w 4563291"/>
                  <a:gd name="connsiteY9" fmla="*/ 2508070 h 4389119"/>
                  <a:gd name="connsiteX10" fmla="*/ 3866605 w 4563291"/>
                  <a:gd name="connsiteY10" fmla="*/ 2743200 h 4389119"/>
                  <a:gd name="connsiteX11" fmla="*/ 4563291 w 4563291"/>
                  <a:gd name="connsiteY11" fmla="*/ 2743200 h 4389119"/>
                  <a:gd name="connsiteX12" fmla="*/ 4563291 w 4563291"/>
                  <a:gd name="connsiteY12" fmla="*/ 4389119 h 4389119"/>
                  <a:gd name="connsiteX13" fmla="*/ 2595523 w 4563291"/>
                  <a:gd name="connsiteY13" fmla="*/ 4389119 h 4389119"/>
                  <a:gd name="connsiteX14" fmla="*/ 2595523 w 4563291"/>
                  <a:gd name="connsiteY14" fmla="*/ 3366654 h 4389119"/>
                  <a:gd name="connsiteX15" fmla="*/ 1690108 w 4563291"/>
                  <a:gd name="connsiteY15" fmla="*/ 3366654 h 4389119"/>
                  <a:gd name="connsiteX16" fmla="*/ 1690108 w 4563291"/>
                  <a:gd name="connsiteY16" fmla="*/ 2867890 h 4389119"/>
                  <a:gd name="connsiteX17" fmla="*/ 639826 w 4563291"/>
                  <a:gd name="connsiteY17" fmla="*/ 2867890 h 4389119"/>
                  <a:gd name="connsiteX18" fmla="*/ 639826 w 4563291"/>
                  <a:gd name="connsiteY18" fmla="*/ 2019992 h 4389119"/>
                  <a:gd name="connsiteX19" fmla="*/ 0 w 4563291"/>
                  <a:gd name="connsiteY19" fmla="*/ 2019992 h 43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63291" h="4389119">
                    <a:moveTo>
                      <a:pt x="0" y="0"/>
                    </a:moveTo>
                    <a:lnTo>
                      <a:pt x="1195147" y="0"/>
                    </a:lnTo>
                    <a:lnTo>
                      <a:pt x="1195147" y="1271847"/>
                    </a:lnTo>
                    <a:lnTo>
                      <a:pt x="2160923" y="1271847"/>
                    </a:lnTo>
                    <a:lnTo>
                      <a:pt x="2160923" y="1724298"/>
                    </a:lnTo>
                    <a:lnTo>
                      <a:pt x="2586445" y="1724298"/>
                    </a:lnTo>
                    <a:lnTo>
                      <a:pt x="2586445" y="2169621"/>
                    </a:lnTo>
                    <a:lnTo>
                      <a:pt x="3078410" y="2169621"/>
                    </a:lnTo>
                    <a:lnTo>
                      <a:pt x="3078410" y="2508070"/>
                    </a:lnTo>
                    <a:lnTo>
                      <a:pt x="3866605" y="2508070"/>
                    </a:lnTo>
                    <a:lnTo>
                      <a:pt x="3866605" y="2743200"/>
                    </a:lnTo>
                    <a:lnTo>
                      <a:pt x="4563291" y="2743200"/>
                    </a:lnTo>
                    <a:lnTo>
                      <a:pt x="4563291" y="4389119"/>
                    </a:lnTo>
                    <a:lnTo>
                      <a:pt x="2595523" y="4389119"/>
                    </a:lnTo>
                    <a:lnTo>
                      <a:pt x="2595523" y="3366654"/>
                    </a:lnTo>
                    <a:lnTo>
                      <a:pt x="1690108" y="3366654"/>
                    </a:lnTo>
                    <a:lnTo>
                      <a:pt x="1690108" y="2867890"/>
                    </a:lnTo>
                    <a:lnTo>
                      <a:pt x="639826" y="2867890"/>
                    </a:lnTo>
                    <a:lnTo>
                      <a:pt x="639826" y="2019992"/>
                    </a:lnTo>
                    <a:lnTo>
                      <a:pt x="0" y="20199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pic>
          <p:nvPicPr>
            <p:cNvPr id="91" name="图片 90"/>
            <p:cNvPicPr>
              <a:picLocks noChangeAspect="1"/>
            </p:cNvPicPr>
            <p:nvPr/>
          </p:nvPicPr>
          <p:blipFill rotWithShape="1">
            <a:blip r:embed="rId5" cstate="print">
              <a:extLst>
                <a:ext uri="{28A0092B-C50C-407E-A947-70E740481C1C}">
                  <a14:useLocalDpi xmlns:a14="http://schemas.microsoft.com/office/drawing/2010/main" val="0"/>
                </a:ext>
              </a:extLst>
            </a:blip>
            <a:srcRect l="30447" t="36684" r="58009" b="33815"/>
            <a:stretch/>
          </p:blipFill>
          <p:spPr>
            <a:xfrm rot="19359801">
              <a:off x="11417829" y="883063"/>
              <a:ext cx="580572" cy="834573"/>
            </a:xfrm>
            <a:prstGeom prst="rect">
              <a:avLst/>
            </a:prstGeom>
          </p:spPr>
        </p:pic>
        <p:pic>
          <p:nvPicPr>
            <p:cNvPr id="92" name="图片 91"/>
            <p:cNvPicPr>
              <a:picLocks noChangeAspect="1"/>
            </p:cNvPicPr>
            <p:nvPr/>
          </p:nvPicPr>
          <p:blipFill rotWithShape="1">
            <a:blip r:embed="rId6" cstate="print">
              <a:extLst>
                <a:ext uri="{28A0092B-C50C-407E-A947-70E740481C1C}">
                  <a14:useLocalDpi xmlns:a14="http://schemas.microsoft.com/office/drawing/2010/main" val="0"/>
                </a:ext>
              </a:extLst>
            </a:blip>
            <a:srcRect l="15585" t="46432" r="65656" b="32019"/>
            <a:stretch/>
          </p:blipFill>
          <p:spPr>
            <a:xfrm rot="306661" flipH="1">
              <a:off x="10581726" y="130097"/>
              <a:ext cx="661782" cy="427613"/>
            </a:xfrm>
            <a:prstGeom prst="rect">
              <a:avLst/>
            </a:prstGeom>
          </p:spPr>
        </p:pic>
      </p:grpSp>
    </p:spTree>
    <p:extLst>
      <p:ext uri="{BB962C8B-B14F-4D97-AF65-F5344CB8AC3E}">
        <p14:creationId xmlns:p14="http://schemas.microsoft.com/office/powerpoint/2010/main" val="9058181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1250"/>
                                        <p:tgtEl>
                                          <p:spTgt spid="103"/>
                                        </p:tgtEl>
                                      </p:cBhvr>
                                    </p:animEffect>
                                    <p:anim calcmode="lin" valueType="num">
                                      <p:cBhvr>
                                        <p:cTn id="8" dur="1250" fill="hold"/>
                                        <p:tgtEl>
                                          <p:spTgt spid="103"/>
                                        </p:tgtEl>
                                        <p:attrNameLst>
                                          <p:attrName>ppt_x</p:attrName>
                                        </p:attrNameLst>
                                      </p:cBhvr>
                                      <p:tavLst>
                                        <p:tav tm="0">
                                          <p:val>
                                            <p:strVal val="#ppt_x"/>
                                          </p:val>
                                        </p:tav>
                                        <p:tav tm="100000">
                                          <p:val>
                                            <p:strVal val="#ppt_x"/>
                                          </p:val>
                                        </p:tav>
                                      </p:tavLst>
                                    </p:anim>
                                    <p:anim calcmode="lin" valueType="num">
                                      <p:cBhvr>
                                        <p:cTn id="9" dur="1250" fill="hold"/>
                                        <p:tgtEl>
                                          <p:spTgt spid="10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4"/>
                                        </p:tgtEl>
                                        <p:attrNameLst>
                                          <p:attrName>style.visibility</p:attrName>
                                        </p:attrNameLst>
                                      </p:cBhvr>
                                      <p:to>
                                        <p:strVal val="visible"/>
                                      </p:to>
                                    </p:set>
                                    <p:animEffect transition="in" filter="fade">
                                      <p:cBhvr>
                                        <p:cTn id="12" dur="1000"/>
                                        <p:tgtEl>
                                          <p:spTgt spid="104"/>
                                        </p:tgtEl>
                                      </p:cBhvr>
                                    </p:animEffect>
                                    <p:anim calcmode="lin" valueType="num">
                                      <p:cBhvr>
                                        <p:cTn id="13" dur="1000" fill="hold"/>
                                        <p:tgtEl>
                                          <p:spTgt spid="104"/>
                                        </p:tgtEl>
                                        <p:attrNameLst>
                                          <p:attrName>ppt_x</p:attrName>
                                        </p:attrNameLst>
                                      </p:cBhvr>
                                      <p:tavLst>
                                        <p:tav tm="0">
                                          <p:val>
                                            <p:strVal val="#ppt_x"/>
                                          </p:val>
                                        </p:tav>
                                        <p:tav tm="100000">
                                          <p:val>
                                            <p:strVal val="#ppt_x"/>
                                          </p:val>
                                        </p:tav>
                                      </p:tavLst>
                                    </p:anim>
                                    <p:anim calcmode="lin" valueType="num">
                                      <p:cBhvr>
                                        <p:cTn id="14" dur="1000" fill="hold"/>
                                        <p:tgtEl>
                                          <p:spTgt spid="10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fade">
                                      <p:cBhvr>
                                        <p:cTn id="17" dur="1000"/>
                                        <p:tgtEl>
                                          <p:spTgt spid="61"/>
                                        </p:tgtEl>
                                      </p:cBhvr>
                                    </p:animEffect>
                                    <p:anim calcmode="lin" valueType="num">
                                      <p:cBhvr>
                                        <p:cTn id="18" dur="1000" fill="hold"/>
                                        <p:tgtEl>
                                          <p:spTgt spid="61"/>
                                        </p:tgtEl>
                                        <p:attrNameLst>
                                          <p:attrName>ppt_x</p:attrName>
                                        </p:attrNameLst>
                                      </p:cBhvr>
                                      <p:tavLst>
                                        <p:tav tm="0">
                                          <p:val>
                                            <p:strVal val="#ppt_x"/>
                                          </p:val>
                                        </p:tav>
                                        <p:tav tm="100000">
                                          <p:val>
                                            <p:strVal val="#ppt_x"/>
                                          </p:val>
                                        </p:tav>
                                      </p:tavLst>
                                    </p:anim>
                                    <p:anim calcmode="lin" valueType="num">
                                      <p:cBhvr>
                                        <p:cTn id="19" dur="1000" fill="hold"/>
                                        <p:tgtEl>
                                          <p:spTgt spid="6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8"/>
                                        </p:tgtEl>
                                        <p:attrNameLst>
                                          <p:attrName>style.visibility</p:attrName>
                                        </p:attrNameLst>
                                      </p:cBhvr>
                                      <p:to>
                                        <p:strVal val="visible"/>
                                      </p:to>
                                    </p:set>
                                    <p:animEffect transition="in" filter="fade">
                                      <p:cBhvr>
                                        <p:cTn id="22" dur="1000"/>
                                        <p:tgtEl>
                                          <p:spTgt spid="108"/>
                                        </p:tgtEl>
                                      </p:cBhvr>
                                    </p:animEffect>
                                    <p:anim calcmode="lin" valueType="num">
                                      <p:cBhvr>
                                        <p:cTn id="23" dur="1000" fill="hold"/>
                                        <p:tgtEl>
                                          <p:spTgt spid="108"/>
                                        </p:tgtEl>
                                        <p:attrNameLst>
                                          <p:attrName>ppt_x</p:attrName>
                                        </p:attrNameLst>
                                      </p:cBhvr>
                                      <p:tavLst>
                                        <p:tav tm="0">
                                          <p:val>
                                            <p:strVal val="#ppt_x"/>
                                          </p:val>
                                        </p:tav>
                                        <p:tav tm="100000">
                                          <p:val>
                                            <p:strVal val="#ppt_x"/>
                                          </p:val>
                                        </p:tav>
                                      </p:tavLst>
                                    </p:anim>
                                    <p:anim calcmode="lin" valueType="num">
                                      <p:cBhvr>
                                        <p:cTn id="24" dur="1000" fill="hold"/>
                                        <p:tgtEl>
                                          <p:spTgt spid="10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6"/>
                                        </p:tgtEl>
                                        <p:attrNameLst>
                                          <p:attrName>style.visibility</p:attrName>
                                        </p:attrNameLst>
                                      </p:cBhvr>
                                      <p:to>
                                        <p:strVal val="visible"/>
                                      </p:to>
                                    </p:set>
                                    <p:animEffect transition="in" filter="fade">
                                      <p:cBhvr>
                                        <p:cTn id="27" dur="1000"/>
                                        <p:tgtEl>
                                          <p:spTgt spid="106"/>
                                        </p:tgtEl>
                                      </p:cBhvr>
                                    </p:animEffect>
                                    <p:anim calcmode="lin" valueType="num">
                                      <p:cBhvr>
                                        <p:cTn id="28" dur="1000" fill="hold"/>
                                        <p:tgtEl>
                                          <p:spTgt spid="106"/>
                                        </p:tgtEl>
                                        <p:attrNameLst>
                                          <p:attrName>ppt_x</p:attrName>
                                        </p:attrNameLst>
                                      </p:cBhvr>
                                      <p:tavLst>
                                        <p:tav tm="0">
                                          <p:val>
                                            <p:strVal val="#ppt_x"/>
                                          </p:val>
                                        </p:tav>
                                        <p:tav tm="100000">
                                          <p:val>
                                            <p:strVal val="#ppt_x"/>
                                          </p:val>
                                        </p:tav>
                                      </p:tavLst>
                                    </p:anim>
                                    <p:anim calcmode="lin" valueType="num">
                                      <p:cBhvr>
                                        <p:cTn id="29" dur="1000" fill="hold"/>
                                        <p:tgtEl>
                                          <p:spTgt spid="10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07"/>
                                        </p:tgtEl>
                                        <p:attrNameLst>
                                          <p:attrName>style.visibility</p:attrName>
                                        </p:attrNameLst>
                                      </p:cBhvr>
                                      <p:to>
                                        <p:strVal val="visible"/>
                                      </p:to>
                                    </p:set>
                                    <p:animEffect transition="in" filter="fade">
                                      <p:cBhvr>
                                        <p:cTn id="32" dur="1000"/>
                                        <p:tgtEl>
                                          <p:spTgt spid="107"/>
                                        </p:tgtEl>
                                      </p:cBhvr>
                                    </p:animEffect>
                                    <p:anim calcmode="lin" valueType="num">
                                      <p:cBhvr>
                                        <p:cTn id="33" dur="1000" fill="hold"/>
                                        <p:tgtEl>
                                          <p:spTgt spid="107"/>
                                        </p:tgtEl>
                                        <p:attrNameLst>
                                          <p:attrName>ppt_x</p:attrName>
                                        </p:attrNameLst>
                                      </p:cBhvr>
                                      <p:tavLst>
                                        <p:tav tm="0">
                                          <p:val>
                                            <p:strVal val="#ppt_x"/>
                                          </p:val>
                                        </p:tav>
                                        <p:tav tm="100000">
                                          <p:val>
                                            <p:strVal val="#ppt_x"/>
                                          </p:val>
                                        </p:tav>
                                      </p:tavLst>
                                    </p:anim>
                                    <p:anim calcmode="lin" valueType="num">
                                      <p:cBhvr>
                                        <p:cTn id="34" dur="1000" fill="hold"/>
                                        <p:tgtEl>
                                          <p:spTgt spid="107"/>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67"/>
                                        </p:tgtEl>
                                        <p:attrNameLst>
                                          <p:attrName>style.visibility</p:attrName>
                                        </p:attrNameLst>
                                      </p:cBhvr>
                                      <p:to>
                                        <p:strVal val="visible"/>
                                      </p:to>
                                    </p:set>
                                    <p:animEffect transition="in" filter="fade">
                                      <p:cBhvr>
                                        <p:cTn id="37" dur="1000"/>
                                        <p:tgtEl>
                                          <p:spTgt spid="67"/>
                                        </p:tgtEl>
                                      </p:cBhvr>
                                    </p:animEffect>
                                    <p:anim calcmode="lin" valueType="num">
                                      <p:cBhvr>
                                        <p:cTn id="38" dur="1000" fill="hold"/>
                                        <p:tgtEl>
                                          <p:spTgt spid="67"/>
                                        </p:tgtEl>
                                        <p:attrNameLst>
                                          <p:attrName>ppt_x</p:attrName>
                                        </p:attrNameLst>
                                      </p:cBhvr>
                                      <p:tavLst>
                                        <p:tav tm="0">
                                          <p:val>
                                            <p:strVal val="#ppt_x"/>
                                          </p:val>
                                        </p:tav>
                                        <p:tav tm="100000">
                                          <p:val>
                                            <p:strVal val="#ppt_x"/>
                                          </p:val>
                                        </p:tav>
                                      </p:tavLst>
                                    </p:anim>
                                    <p:anim calcmode="lin" valueType="num">
                                      <p:cBhvr>
                                        <p:cTn id="39" dur="1000" fill="hold"/>
                                        <p:tgtEl>
                                          <p:spTgt spid="67"/>
                                        </p:tgtEl>
                                        <p:attrNameLst>
                                          <p:attrName>ppt_y</p:attrName>
                                        </p:attrNameLst>
                                      </p:cBhvr>
                                      <p:tavLst>
                                        <p:tav tm="0">
                                          <p:val>
                                            <p:strVal val="#ppt_y-.1"/>
                                          </p:val>
                                        </p:tav>
                                        <p:tav tm="100000">
                                          <p:val>
                                            <p:strVal val="#ppt_y"/>
                                          </p:val>
                                        </p:tav>
                                      </p:tavLst>
                                    </p:anim>
                                  </p:childTnLst>
                                </p:cTn>
                              </p:par>
                              <p:par>
                                <p:cTn id="40" presetID="22" presetClass="entr" presetSubtype="4" fill="hold" nodeType="withEffect">
                                  <p:stCondLst>
                                    <p:cond delay="750"/>
                                  </p:stCondLst>
                                  <p:childTnLst>
                                    <p:set>
                                      <p:cBhvr>
                                        <p:cTn id="41" dur="1" fill="hold">
                                          <p:stCondLst>
                                            <p:cond delay="0"/>
                                          </p:stCondLst>
                                        </p:cTn>
                                        <p:tgtEl>
                                          <p:spTgt spid="6"/>
                                        </p:tgtEl>
                                        <p:attrNameLst>
                                          <p:attrName>style.visibility</p:attrName>
                                        </p:attrNameLst>
                                      </p:cBhvr>
                                      <p:to>
                                        <p:strVal val="visible"/>
                                      </p:to>
                                    </p:set>
                                    <p:animEffect transition="in" filter="wipe(down)">
                                      <p:cBhvr>
                                        <p:cTn id="42" dur="500"/>
                                        <p:tgtEl>
                                          <p:spTgt spid="6"/>
                                        </p:tgtEl>
                                      </p:cBhvr>
                                    </p:animEffect>
                                  </p:childTnLst>
                                </p:cTn>
                              </p:par>
                            </p:childTnLst>
                          </p:cTn>
                        </p:par>
                        <p:par>
                          <p:cTn id="43" fill="hold">
                            <p:stCondLst>
                              <p:cond delay="1250"/>
                            </p:stCondLst>
                            <p:childTnLst>
                              <p:par>
                                <p:cTn id="44" presetID="53" presetClass="entr" presetSubtype="16" fill="hold" nodeType="afterEffect">
                                  <p:stCondLst>
                                    <p:cond delay="0"/>
                                  </p:stCondLst>
                                  <p:childTnLst>
                                    <p:set>
                                      <p:cBhvr>
                                        <p:cTn id="45" dur="1" fill="hold">
                                          <p:stCondLst>
                                            <p:cond delay="0"/>
                                          </p:stCondLst>
                                        </p:cTn>
                                        <p:tgtEl>
                                          <p:spTgt spid="139"/>
                                        </p:tgtEl>
                                        <p:attrNameLst>
                                          <p:attrName>style.visibility</p:attrName>
                                        </p:attrNameLst>
                                      </p:cBhvr>
                                      <p:to>
                                        <p:strVal val="visible"/>
                                      </p:to>
                                    </p:set>
                                    <p:anim calcmode="lin" valueType="num">
                                      <p:cBhvr>
                                        <p:cTn id="46" dur="500" fill="hold"/>
                                        <p:tgtEl>
                                          <p:spTgt spid="139"/>
                                        </p:tgtEl>
                                        <p:attrNameLst>
                                          <p:attrName>ppt_w</p:attrName>
                                        </p:attrNameLst>
                                      </p:cBhvr>
                                      <p:tavLst>
                                        <p:tav tm="0">
                                          <p:val>
                                            <p:fltVal val="0"/>
                                          </p:val>
                                        </p:tav>
                                        <p:tav tm="100000">
                                          <p:val>
                                            <p:strVal val="#ppt_w"/>
                                          </p:val>
                                        </p:tav>
                                      </p:tavLst>
                                    </p:anim>
                                    <p:anim calcmode="lin" valueType="num">
                                      <p:cBhvr>
                                        <p:cTn id="47" dur="500" fill="hold"/>
                                        <p:tgtEl>
                                          <p:spTgt spid="139"/>
                                        </p:tgtEl>
                                        <p:attrNameLst>
                                          <p:attrName>ppt_h</p:attrName>
                                        </p:attrNameLst>
                                      </p:cBhvr>
                                      <p:tavLst>
                                        <p:tav tm="0">
                                          <p:val>
                                            <p:fltVal val="0"/>
                                          </p:val>
                                        </p:tav>
                                        <p:tav tm="100000">
                                          <p:val>
                                            <p:strVal val="#ppt_h"/>
                                          </p:val>
                                        </p:tav>
                                      </p:tavLst>
                                    </p:anim>
                                    <p:animEffect transition="in" filter="fade">
                                      <p:cBhvr>
                                        <p:cTn id="48" dur="500"/>
                                        <p:tgtEl>
                                          <p:spTgt spid="139"/>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P spid="61" grpId="0" animBg="1"/>
      <p:bldP spid="103" grpId="0" animBg="1"/>
      <p:bldP spid="106" grpId="0" animBg="1"/>
      <p:bldP spid="107" grpId="0" animBg="1"/>
      <p:bldP spid="10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46301B-6A6F-404B-BAC7-56A37A2B2B1C}"/>
              </a:ext>
            </a:extLst>
          </p:cNvPr>
          <p:cNvPicPr>
            <a:picLocks noChangeAspect="1"/>
          </p:cNvPicPr>
          <p:nvPr/>
        </p:nvPicPr>
        <p:blipFill>
          <a:blip r:embed="rId2">
            <a:duotone>
              <a:schemeClr val="accent6">
                <a:shade val="45000"/>
                <a:satMod val="135000"/>
              </a:schemeClr>
              <a:prstClr val="white"/>
            </a:duotone>
          </a:blip>
          <a:stretch>
            <a:fillRect/>
          </a:stretch>
        </p:blipFill>
        <p:spPr>
          <a:xfrm>
            <a:off x="-84161" y="-254620"/>
            <a:ext cx="12272966" cy="7112619"/>
          </a:xfrm>
          <a:prstGeom prst="rect">
            <a:avLst/>
          </a:prstGeom>
        </p:spPr>
      </p:pic>
      <p:pic>
        <p:nvPicPr>
          <p:cNvPr id="6" name="Picture 5">
            <a:extLst>
              <a:ext uri="{FF2B5EF4-FFF2-40B4-BE49-F238E27FC236}">
                <a16:creationId xmlns:a16="http://schemas.microsoft.com/office/drawing/2014/main" id="{902F16B0-FE4B-455B-BCA6-CF41978EFA99}"/>
              </a:ext>
            </a:extLst>
          </p:cNvPr>
          <p:cNvPicPr>
            <a:picLocks noChangeAspect="1"/>
          </p:cNvPicPr>
          <p:nvPr/>
        </p:nvPicPr>
        <p:blipFill>
          <a:blip r:embed="rId3">
            <a:duotone>
              <a:schemeClr val="accent6">
                <a:shade val="45000"/>
                <a:satMod val="135000"/>
              </a:schemeClr>
              <a:prstClr val="white"/>
            </a:duotone>
          </a:blip>
          <a:stretch>
            <a:fillRect/>
          </a:stretch>
        </p:blipFill>
        <p:spPr>
          <a:xfrm>
            <a:off x="-381628" y="34225"/>
            <a:ext cx="2362200" cy="6886419"/>
          </a:xfrm>
          <a:prstGeom prst="rect">
            <a:avLst/>
          </a:prstGeom>
        </p:spPr>
      </p:pic>
      <p:pic>
        <p:nvPicPr>
          <p:cNvPr id="7" name="Picture 6">
            <a:extLst>
              <a:ext uri="{FF2B5EF4-FFF2-40B4-BE49-F238E27FC236}">
                <a16:creationId xmlns:a16="http://schemas.microsoft.com/office/drawing/2014/main" id="{3B6B9B7C-03B6-4321-AD1E-826515EE3F38}"/>
              </a:ext>
            </a:extLst>
          </p:cNvPr>
          <p:cNvPicPr>
            <a:picLocks noChangeAspect="1"/>
          </p:cNvPicPr>
          <p:nvPr/>
        </p:nvPicPr>
        <p:blipFill>
          <a:blip r:embed="rId4"/>
          <a:stretch>
            <a:fillRect/>
          </a:stretch>
        </p:blipFill>
        <p:spPr>
          <a:xfrm>
            <a:off x="625748" y="5505764"/>
            <a:ext cx="10940504" cy="1428436"/>
          </a:xfrm>
          <a:prstGeom prst="rect">
            <a:avLst/>
          </a:prstGeom>
        </p:spPr>
      </p:pic>
      <p:sp>
        <p:nvSpPr>
          <p:cNvPr id="17" name="TextBox 16">
            <a:extLst>
              <a:ext uri="{FF2B5EF4-FFF2-40B4-BE49-F238E27FC236}">
                <a16:creationId xmlns:a16="http://schemas.microsoft.com/office/drawing/2014/main" id="{E6508BB2-9904-46A0-85B1-170517590CED}"/>
              </a:ext>
            </a:extLst>
          </p:cNvPr>
          <p:cNvSpPr txBox="1"/>
          <p:nvPr/>
        </p:nvSpPr>
        <p:spPr>
          <a:xfrm>
            <a:off x="3505200" y="-8382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pic>
        <p:nvPicPr>
          <p:cNvPr id="19" name="Picture 18">
            <a:extLst>
              <a:ext uri="{FF2B5EF4-FFF2-40B4-BE49-F238E27FC236}">
                <a16:creationId xmlns:a16="http://schemas.microsoft.com/office/drawing/2014/main" id="{DD57382E-6F09-4C11-9085-B220F8AB1B9E}"/>
              </a:ext>
            </a:extLst>
          </p:cNvPr>
          <p:cNvPicPr>
            <a:picLocks noChangeAspect="1"/>
          </p:cNvPicPr>
          <p:nvPr/>
        </p:nvPicPr>
        <p:blipFill>
          <a:blip r:embed="rId3">
            <a:duotone>
              <a:schemeClr val="accent6">
                <a:shade val="45000"/>
                <a:satMod val="135000"/>
              </a:schemeClr>
              <a:prstClr val="white"/>
            </a:duotone>
          </a:blip>
          <a:stretch>
            <a:fillRect/>
          </a:stretch>
        </p:blipFill>
        <p:spPr>
          <a:xfrm flipH="1">
            <a:off x="10261419" y="23868"/>
            <a:ext cx="2362200" cy="6886419"/>
          </a:xfrm>
          <a:prstGeom prst="rect">
            <a:avLst/>
          </a:prstGeom>
        </p:spPr>
      </p:pic>
      <p:grpSp>
        <p:nvGrpSpPr>
          <p:cNvPr id="205" name="Graphic 19">
            <a:extLst>
              <a:ext uri="{FF2B5EF4-FFF2-40B4-BE49-F238E27FC236}">
                <a16:creationId xmlns:a16="http://schemas.microsoft.com/office/drawing/2014/main" id="{5A628973-5795-49D8-A53F-848CE672CF72}"/>
              </a:ext>
            </a:extLst>
          </p:cNvPr>
          <p:cNvGrpSpPr/>
          <p:nvPr/>
        </p:nvGrpSpPr>
        <p:grpSpPr>
          <a:xfrm>
            <a:off x="-80966" y="-102236"/>
            <a:ext cx="12511900" cy="980694"/>
            <a:chOff x="1555923" y="-760947"/>
            <a:chExt cx="12511900" cy="980694"/>
          </a:xfrm>
        </p:grpSpPr>
        <p:grpSp>
          <p:nvGrpSpPr>
            <p:cNvPr id="206" name="Graphic 19">
              <a:extLst>
                <a:ext uri="{FF2B5EF4-FFF2-40B4-BE49-F238E27FC236}">
                  <a16:creationId xmlns:a16="http://schemas.microsoft.com/office/drawing/2014/main" id="{79919FC0-04A4-40B0-9F48-B1A5144B8FEA}"/>
                </a:ext>
              </a:extLst>
            </p:cNvPr>
            <p:cNvGrpSpPr/>
            <p:nvPr/>
          </p:nvGrpSpPr>
          <p:grpSpPr>
            <a:xfrm>
              <a:off x="1709977" y="-634999"/>
              <a:ext cx="12082221" cy="854746"/>
              <a:chOff x="1709977" y="-634999"/>
              <a:chExt cx="12082221" cy="854746"/>
            </a:xfrm>
          </p:grpSpPr>
          <p:grpSp>
            <p:nvGrpSpPr>
              <p:cNvPr id="207" name="Graphic 19">
                <a:extLst>
                  <a:ext uri="{FF2B5EF4-FFF2-40B4-BE49-F238E27FC236}">
                    <a16:creationId xmlns:a16="http://schemas.microsoft.com/office/drawing/2014/main" id="{319797CB-EFF2-4E21-B988-F6827B92C5CC}"/>
                  </a:ext>
                </a:extLst>
              </p:cNvPr>
              <p:cNvGrpSpPr/>
              <p:nvPr/>
            </p:nvGrpSpPr>
            <p:grpSpPr>
              <a:xfrm>
                <a:off x="1709977" y="-634999"/>
                <a:ext cx="6051938" cy="854746"/>
                <a:chOff x="1709977" y="-634999"/>
                <a:chExt cx="6051938" cy="854746"/>
              </a:xfrm>
            </p:grpSpPr>
            <p:grpSp>
              <p:nvGrpSpPr>
                <p:cNvPr id="208" name="Graphic 19">
                  <a:extLst>
                    <a:ext uri="{FF2B5EF4-FFF2-40B4-BE49-F238E27FC236}">
                      <a16:creationId xmlns:a16="http://schemas.microsoft.com/office/drawing/2014/main" id="{C19960EA-3D39-44D2-BB0B-738FDD34037D}"/>
                    </a:ext>
                  </a:extLst>
                </p:cNvPr>
                <p:cNvGrpSpPr/>
                <p:nvPr/>
              </p:nvGrpSpPr>
              <p:grpSpPr>
                <a:xfrm>
                  <a:off x="1709977" y="-634999"/>
                  <a:ext cx="6051938" cy="854746"/>
                  <a:chOff x="1709977" y="-634999"/>
                  <a:chExt cx="6051938" cy="854746"/>
                </a:xfrm>
              </p:grpSpPr>
              <p:grpSp>
                <p:nvGrpSpPr>
                  <p:cNvPr id="209" name="Graphic 19">
                    <a:extLst>
                      <a:ext uri="{FF2B5EF4-FFF2-40B4-BE49-F238E27FC236}">
                        <a16:creationId xmlns:a16="http://schemas.microsoft.com/office/drawing/2014/main" id="{557347E5-9EBB-438F-9604-72AAD5D56EA7}"/>
                      </a:ext>
                    </a:extLst>
                  </p:cNvPr>
                  <p:cNvGrpSpPr/>
                  <p:nvPr/>
                </p:nvGrpSpPr>
                <p:grpSpPr>
                  <a:xfrm>
                    <a:off x="1709977" y="-634999"/>
                    <a:ext cx="1570078" cy="854746"/>
                    <a:chOff x="1709977" y="-634999"/>
                    <a:chExt cx="1570078" cy="854746"/>
                  </a:xfrm>
                </p:grpSpPr>
                <p:sp>
                  <p:nvSpPr>
                    <p:cNvPr id="210" name="Freeform: Shape 209">
                      <a:extLst>
                        <a:ext uri="{FF2B5EF4-FFF2-40B4-BE49-F238E27FC236}">
                          <a16:creationId xmlns:a16="http://schemas.microsoft.com/office/drawing/2014/main" id="{43B3F1FB-76EE-4F1B-BEB1-03A3163350E3}"/>
                        </a:ext>
                      </a:extLst>
                    </p:cNvPr>
                    <p:cNvSpPr/>
                    <p:nvPr/>
                  </p:nvSpPr>
                  <p:spPr>
                    <a:xfrm>
                      <a:off x="1709977"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8" y="543887"/>
                            <a:pt x="1570078" y="159911"/>
                          </a:cubicBezTo>
                          <a:cubicBezTo>
                            <a:pt x="1570078" y="104721"/>
                            <a:pt x="1562696" y="51417"/>
                            <a:pt x="1548914" y="0"/>
                          </a:cubicBezTo>
                          <a:lnTo>
                            <a:pt x="21164"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211" name="Graphic 19">
                      <a:extLst>
                        <a:ext uri="{FF2B5EF4-FFF2-40B4-BE49-F238E27FC236}">
                          <a16:creationId xmlns:a16="http://schemas.microsoft.com/office/drawing/2014/main" id="{738B6284-6F83-4A34-B4D9-2479D1581310}"/>
                        </a:ext>
                      </a:extLst>
                    </p:cNvPr>
                    <p:cNvGrpSpPr/>
                    <p:nvPr/>
                  </p:nvGrpSpPr>
                  <p:grpSpPr>
                    <a:xfrm>
                      <a:off x="1800042" y="-634999"/>
                      <a:ext cx="1389943" cy="694908"/>
                      <a:chOff x="1800042" y="-634999"/>
                      <a:chExt cx="1389943" cy="694908"/>
                    </a:xfrm>
                  </p:grpSpPr>
                  <p:sp>
                    <p:nvSpPr>
                      <p:cNvPr id="212" name="Freeform: Shape 211">
                        <a:extLst>
                          <a:ext uri="{FF2B5EF4-FFF2-40B4-BE49-F238E27FC236}">
                            <a16:creationId xmlns:a16="http://schemas.microsoft.com/office/drawing/2014/main" id="{14CAF064-1EF7-46F1-A3FF-20723826756C}"/>
                          </a:ext>
                        </a:extLst>
                      </p:cNvPr>
                      <p:cNvSpPr/>
                      <p:nvPr/>
                    </p:nvSpPr>
                    <p:spPr>
                      <a:xfrm>
                        <a:off x="1800042" y="-634999"/>
                        <a:ext cx="1389450" cy="694908"/>
                      </a:xfrm>
                      <a:custGeom>
                        <a:avLst/>
                        <a:gdLst>
                          <a:gd name="connsiteX0" fmla="*/ 5419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5419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5419" y="0"/>
                            </a:moveTo>
                            <a:cubicBezTo>
                              <a:pt x="1974" y="23114"/>
                              <a:pt x="497" y="46700"/>
                              <a:pt x="5" y="70757"/>
                            </a:cubicBezTo>
                            <a:cubicBezTo>
                              <a:pt x="-1471" y="410391"/>
                              <a:pt x="308607" y="689646"/>
                              <a:pt x="692513" y="694835"/>
                            </a:cubicBezTo>
                            <a:cubicBezTo>
                              <a:pt x="1076420" y="700024"/>
                              <a:pt x="1388466" y="428788"/>
                              <a:pt x="1389451" y="89154"/>
                            </a:cubicBezTo>
                            <a:cubicBezTo>
                              <a:pt x="1389451" y="58964"/>
                              <a:pt x="1386990" y="29246"/>
                              <a:pt x="1382560" y="0"/>
                            </a:cubicBezTo>
                            <a:lnTo>
                              <a:pt x="5419"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13" name="Freeform: Shape 212">
                        <a:extLst>
                          <a:ext uri="{FF2B5EF4-FFF2-40B4-BE49-F238E27FC236}">
                            <a16:creationId xmlns:a16="http://schemas.microsoft.com/office/drawing/2014/main" id="{EC29A077-366A-4B73-BDFB-C675876AE064}"/>
                          </a:ext>
                        </a:extLst>
                      </p:cNvPr>
                      <p:cNvSpPr/>
                      <p:nvPr/>
                    </p:nvSpPr>
                    <p:spPr>
                      <a:xfrm>
                        <a:off x="1800048" y="-634999"/>
                        <a:ext cx="1389937" cy="650965"/>
                      </a:xfrm>
                      <a:custGeom>
                        <a:avLst/>
                        <a:gdLst>
                          <a:gd name="connsiteX0" fmla="*/ 3445 w 1389937"/>
                          <a:gd name="connsiteY0" fmla="*/ 0 h 650965"/>
                          <a:gd name="connsiteX1" fmla="*/ 0 w 1389937"/>
                          <a:gd name="connsiteY1" fmla="*/ 58021 h 650965"/>
                          <a:gd name="connsiteX2" fmla="*/ 694969 w 1389937"/>
                          <a:gd name="connsiteY2" fmla="*/ 650966 h 650965"/>
                          <a:gd name="connsiteX3" fmla="*/ 1389938 w 1389937"/>
                          <a:gd name="connsiteY3" fmla="*/ 58021 h 650965"/>
                          <a:gd name="connsiteX4" fmla="*/ 1386493 w 1389937"/>
                          <a:gd name="connsiteY4" fmla="*/ 0 h 650965"/>
                          <a:gd name="connsiteX5" fmla="*/ 3445 w 1389937"/>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7" h="650965">
                            <a:moveTo>
                              <a:pt x="3445" y="0"/>
                            </a:moveTo>
                            <a:cubicBezTo>
                              <a:pt x="1477" y="18869"/>
                              <a:pt x="0" y="38209"/>
                              <a:pt x="0" y="58021"/>
                            </a:cubicBezTo>
                            <a:cubicBezTo>
                              <a:pt x="0" y="385391"/>
                              <a:pt x="311063" y="650966"/>
                              <a:pt x="694969" y="650966"/>
                            </a:cubicBezTo>
                            <a:cubicBezTo>
                              <a:pt x="1078875" y="650966"/>
                              <a:pt x="1389938" y="385391"/>
                              <a:pt x="1389938" y="58021"/>
                            </a:cubicBezTo>
                            <a:cubicBezTo>
                              <a:pt x="1389938" y="38681"/>
                              <a:pt x="1388953" y="19340"/>
                              <a:pt x="1386493" y="0"/>
                            </a:cubicBezTo>
                            <a:lnTo>
                              <a:pt x="3445"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14" name="Graphic 19">
                      <a:extLst>
                        <a:ext uri="{FF2B5EF4-FFF2-40B4-BE49-F238E27FC236}">
                          <a16:creationId xmlns:a16="http://schemas.microsoft.com/office/drawing/2014/main" id="{C8FD5F39-FCA6-4D3E-AB04-66724461CF46}"/>
                        </a:ext>
                      </a:extLst>
                    </p:cNvPr>
                    <p:cNvGrpSpPr/>
                    <p:nvPr/>
                  </p:nvGrpSpPr>
                  <p:grpSpPr>
                    <a:xfrm>
                      <a:off x="1905376" y="-634999"/>
                      <a:ext cx="1178789" cy="509038"/>
                      <a:chOff x="1905376" y="-634999"/>
                      <a:chExt cx="1178789" cy="509038"/>
                    </a:xfrm>
                  </p:grpSpPr>
                  <p:sp>
                    <p:nvSpPr>
                      <p:cNvPr id="215" name="Freeform: Shape 214">
                        <a:extLst>
                          <a:ext uri="{FF2B5EF4-FFF2-40B4-BE49-F238E27FC236}">
                            <a16:creationId xmlns:a16="http://schemas.microsoft.com/office/drawing/2014/main" id="{1D847BAF-19A7-4813-8C0C-7AD124DCE9D7}"/>
                          </a:ext>
                        </a:extLst>
                      </p:cNvPr>
                      <p:cNvSpPr/>
                      <p:nvPr/>
                    </p:nvSpPr>
                    <p:spPr>
                      <a:xfrm>
                        <a:off x="1905376" y="-634999"/>
                        <a:ext cx="1178789" cy="509038"/>
                      </a:xfrm>
                      <a:custGeom>
                        <a:avLst/>
                        <a:gdLst>
                          <a:gd name="connsiteX0" fmla="*/ 0 w 1178789"/>
                          <a:gd name="connsiteY0" fmla="*/ 0 h 509038"/>
                          <a:gd name="connsiteX1" fmla="*/ 587180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0" y="278783"/>
                              <a:pt x="269719" y="504734"/>
                              <a:pt x="587180" y="508980"/>
                            </a:cubicBezTo>
                            <a:cubicBezTo>
                              <a:pt x="911039"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16" name="Freeform: Shape 215">
                        <a:extLst>
                          <a:ext uri="{FF2B5EF4-FFF2-40B4-BE49-F238E27FC236}">
                            <a16:creationId xmlns:a16="http://schemas.microsoft.com/office/drawing/2014/main" id="{F33C29FF-A853-4CD6-8EAE-E50A4D3A8BD0}"/>
                          </a:ext>
                        </a:extLst>
                      </p:cNvPr>
                      <p:cNvSpPr/>
                      <p:nvPr/>
                    </p:nvSpPr>
                    <p:spPr>
                      <a:xfrm>
                        <a:off x="1906360"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17" name="Graphic 19">
                      <a:extLst>
                        <a:ext uri="{FF2B5EF4-FFF2-40B4-BE49-F238E27FC236}">
                          <a16:creationId xmlns:a16="http://schemas.microsoft.com/office/drawing/2014/main" id="{4EF7488F-4018-4466-AFE2-6C19375034F9}"/>
                        </a:ext>
                      </a:extLst>
                    </p:cNvPr>
                    <p:cNvGrpSpPr/>
                    <p:nvPr/>
                  </p:nvGrpSpPr>
                  <p:grpSpPr>
                    <a:xfrm>
                      <a:off x="2032852" y="-634999"/>
                      <a:ext cx="927281" cy="314677"/>
                      <a:chOff x="2032852" y="-634999"/>
                      <a:chExt cx="927281" cy="314677"/>
                    </a:xfrm>
                  </p:grpSpPr>
                  <p:sp>
                    <p:nvSpPr>
                      <p:cNvPr id="218" name="Freeform: Shape 217">
                        <a:extLst>
                          <a:ext uri="{FF2B5EF4-FFF2-40B4-BE49-F238E27FC236}">
                            <a16:creationId xmlns:a16="http://schemas.microsoft.com/office/drawing/2014/main" id="{3322CD37-CD0A-46A5-8421-43A39392A8B5}"/>
                          </a:ext>
                        </a:extLst>
                      </p:cNvPr>
                      <p:cNvSpPr/>
                      <p:nvPr/>
                    </p:nvSpPr>
                    <p:spPr>
                      <a:xfrm>
                        <a:off x="2032852" y="-634999"/>
                        <a:ext cx="927281" cy="314677"/>
                      </a:xfrm>
                      <a:custGeom>
                        <a:avLst/>
                        <a:gdLst>
                          <a:gd name="connsiteX0" fmla="*/ 0 w 927281"/>
                          <a:gd name="connsiteY0" fmla="*/ 0 h 314677"/>
                          <a:gd name="connsiteX1" fmla="*/ 460688 w 927281"/>
                          <a:gd name="connsiteY1" fmla="*/ 314633 h 314677"/>
                          <a:gd name="connsiteX2" fmla="*/ 927282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19" name="Freeform: Shape 218">
                        <a:extLst>
                          <a:ext uri="{FF2B5EF4-FFF2-40B4-BE49-F238E27FC236}">
                            <a16:creationId xmlns:a16="http://schemas.microsoft.com/office/drawing/2014/main" id="{158BB481-E88A-40CF-9850-E20D9BF2AC2F}"/>
                          </a:ext>
                        </a:extLst>
                      </p:cNvPr>
                      <p:cNvSpPr/>
                      <p:nvPr/>
                    </p:nvSpPr>
                    <p:spPr>
                      <a:xfrm>
                        <a:off x="2037774"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grpSp>
                <p:nvGrpSpPr>
                  <p:cNvPr id="220" name="Graphic 19">
                    <a:extLst>
                      <a:ext uri="{FF2B5EF4-FFF2-40B4-BE49-F238E27FC236}">
                        <a16:creationId xmlns:a16="http://schemas.microsoft.com/office/drawing/2014/main" id="{C33BB363-54F9-41FE-8B5C-10577FAD27F4}"/>
                      </a:ext>
                    </a:extLst>
                  </p:cNvPr>
                  <p:cNvGrpSpPr/>
                  <p:nvPr/>
                </p:nvGrpSpPr>
                <p:grpSpPr>
                  <a:xfrm>
                    <a:off x="3203767" y="-634999"/>
                    <a:ext cx="1570078" cy="854746"/>
                    <a:chOff x="3203767" y="-634999"/>
                    <a:chExt cx="1570078" cy="854746"/>
                  </a:xfrm>
                </p:grpSpPr>
                <p:sp>
                  <p:nvSpPr>
                    <p:cNvPr id="221" name="Freeform: Shape 220">
                      <a:extLst>
                        <a:ext uri="{FF2B5EF4-FFF2-40B4-BE49-F238E27FC236}">
                          <a16:creationId xmlns:a16="http://schemas.microsoft.com/office/drawing/2014/main" id="{A703BB2C-AFAF-422B-A358-FBBB4F8ADB8D}"/>
                        </a:ext>
                      </a:extLst>
                    </p:cNvPr>
                    <p:cNvSpPr/>
                    <p:nvPr/>
                  </p:nvSpPr>
                  <p:spPr>
                    <a:xfrm>
                      <a:off x="3203767"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8" y="543887"/>
                            <a:pt x="1570078" y="159911"/>
                          </a:cubicBezTo>
                          <a:cubicBezTo>
                            <a:pt x="1570078" y="104721"/>
                            <a:pt x="1562696" y="51417"/>
                            <a:pt x="1548914" y="0"/>
                          </a:cubicBezTo>
                          <a:lnTo>
                            <a:pt x="21164"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222" name="Graphic 19">
                      <a:extLst>
                        <a:ext uri="{FF2B5EF4-FFF2-40B4-BE49-F238E27FC236}">
                          <a16:creationId xmlns:a16="http://schemas.microsoft.com/office/drawing/2014/main" id="{F5A5D263-3DBA-411B-9B2B-83B112CDA0DF}"/>
                        </a:ext>
                      </a:extLst>
                    </p:cNvPr>
                    <p:cNvGrpSpPr/>
                    <p:nvPr/>
                  </p:nvGrpSpPr>
                  <p:grpSpPr>
                    <a:xfrm>
                      <a:off x="3293837" y="-634999"/>
                      <a:ext cx="1389937" cy="694908"/>
                      <a:chOff x="3293837" y="-634999"/>
                      <a:chExt cx="1389937" cy="694908"/>
                    </a:xfrm>
                  </p:grpSpPr>
                  <p:sp>
                    <p:nvSpPr>
                      <p:cNvPr id="223" name="Freeform: Shape 222">
                        <a:extLst>
                          <a:ext uri="{FF2B5EF4-FFF2-40B4-BE49-F238E27FC236}">
                            <a16:creationId xmlns:a16="http://schemas.microsoft.com/office/drawing/2014/main" id="{04644060-AA79-4C72-B6EB-6F5CB6E93A76}"/>
                          </a:ext>
                        </a:extLst>
                      </p:cNvPr>
                      <p:cNvSpPr/>
                      <p:nvPr/>
                    </p:nvSpPr>
                    <p:spPr>
                      <a:xfrm>
                        <a:off x="3294324" y="-634999"/>
                        <a:ext cx="1389450" cy="694908"/>
                      </a:xfrm>
                      <a:custGeom>
                        <a:avLst/>
                        <a:gdLst>
                          <a:gd name="connsiteX0" fmla="*/ 4927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4927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4927" y="0"/>
                            </a:moveTo>
                            <a:cubicBezTo>
                              <a:pt x="1974" y="23114"/>
                              <a:pt x="5" y="46700"/>
                              <a:pt x="5" y="70757"/>
                            </a:cubicBezTo>
                            <a:cubicBezTo>
                              <a:pt x="-1471" y="410391"/>
                              <a:pt x="308607" y="689646"/>
                              <a:pt x="692513" y="694835"/>
                            </a:cubicBezTo>
                            <a:cubicBezTo>
                              <a:pt x="1075927"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24" name="Freeform: Shape 223">
                        <a:extLst>
                          <a:ext uri="{FF2B5EF4-FFF2-40B4-BE49-F238E27FC236}">
                            <a16:creationId xmlns:a16="http://schemas.microsoft.com/office/drawing/2014/main" id="{FED8604F-AD9A-44A1-B699-B6A79AB4AB9E}"/>
                          </a:ext>
                        </a:extLst>
                      </p:cNvPr>
                      <p:cNvSpPr/>
                      <p:nvPr/>
                    </p:nvSpPr>
                    <p:spPr>
                      <a:xfrm>
                        <a:off x="3293837" y="-634999"/>
                        <a:ext cx="1389937" cy="650965"/>
                      </a:xfrm>
                      <a:custGeom>
                        <a:avLst/>
                        <a:gdLst>
                          <a:gd name="connsiteX0" fmla="*/ 3445 w 1389937"/>
                          <a:gd name="connsiteY0" fmla="*/ 0 h 650965"/>
                          <a:gd name="connsiteX1" fmla="*/ 0 w 1389937"/>
                          <a:gd name="connsiteY1" fmla="*/ 58021 h 650965"/>
                          <a:gd name="connsiteX2" fmla="*/ 694969 w 1389937"/>
                          <a:gd name="connsiteY2" fmla="*/ 650966 h 650965"/>
                          <a:gd name="connsiteX3" fmla="*/ 1389938 w 1389937"/>
                          <a:gd name="connsiteY3" fmla="*/ 58021 h 650965"/>
                          <a:gd name="connsiteX4" fmla="*/ 1386492 w 1389937"/>
                          <a:gd name="connsiteY4" fmla="*/ 0 h 650965"/>
                          <a:gd name="connsiteX5" fmla="*/ 3445 w 1389937"/>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7" h="650965">
                            <a:moveTo>
                              <a:pt x="3445" y="0"/>
                            </a:moveTo>
                            <a:cubicBezTo>
                              <a:pt x="1477" y="18869"/>
                              <a:pt x="0" y="38209"/>
                              <a:pt x="0" y="58021"/>
                            </a:cubicBezTo>
                            <a:cubicBezTo>
                              <a:pt x="0" y="385391"/>
                              <a:pt x="311063" y="650966"/>
                              <a:pt x="694969" y="650966"/>
                            </a:cubicBezTo>
                            <a:cubicBezTo>
                              <a:pt x="1078875" y="650966"/>
                              <a:pt x="1389938" y="385391"/>
                              <a:pt x="1389938" y="58021"/>
                            </a:cubicBezTo>
                            <a:cubicBezTo>
                              <a:pt x="1389938" y="38681"/>
                              <a:pt x="1388953" y="19340"/>
                              <a:pt x="1386492" y="0"/>
                            </a:cubicBezTo>
                            <a:lnTo>
                              <a:pt x="3445"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25" name="Graphic 19">
                      <a:extLst>
                        <a:ext uri="{FF2B5EF4-FFF2-40B4-BE49-F238E27FC236}">
                          <a16:creationId xmlns:a16="http://schemas.microsoft.com/office/drawing/2014/main" id="{B04039B0-E5D6-461F-9601-999BDC6ECDC7}"/>
                        </a:ext>
                      </a:extLst>
                    </p:cNvPr>
                    <p:cNvGrpSpPr/>
                    <p:nvPr/>
                  </p:nvGrpSpPr>
                  <p:grpSpPr>
                    <a:xfrm>
                      <a:off x="3399657" y="-634999"/>
                      <a:ext cx="1179281" cy="509038"/>
                      <a:chOff x="3399657" y="-634999"/>
                      <a:chExt cx="1179281" cy="509038"/>
                    </a:xfrm>
                  </p:grpSpPr>
                  <p:sp>
                    <p:nvSpPr>
                      <p:cNvPr id="226" name="Freeform: Shape 225">
                        <a:extLst>
                          <a:ext uri="{FF2B5EF4-FFF2-40B4-BE49-F238E27FC236}">
                            <a16:creationId xmlns:a16="http://schemas.microsoft.com/office/drawing/2014/main" id="{1A10F7C4-1220-42A8-A79C-D5C0902E62B5}"/>
                          </a:ext>
                        </a:extLst>
                      </p:cNvPr>
                      <p:cNvSpPr/>
                      <p:nvPr/>
                    </p:nvSpPr>
                    <p:spPr>
                      <a:xfrm>
                        <a:off x="3399657"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1" y="513225"/>
                              <a:pt x="1174852"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27" name="Freeform: Shape 226">
                        <a:extLst>
                          <a:ext uri="{FF2B5EF4-FFF2-40B4-BE49-F238E27FC236}">
                            <a16:creationId xmlns:a16="http://schemas.microsoft.com/office/drawing/2014/main" id="{C4CFC63B-CA36-4A27-ABA1-A6A449D684C7}"/>
                          </a:ext>
                        </a:extLst>
                      </p:cNvPr>
                      <p:cNvSpPr/>
                      <p:nvPr/>
                    </p:nvSpPr>
                    <p:spPr>
                      <a:xfrm>
                        <a:off x="3400149"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217"/>
                              <a:pt x="1177313"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28" name="Graphic 19">
                      <a:extLst>
                        <a:ext uri="{FF2B5EF4-FFF2-40B4-BE49-F238E27FC236}">
                          <a16:creationId xmlns:a16="http://schemas.microsoft.com/office/drawing/2014/main" id="{03B1A8DC-AE17-4D81-9159-9D1DEF5E70B4}"/>
                        </a:ext>
                      </a:extLst>
                    </p:cNvPr>
                    <p:cNvGrpSpPr/>
                    <p:nvPr/>
                  </p:nvGrpSpPr>
                  <p:grpSpPr>
                    <a:xfrm>
                      <a:off x="3526642" y="-634999"/>
                      <a:ext cx="927281" cy="314677"/>
                      <a:chOff x="3526642" y="-634999"/>
                      <a:chExt cx="927281" cy="314677"/>
                    </a:xfrm>
                  </p:grpSpPr>
                  <p:sp>
                    <p:nvSpPr>
                      <p:cNvPr id="229" name="Freeform: Shape 228">
                        <a:extLst>
                          <a:ext uri="{FF2B5EF4-FFF2-40B4-BE49-F238E27FC236}">
                            <a16:creationId xmlns:a16="http://schemas.microsoft.com/office/drawing/2014/main" id="{4BA4A0B6-E2B9-46C7-A3BB-45F22EB76DBA}"/>
                          </a:ext>
                        </a:extLst>
                      </p:cNvPr>
                      <p:cNvSpPr/>
                      <p:nvPr/>
                    </p:nvSpPr>
                    <p:spPr>
                      <a:xfrm>
                        <a:off x="3526642"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30" name="Freeform: Shape 229">
                        <a:extLst>
                          <a:ext uri="{FF2B5EF4-FFF2-40B4-BE49-F238E27FC236}">
                            <a16:creationId xmlns:a16="http://schemas.microsoft.com/office/drawing/2014/main" id="{79371432-5E05-4369-A722-1E047DC47EE7}"/>
                          </a:ext>
                        </a:extLst>
                      </p:cNvPr>
                      <p:cNvSpPr/>
                      <p:nvPr/>
                    </p:nvSpPr>
                    <p:spPr>
                      <a:xfrm>
                        <a:off x="3531563"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grpSp>
                <p:nvGrpSpPr>
                  <p:cNvPr id="231" name="Graphic 19">
                    <a:extLst>
                      <a:ext uri="{FF2B5EF4-FFF2-40B4-BE49-F238E27FC236}">
                        <a16:creationId xmlns:a16="http://schemas.microsoft.com/office/drawing/2014/main" id="{4E6DA986-A7B2-42FB-A43C-33083D1FC632}"/>
                      </a:ext>
                    </a:extLst>
                  </p:cNvPr>
                  <p:cNvGrpSpPr/>
                  <p:nvPr/>
                </p:nvGrpSpPr>
                <p:grpSpPr>
                  <a:xfrm>
                    <a:off x="4697556" y="-634999"/>
                    <a:ext cx="1570078" cy="854746"/>
                    <a:chOff x="4697556" y="-634999"/>
                    <a:chExt cx="1570078" cy="854746"/>
                  </a:xfrm>
                </p:grpSpPr>
                <p:sp>
                  <p:nvSpPr>
                    <p:cNvPr id="232" name="Freeform: Shape 231">
                      <a:extLst>
                        <a:ext uri="{FF2B5EF4-FFF2-40B4-BE49-F238E27FC236}">
                          <a16:creationId xmlns:a16="http://schemas.microsoft.com/office/drawing/2014/main" id="{7D2DFE08-4690-44CD-B506-346F5EE31F9C}"/>
                        </a:ext>
                      </a:extLst>
                    </p:cNvPr>
                    <p:cNvSpPr/>
                    <p:nvPr/>
                  </p:nvSpPr>
                  <p:spPr>
                    <a:xfrm>
                      <a:off x="4697556"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9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9" y="543887"/>
                            <a:pt x="1570079" y="159911"/>
                          </a:cubicBezTo>
                          <a:cubicBezTo>
                            <a:pt x="1570079" y="104721"/>
                            <a:pt x="1562696" y="51417"/>
                            <a:pt x="1548914" y="0"/>
                          </a:cubicBezTo>
                          <a:lnTo>
                            <a:pt x="21164"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233" name="Graphic 19">
                      <a:extLst>
                        <a:ext uri="{FF2B5EF4-FFF2-40B4-BE49-F238E27FC236}">
                          <a16:creationId xmlns:a16="http://schemas.microsoft.com/office/drawing/2014/main" id="{68AAAE35-73EA-4673-AEC9-B700CF7D6EEF}"/>
                        </a:ext>
                      </a:extLst>
                    </p:cNvPr>
                    <p:cNvGrpSpPr/>
                    <p:nvPr/>
                  </p:nvGrpSpPr>
                  <p:grpSpPr>
                    <a:xfrm>
                      <a:off x="4788116" y="-634999"/>
                      <a:ext cx="1389448" cy="694908"/>
                      <a:chOff x="4788116" y="-634999"/>
                      <a:chExt cx="1389448" cy="694908"/>
                    </a:xfrm>
                  </p:grpSpPr>
                  <p:sp>
                    <p:nvSpPr>
                      <p:cNvPr id="234" name="Freeform: Shape 233">
                        <a:extLst>
                          <a:ext uri="{FF2B5EF4-FFF2-40B4-BE49-F238E27FC236}">
                            <a16:creationId xmlns:a16="http://schemas.microsoft.com/office/drawing/2014/main" id="{6BAF31F0-1740-4C02-96FB-8A00FD63F003}"/>
                          </a:ext>
                        </a:extLst>
                      </p:cNvPr>
                      <p:cNvSpPr/>
                      <p:nvPr/>
                    </p:nvSpPr>
                    <p:spPr>
                      <a:xfrm>
                        <a:off x="4788116" y="-634999"/>
                        <a:ext cx="1389448" cy="694908"/>
                      </a:xfrm>
                      <a:custGeom>
                        <a:avLst/>
                        <a:gdLst>
                          <a:gd name="connsiteX0" fmla="*/ 4924 w 1389448"/>
                          <a:gd name="connsiteY0" fmla="*/ 0 h 694908"/>
                          <a:gd name="connsiteX1" fmla="*/ 2 w 1389448"/>
                          <a:gd name="connsiteY1" fmla="*/ 70757 h 694908"/>
                          <a:gd name="connsiteX2" fmla="*/ 692510 w 1389448"/>
                          <a:gd name="connsiteY2" fmla="*/ 694835 h 694908"/>
                          <a:gd name="connsiteX3" fmla="*/ 1389448 w 1389448"/>
                          <a:gd name="connsiteY3" fmla="*/ 89154 h 694908"/>
                          <a:gd name="connsiteX4" fmla="*/ 1382558 w 1389448"/>
                          <a:gd name="connsiteY4" fmla="*/ 0 h 694908"/>
                          <a:gd name="connsiteX5" fmla="*/ 4924 w 1389448"/>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8" h="694908">
                            <a:moveTo>
                              <a:pt x="4924" y="0"/>
                            </a:moveTo>
                            <a:cubicBezTo>
                              <a:pt x="1971" y="23114"/>
                              <a:pt x="2" y="46700"/>
                              <a:pt x="2" y="70757"/>
                            </a:cubicBezTo>
                            <a:cubicBezTo>
                              <a:pt x="-982" y="410391"/>
                              <a:pt x="308604" y="689646"/>
                              <a:pt x="692510" y="694835"/>
                            </a:cubicBezTo>
                            <a:cubicBezTo>
                              <a:pt x="1076417" y="700024"/>
                              <a:pt x="1388464" y="428788"/>
                              <a:pt x="1389448" y="89154"/>
                            </a:cubicBezTo>
                            <a:cubicBezTo>
                              <a:pt x="1389448" y="58964"/>
                              <a:pt x="1386987" y="29246"/>
                              <a:pt x="1382558" y="0"/>
                            </a:cubicBezTo>
                            <a:lnTo>
                              <a:pt x="4924"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35" name="Freeform: Shape 234">
                        <a:extLst>
                          <a:ext uri="{FF2B5EF4-FFF2-40B4-BE49-F238E27FC236}">
                            <a16:creationId xmlns:a16="http://schemas.microsoft.com/office/drawing/2014/main" id="{3EB5F28F-EC47-4301-96DD-F01767C7D88B}"/>
                          </a:ext>
                        </a:extLst>
                      </p:cNvPr>
                      <p:cNvSpPr/>
                      <p:nvPr/>
                    </p:nvSpPr>
                    <p:spPr>
                      <a:xfrm>
                        <a:off x="4788118" y="-634999"/>
                        <a:ext cx="1389445" cy="650965"/>
                      </a:xfrm>
                      <a:custGeom>
                        <a:avLst/>
                        <a:gdLst>
                          <a:gd name="connsiteX0" fmla="*/ 3445 w 1389445"/>
                          <a:gd name="connsiteY0" fmla="*/ 0 h 650965"/>
                          <a:gd name="connsiteX1" fmla="*/ 0 w 1389445"/>
                          <a:gd name="connsiteY1" fmla="*/ 58021 h 650965"/>
                          <a:gd name="connsiteX2" fmla="*/ 694969 w 1389445"/>
                          <a:gd name="connsiteY2" fmla="*/ 650966 h 650965"/>
                          <a:gd name="connsiteX3" fmla="*/ 1389446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969" y="650966"/>
                            </a:cubicBezTo>
                            <a:cubicBezTo>
                              <a:pt x="1078875" y="650966"/>
                              <a:pt x="1389446" y="385391"/>
                              <a:pt x="1389446" y="58021"/>
                            </a:cubicBezTo>
                            <a:cubicBezTo>
                              <a:pt x="1389446" y="38681"/>
                              <a:pt x="1388461" y="19340"/>
                              <a:pt x="1386001" y="0"/>
                            </a:cubicBezTo>
                            <a:lnTo>
                              <a:pt x="3445"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36" name="Graphic 19">
                      <a:extLst>
                        <a:ext uri="{FF2B5EF4-FFF2-40B4-BE49-F238E27FC236}">
                          <a16:creationId xmlns:a16="http://schemas.microsoft.com/office/drawing/2014/main" id="{5ECC5B1E-9686-4AFE-995C-B05C755D90C3}"/>
                        </a:ext>
                      </a:extLst>
                    </p:cNvPr>
                    <p:cNvGrpSpPr/>
                    <p:nvPr/>
                  </p:nvGrpSpPr>
                  <p:grpSpPr>
                    <a:xfrm>
                      <a:off x="4893446" y="-634999"/>
                      <a:ext cx="1179281" cy="509038"/>
                      <a:chOff x="4893446" y="-634999"/>
                      <a:chExt cx="1179281" cy="509038"/>
                    </a:xfrm>
                  </p:grpSpPr>
                  <p:sp>
                    <p:nvSpPr>
                      <p:cNvPr id="237" name="Freeform: Shape 236">
                        <a:extLst>
                          <a:ext uri="{FF2B5EF4-FFF2-40B4-BE49-F238E27FC236}">
                            <a16:creationId xmlns:a16="http://schemas.microsoft.com/office/drawing/2014/main" id="{B98AB378-E76F-4F2D-8A6F-3E07F44A6F21}"/>
                          </a:ext>
                        </a:extLst>
                      </p:cNvPr>
                      <p:cNvSpPr/>
                      <p:nvPr/>
                    </p:nvSpPr>
                    <p:spPr>
                      <a:xfrm>
                        <a:off x="4893446"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38" name="Freeform: Shape 237">
                        <a:extLst>
                          <a:ext uri="{FF2B5EF4-FFF2-40B4-BE49-F238E27FC236}">
                            <a16:creationId xmlns:a16="http://schemas.microsoft.com/office/drawing/2014/main" id="{80C21B9A-9C8E-4733-99B7-7FB5EF67DACF}"/>
                          </a:ext>
                        </a:extLst>
                      </p:cNvPr>
                      <p:cNvSpPr/>
                      <p:nvPr/>
                    </p:nvSpPr>
                    <p:spPr>
                      <a:xfrm>
                        <a:off x="4894431"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39" name="Graphic 19">
                      <a:extLst>
                        <a:ext uri="{FF2B5EF4-FFF2-40B4-BE49-F238E27FC236}">
                          <a16:creationId xmlns:a16="http://schemas.microsoft.com/office/drawing/2014/main" id="{124A4EC4-6586-4024-AD43-FA156B8FE9C3}"/>
                        </a:ext>
                      </a:extLst>
                    </p:cNvPr>
                    <p:cNvGrpSpPr/>
                    <p:nvPr/>
                  </p:nvGrpSpPr>
                  <p:grpSpPr>
                    <a:xfrm>
                      <a:off x="5020923" y="-634999"/>
                      <a:ext cx="927281" cy="314677"/>
                      <a:chOff x="5020923" y="-634999"/>
                      <a:chExt cx="927281" cy="314677"/>
                    </a:xfrm>
                  </p:grpSpPr>
                  <p:sp>
                    <p:nvSpPr>
                      <p:cNvPr id="240" name="Freeform: Shape 239">
                        <a:extLst>
                          <a:ext uri="{FF2B5EF4-FFF2-40B4-BE49-F238E27FC236}">
                            <a16:creationId xmlns:a16="http://schemas.microsoft.com/office/drawing/2014/main" id="{7ABCC779-FD11-4B9B-BA5D-11F63E89930D}"/>
                          </a:ext>
                        </a:extLst>
                      </p:cNvPr>
                      <p:cNvSpPr/>
                      <p:nvPr/>
                    </p:nvSpPr>
                    <p:spPr>
                      <a:xfrm>
                        <a:off x="5020923"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41" name="Freeform: Shape 240">
                        <a:extLst>
                          <a:ext uri="{FF2B5EF4-FFF2-40B4-BE49-F238E27FC236}">
                            <a16:creationId xmlns:a16="http://schemas.microsoft.com/office/drawing/2014/main" id="{A87FE900-1BD1-4193-B14C-D1BD54C34A17}"/>
                          </a:ext>
                        </a:extLst>
                      </p:cNvPr>
                      <p:cNvSpPr/>
                      <p:nvPr/>
                    </p:nvSpPr>
                    <p:spPr>
                      <a:xfrm>
                        <a:off x="5025845"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grpSp>
                <p:nvGrpSpPr>
                  <p:cNvPr id="242" name="Graphic 19">
                    <a:extLst>
                      <a:ext uri="{FF2B5EF4-FFF2-40B4-BE49-F238E27FC236}">
                        <a16:creationId xmlns:a16="http://schemas.microsoft.com/office/drawing/2014/main" id="{0FEF38E9-DFBF-4CDB-8B55-CE41F7A21026}"/>
                      </a:ext>
                    </a:extLst>
                  </p:cNvPr>
                  <p:cNvGrpSpPr/>
                  <p:nvPr/>
                </p:nvGrpSpPr>
                <p:grpSpPr>
                  <a:xfrm>
                    <a:off x="6191838" y="-634999"/>
                    <a:ext cx="1570078" cy="854746"/>
                    <a:chOff x="6191838" y="-634999"/>
                    <a:chExt cx="1570078" cy="854746"/>
                  </a:xfrm>
                </p:grpSpPr>
                <p:sp>
                  <p:nvSpPr>
                    <p:cNvPr id="243" name="Freeform: Shape 242">
                      <a:extLst>
                        <a:ext uri="{FF2B5EF4-FFF2-40B4-BE49-F238E27FC236}">
                          <a16:creationId xmlns:a16="http://schemas.microsoft.com/office/drawing/2014/main" id="{6D08FDD7-E082-4D84-B698-3977D050009F}"/>
                        </a:ext>
                      </a:extLst>
                    </p:cNvPr>
                    <p:cNvSpPr/>
                    <p:nvPr/>
                  </p:nvSpPr>
                  <p:spPr>
                    <a:xfrm>
                      <a:off x="6191838"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244" name="Graphic 19">
                      <a:extLst>
                        <a:ext uri="{FF2B5EF4-FFF2-40B4-BE49-F238E27FC236}">
                          <a16:creationId xmlns:a16="http://schemas.microsoft.com/office/drawing/2014/main" id="{9F4AD49A-EDD2-41DB-A733-3DA93F67F864}"/>
                        </a:ext>
                      </a:extLst>
                    </p:cNvPr>
                    <p:cNvGrpSpPr/>
                    <p:nvPr/>
                  </p:nvGrpSpPr>
                  <p:grpSpPr>
                    <a:xfrm>
                      <a:off x="6281902" y="-634999"/>
                      <a:ext cx="1389451" cy="694908"/>
                      <a:chOff x="6281902" y="-634999"/>
                      <a:chExt cx="1389451" cy="694908"/>
                    </a:xfrm>
                  </p:grpSpPr>
                  <p:sp>
                    <p:nvSpPr>
                      <p:cNvPr id="245" name="Freeform: Shape 244">
                        <a:extLst>
                          <a:ext uri="{FF2B5EF4-FFF2-40B4-BE49-F238E27FC236}">
                            <a16:creationId xmlns:a16="http://schemas.microsoft.com/office/drawing/2014/main" id="{EAD66268-13B9-4BF4-9D16-85CABF814950}"/>
                          </a:ext>
                        </a:extLst>
                      </p:cNvPr>
                      <p:cNvSpPr/>
                      <p:nvPr/>
                    </p:nvSpPr>
                    <p:spPr>
                      <a:xfrm>
                        <a:off x="6281902" y="-634999"/>
                        <a:ext cx="1389451" cy="694908"/>
                      </a:xfrm>
                      <a:custGeom>
                        <a:avLst/>
                        <a:gdLst>
                          <a:gd name="connsiteX0" fmla="*/ 4927 w 1389451"/>
                          <a:gd name="connsiteY0" fmla="*/ 0 h 694908"/>
                          <a:gd name="connsiteX1" fmla="*/ 5 w 1389451"/>
                          <a:gd name="connsiteY1" fmla="*/ 70757 h 694908"/>
                          <a:gd name="connsiteX2" fmla="*/ 692513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3" y="694835"/>
                            </a:cubicBezTo>
                            <a:cubicBezTo>
                              <a:pt x="1076420" y="700024"/>
                              <a:pt x="1388467"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46" name="Freeform: Shape 245">
                        <a:extLst>
                          <a:ext uri="{FF2B5EF4-FFF2-40B4-BE49-F238E27FC236}">
                            <a16:creationId xmlns:a16="http://schemas.microsoft.com/office/drawing/2014/main" id="{349B2C5C-685C-46B6-84D1-C54CB1CBFFD3}"/>
                          </a:ext>
                        </a:extLst>
                      </p:cNvPr>
                      <p:cNvSpPr/>
                      <p:nvPr/>
                    </p:nvSpPr>
                    <p:spPr>
                      <a:xfrm>
                        <a:off x="6281908" y="-634999"/>
                        <a:ext cx="1389445" cy="650965"/>
                      </a:xfrm>
                      <a:custGeom>
                        <a:avLst/>
                        <a:gdLst>
                          <a:gd name="connsiteX0" fmla="*/ 3445 w 1389445"/>
                          <a:gd name="connsiteY0" fmla="*/ 0 h 650965"/>
                          <a:gd name="connsiteX1" fmla="*/ 0 w 1389445"/>
                          <a:gd name="connsiteY1" fmla="*/ 58021 h 650965"/>
                          <a:gd name="connsiteX2" fmla="*/ 694477 w 1389445"/>
                          <a:gd name="connsiteY2" fmla="*/ 650966 h 650965"/>
                          <a:gd name="connsiteX3" fmla="*/ 1389446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477" y="650966"/>
                            </a:cubicBezTo>
                            <a:cubicBezTo>
                              <a:pt x="1078383" y="650966"/>
                              <a:pt x="1389446" y="385391"/>
                              <a:pt x="1389446" y="58021"/>
                            </a:cubicBezTo>
                            <a:cubicBezTo>
                              <a:pt x="1389446" y="38681"/>
                              <a:pt x="1388462" y="19340"/>
                              <a:pt x="1386001" y="0"/>
                            </a:cubicBezTo>
                            <a:lnTo>
                              <a:pt x="3445"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47" name="Graphic 19">
                      <a:extLst>
                        <a:ext uri="{FF2B5EF4-FFF2-40B4-BE49-F238E27FC236}">
                          <a16:creationId xmlns:a16="http://schemas.microsoft.com/office/drawing/2014/main" id="{526E9098-CCFB-4139-BF37-3C72678963D2}"/>
                        </a:ext>
                      </a:extLst>
                    </p:cNvPr>
                    <p:cNvGrpSpPr/>
                    <p:nvPr/>
                  </p:nvGrpSpPr>
                  <p:grpSpPr>
                    <a:xfrm>
                      <a:off x="6387236" y="-634999"/>
                      <a:ext cx="1179281" cy="509038"/>
                      <a:chOff x="6387236" y="-634999"/>
                      <a:chExt cx="1179281" cy="509038"/>
                    </a:xfrm>
                  </p:grpSpPr>
                  <p:sp>
                    <p:nvSpPr>
                      <p:cNvPr id="248" name="Freeform: Shape 247">
                        <a:extLst>
                          <a:ext uri="{FF2B5EF4-FFF2-40B4-BE49-F238E27FC236}">
                            <a16:creationId xmlns:a16="http://schemas.microsoft.com/office/drawing/2014/main" id="{E7705D4C-2623-4704-BFF8-39B4CEB045F5}"/>
                          </a:ext>
                        </a:extLst>
                      </p:cNvPr>
                      <p:cNvSpPr/>
                      <p:nvPr/>
                    </p:nvSpPr>
                    <p:spPr>
                      <a:xfrm>
                        <a:off x="6387236"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1" y="513225"/>
                              <a:pt x="1175344"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49" name="Freeform: Shape 248">
                        <a:extLst>
                          <a:ext uri="{FF2B5EF4-FFF2-40B4-BE49-F238E27FC236}">
                            <a16:creationId xmlns:a16="http://schemas.microsoft.com/office/drawing/2014/main" id="{49698CD9-9E95-4E1A-AAAE-60A4B7E0642F}"/>
                          </a:ext>
                        </a:extLst>
                      </p:cNvPr>
                      <p:cNvSpPr/>
                      <p:nvPr/>
                    </p:nvSpPr>
                    <p:spPr>
                      <a:xfrm>
                        <a:off x="6388220"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50" name="Graphic 19">
                      <a:extLst>
                        <a:ext uri="{FF2B5EF4-FFF2-40B4-BE49-F238E27FC236}">
                          <a16:creationId xmlns:a16="http://schemas.microsoft.com/office/drawing/2014/main" id="{4011513B-1219-45EC-8704-7F57D7B736B4}"/>
                        </a:ext>
                      </a:extLst>
                    </p:cNvPr>
                    <p:cNvGrpSpPr/>
                    <p:nvPr/>
                  </p:nvGrpSpPr>
                  <p:grpSpPr>
                    <a:xfrm>
                      <a:off x="6514713" y="-634999"/>
                      <a:ext cx="927773" cy="314677"/>
                      <a:chOff x="6514713" y="-634999"/>
                      <a:chExt cx="927773" cy="314677"/>
                    </a:xfrm>
                  </p:grpSpPr>
                  <p:sp>
                    <p:nvSpPr>
                      <p:cNvPr id="251" name="Freeform: Shape 250">
                        <a:extLst>
                          <a:ext uri="{FF2B5EF4-FFF2-40B4-BE49-F238E27FC236}">
                            <a16:creationId xmlns:a16="http://schemas.microsoft.com/office/drawing/2014/main" id="{63349C52-F17F-430F-BA53-A6155B3032FF}"/>
                          </a:ext>
                        </a:extLst>
                      </p:cNvPr>
                      <p:cNvSpPr/>
                      <p:nvPr/>
                    </p:nvSpPr>
                    <p:spPr>
                      <a:xfrm>
                        <a:off x="6514713" y="-634999"/>
                        <a:ext cx="927773" cy="314677"/>
                      </a:xfrm>
                      <a:custGeom>
                        <a:avLst/>
                        <a:gdLst>
                          <a:gd name="connsiteX0" fmla="*/ 0 w 927773"/>
                          <a:gd name="connsiteY0" fmla="*/ 0 h 314677"/>
                          <a:gd name="connsiteX1" fmla="*/ 460688 w 927773"/>
                          <a:gd name="connsiteY1" fmla="*/ 314633 h 314677"/>
                          <a:gd name="connsiteX2" fmla="*/ 927774 w 927773"/>
                          <a:gd name="connsiteY2" fmla="*/ 0 h 314677"/>
                          <a:gd name="connsiteX3" fmla="*/ 0 w 927773"/>
                          <a:gd name="connsiteY3" fmla="*/ 0 h 314677"/>
                        </a:gdLst>
                        <a:ahLst/>
                        <a:cxnLst>
                          <a:cxn ang="0">
                            <a:pos x="connsiteX0" y="connsiteY0"/>
                          </a:cxn>
                          <a:cxn ang="0">
                            <a:pos x="connsiteX1" y="connsiteY1"/>
                          </a:cxn>
                          <a:cxn ang="0">
                            <a:pos x="connsiteX2" y="connsiteY2"/>
                          </a:cxn>
                          <a:cxn ang="0">
                            <a:pos x="connsiteX3" y="connsiteY3"/>
                          </a:cxn>
                        </a:cxnLst>
                        <a:rect l="l" t="t" r="r" b="b"/>
                        <a:pathLst>
                          <a:path w="927773" h="314677">
                            <a:moveTo>
                              <a:pt x="0" y="0"/>
                            </a:moveTo>
                            <a:cubicBezTo>
                              <a:pt x="56602" y="178780"/>
                              <a:pt x="241172" y="311803"/>
                              <a:pt x="460688" y="314633"/>
                            </a:cubicBezTo>
                            <a:cubicBezTo>
                              <a:pt x="685125" y="317464"/>
                              <a:pt x="874617" y="183497"/>
                              <a:pt x="927774"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52" name="Freeform: Shape 251">
                        <a:extLst>
                          <a:ext uri="{FF2B5EF4-FFF2-40B4-BE49-F238E27FC236}">
                            <a16:creationId xmlns:a16="http://schemas.microsoft.com/office/drawing/2014/main" id="{62E7229B-2D8C-47C3-8193-06E3B3453447}"/>
                          </a:ext>
                        </a:extLst>
                      </p:cNvPr>
                      <p:cNvSpPr/>
                      <p:nvPr/>
                    </p:nvSpPr>
                    <p:spPr>
                      <a:xfrm>
                        <a:off x="6519634"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grpSp>
            <p:sp>
              <p:nvSpPr>
                <p:cNvPr id="253" name="Freeform: Shape 252">
                  <a:extLst>
                    <a:ext uri="{FF2B5EF4-FFF2-40B4-BE49-F238E27FC236}">
                      <a16:creationId xmlns:a16="http://schemas.microsoft.com/office/drawing/2014/main" id="{C7150CBD-D353-4EE6-B194-312F5783F251}"/>
                    </a:ext>
                  </a:extLst>
                </p:cNvPr>
                <p:cNvSpPr/>
                <p:nvPr/>
              </p:nvSpPr>
              <p:spPr>
                <a:xfrm>
                  <a:off x="1755428"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54" name="Freeform: Shape 253">
                  <a:extLst>
                    <a:ext uri="{FF2B5EF4-FFF2-40B4-BE49-F238E27FC236}">
                      <a16:creationId xmlns:a16="http://schemas.microsoft.com/office/drawing/2014/main" id="{B926A572-D746-4165-9814-953C615A6586}"/>
                    </a:ext>
                  </a:extLst>
                </p:cNvPr>
                <p:cNvSpPr/>
                <p:nvPr/>
              </p:nvSpPr>
              <p:spPr>
                <a:xfrm>
                  <a:off x="3245772"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55" name="Freeform: Shape 254">
                  <a:extLst>
                    <a:ext uri="{FF2B5EF4-FFF2-40B4-BE49-F238E27FC236}">
                      <a16:creationId xmlns:a16="http://schemas.microsoft.com/office/drawing/2014/main" id="{0BFAF2B8-32C9-4C31-B197-2EF0DEB738FA}"/>
                    </a:ext>
                  </a:extLst>
                </p:cNvPr>
                <p:cNvSpPr/>
                <p:nvPr/>
              </p:nvSpPr>
              <p:spPr>
                <a:xfrm>
                  <a:off x="4755311"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56" name="Freeform: Shape 255">
                  <a:extLst>
                    <a:ext uri="{FF2B5EF4-FFF2-40B4-BE49-F238E27FC236}">
                      <a16:creationId xmlns:a16="http://schemas.microsoft.com/office/drawing/2014/main" id="{FEDAAF2A-4329-4249-AA55-2F97F2E38ECC}"/>
                    </a:ext>
                  </a:extLst>
                </p:cNvPr>
                <p:cNvSpPr/>
                <p:nvPr/>
              </p:nvSpPr>
              <p:spPr>
                <a:xfrm>
                  <a:off x="6245513" y="-475088"/>
                  <a:ext cx="869668" cy="646449"/>
                </a:xfrm>
                <a:custGeom>
                  <a:avLst/>
                  <a:gdLst>
                    <a:gd name="connsiteX0" fmla="*/ 44763 w 869668"/>
                    <a:gd name="connsiteY0" fmla="*/ 272651 h 646449"/>
                    <a:gd name="connsiteX1" fmla="*/ 869669 w 869668"/>
                    <a:gd name="connsiteY1" fmla="*/ 638229 h 646449"/>
                    <a:gd name="connsiteX2" fmla="*/ 23106 w 869668"/>
                    <a:gd name="connsiteY2" fmla="*/ 0 h 646449"/>
                    <a:gd name="connsiteX3" fmla="*/ 44763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3" y="272651"/>
                      </a:moveTo>
                      <a:cubicBezTo>
                        <a:pt x="44763" y="272651"/>
                        <a:pt x="245083" y="711345"/>
                        <a:pt x="869669" y="638229"/>
                      </a:cubicBezTo>
                      <a:cubicBezTo>
                        <a:pt x="869669" y="638229"/>
                        <a:pt x="119575" y="636814"/>
                        <a:pt x="23106" y="0"/>
                      </a:cubicBezTo>
                      <a:cubicBezTo>
                        <a:pt x="22614" y="0"/>
                        <a:pt x="-40878" y="107079"/>
                        <a:pt x="44763"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57" name="Graphic 19">
                <a:extLst>
                  <a:ext uri="{FF2B5EF4-FFF2-40B4-BE49-F238E27FC236}">
                    <a16:creationId xmlns:a16="http://schemas.microsoft.com/office/drawing/2014/main" id="{50E6F57C-6F60-4B54-9CFD-A606B1E4B46B}"/>
                  </a:ext>
                </a:extLst>
              </p:cNvPr>
              <p:cNvGrpSpPr/>
              <p:nvPr/>
            </p:nvGrpSpPr>
            <p:grpSpPr>
              <a:xfrm>
                <a:off x="7740260" y="-634999"/>
                <a:ext cx="6051938" cy="854746"/>
                <a:chOff x="7740260" y="-634999"/>
                <a:chExt cx="6051938" cy="854746"/>
              </a:xfrm>
            </p:grpSpPr>
            <p:grpSp>
              <p:nvGrpSpPr>
                <p:cNvPr id="258" name="Graphic 19">
                  <a:extLst>
                    <a:ext uri="{FF2B5EF4-FFF2-40B4-BE49-F238E27FC236}">
                      <a16:creationId xmlns:a16="http://schemas.microsoft.com/office/drawing/2014/main" id="{151995BD-F3AC-4665-9B66-345D922AB70D}"/>
                    </a:ext>
                  </a:extLst>
                </p:cNvPr>
                <p:cNvGrpSpPr/>
                <p:nvPr/>
              </p:nvGrpSpPr>
              <p:grpSpPr>
                <a:xfrm>
                  <a:off x="7740260" y="-634999"/>
                  <a:ext cx="6051938" cy="854746"/>
                  <a:chOff x="7740260" y="-634999"/>
                  <a:chExt cx="6051938" cy="854746"/>
                </a:xfrm>
              </p:grpSpPr>
              <p:grpSp>
                <p:nvGrpSpPr>
                  <p:cNvPr id="259" name="Graphic 19">
                    <a:extLst>
                      <a:ext uri="{FF2B5EF4-FFF2-40B4-BE49-F238E27FC236}">
                        <a16:creationId xmlns:a16="http://schemas.microsoft.com/office/drawing/2014/main" id="{4D7D39D9-AC84-40A8-A772-68B54EF18374}"/>
                      </a:ext>
                    </a:extLst>
                  </p:cNvPr>
                  <p:cNvGrpSpPr/>
                  <p:nvPr/>
                </p:nvGrpSpPr>
                <p:grpSpPr>
                  <a:xfrm>
                    <a:off x="7740260" y="-634999"/>
                    <a:ext cx="1570078" cy="854746"/>
                    <a:chOff x="7740260" y="-634999"/>
                    <a:chExt cx="1570078" cy="854746"/>
                  </a:xfrm>
                </p:grpSpPr>
                <p:sp>
                  <p:nvSpPr>
                    <p:cNvPr id="260" name="Freeform: Shape 259">
                      <a:extLst>
                        <a:ext uri="{FF2B5EF4-FFF2-40B4-BE49-F238E27FC236}">
                          <a16:creationId xmlns:a16="http://schemas.microsoft.com/office/drawing/2014/main" id="{C64E2B82-CA4B-42E2-98B8-0218973918BA}"/>
                        </a:ext>
                      </a:extLst>
                    </p:cNvPr>
                    <p:cNvSpPr/>
                    <p:nvPr/>
                  </p:nvSpPr>
                  <p:spPr>
                    <a:xfrm>
                      <a:off x="7740260"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9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9" y="543887"/>
                            <a:pt x="1570079" y="159911"/>
                          </a:cubicBezTo>
                          <a:cubicBezTo>
                            <a:pt x="1570079" y="104721"/>
                            <a:pt x="1562695" y="51417"/>
                            <a:pt x="1548914" y="0"/>
                          </a:cubicBezTo>
                          <a:lnTo>
                            <a:pt x="21164"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261" name="Graphic 19">
                      <a:extLst>
                        <a:ext uri="{FF2B5EF4-FFF2-40B4-BE49-F238E27FC236}">
                          <a16:creationId xmlns:a16="http://schemas.microsoft.com/office/drawing/2014/main" id="{B4BCFD8D-30D5-4C51-A9E4-28E37AD20490}"/>
                        </a:ext>
                      </a:extLst>
                    </p:cNvPr>
                    <p:cNvGrpSpPr/>
                    <p:nvPr/>
                  </p:nvGrpSpPr>
                  <p:grpSpPr>
                    <a:xfrm>
                      <a:off x="7830330" y="-634999"/>
                      <a:ext cx="1389937" cy="694908"/>
                      <a:chOff x="7830330" y="-634999"/>
                      <a:chExt cx="1389937" cy="694908"/>
                    </a:xfrm>
                  </p:grpSpPr>
                  <p:sp>
                    <p:nvSpPr>
                      <p:cNvPr id="262" name="Freeform: Shape 261">
                        <a:extLst>
                          <a:ext uri="{FF2B5EF4-FFF2-40B4-BE49-F238E27FC236}">
                            <a16:creationId xmlns:a16="http://schemas.microsoft.com/office/drawing/2014/main" id="{3DA19428-4518-4F19-ADAC-302CADD7FD3A}"/>
                          </a:ext>
                        </a:extLst>
                      </p:cNvPr>
                      <p:cNvSpPr/>
                      <p:nvPr/>
                    </p:nvSpPr>
                    <p:spPr>
                      <a:xfrm>
                        <a:off x="7830817" y="-634999"/>
                        <a:ext cx="1389451" cy="694908"/>
                      </a:xfrm>
                      <a:custGeom>
                        <a:avLst/>
                        <a:gdLst>
                          <a:gd name="connsiteX0" fmla="*/ 4927 w 1389451"/>
                          <a:gd name="connsiteY0" fmla="*/ 0 h 694908"/>
                          <a:gd name="connsiteX1" fmla="*/ 5 w 1389451"/>
                          <a:gd name="connsiteY1" fmla="*/ 70757 h 694908"/>
                          <a:gd name="connsiteX2" fmla="*/ 692513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3" y="694835"/>
                            </a:cubicBezTo>
                            <a:cubicBezTo>
                              <a:pt x="1076420"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63" name="Freeform: Shape 262">
                        <a:extLst>
                          <a:ext uri="{FF2B5EF4-FFF2-40B4-BE49-F238E27FC236}">
                            <a16:creationId xmlns:a16="http://schemas.microsoft.com/office/drawing/2014/main" id="{79E5B416-07EF-46B3-8B7C-BE8FB6E4CC68}"/>
                          </a:ext>
                        </a:extLst>
                      </p:cNvPr>
                      <p:cNvSpPr/>
                      <p:nvPr/>
                    </p:nvSpPr>
                    <p:spPr>
                      <a:xfrm>
                        <a:off x="7830330" y="-634999"/>
                        <a:ext cx="1389445" cy="650965"/>
                      </a:xfrm>
                      <a:custGeom>
                        <a:avLst/>
                        <a:gdLst>
                          <a:gd name="connsiteX0" fmla="*/ 3445 w 1389445"/>
                          <a:gd name="connsiteY0" fmla="*/ 0 h 650965"/>
                          <a:gd name="connsiteX1" fmla="*/ 0 w 1389445"/>
                          <a:gd name="connsiteY1" fmla="*/ 58021 h 650965"/>
                          <a:gd name="connsiteX2" fmla="*/ 694476 w 1389445"/>
                          <a:gd name="connsiteY2" fmla="*/ 650966 h 650965"/>
                          <a:gd name="connsiteX3" fmla="*/ 1389446 w 1389445"/>
                          <a:gd name="connsiteY3" fmla="*/ 58021 h 650965"/>
                          <a:gd name="connsiteX4" fmla="*/ 1386000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476" y="650966"/>
                            </a:cubicBezTo>
                            <a:cubicBezTo>
                              <a:pt x="1078383" y="650966"/>
                              <a:pt x="1389446" y="385391"/>
                              <a:pt x="1389446" y="58021"/>
                            </a:cubicBezTo>
                            <a:cubicBezTo>
                              <a:pt x="1389446" y="38681"/>
                              <a:pt x="1388461" y="19340"/>
                              <a:pt x="1386000" y="0"/>
                            </a:cubicBezTo>
                            <a:lnTo>
                              <a:pt x="3445"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64" name="Graphic 19">
                      <a:extLst>
                        <a:ext uri="{FF2B5EF4-FFF2-40B4-BE49-F238E27FC236}">
                          <a16:creationId xmlns:a16="http://schemas.microsoft.com/office/drawing/2014/main" id="{ECD7A1AC-97DF-4B6B-B915-4607B707EE20}"/>
                        </a:ext>
                      </a:extLst>
                    </p:cNvPr>
                    <p:cNvGrpSpPr/>
                    <p:nvPr/>
                  </p:nvGrpSpPr>
                  <p:grpSpPr>
                    <a:xfrm>
                      <a:off x="7936151" y="-634999"/>
                      <a:ext cx="1178789" cy="509038"/>
                      <a:chOff x="7936151" y="-634999"/>
                      <a:chExt cx="1178789" cy="509038"/>
                    </a:xfrm>
                  </p:grpSpPr>
                  <p:sp>
                    <p:nvSpPr>
                      <p:cNvPr id="265" name="Freeform: Shape 264">
                        <a:extLst>
                          <a:ext uri="{FF2B5EF4-FFF2-40B4-BE49-F238E27FC236}">
                            <a16:creationId xmlns:a16="http://schemas.microsoft.com/office/drawing/2014/main" id="{9AA7600F-F4E7-4970-A728-0056F92F284C}"/>
                          </a:ext>
                        </a:extLst>
                      </p:cNvPr>
                      <p:cNvSpPr/>
                      <p:nvPr/>
                    </p:nvSpPr>
                    <p:spPr>
                      <a:xfrm>
                        <a:off x="7936151" y="-634999"/>
                        <a:ext cx="1178789" cy="509038"/>
                      </a:xfrm>
                      <a:custGeom>
                        <a:avLst/>
                        <a:gdLst>
                          <a:gd name="connsiteX0" fmla="*/ 0 w 1178789"/>
                          <a:gd name="connsiteY0" fmla="*/ 0 h 509038"/>
                          <a:gd name="connsiteX1" fmla="*/ 587179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0" y="278783"/>
                              <a:pt x="269719" y="504734"/>
                              <a:pt x="587179" y="508980"/>
                            </a:cubicBezTo>
                            <a:cubicBezTo>
                              <a:pt x="911039"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66" name="Freeform: Shape 265">
                        <a:extLst>
                          <a:ext uri="{FF2B5EF4-FFF2-40B4-BE49-F238E27FC236}">
                            <a16:creationId xmlns:a16="http://schemas.microsoft.com/office/drawing/2014/main" id="{F5104E0F-F633-4CCD-A64E-D02037F833B6}"/>
                          </a:ext>
                        </a:extLst>
                      </p:cNvPr>
                      <p:cNvSpPr/>
                      <p:nvPr/>
                    </p:nvSpPr>
                    <p:spPr>
                      <a:xfrm>
                        <a:off x="7936642" y="-634999"/>
                        <a:ext cx="1177312" cy="472186"/>
                      </a:xfrm>
                      <a:custGeom>
                        <a:avLst/>
                        <a:gdLst>
                          <a:gd name="connsiteX0" fmla="*/ 0 w 1177312"/>
                          <a:gd name="connsiteY0" fmla="*/ 0 h 472186"/>
                          <a:gd name="connsiteX1" fmla="*/ 588657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7" y="472186"/>
                            </a:cubicBezTo>
                            <a:cubicBezTo>
                              <a:pt x="902180" y="472186"/>
                              <a:pt x="1158117" y="263688"/>
                              <a:pt x="1177313"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67" name="Graphic 19">
                      <a:extLst>
                        <a:ext uri="{FF2B5EF4-FFF2-40B4-BE49-F238E27FC236}">
                          <a16:creationId xmlns:a16="http://schemas.microsoft.com/office/drawing/2014/main" id="{86E8D80C-7E84-44A7-88ED-39F7C06F388C}"/>
                        </a:ext>
                      </a:extLst>
                    </p:cNvPr>
                    <p:cNvGrpSpPr/>
                    <p:nvPr/>
                  </p:nvGrpSpPr>
                  <p:grpSpPr>
                    <a:xfrm>
                      <a:off x="8063135" y="-634999"/>
                      <a:ext cx="927281" cy="314677"/>
                      <a:chOff x="8063135" y="-634999"/>
                      <a:chExt cx="927281" cy="314677"/>
                    </a:xfrm>
                  </p:grpSpPr>
                  <p:sp>
                    <p:nvSpPr>
                      <p:cNvPr id="268" name="Freeform: Shape 267">
                        <a:extLst>
                          <a:ext uri="{FF2B5EF4-FFF2-40B4-BE49-F238E27FC236}">
                            <a16:creationId xmlns:a16="http://schemas.microsoft.com/office/drawing/2014/main" id="{BA84485B-0965-4CAD-8740-DB9275E30BBD}"/>
                          </a:ext>
                        </a:extLst>
                      </p:cNvPr>
                      <p:cNvSpPr/>
                      <p:nvPr/>
                    </p:nvSpPr>
                    <p:spPr>
                      <a:xfrm>
                        <a:off x="8063135"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69" name="Freeform: Shape 268">
                        <a:extLst>
                          <a:ext uri="{FF2B5EF4-FFF2-40B4-BE49-F238E27FC236}">
                            <a16:creationId xmlns:a16="http://schemas.microsoft.com/office/drawing/2014/main" id="{B051F502-AF77-4279-98AD-041223FBD993}"/>
                          </a:ext>
                        </a:extLst>
                      </p:cNvPr>
                      <p:cNvSpPr/>
                      <p:nvPr/>
                    </p:nvSpPr>
                    <p:spPr>
                      <a:xfrm>
                        <a:off x="8068056" y="-634999"/>
                        <a:ext cx="914484" cy="284443"/>
                      </a:xfrm>
                      <a:custGeom>
                        <a:avLst/>
                        <a:gdLst>
                          <a:gd name="connsiteX0" fmla="*/ 0 w 914484"/>
                          <a:gd name="connsiteY0" fmla="*/ 0 h 284443"/>
                          <a:gd name="connsiteX1" fmla="*/ 457243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3" y="284444"/>
                            </a:cubicBezTo>
                            <a:cubicBezTo>
                              <a:pt x="671344" y="284444"/>
                              <a:pt x="852469" y="165100"/>
                              <a:pt x="914485"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grpSp>
                <p:nvGrpSpPr>
                  <p:cNvPr id="270" name="Graphic 19">
                    <a:extLst>
                      <a:ext uri="{FF2B5EF4-FFF2-40B4-BE49-F238E27FC236}">
                        <a16:creationId xmlns:a16="http://schemas.microsoft.com/office/drawing/2014/main" id="{F39C692C-C0AF-4B94-A8E6-25BBCDDDDD81}"/>
                      </a:ext>
                    </a:extLst>
                  </p:cNvPr>
                  <p:cNvGrpSpPr/>
                  <p:nvPr/>
                </p:nvGrpSpPr>
                <p:grpSpPr>
                  <a:xfrm>
                    <a:off x="9234049" y="-634999"/>
                    <a:ext cx="1570078" cy="854746"/>
                    <a:chOff x="9234049" y="-634999"/>
                    <a:chExt cx="1570078" cy="854746"/>
                  </a:xfrm>
                </p:grpSpPr>
                <p:sp>
                  <p:nvSpPr>
                    <p:cNvPr id="271" name="Freeform: Shape 270">
                      <a:extLst>
                        <a:ext uri="{FF2B5EF4-FFF2-40B4-BE49-F238E27FC236}">
                          <a16:creationId xmlns:a16="http://schemas.microsoft.com/office/drawing/2014/main" id="{EFFEE046-5D58-4F78-844E-A378A2A52BF9}"/>
                        </a:ext>
                      </a:extLst>
                    </p:cNvPr>
                    <p:cNvSpPr/>
                    <p:nvPr/>
                  </p:nvSpPr>
                  <p:spPr>
                    <a:xfrm>
                      <a:off x="9234049"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272" name="Graphic 19">
                      <a:extLst>
                        <a:ext uri="{FF2B5EF4-FFF2-40B4-BE49-F238E27FC236}">
                          <a16:creationId xmlns:a16="http://schemas.microsoft.com/office/drawing/2014/main" id="{434A8CE0-F08C-440C-81E1-69B57ABE6A45}"/>
                        </a:ext>
                      </a:extLst>
                    </p:cNvPr>
                    <p:cNvGrpSpPr/>
                    <p:nvPr/>
                  </p:nvGrpSpPr>
                  <p:grpSpPr>
                    <a:xfrm>
                      <a:off x="9324606" y="-634999"/>
                      <a:ext cx="1389943" cy="694908"/>
                      <a:chOff x="9324606" y="-634999"/>
                      <a:chExt cx="1389943" cy="694908"/>
                    </a:xfrm>
                  </p:grpSpPr>
                  <p:sp>
                    <p:nvSpPr>
                      <p:cNvPr id="273" name="Freeform: Shape 272">
                        <a:extLst>
                          <a:ext uri="{FF2B5EF4-FFF2-40B4-BE49-F238E27FC236}">
                            <a16:creationId xmlns:a16="http://schemas.microsoft.com/office/drawing/2014/main" id="{20514691-B221-4532-95B3-0FAECA30BDF9}"/>
                          </a:ext>
                        </a:extLst>
                      </p:cNvPr>
                      <p:cNvSpPr/>
                      <p:nvPr/>
                    </p:nvSpPr>
                    <p:spPr>
                      <a:xfrm>
                        <a:off x="9324606" y="-634999"/>
                        <a:ext cx="1389451" cy="694908"/>
                      </a:xfrm>
                      <a:custGeom>
                        <a:avLst/>
                        <a:gdLst>
                          <a:gd name="connsiteX0" fmla="*/ 4927 w 1389451"/>
                          <a:gd name="connsiteY0" fmla="*/ 0 h 694908"/>
                          <a:gd name="connsiteX1" fmla="*/ 5 w 1389451"/>
                          <a:gd name="connsiteY1" fmla="*/ 70757 h 694908"/>
                          <a:gd name="connsiteX2" fmla="*/ 692514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4" y="694835"/>
                            </a:cubicBezTo>
                            <a:cubicBezTo>
                              <a:pt x="1076420" y="700024"/>
                              <a:pt x="1388467"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74" name="Freeform: Shape 273">
                        <a:extLst>
                          <a:ext uri="{FF2B5EF4-FFF2-40B4-BE49-F238E27FC236}">
                            <a16:creationId xmlns:a16="http://schemas.microsoft.com/office/drawing/2014/main" id="{2B082BE4-73A3-4479-ADC0-0E4CF956A0C5}"/>
                          </a:ext>
                        </a:extLst>
                      </p:cNvPr>
                      <p:cNvSpPr/>
                      <p:nvPr/>
                    </p:nvSpPr>
                    <p:spPr>
                      <a:xfrm>
                        <a:off x="9324611" y="-634999"/>
                        <a:ext cx="1389938" cy="650965"/>
                      </a:xfrm>
                      <a:custGeom>
                        <a:avLst/>
                        <a:gdLst>
                          <a:gd name="connsiteX0" fmla="*/ 3446 w 1389938"/>
                          <a:gd name="connsiteY0" fmla="*/ 0 h 650965"/>
                          <a:gd name="connsiteX1" fmla="*/ 0 w 1389938"/>
                          <a:gd name="connsiteY1" fmla="*/ 58021 h 650965"/>
                          <a:gd name="connsiteX2" fmla="*/ 694969 w 1389938"/>
                          <a:gd name="connsiteY2" fmla="*/ 650966 h 650965"/>
                          <a:gd name="connsiteX3" fmla="*/ 1389938 w 1389938"/>
                          <a:gd name="connsiteY3" fmla="*/ 58021 h 650965"/>
                          <a:gd name="connsiteX4" fmla="*/ 1386492 w 1389938"/>
                          <a:gd name="connsiteY4" fmla="*/ 0 h 650965"/>
                          <a:gd name="connsiteX5" fmla="*/ 3446 w 1389938"/>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8" h="650965">
                            <a:moveTo>
                              <a:pt x="3446" y="0"/>
                            </a:moveTo>
                            <a:cubicBezTo>
                              <a:pt x="1477" y="18869"/>
                              <a:pt x="0" y="38209"/>
                              <a:pt x="0" y="58021"/>
                            </a:cubicBezTo>
                            <a:cubicBezTo>
                              <a:pt x="0" y="385391"/>
                              <a:pt x="311063" y="650966"/>
                              <a:pt x="694969" y="650966"/>
                            </a:cubicBezTo>
                            <a:cubicBezTo>
                              <a:pt x="1078383" y="650966"/>
                              <a:pt x="1389938" y="385391"/>
                              <a:pt x="1389938" y="58021"/>
                            </a:cubicBezTo>
                            <a:cubicBezTo>
                              <a:pt x="1389938" y="38681"/>
                              <a:pt x="1388954" y="19340"/>
                              <a:pt x="1386492" y="0"/>
                            </a:cubicBezTo>
                            <a:lnTo>
                              <a:pt x="3446"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75" name="Graphic 19">
                      <a:extLst>
                        <a:ext uri="{FF2B5EF4-FFF2-40B4-BE49-F238E27FC236}">
                          <a16:creationId xmlns:a16="http://schemas.microsoft.com/office/drawing/2014/main" id="{82A832CD-CA04-499B-965A-18669616B9DD}"/>
                        </a:ext>
                      </a:extLst>
                    </p:cNvPr>
                    <p:cNvGrpSpPr/>
                    <p:nvPr/>
                  </p:nvGrpSpPr>
                  <p:grpSpPr>
                    <a:xfrm>
                      <a:off x="9429939" y="-634999"/>
                      <a:ext cx="1178789" cy="509038"/>
                      <a:chOff x="9429939" y="-634999"/>
                      <a:chExt cx="1178789" cy="509038"/>
                    </a:xfrm>
                  </p:grpSpPr>
                  <p:sp>
                    <p:nvSpPr>
                      <p:cNvPr id="276" name="Freeform: Shape 275">
                        <a:extLst>
                          <a:ext uri="{FF2B5EF4-FFF2-40B4-BE49-F238E27FC236}">
                            <a16:creationId xmlns:a16="http://schemas.microsoft.com/office/drawing/2014/main" id="{717B84FA-B102-4ED5-9D07-7B8F255ADB7E}"/>
                          </a:ext>
                        </a:extLst>
                      </p:cNvPr>
                      <p:cNvSpPr/>
                      <p:nvPr/>
                    </p:nvSpPr>
                    <p:spPr>
                      <a:xfrm>
                        <a:off x="9429939" y="-634999"/>
                        <a:ext cx="1178789" cy="509038"/>
                      </a:xfrm>
                      <a:custGeom>
                        <a:avLst/>
                        <a:gdLst>
                          <a:gd name="connsiteX0" fmla="*/ 0 w 1178789"/>
                          <a:gd name="connsiteY0" fmla="*/ 0 h 509038"/>
                          <a:gd name="connsiteX1" fmla="*/ 587180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1" y="278783"/>
                              <a:pt x="269719" y="504734"/>
                              <a:pt x="587180" y="508980"/>
                            </a:cubicBezTo>
                            <a:cubicBezTo>
                              <a:pt x="911040"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77" name="Freeform: Shape 276">
                        <a:extLst>
                          <a:ext uri="{FF2B5EF4-FFF2-40B4-BE49-F238E27FC236}">
                            <a16:creationId xmlns:a16="http://schemas.microsoft.com/office/drawing/2014/main" id="{DA600DBF-F8C6-4B7A-8CEE-856548288FEF}"/>
                          </a:ext>
                        </a:extLst>
                      </p:cNvPr>
                      <p:cNvSpPr/>
                      <p:nvPr/>
                    </p:nvSpPr>
                    <p:spPr>
                      <a:xfrm>
                        <a:off x="9430432"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78" name="Graphic 19">
                      <a:extLst>
                        <a:ext uri="{FF2B5EF4-FFF2-40B4-BE49-F238E27FC236}">
                          <a16:creationId xmlns:a16="http://schemas.microsoft.com/office/drawing/2014/main" id="{7473BA95-C199-4AB5-81DA-2D9D1EDC9C55}"/>
                        </a:ext>
                      </a:extLst>
                    </p:cNvPr>
                    <p:cNvGrpSpPr/>
                    <p:nvPr/>
                  </p:nvGrpSpPr>
                  <p:grpSpPr>
                    <a:xfrm>
                      <a:off x="9556924" y="-634999"/>
                      <a:ext cx="927281" cy="314677"/>
                      <a:chOff x="9556924" y="-634999"/>
                      <a:chExt cx="927281" cy="314677"/>
                    </a:xfrm>
                  </p:grpSpPr>
                  <p:sp>
                    <p:nvSpPr>
                      <p:cNvPr id="279" name="Freeform: Shape 278">
                        <a:extLst>
                          <a:ext uri="{FF2B5EF4-FFF2-40B4-BE49-F238E27FC236}">
                            <a16:creationId xmlns:a16="http://schemas.microsoft.com/office/drawing/2014/main" id="{0CCFE68E-14AC-4BE0-87C2-B42FC8B710F2}"/>
                          </a:ext>
                        </a:extLst>
                      </p:cNvPr>
                      <p:cNvSpPr/>
                      <p:nvPr/>
                    </p:nvSpPr>
                    <p:spPr>
                      <a:xfrm>
                        <a:off x="9556924"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618"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80" name="Freeform: Shape 279">
                        <a:extLst>
                          <a:ext uri="{FF2B5EF4-FFF2-40B4-BE49-F238E27FC236}">
                            <a16:creationId xmlns:a16="http://schemas.microsoft.com/office/drawing/2014/main" id="{F5C22AFB-B07E-441B-BC00-C282D018ADB8}"/>
                          </a:ext>
                        </a:extLst>
                      </p:cNvPr>
                      <p:cNvSpPr/>
                      <p:nvPr/>
                    </p:nvSpPr>
                    <p:spPr>
                      <a:xfrm>
                        <a:off x="9561846"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5" y="165100"/>
                              <a:pt x="243141" y="284444"/>
                              <a:pt x="457242" y="284444"/>
                            </a:cubicBezTo>
                            <a:cubicBezTo>
                              <a:pt x="671344" y="284444"/>
                              <a:pt x="852469" y="165100"/>
                              <a:pt x="914485"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grpSp>
                <p:nvGrpSpPr>
                  <p:cNvPr id="281" name="Graphic 19">
                    <a:extLst>
                      <a:ext uri="{FF2B5EF4-FFF2-40B4-BE49-F238E27FC236}">
                        <a16:creationId xmlns:a16="http://schemas.microsoft.com/office/drawing/2014/main" id="{1020B8F3-65A5-4770-9A37-70945FC85233}"/>
                      </a:ext>
                    </a:extLst>
                  </p:cNvPr>
                  <p:cNvGrpSpPr/>
                  <p:nvPr/>
                </p:nvGrpSpPr>
                <p:grpSpPr>
                  <a:xfrm>
                    <a:off x="10727839" y="-634999"/>
                    <a:ext cx="1570078" cy="854746"/>
                    <a:chOff x="10727839" y="-634999"/>
                    <a:chExt cx="1570078" cy="854746"/>
                  </a:xfrm>
                </p:grpSpPr>
                <p:sp>
                  <p:nvSpPr>
                    <p:cNvPr id="282" name="Freeform: Shape 281">
                      <a:extLst>
                        <a:ext uri="{FF2B5EF4-FFF2-40B4-BE49-F238E27FC236}">
                          <a16:creationId xmlns:a16="http://schemas.microsoft.com/office/drawing/2014/main" id="{EC77B135-99F3-477C-A1AA-A9724D49BC23}"/>
                        </a:ext>
                      </a:extLst>
                    </p:cNvPr>
                    <p:cNvSpPr/>
                    <p:nvPr/>
                  </p:nvSpPr>
                  <p:spPr>
                    <a:xfrm>
                      <a:off x="10727839"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283" name="Graphic 19">
                      <a:extLst>
                        <a:ext uri="{FF2B5EF4-FFF2-40B4-BE49-F238E27FC236}">
                          <a16:creationId xmlns:a16="http://schemas.microsoft.com/office/drawing/2014/main" id="{B120726D-8EF1-4DA3-B0C6-CA7B8A1F08A4}"/>
                        </a:ext>
                      </a:extLst>
                    </p:cNvPr>
                    <p:cNvGrpSpPr/>
                    <p:nvPr/>
                  </p:nvGrpSpPr>
                  <p:grpSpPr>
                    <a:xfrm>
                      <a:off x="10818399" y="-634999"/>
                      <a:ext cx="1389447" cy="694908"/>
                      <a:chOff x="10818399" y="-634999"/>
                      <a:chExt cx="1389447" cy="694908"/>
                    </a:xfrm>
                  </p:grpSpPr>
                  <p:sp>
                    <p:nvSpPr>
                      <p:cNvPr id="284" name="Freeform: Shape 283">
                        <a:extLst>
                          <a:ext uri="{FF2B5EF4-FFF2-40B4-BE49-F238E27FC236}">
                            <a16:creationId xmlns:a16="http://schemas.microsoft.com/office/drawing/2014/main" id="{E9BE0059-5A84-46B3-8094-68AB293CECDA}"/>
                          </a:ext>
                        </a:extLst>
                      </p:cNvPr>
                      <p:cNvSpPr/>
                      <p:nvPr/>
                    </p:nvSpPr>
                    <p:spPr>
                      <a:xfrm>
                        <a:off x="10818399" y="-634999"/>
                        <a:ext cx="1389447" cy="694908"/>
                      </a:xfrm>
                      <a:custGeom>
                        <a:avLst/>
                        <a:gdLst>
                          <a:gd name="connsiteX0" fmla="*/ 4924 w 1389447"/>
                          <a:gd name="connsiteY0" fmla="*/ 0 h 694908"/>
                          <a:gd name="connsiteX1" fmla="*/ 2 w 1389447"/>
                          <a:gd name="connsiteY1" fmla="*/ 70757 h 694908"/>
                          <a:gd name="connsiteX2" fmla="*/ 692510 w 1389447"/>
                          <a:gd name="connsiteY2" fmla="*/ 694835 h 694908"/>
                          <a:gd name="connsiteX3" fmla="*/ 1389448 w 1389447"/>
                          <a:gd name="connsiteY3" fmla="*/ 89154 h 694908"/>
                          <a:gd name="connsiteX4" fmla="*/ 1382557 w 1389447"/>
                          <a:gd name="connsiteY4" fmla="*/ 0 h 694908"/>
                          <a:gd name="connsiteX5" fmla="*/ 4924 w 1389447"/>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7" h="694908">
                            <a:moveTo>
                              <a:pt x="4924" y="0"/>
                            </a:moveTo>
                            <a:cubicBezTo>
                              <a:pt x="1971" y="23114"/>
                              <a:pt x="2" y="46700"/>
                              <a:pt x="2" y="70757"/>
                            </a:cubicBezTo>
                            <a:cubicBezTo>
                              <a:pt x="-982" y="410391"/>
                              <a:pt x="308604" y="689646"/>
                              <a:pt x="692510" y="694835"/>
                            </a:cubicBezTo>
                            <a:cubicBezTo>
                              <a:pt x="1076416" y="700024"/>
                              <a:pt x="1388463" y="428788"/>
                              <a:pt x="1389448" y="89154"/>
                            </a:cubicBezTo>
                            <a:cubicBezTo>
                              <a:pt x="1389448" y="58964"/>
                              <a:pt x="1386987" y="29246"/>
                              <a:pt x="1382557" y="0"/>
                            </a:cubicBezTo>
                            <a:lnTo>
                              <a:pt x="4924"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85" name="Freeform: Shape 284">
                        <a:extLst>
                          <a:ext uri="{FF2B5EF4-FFF2-40B4-BE49-F238E27FC236}">
                            <a16:creationId xmlns:a16="http://schemas.microsoft.com/office/drawing/2014/main" id="{C3D01C5F-1AA9-46B3-84E7-25D0F13FD21F}"/>
                          </a:ext>
                        </a:extLst>
                      </p:cNvPr>
                      <p:cNvSpPr/>
                      <p:nvPr/>
                    </p:nvSpPr>
                    <p:spPr>
                      <a:xfrm>
                        <a:off x="10818401" y="-634999"/>
                        <a:ext cx="1389445" cy="650965"/>
                      </a:xfrm>
                      <a:custGeom>
                        <a:avLst/>
                        <a:gdLst>
                          <a:gd name="connsiteX0" fmla="*/ 3445 w 1389445"/>
                          <a:gd name="connsiteY0" fmla="*/ 0 h 650965"/>
                          <a:gd name="connsiteX1" fmla="*/ 0 w 1389445"/>
                          <a:gd name="connsiteY1" fmla="*/ 58021 h 650965"/>
                          <a:gd name="connsiteX2" fmla="*/ 694969 w 1389445"/>
                          <a:gd name="connsiteY2" fmla="*/ 650966 h 650965"/>
                          <a:gd name="connsiteX3" fmla="*/ 1389445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2" y="650966"/>
                              <a:pt x="694969" y="650966"/>
                            </a:cubicBezTo>
                            <a:cubicBezTo>
                              <a:pt x="1078875" y="650966"/>
                              <a:pt x="1389445" y="385391"/>
                              <a:pt x="1389445" y="58021"/>
                            </a:cubicBezTo>
                            <a:cubicBezTo>
                              <a:pt x="1389445" y="38681"/>
                              <a:pt x="1388461" y="19340"/>
                              <a:pt x="1386001" y="0"/>
                            </a:cubicBezTo>
                            <a:lnTo>
                              <a:pt x="3445"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86" name="Graphic 19">
                      <a:extLst>
                        <a:ext uri="{FF2B5EF4-FFF2-40B4-BE49-F238E27FC236}">
                          <a16:creationId xmlns:a16="http://schemas.microsoft.com/office/drawing/2014/main" id="{DE0B1105-6F46-48A9-A95A-81FE11AF5FF2}"/>
                        </a:ext>
                      </a:extLst>
                    </p:cNvPr>
                    <p:cNvGrpSpPr/>
                    <p:nvPr/>
                  </p:nvGrpSpPr>
                  <p:grpSpPr>
                    <a:xfrm>
                      <a:off x="10923729" y="-634999"/>
                      <a:ext cx="1179281" cy="509038"/>
                      <a:chOff x="10923729" y="-634999"/>
                      <a:chExt cx="1179281" cy="509038"/>
                    </a:xfrm>
                  </p:grpSpPr>
                  <p:sp>
                    <p:nvSpPr>
                      <p:cNvPr id="287" name="Freeform: Shape 286">
                        <a:extLst>
                          <a:ext uri="{FF2B5EF4-FFF2-40B4-BE49-F238E27FC236}">
                            <a16:creationId xmlns:a16="http://schemas.microsoft.com/office/drawing/2014/main" id="{D00D9236-F4C7-4B41-986A-C057D27DE713}"/>
                          </a:ext>
                        </a:extLst>
                      </p:cNvPr>
                      <p:cNvSpPr/>
                      <p:nvPr/>
                    </p:nvSpPr>
                    <p:spPr>
                      <a:xfrm>
                        <a:off x="10923729" y="-634999"/>
                        <a:ext cx="1179281" cy="509038"/>
                      </a:xfrm>
                      <a:custGeom>
                        <a:avLst/>
                        <a:gdLst>
                          <a:gd name="connsiteX0" fmla="*/ 0 w 1179281"/>
                          <a:gd name="connsiteY0" fmla="*/ 0 h 509038"/>
                          <a:gd name="connsiteX1" fmla="*/ 587672 w 1179281"/>
                          <a:gd name="connsiteY1" fmla="*/ 508980 h 509038"/>
                          <a:gd name="connsiteX2" fmla="*/ 1179281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88" name="Freeform: Shape 287">
                        <a:extLst>
                          <a:ext uri="{FF2B5EF4-FFF2-40B4-BE49-F238E27FC236}">
                            <a16:creationId xmlns:a16="http://schemas.microsoft.com/office/drawing/2014/main" id="{02C96090-1CCB-4B17-BAA0-6F86A22D3A80}"/>
                          </a:ext>
                        </a:extLst>
                      </p:cNvPr>
                      <p:cNvSpPr/>
                      <p:nvPr/>
                    </p:nvSpPr>
                    <p:spPr>
                      <a:xfrm>
                        <a:off x="10924714"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79" y="472186"/>
                              <a:pt x="1158117" y="263688"/>
                              <a:pt x="1177313"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89" name="Graphic 19">
                      <a:extLst>
                        <a:ext uri="{FF2B5EF4-FFF2-40B4-BE49-F238E27FC236}">
                          <a16:creationId xmlns:a16="http://schemas.microsoft.com/office/drawing/2014/main" id="{D3E34A20-E8A8-4EBB-AB52-537CF6670795}"/>
                        </a:ext>
                      </a:extLst>
                    </p:cNvPr>
                    <p:cNvGrpSpPr/>
                    <p:nvPr/>
                  </p:nvGrpSpPr>
                  <p:grpSpPr>
                    <a:xfrm>
                      <a:off x="11051206" y="-634999"/>
                      <a:ext cx="927281" cy="314677"/>
                      <a:chOff x="11051206" y="-634999"/>
                      <a:chExt cx="927281" cy="314677"/>
                    </a:xfrm>
                  </p:grpSpPr>
                  <p:sp>
                    <p:nvSpPr>
                      <p:cNvPr id="290" name="Freeform: Shape 289">
                        <a:extLst>
                          <a:ext uri="{FF2B5EF4-FFF2-40B4-BE49-F238E27FC236}">
                            <a16:creationId xmlns:a16="http://schemas.microsoft.com/office/drawing/2014/main" id="{1E4FEF63-5DA3-4BBD-930C-6B472D6FEA90}"/>
                          </a:ext>
                        </a:extLst>
                      </p:cNvPr>
                      <p:cNvSpPr/>
                      <p:nvPr/>
                    </p:nvSpPr>
                    <p:spPr>
                      <a:xfrm>
                        <a:off x="11051206"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91" name="Freeform: Shape 290">
                        <a:extLst>
                          <a:ext uri="{FF2B5EF4-FFF2-40B4-BE49-F238E27FC236}">
                            <a16:creationId xmlns:a16="http://schemas.microsoft.com/office/drawing/2014/main" id="{C3ABAF1B-F307-4779-8F87-EA9A07993345}"/>
                          </a:ext>
                        </a:extLst>
                      </p:cNvPr>
                      <p:cNvSpPr/>
                      <p:nvPr/>
                    </p:nvSpPr>
                    <p:spPr>
                      <a:xfrm>
                        <a:off x="11056128"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5" y="165100"/>
                              <a:pt x="243141" y="284444"/>
                              <a:pt x="457242" y="284444"/>
                            </a:cubicBezTo>
                            <a:cubicBezTo>
                              <a:pt x="671344" y="284444"/>
                              <a:pt x="852469" y="165100"/>
                              <a:pt x="914485"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grpSp>
                <p:nvGrpSpPr>
                  <p:cNvPr id="292" name="Graphic 19">
                    <a:extLst>
                      <a:ext uri="{FF2B5EF4-FFF2-40B4-BE49-F238E27FC236}">
                        <a16:creationId xmlns:a16="http://schemas.microsoft.com/office/drawing/2014/main" id="{1C7B12EC-3ACD-4BBC-93C9-82AB5B4B8141}"/>
                      </a:ext>
                    </a:extLst>
                  </p:cNvPr>
                  <p:cNvGrpSpPr/>
                  <p:nvPr/>
                </p:nvGrpSpPr>
                <p:grpSpPr>
                  <a:xfrm>
                    <a:off x="12222120" y="-634999"/>
                    <a:ext cx="1570078" cy="854746"/>
                    <a:chOff x="12222120" y="-634999"/>
                    <a:chExt cx="1570078" cy="854746"/>
                  </a:xfrm>
                </p:grpSpPr>
                <p:sp>
                  <p:nvSpPr>
                    <p:cNvPr id="293" name="Freeform: Shape 292">
                      <a:extLst>
                        <a:ext uri="{FF2B5EF4-FFF2-40B4-BE49-F238E27FC236}">
                          <a16:creationId xmlns:a16="http://schemas.microsoft.com/office/drawing/2014/main" id="{F2AA986F-031B-45FA-9D55-2ACFDE17EB03}"/>
                        </a:ext>
                      </a:extLst>
                    </p:cNvPr>
                    <p:cNvSpPr/>
                    <p:nvPr/>
                  </p:nvSpPr>
                  <p:spPr>
                    <a:xfrm>
                      <a:off x="12222120"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294" name="Graphic 19">
                      <a:extLst>
                        <a:ext uri="{FF2B5EF4-FFF2-40B4-BE49-F238E27FC236}">
                          <a16:creationId xmlns:a16="http://schemas.microsoft.com/office/drawing/2014/main" id="{86362988-9518-437A-A46A-A5FBE90E832A}"/>
                        </a:ext>
                      </a:extLst>
                    </p:cNvPr>
                    <p:cNvGrpSpPr/>
                    <p:nvPr/>
                  </p:nvGrpSpPr>
                  <p:grpSpPr>
                    <a:xfrm>
                      <a:off x="12312190" y="-634999"/>
                      <a:ext cx="1389938" cy="694908"/>
                      <a:chOff x="12312190" y="-634999"/>
                      <a:chExt cx="1389938" cy="694908"/>
                    </a:xfrm>
                  </p:grpSpPr>
                  <p:sp>
                    <p:nvSpPr>
                      <p:cNvPr id="295" name="Freeform: Shape 294">
                        <a:extLst>
                          <a:ext uri="{FF2B5EF4-FFF2-40B4-BE49-F238E27FC236}">
                            <a16:creationId xmlns:a16="http://schemas.microsoft.com/office/drawing/2014/main" id="{55779369-EB0D-4C62-9860-B1245DACEFBA}"/>
                          </a:ext>
                        </a:extLst>
                      </p:cNvPr>
                      <p:cNvSpPr/>
                      <p:nvPr/>
                    </p:nvSpPr>
                    <p:spPr>
                      <a:xfrm>
                        <a:off x="12312677" y="-634999"/>
                        <a:ext cx="1389450" cy="694908"/>
                      </a:xfrm>
                      <a:custGeom>
                        <a:avLst/>
                        <a:gdLst>
                          <a:gd name="connsiteX0" fmla="*/ 4927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4927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4927" y="0"/>
                            </a:moveTo>
                            <a:cubicBezTo>
                              <a:pt x="1974" y="23114"/>
                              <a:pt x="5" y="46700"/>
                              <a:pt x="5" y="70757"/>
                            </a:cubicBezTo>
                            <a:cubicBezTo>
                              <a:pt x="-1471" y="410391"/>
                              <a:pt x="308607" y="689646"/>
                              <a:pt x="692513" y="694835"/>
                            </a:cubicBezTo>
                            <a:cubicBezTo>
                              <a:pt x="1076419"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96" name="Freeform: Shape 295">
                        <a:extLst>
                          <a:ext uri="{FF2B5EF4-FFF2-40B4-BE49-F238E27FC236}">
                            <a16:creationId xmlns:a16="http://schemas.microsoft.com/office/drawing/2014/main" id="{DA813A86-C0A4-42FF-A58E-AD6749C276A5}"/>
                          </a:ext>
                        </a:extLst>
                      </p:cNvPr>
                      <p:cNvSpPr/>
                      <p:nvPr/>
                    </p:nvSpPr>
                    <p:spPr>
                      <a:xfrm>
                        <a:off x="12312190" y="-634999"/>
                        <a:ext cx="1389446" cy="650965"/>
                      </a:xfrm>
                      <a:custGeom>
                        <a:avLst/>
                        <a:gdLst>
                          <a:gd name="connsiteX0" fmla="*/ 3446 w 1389446"/>
                          <a:gd name="connsiteY0" fmla="*/ 0 h 650965"/>
                          <a:gd name="connsiteX1" fmla="*/ 0 w 1389446"/>
                          <a:gd name="connsiteY1" fmla="*/ 58021 h 650965"/>
                          <a:gd name="connsiteX2" fmla="*/ 694477 w 1389446"/>
                          <a:gd name="connsiteY2" fmla="*/ 650966 h 650965"/>
                          <a:gd name="connsiteX3" fmla="*/ 1389446 w 1389446"/>
                          <a:gd name="connsiteY3" fmla="*/ 58021 h 650965"/>
                          <a:gd name="connsiteX4" fmla="*/ 1386001 w 1389446"/>
                          <a:gd name="connsiteY4" fmla="*/ 0 h 650965"/>
                          <a:gd name="connsiteX5" fmla="*/ 3446 w 1389446"/>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6" h="650965">
                            <a:moveTo>
                              <a:pt x="3446" y="0"/>
                            </a:moveTo>
                            <a:cubicBezTo>
                              <a:pt x="1477" y="18869"/>
                              <a:pt x="0" y="38209"/>
                              <a:pt x="0" y="58021"/>
                            </a:cubicBezTo>
                            <a:cubicBezTo>
                              <a:pt x="0" y="385391"/>
                              <a:pt x="311063" y="650966"/>
                              <a:pt x="694477" y="650966"/>
                            </a:cubicBezTo>
                            <a:cubicBezTo>
                              <a:pt x="1078383" y="650966"/>
                              <a:pt x="1389446" y="385391"/>
                              <a:pt x="1389446" y="58021"/>
                            </a:cubicBezTo>
                            <a:cubicBezTo>
                              <a:pt x="1389446" y="38681"/>
                              <a:pt x="1388462" y="19340"/>
                              <a:pt x="1386001" y="0"/>
                            </a:cubicBezTo>
                            <a:lnTo>
                              <a:pt x="3446"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97" name="Graphic 19">
                      <a:extLst>
                        <a:ext uri="{FF2B5EF4-FFF2-40B4-BE49-F238E27FC236}">
                          <a16:creationId xmlns:a16="http://schemas.microsoft.com/office/drawing/2014/main" id="{55E29C97-3F20-4BA2-8CB2-5CD0D51C358A}"/>
                        </a:ext>
                      </a:extLst>
                    </p:cNvPr>
                    <p:cNvGrpSpPr/>
                    <p:nvPr/>
                  </p:nvGrpSpPr>
                  <p:grpSpPr>
                    <a:xfrm>
                      <a:off x="12418011" y="-634999"/>
                      <a:ext cx="1179281" cy="509038"/>
                      <a:chOff x="12418011" y="-634999"/>
                      <a:chExt cx="1179281" cy="509038"/>
                    </a:xfrm>
                  </p:grpSpPr>
                  <p:sp>
                    <p:nvSpPr>
                      <p:cNvPr id="298" name="Freeform: Shape 297">
                        <a:extLst>
                          <a:ext uri="{FF2B5EF4-FFF2-40B4-BE49-F238E27FC236}">
                            <a16:creationId xmlns:a16="http://schemas.microsoft.com/office/drawing/2014/main" id="{5FF89B91-0E8D-4FC7-9114-B946D9010127}"/>
                          </a:ext>
                        </a:extLst>
                      </p:cNvPr>
                      <p:cNvSpPr/>
                      <p:nvPr/>
                    </p:nvSpPr>
                    <p:spPr>
                      <a:xfrm>
                        <a:off x="12418011" y="-634999"/>
                        <a:ext cx="1179281" cy="509038"/>
                      </a:xfrm>
                      <a:custGeom>
                        <a:avLst/>
                        <a:gdLst>
                          <a:gd name="connsiteX0" fmla="*/ 0 w 1179281"/>
                          <a:gd name="connsiteY0" fmla="*/ 0 h 509038"/>
                          <a:gd name="connsiteX1" fmla="*/ 587672 w 1179281"/>
                          <a:gd name="connsiteY1" fmla="*/ 508980 h 509038"/>
                          <a:gd name="connsiteX2" fmla="*/ 1179281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99" name="Freeform: Shape 298">
                        <a:extLst>
                          <a:ext uri="{FF2B5EF4-FFF2-40B4-BE49-F238E27FC236}">
                            <a16:creationId xmlns:a16="http://schemas.microsoft.com/office/drawing/2014/main" id="{76623D8F-2E46-4284-AE3B-8E7616068C79}"/>
                          </a:ext>
                        </a:extLst>
                      </p:cNvPr>
                      <p:cNvSpPr/>
                      <p:nvPr/>
                    </p:nvSpPr>
                    <p:spPr>
                      <a:xfrm>
                        <a:off x="12418503" y="-634999"/>
                        <a:ext cx="1177312" cy="472186"/>
                      </a:xfrm>
                      <a:custGeom>
                        <a:avLst/>
                        <a:gdLst>
                          <a:gd name="connsiteX0" fmla="*/ 0 w 1177312"/>
                          <a:gd name="connsiteY0" fmla="*/ 0 h 472186"/>
                          <a:gd name="connsiteX1" fmla="*/ 588657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7" y="472186"/>
                            </a:cubicBezTo>
                            <a:cubicBezTo>
                              <a:pt x="902180" y="472186"/>
                              <a:pt x="1158117" y="263688"/>
                              <a:pt x="1177313"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300" name="Graphic 19">
                      <a:extLst>
                        <a:ext uri="{FF2B5EF4-FFF2-40B4-BE49-F238E27FC236}">
                          <a16:creationId xmlns:a16="http://schemas.microsoft.com/office/drawing/2014/main" id="{6DE3C476-9BF4-4F43-8C4D-4E65C7CB7991}"/>
                        </a:ext>
                      </a:extLst>
                    </p:cNvPr>
                    <p:cNvGrpSpPr/>
                    <p:nvPr/>
                  </p:nvGrpSpPr>
                  <p:grpSpPr>
                    <a:xfrm>
                      <a:off x="12544995" y="-634999"/>
                      <a:ext cx="927281" cy="314677"/>
                      <a:chOff x="12544995" y="-634999"/>
                      <a:chExt cx="927281" cy="314677"/>
                    </a:xfrm>
                  </p:grpSpPr>
                  <p:sp>
                    <p:nvSpPr>
                      <p:cNvPr id="301" name="Freeform: Shape 300">
                        <a:extLst>
                          <a:ext uri="{FF2B5EF4-FFF2-40B4-BE49-F238E27FC236}">
                            <a16:creationId xmlns:a16="http://schemas.microsoft.com/office/drawing/2014/main" id="{A298ADE5-7673-4BDD-8A16-16DDBE94AB45}"/>
                          </a:ext>
                        </a:extLst>
                      </p:cNvPr>
                      <p:cNvSpPr/>
                      <p:nvPr/>
                    </p:nvSpPr>
                    <p:spPr>
                      <a:xfrm>
                        <a:off x="12544995"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302" name="Freeform: Shape 301">
                        <a:extLst>
                          <a:ext uri="{FF2B5EF4-FFF2-40B4-BE49-F238E27FC236}">
                            <a16:creationId xmlns:a16="http://schemas.microsoft.com/office/drawing/2014/main" id="{2DB10760-2212-475A-B05F-AAE5739DE506}"/>
                          </a:ext>
                        </a:extLst>
                      </p:cNvPr>
                      <p:cNvSpPr/>
                      <p:nvPr/>
                    </p:nvSpPr>
                    <p:spPr>
                      <a:xfrm>
                        <a:off x="12549917" y="-634999"/>
                        <a:ext cx="914484" cy="284443"/>
                      </a:xfrm>
                      <a:custGeom>
                        <a:avLst/>
                        <a:gdLst>
                          <a:gd name="connsiteX0" fmla="*/ 0 w 914484"/>
                          <a:gd name="connsiteY0" fmla="*/ 0 h 284443"/>
                          <a:gd name="connsiteX1" fmla="*/ 457243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3" y="284444"/>
                            </a:cubicBezTo>
                            <a:cubicBezTo>
                              <a:pt x="671344" y="284444"/>
                              <a:pt x="852469" y="165100"/>
                              <a:pt x="914485" y="0"/>
                            </a:cubicBezTo>
                            <a:lnTo>
                              <a:pt x="0" y="0"/>
                            </a:lnTo>
                            <a:close/>
                          </a:path>
                        </a:pathLst>
                      </a:custGeom>
                      <a:solidFill>
                        <a:srgbClr val="B9E7FD"/>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grpSp>
            <p:sp>
              <p:nvSpPr>
                <p:cNvPr id="303" name="Freeform: Shape 302">
                  <a:extLst>
                    <a:ext uri="{FF2B5EF4-FFF2-40B4-BE49-F238E27FC236}">
                      <a16:creationId xmlns:a16="http://schemas.microsoft.com/office/drawing/2014/main" id="{CF4EABAB-447D-4FBD-A9D9-8ADBB7DE22DF}"/>
                    </a:ext>
                  </a:extLst>
                </p:cNvPr>
                <p:cNvSpPr/>
                <p:nvPr/>
              </p:nvSpPr>
              <p:spPr>
                <a:xfrm>
                  <a:off x="7786060" y="-475088"/>
                  <a:ext cx="869668" cy="646449"/>
                </a:xfrm>
                <a:custGeom>
                  <a:avLst/>
                  <a:gdLst>
                    <a:gd name="connsiteX0" fmla="*/ 44762 w 869668"/>
                    <a:gd name="connsiteY0" fmla="*/ 272651 h 646449"/>
                    <a:gd name="connsiteX1" fmla="*/ 869669 w 869668"/>
                    <a:gd name="connsiteY1" fmla="*/ 638229 h 646449"/>
                    <a:gd name="connsiteX2" fmla="*/ 23106 w 869668"/>
                    <a:gd name="connsiteY2" fmla="*/ 0 h 646449"/>
                    <a:gd name="connsiteX3" fmla="*/ 44762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2" y="272651"/>
                      </a:moveTo>
                      <a:cubicBezTo>
                        <a:pt x="44762" y="272651"/>
                        <a:pt x="245083" y="711345"/>
                        <a:pt x="869669" y="638229"/>
                      </a:cubicBezTo>
                      <a:cubicBezTo>
                        <a:pt x="869669" y="638229"/>
                        <a:pt x="119575" y="636814"/>
                        <a:pt x="23106" y="0"/>
                      </a:cubicBezTo>
                      <a:cubicBezTo>
                        <a:pt x="22614" y="0"/>
                        <a:pt x="-40878" y="107079"/>
                        <a:pt x="44762"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304" name="Freeform: Shape 303">
                  <a:extLst>
                    <a:ext uri="{FF2B5EF4-FFF2-40B4-BE49-F238E27FC236}">
                      <a16:creationId xmlns:a16="http://schemas.microsoft.com/office/drawing/2014/main" id="{0DFA2AE9-87B8-42B2-889C-7C7530D707C9}"/>
                    </a:ext>
                  </a:extLst>
                </p:cNvPr>
                <p:cNvSpPr/>
                <p:nvPr/>
              </p:nvSpPr>
              <p:spPr>
                <a:xfrm>
                  <a:off x="9276404" y="-475088"/>
                  <a:ext cx="869668" cy="646449"/>
                </a:xfrm>
                <a:custGeom>
                  <a:avLst/>
                  <a:gdLst>
                    <a:gd name="connsiteX0" fmla="*/ 44762 w 869668"/>
                    <a:gd name="connsiteY0" fmla="*/ 272651 h 646449"/>
                    <a:gd name="connsiteX1" fmla="*/ 869669 w 869668"/>
                    <a:gd name="connsiteY1" fmla="*/ 638229 h 646449"/>
                    <a:gd name="connsiteX2" fmla="*/ 23106 w 869668"/>
                    <a:gd name="connsiteY2" fmla="*/ 0 h 646449"/>
                    <a:gd name="connsiteX3" fmla="*/ 44762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2" y="272651"/>
                      </a:moveTo>
                      <a:cubicBezTo>
                        <a:pt x="44762" y="272651"/>
                        <a:pt x="245082" y="711345"/>
                        <a:pt x="869669" y="638229"/>
                      </a:cubicBezTo>
                      <a:cubicBezTo>
                        <a:pt x="869669" y="638229"/>
                        <a:pt x="119574" y="636814"/>
                        <a:pt x="23106" y="0"/>
                      </a:cubicBezTo>
                      <a:cubicBezTo>
                        <a:pt x="22614" y="0"/>
                        <a:pt x="-40878" y="107079"/>
                        <a:pt x="44762"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305" name="Freeform: Shape 304">
                  <a:extLst>
                    <a:ext uri="{FF2B5EF4-FFF2-40B4-BE49-F238E27FC236}">
                      <a16:creationId xmlns:a16="http://schemas.microsoft.com/office/drawing/2014/main" id="{3C3F3E5E-1C84-4502-AB87-49FBC276AB34}"/>
                    </a:ext>
                  </a:extLst>
                </p:cNvPr>
                <p:cNvSpPr/>
                <p:nvPr/>
              </p:nvSpPr>
              <p:spPr>
                <a:xfrm>
                  <a:off x="10785594" y="-475088"/>
                  <a:ext cx="869526" cy="646449"/>
                </a:xfrm>
                <a:custGeom>
                  <a:avLst/>
                  <a:gdLst>
                    <a:gd name="connsiteX0" fmla="*/ 44619 w 869526"/>
                    <a:gd name="connsiteY0" fmla="*/ 272651 h 646449"/>
                    <a:gd name="connsiteX1" fmla="*/ 869526 w 869526"/>
                    <a:gd name="connsiteY1" fmla="*/ 638229 h 646449"/>
                    <a:gd name="connsiteX2" fmla="*/ 22964 w 869526"/>
                    <a:gd name="connsiteY2" fmla="*/ 0 h 646449"/>
                    <a:gd name="connsiteX3" fmla="*/ 44619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19" y="272651"/>
                      </a:moveTo>
                      <a:cubicBezTo>
                        <a:pt x="44619" y="272651"/>
                        <a:pt x="244940" y="711345"/>
                        <a:pt x="869526" y="638229"/>
                      </a:cubicBezTo>
                      <a:cubicBezTo>
                        <a:pt x="869526" y="638229"/>
                        <a:pt x="119432" y="636814"/>
                        <a:pt x="22964" y="0"/>
                      </a:cubicBezTo>
                      <a:cubicBezTo>
                        <a:pt x="22964" y="0"/>
                        <a:pt x="-41021" y="107079"/>
                        <a:pt x="44619"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306" name="Freeform: Shape 305">
                  <a:extLst>
                    <a:ext uri="{FF2B5EF4-FFF2-40B4-BE49-F238E27FC236}">
                      <a16:creationId xmlns:a16="http://schemas.microsoft.com/office/drawing/2014/main" id="{B016543C-96D2-4BEF-8072-56405D39327E}"/>
                    </a:ext>
                  </a:extLst>
                </p:cNvPr>
                <p:cNvSpPr/>
                <p:nvPr/>
              </p:nvSpPr>
              <p:spPr>
                <a:xfrm>
                  <a:off x="12275938"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grpSp>
          <p:nvGrpSpPr>
            <p:cNvPr id="307" name="Graphic 19">
              <a:extLst>
                <a:ext uri="{FF2B5EF4-FFF2-40B4-BE49-F238E27FC236}">
                  <a16:creationId xmlns:a16="http://schemas.microsoft.com/office/drawing/2014/main" id="{75FDF352-1C5A-444C-B41F-FB7CE5A85E3F}"/>
                </a:ext>
              </a:extLst>
            </p:cNvPr>
            <p:cNvGrpSpPr/>
            <p:nvPr/>
          </p:nvGrpSpPr>
          <p:grpSpPr>
            <a:xfrm>
              <a:off x="13887683" y="-760947"/>
              <a:ext cx="180140" cy="247178"/>
              <a:chOff x="13887683" y="-760947"/>
              <a:chExt cx="180140" cy="247178"/>
            </a:xfrm>
          </p:grpSpPr>
          <p:sp>
            <p:nvSpPr>
              <p:cNvPr id="308" name="Freeform: Shape 307">
                <a:extLst>
                  <a:ext uri="{FF2B5EF4-FFF2-40B4-BE49-F238E27FC236}">
                    <a16:creationId xmlns:a16="http://schemas.microsoft.com/office/drawing/2014/main" id="{4AE5E8D0-AF2F-4176-8AB9-8B247D1C09B7}"/>
                  </a:ext>
                </a:extLst>
              </p:cNvPr>
              <p:cNvSpPr/>
              <p:nvPr/>
            </p:nvSpPr>
            <p:spPr>
              <a:xfrm>
                <a:off x="13887683" y="-760947"/>
                <a:ext cx="180140" cy="247178"/>
              </a:xfrm>
              <a:custGeom>
                <a:avLst/>
                <a:gdLst>
                  <a:gd name="connsiteX0" fmla="*/ 180141 w 180140"/>
                  <a:gd name="connsiteY0" fmla="*/ 123589 h 247178"/>
                  <a:gd name="connsiteX1" fmla="*/ 90070 w 180140"/>
                  <a:gd name="connsiteY1" fmla="*/ 247178 h 247178"/>
                  <a:gd name="connsiteX2" fmla="*/ 0 w 180140"/>
                  <a:gd name="connsiteY2" fmla="*/ 123589 h 247178"/>
                  <a:gd name="connsiteX3" fmla="*/ 90070 w 180140"/>
                  <a:gd name="connsiteY3" fmla="*/ 0 h 247178"/>
                  <a:gd name="connsiteX4" fmla="*/ 180141 w 180140"/>
                  <a:gd name="connsiteY4" fmla="*/ 123589 h 24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40" h="247178">
                    <a:moveTo>
                      <a:pt x="180141" y="123589"/>
                    </a:moveTo>
                    <a:cubicBezTo>
                      <a:pt x="180141" y="191516"/>
                      <a:pt x="139781" y="247178"/>
                      <a:pt x="90070" y="247178"/>
                    </a:cubicBezTo>
                    <a:cubicBezTo>
                      <a:pt x="40359" y="247178"/>
                      <a:pt x="0" y="191988"/>
                      <a:pt x="0" y="123589"/>
                    </a:cubicBezTo>
                    <a:cubicBezTo>
                      <a:pt x="0" y="55191"/>
                      <a:pt x="40359" y="0"/>
                      <a:pt x="90070" y="0"/>
                    </a:cubicBezTo>
                    <a:cubicBezTo>
                      <a:pt x="139781" y="0"/>
                      <a:pt x="180141" y="55191"/>
                      <a:pt x="180141" y="123589"/>
                    </a:cubicBezTo>
                    <a:close/>
                  </a:path>
                </a:pathLst>
              </a:custGeom>
              <a:solidFill>
                <a:srgbClr val="000F50"/>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309" name="Freeform: Shape 308">
                <a:extLst>
                  <a:ext uri="{FF2B5EF4-FFF2-40B4-BE49-F238E27FC236}">
                    <a16:creationId xmlns:a16="http://schemas.microsoft.com/office/drawing/2014/main" id="{CCB7ABB9-A263-4C8E-B960-040E5454188F}"/>
                  </a:ext>
                </a:extLst>
              </p:cNvPr>
              <p:cNvSpPr/>
              <p:nvPr/>
            </p:nvSpPr>
            <p:spPr>
              <a:xfrm>
                <a:off x="13887683" y="-720379"/>
                <a:ext cx="121077" cy="166043"/>
              </a:xfrm>
              <a:custGeom>
                <a:avLst/>
                <a:gdLst>
                  <a:gd name="connsiteX0" fmla="*/ 121078 w 121077"/>
                  <a:gd name="connsiteY0" fmla="*/ 83022 h 166043"/>
                  <a:gd name="connsiteX1" fmla="*/ 60539 w 121077"/>
                  <a:gd name="connsiteY1" fmla="*/ 166043 h 166043"/>
                  <a:gd name="connsiteX2" fmla="*/ 0 w 121077"/>
                  <a:gd name="connsiteY2" fmla="*/ 83022 h 166043"/>
                  <a:gd name="connsiteX3" fmla="*/ 60539 w 121077"/>
                  <a:gd name="connsiteY3" fmla="*/ 0 h 166043"/>
                  <a:gd name="connsiteX4" fmla="*/ 121078 w 121077"/>
                  <a:gd name="connsiteY4" fmla="*/ 83022 h 16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77" h="166043">
                    <a:moveTo>
                      <a:pt x="121078" y="83022"/>
                    </a:moveTo>
                    <a:cubicBezTo>
                      <a:pt x="121078" y="128778"/>
                      <a:pt x="94008" y="166043"/>
                      <a:pt x="60539" y="166043"/>
                    </a:cubicBezTo>
                    <a:cubicBezTo>
                      <a:pt x="27070" y="166043"/>
                      <a:pt x="0" y="128778"/>
                      <a:pt x="0" y="83022"/>
                    </a:cubicBezTo>
                    <a:cubicBezTo>
                      <a:pt x="0" y="37265"/>
                      <a:pt x="27070" y="0"/>
                      <a:pt x="60539" y="0"/>
                    </a:cubicBezTo>
                    <a:cubicBezTo>
                      <a:pt x="93515" y="0"/>
                      <a:pt x="121078" y="36794"/>
                      <a:pt x="121078" y="83022"/>
                    </a:cubicBezTo>
                    <a:close/>
                  </a:path>
                </a:pathLst>
              </a:custGeom>
              <a:solidFill>
                <a:srgbClr val="000408"/>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310" name="Graphic 19">
              <a:extLst>
                <a:ext uri="{FF2B5EF4-FFF2-40B4-BE49-F238E27FC236}">
                  <a16:creationId xmlns:a16="http://schemas.microsoft.com/office/drawing/2014/main" id="{AE70A4A2-6547-4F41-9620-D173D142EA3A}"/>
                </a:ext>
              </a:extLst>
            </p:cNvPr>
            <p:cNvGrpSpPr/>
            <p:nvPr/>
          </p:nvGrpSpPr>
          <p:grpSpPr>
            <a:xfrm>
              <a:off x="1555923" y="-760947"/>
              <a:ext cx="180145" cy="247178"/>
              <a:chOff x="1555923" y="-760947"/>
              <a:chExt cx="180145" cy="247178"/>
            </a:xfrm>
          </p:grpSpPr>
          <p:sp>
            <p:nvSpPr>
              <p:cNvPr id="311" name="Freeform: Shape 310">
                <a:extLst>
                  <a:ext uri="{FF2B5EF4-FFF2-40B4-BE49-F238E27FC236}">
                    <a16:creationId xmlns:a16="http://schemas.microsoft.com/office/drawing/2014/main" id="{E609A44A-1DC4-454F-9A9D-C7B7282C92AD}"/>
                  </a:ext>
                </a:extLst>
              </p:cNvPr>
              <p:cNvSpPr/>
              <p:nvPr/>
            </p:nvSpPr>
            <p:spPr>
              <a:xfrm>
                <a:off x="1555923" y="-760947"/>
                <a:ext cx="180145" cy="247178"/>
              </a:xfrm>
              <a:custGeom>
                <a:avLst/>
                <a:gdLst>
                  <a:gd name="connsiteX0" fmla="*/ 0 w 180145"/>
                  <a:gd name="connsiteY0" fmla="*/ 123589 h 247178"/>
                  <a:gd name="connsiteX1" fmla="*/ 90070 w 180145"/>
                  <a:gd name="connsiteY1" fmla="*/ 247178 h 247178"/>
                  <a:gd name="connsiteX2" fmla="*/ 180141 w 180145"/>
                  <a:gd name="connsiteY2" fmla="*/ 123589 h 247178"/>
                  <a:gd name="connsiteX3" fmla="*/ 90070 w 180145"/>
                  <a:gd name="connsiteY3" fmla="*/ 0 h 247178"/>
                  <a:gd name="connsiteX4" fmla="*/ 0 w 180145"/>
                  <a:gd name="connsiteY4" fmla="*/ 123589 h 24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45" h="247178">
                    <a:moveTo>
                      <a:pt x="0" y="123589"/>
                    </a:moveTo>
                    <a:cubicBezTo>
                      <a:pt x="0" y="191516"/>
                      <a:pt x="40359" y="247178"/>
                      <a:pt x="90070" y="247178"/>
                    </a:cubicBezTo>
                    <a:cubicBezTo>
                      <a:pt x="139781" y="247178"/>
                      <a:pt x="180141" y="191988"/>
                      <a:pt x="180141" y="123589"/>
                    </a:cubicBezTo>
                    <a:cubicBezTo>
                      <a:pt x="180633" y="55191"/>
                      <a:pt x="140273" y="0"/>
                      <a:pt x="90070" y="0"/>
                    </a:cubicBezTo>
                    <a:cubicBezTo>
                      <a:pt x="40359" y="0"/>
                      <a:pt x="0" y="55191"/>
                      <a:pt x="0" y="123589"/>
                    </a:cubicBezTo>
                    <a:close/>
                  </a:path>
                </a:pathLst>
              </a:custGeom>
              <a:solidFill>
                <a:srgbClr val="000F50"/>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312" name="Freeform: Shape 311">
                <a:extLst>
                  <a:ext uri="{FF2B5EF4-FFF2-40B4-BE49-F238E27FC236}">
                    <a16:creationId xmlns:a16="http://schemas.microsoft.com/office/drawing/2014/main" id="{3F01FDFE-23D1-4B93-A867-105D6EDBC643}"/>
                  </a:ext>
                </a:extLst>
              </p:cNvPr>
              <p:cNvSpPr/>
              <p:nvPr/>
            </p:nvSpPr>
            <p:spPr>
              <a:xfrm>
                <a:off x="1614985" y="-720379"/>
                <a:ext cx="121078" cy="166043"/>
              </a:xfrm>
              <a:custGeom>
                <a:avLst/>
                <a:gdLst>
                  <a:gd name="connsiteX0" fmla="*/ 0 w 121078"/>
                  <a:gd name="connsiteY0" fmla="*/ 83022 h 166043"/>
                  <a:gd name="connsiteX1" fmla="*/ 60539 w 121078"/>
                  <a:gd name="connsiteY1" fmla="*/ 166043 h 166043"/>
                  <a:gd name="connsiteX2" fmla="*/ 121078 w 121078"/>
                  <a:gd name="connsiteY2" fmla="*/ 83022 h 166043"/>
                  <a:gd name="connsiteX3" fmla="*/ 60539 w 121078"/>
                  <a:gd name="connsiteY3" fmla="*/ 0 h 166043"/>
                  <a:gd name="connsiteX4" fmla="*/ 0 w 121078"/>
                  <a:gd name="connsiteY4" fmla="*/ 83022 h 16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78" h="166043">
                    <a:moveTo>
                      <a:pt x="0" y="83022"/>
                    </a:moveTo>
                    <a:cubicBezTo>
                      <a:pt x="0" y="128778"/>
                      <a:pt x="27070" y="166043"/>
                      <a:pt x="60539" y="166043"/>
                    </a:cubicBezTo>
                    <a:cubicBezTo>
                      <a:pt x="94008" y="166043"/>
                      <a:pt x="121078" y="128778"/>
                      <a:pt x="121078" y="83022"/>
                    </a:cubicBezTo>
                    <a:cubicBezTo>
                      <a:pt x="121078" y="37265"/>
                      <a:pt x="94008" y="0"/>
                      <a:pt x="60539" y="0"/>
                    </a:cubicBezTo>
                    <a:cubicBezTo>
                      <a:pt x="27070" y="0"/>
                      <a:pt x="0" y="36794"/>
                      <a:pt x="0" y="83022"/>
                    </a:cubicBezTo>
                    <a:close/>
                  </a:path>
                </a:pathLst>
              </a:custGeom>
              <a:solidFill>
                <a:srgbClr val="000408"/>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313" name="Graphic 19">
              <a:extLst>
                <a:ext uri="{FF2B5EF4-FFF2-40B4-BE49-F238E27FC236}">
                  <a16:creationId xmlns:a16="http://schemas.microsoft.com/office/drawing/2014/main" id="{83939990-22FA-4F3F-AD59-E3758C804494}"/>
                </a:ext>
              </a:extLst>
            </p:cNvPr>
            <p:cNvGrpSpPr/>
            <p:nvPr/>
          </p:nvGrpSpPr>
          <p:grpSpPr>
            <a:xfrm>
              <a:off x="1623844" y="-685472"/>
              <a:ext cx="12353908" cy="90569"/>
              <a:chOff x="1623844" y="-685472"/>
              <a:chExt cx="12353908" cy="90569"/>
            </a:xfrm>
          </p:grpSpPr>
          <p:sp>
            <p:nvSpPr>
              <p:cNvPr id="314" name="Freeform: Shape 313">
                <a:extLst>
                  <a:ext uri="{FF2B5EF4-FFF2-40B4-BE49-F238E27FC236}">
                    <a16:creationId xmlns:a16="http://schemas.microsoft.com/office/drawing/2014/main" id="{861A924A-1C1A-4904-AC41-083D4EC19844}"/>
                  </a:ext>
                </a:extLst>
              </p:cNvPr>
              <p:cNvSpPr/>
              <p:nvPr/>
            </p:nvSpPr>
            <p:spPr>
              <a:xfrm>
                <a:off x="1623844" y="-685472"/>
                <a:ext cx="12353908" cy="90569"/>
              </a:xfrm>
              <a:custGeom>
                <a:avLst/>
                <a:gdLst>
                  <a:gd name="connsiteX0" fmla="*/ 12302721 w 12353908"/>
                  <a:gd name="connsiteY0" fmla="*/ 90569 h 90569"/>
                  <a:gd name="connsiteX1" fmla="*/ 50695 w 12353908"/>
                  <a:gd name="connsiteY1" fmla="*/ 90569 h 90569"/>
                  <a:gd name="connsiteX2" fmla="*/ 0 w 12353908"/>
                  <a:gd name="connsiteY2" fmla="*/ 45285 h 90569"/>
                  <a:gd name="connsiteX3" fmla="*/ 50695 w 12353908"/>
                  <a:gd name="connsiteY3" fmla="*/ 0 h 90569"/>
                  <a:gd name="connsiteX4" fmla="*/ 12303214 w 12353908"/>
                  <a:gd name="connsiteY4" fmla="*/ 0 h 90569"/>
                  <a:gd name="connsiteX5" fmla="*/ 12353909 w 12353908"/>
                  <a:gd name="connsiteY5" fmla="*/ 45285 h 90569"/>
                  <a:gd name="connsiteX6" fmla="*/ 12302721 w 12353908"/>
                  <a:gd name="connsiteY6" fmla="*/ 90569 h 9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53908" h="90569">
                    <a:moveTo>
                      <a:pt x="12302721" y="90569"/>
                    </a:moveTo>
                    <a:lnTo>
                      <a:pt x="50695" y="90569"/>
                    </a:lnTo>
                    <a:cubicBezTo>
                      <a:pt x="22641" y="90569"/>
                      <a:pt x="0" y="70285"/>
                      <a:pt x="0" y="45285"/>
                    </a:cubicBezTo>
                    <a:cubicBezTo>
                      <a:pt x="0" y="20284"/>
                      <a:pt x="22641" y="0"/>
                      <a:pt x="50695" y="0"/>
                    </a:cubicBezTo>
                    <a:lnTo>
                      <a:pt x="12303214" y="0"/>
                    </a:lnTo>
                    <a:cubicBezTo>
                      <a:pt x="12331268" y="0"/>
                      <a:pt x="12353909" y="20284"/>
                      <a:pt x="12353909" y="45285"/>
                    </a:cubicBezTo>
                    <a:cubicBezTo>
                      <a:pt x="12353909" y="70285"/>
                      <a:pt x="12330776" y="90569"/>
                      <a:pt x="12302721" y="90569"/>
                    </a:cubicBezTo>
                    <a:close/>
                  </a:path>
                </a:pathLst>
              </a:custGeom>
              <a:solidFill>
                <a:srgbClr val="231F20"/>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315" name="Freeform: Shape 314">
                <a:extLst>
                  <a:ext uri="{FF2B5EF4-FFF2-40B4-BE49-F238E27FC236}">
                    <a16:creationId xmlns:a16="http://schemas.microsoft.com/office/drawing/2014/main" id="{88050885-F795-484E-A3E8-B99EC6C5E541}"/>
                  </a:ext>
                </a:extLst>
              </p:cNvPr>
              <p:cNvSpPr/>
              <p:nvPr/>
            </p:nvSpPr>
            <p:spPr>
              <a:xfrm>
                <a:off x="1651899" y="-675566"/>
                <a:ext cx="12275159" cy="40567"/>
              </a:xfrm>
              <a:custGeom>
                <a:avLst/>
                <a:gdLst>
                  <a:gd name="connsiteX0" fmla="*/ 12224464 w 12275159"/>
                  <a:gd name="connsiteY0" fmla="*/ 40567 h 40567"/>
                  <a:gd name="connsiteX1" fmla="*/ 50203 w 12275159"/>
                  <a:gd name="connsiteY1" fmla="*/ 40567 h 40567"/>
                  <a:gd name="connsiteX2" fmla="*/ 0 w 12275159"/>
                  <a:gd name="connsiteY2" fmla="*/ 20284 h 40567"/>
                  <a:gd name="connsiteX3" fmla="*/ 50203 w 12275159"/>
                  <a:gd name="connsiteY3" fmla="*/ 0 h 40567"/>
                  <a:gd name="connsiteX4" fmla="*/ 12224464 w 12275159"/>
                  <a:gd name="connsiteY4" fmla="*/ 0 h 40567"/>
                  <a:gd name="connsiteX5" fmla="*/ 12275159 w 12275159"/>
                  <a:gd name="connsiteY5" fmla="*/ 20284 h 40567"/>
                  <a:gd name="connsiteX6" fmla="*/ 12224464 w 12275159"/>
                  <a:gd name="connsiteY6" fmla="*/ 40567 h 40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5159" h="40567">
                    <a:moveTo>
                      <a:pt x="12224464" y="40567"/>
                    </a:moveTo>
                    <a:lnTo>
                      <a:pt x="50203" y="40567"/>
                    </a:lnTo>
                    <a:cubicBezTo>
                      <a:pt x="22148" y="40567"/>
                      <a:pt x="0" y="31605"/>
                      <a:pt x="0" y="20284"/>
                    </a:cubicBezTo>
                    <a:cubicBezTo>
                      <a:pt x="0" y="9434"/>
                      <a:pt x="22641" y="0"/>
                      <a:pt x="50203" y="0"/>
                    </a:cubicBezTo>
                    <a:lnTo>
                      <a:pt x="12224464" y="0"/>
                    </a:lnTo>
                    <a:cubicBezTo>
                      <a:pt x="12252518" y="0"/>
                      <a:pt x="12275159" y="8963"/>
                      <a:pt x="12275159" y="20284"/>
                    </a:cubicBezTo>
                    <a:cubicBezTo>
                      <a:pt x="12274666" y="31605"/>
                      <a:pt x="12252518" y="40567"/>
                      <a:pt x="12224464" y="40567"/>
                    </a:cubicBezTo>
                    <a:close/>
                  </a:path>
                </a:pathLst>
              </a:custGeom>
              <a:solidFill>
                <a:srgbClr val="48484A"/>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grpSp>
      <p:pic>
        <p:nvPicPr>
          <p:cNvPr id="322" name="Picture 321" descr="A picture containing toy, doll&#10;&#10;Description automatically generated">
            <a:extLst>
              <a:ext uri="{FF2B5EF4-FFF2-40B4-BE49-F238E27FC236}">
                <a16:creationId xmlns:a16="http://schemas.microsoft.com/office/drawing/2014/main" id="{FED298F6-6497-45D5-9F0B-29F760A614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9238" y="2760773"/>
            <a:ext cx="3772311" cy="3459209"/>
          </a:xfrm>
          <a:prstGeom prst="rect">
            <a:avLst/>
          </a:prstGeom>
        </p:spPr>
      </p:pic>
      <p:pic>
        <p:nvPicPr>
          <p:cNvPr id="320" name="Picture 319" descr="A picture containing toy, doll&#10;&#10;Description automatically generated">
            <a:extLst>
              <a:ext uri="{FF2B5EF4-FFF2-40B4-BE49-F238E27FC236}">
                <a16:creationId xmlns:a16="http://schemas.microsoft.com/office/drawing/2014/main" id="{6C79553A-806D-4907-AB9F-B11C9C5604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2269" y="2541330"/>
            <a:ext cx="2258112" cy="3507747"/>
          </a:xfrm>
          <a:prstGeom prst="rect">
            <a:avLst/>
          </a:prstGeom>
        </p:spPr>
      </p:pic>
      <p:sp>
        <p:nvSpPr>
          <p:cNvPr id="121" name="TextBox 120">
            <a:extLst>
              <a:ext uri="{FF2B5EF4-FFF2-40B4-BE49-F238E27FC236}">
                <a16:creationId xmlns:a16="http://schemas.microsoft.com/office/drawing/2014/main" id="{ABCA65D5-EE4C-47EB-B194-3D99F9FF4D2D}"/>
              </a:ext>
            </a:extLst>
          </p:cNvPr>
          <p:cNvSpPr txBox="1"/>
          <p:nvPr/>
        </p:nvSpPr>
        <p:spPr>
          <a:xfrm>
            <a:off x="1331293" y="1629980"/>
            <a:ext cx="981074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BE0FAA"/>
                </a:solidFill>
                <a:effectLst>
                  <a:glow rad="228600">
                    <a:srgbClr val="EEA1EB"/>
                  </a:glow>
                  <a:outerShdw blurRad="50800" dist="38100" dir="5400000" algn="t" rotWithShape="0">
                    <a:prstClr val="black">
                      <a:alpha val="40000"/>
                    </a:prstClr>
                  </a:outerShdw>
                </a:effectLst>
                <a:uLnTx/>
                <a:uFillTx/>
                <a:latin typeface="Coiny" panose="02000903060500060000" pitchFamily="2" charset="0"/>
                <a:ea typeface="微软雅黑"/>
              </a:rPr>
              <a:t>CHIA SẺ TRƯỚC LỚP</a:t>
            </a:r>
          </a:p>
        </p:txBody>
      </p:sp>
    </p:spTree>
    <p:extLst>
      <p:ext uri="{BB962C8B-B14F-4D97-AF65-F5344CB8AC3E}">
        <p14:creationId xmlns:p14="http://schemas.microsoft.com/office/powerpoint/2010/main" val="334357130"/>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20"/>
                                        </p:tgtEl>
                                        <p:attrNameLst>
                                          <p:attrName>style.visibility</p:attrName>
                                        </p:attrNameLst>
                                      </p:cBhvr>
                                      <p:to>
                                        <p:strVal val="visible"/>
                                      </p:to>
                                    </p:set>
                                    <p:anim calcmode="lin" valueType="num">
                                      <p:cBhvr additive="base">
                                        <p:cTn id="7" dur="500" fill="hold"/>
                                        <p:tgtEl>
                                          <p:spTgt spid="320"/>
                                        </p:tgtEl>
                                        <p:attrNameLst>
                                          <p:attrName>ppt_x</p:attrName>
                                        </p:attrNameLst>
                                      </p:cBhvr>
                                      <p:tavLst>
                                        <p:tav tm="0">
                                          <p:val>
                                            <p:strVal val="0-#ppt_w/2"/>
                                          </p:val>
                                        </p:tav>
                                        <p:tav tm="100000">
                                          <p:val>
                                            <p:strVal val="#ppt_x"/>
                                          </p:val>
                                        </p:tav>
                                      </p:tavLst>
                                    </p:anim>
                                    <p:anim calcmode="lin" valueType="num">
                                      <p:cBhvr additive="base">
                                        <p:cTn id="8" dur="500" fill="hold"/>
                                        <p:tgtEl>
                                          <p:spTgt spid="32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22"/>
                                        </p:tgtEl>
                                        <p:attrNameLst>
                                          <p:attrName>style.visibility</p:attrName>
                                        </p:attrNameLst>
                                      </p:cBhvr>
                                      <p:to>
                                        <p:strVal val="visible"/>
                                      </p:to>
                                    </p:set>
                                    <p:anim calcmode="lin" valueType="num">
                                      <p:cBhvr additive="base">
                                        <p:cTn id="11" dur="500" fill="hold"/>
                                        <p:tgtEl>
                                          <p:spTgt spid="322"/>
                                        </p:tgtEl>
                                        <p:attrNameLst>
                                          <p:attrName>ppt_x</p:attrName>
                                        </p:attrNameLst>
                                      </p:cBhvr>
                                      <p:tavLst>
                                        <p:tav tm="0">
                                          <p:val>
                                            <p:strVal val="0-#ppt_w/2"/>
                                          </p:val>
                                        </p:tav>
                                        <p:tav tm="100000">
                                          <p:val>
                                            <p:strVal val="#ppt_x"/>
                                          </p:val>
                                        </p:tav>
                                      </p:tavLst>
                                    </p:anim>
                                    <p:anim calcmode="lin" valueType="num">
                                      <p:cBhvr additive="base">
                                        <p:cTn id="12" dur="500" fill="hold"/>
                                        <p:tgtEl>
                                          <p:spTgt spid="32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21"/>
                                        </p:tgtEl>
                                        <p:attrNameLst>
                                          <p:attrName>style.visibility</p:attrName>
                                        </p:attrNameLst>
                                      </p:cBhvr>
                                      <p:to>
                                        <p:strVal val="visible"/>
                                      </p:to>
                                    </p:set>
                                    <p:animEffect transition="in" filter="strips(downRight)">
                                      <p:cBhvr>
                                        <p:cTn id="17" dur="75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a:xfrm>
            <a:off x="0" y="0"/>
            <a:ext cx="12192000" cy="6858000"/>
          </a:xfrm>
          <a:prstGeom prst="rect">
            <a:avLst/>
          </a:prstGeom>
          <a:solidFill>
            <a:srgbClr val="19B4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7" name="图片 76"/>
          <p:cNvPicPr>
            <a:picLocks noChangeAspect="1"/>
          </p:cNvPicPr>
          <p:nvPr/>
        </p:nvPicPr>
        <p:blipFill rotWithShape="1">
          <a:blip r:embed="rId4" cstate="print">
            <a:extLst>
              <a:ext uri="{28A0092B-C50C-407E-A947-70E740481C1C}">
                <a14:useLocalDpi xmlns:a14="http://schemas.microsoft.com/office/drawing/2010/main" val="0"/>
              </a:ext>
            </a:extLst>
          </a:blip>
          <a:srcRect l="64791" t="54898" r="26118" b="28684"/>
          <a:stretch/>
        </p:blipFill>
        <p:spPr>
          <a:xfrm>
            <a:off x="1438427" y="4488891"/>
            <a:ext cx="435427" cy="442339"/>
          </a:xfrm>
          <a:prstGeom prst="rect">
            <a:avLst/>
          </a:prstGeom>
        </p:spPr>
      </p:pic>
      <p:sp>
        <p:nvSpPr>
          <p:cNvPr id="85" name="圆角矩形 84"/>
          <p:cNvSpPr/>
          <p:nvPr/>
        </p:nvSpPr>
        <p:spPr>
          <a:xfrm>
            <a:off x="2213810" y="66675"/>
            <a:ext cx="9040967" cy="6295624"/>
          </a:xfrm>
          <a:prstGeom prst="roundRect">
            <a:avLst>
              <a:gd name="adj" fmla="val 732"/>
            </a:avLst>
          </a:prstGeom>
          <a:solidFill>
            <a:schemeClr val="bg1">
              <a:alpha val="35000"/>
            </a:schemeClr>
          </a:solidFill>
          <a:ln w="127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8" name="图片 97"/>
          <p:cNvPicPr>
            <a:picLocks noChangeAspect="1"/>
          </p:cNvPicPr>
          <p:nvPr/>
        </p:nvPicPr>
        <p:blipFill rotWithShape="1">
          <a:blip r:embed="rId4" cstate="print">
            <a:extLst>
              <a:ext uri="{28A0092B-C50C-407E-A947-70E740481C1C}">
                <a14:useLocalDpi xmlns:a14="http://schemas.microsoft.com/office/drawing/2010/main" val="0"/>
              </a:ext>
            </a:extLst>
          </a:blip>
          <a:srcRect l="64791" t="54898" r="26118" b="28684"/>
          <a:stretch/>
        </p:blipFill>
        <p:spPr>
          <a:xfrm>
            <a:off x="10800716" y="3797593"/>
            <a:ext cx="435427" cy="442339"/>
          </a:xfrm>
          <a:prstGeom prst="rect">
            <a:avLst/>
          </a:prstGeom>
        </p:spPr>
      </p:pic>
      <p:pic>
        <p:nvPicPr>
          <p:cNvPr id="99" name="图片 98"/>
          <p:cNvPicPr>
            <a:picLocks noChangeAspect="1"/>
          </p:cNvPicPr>
          <p:nvPr/>
        </p:nvPicPr>
        <p:blipFill rotWithShape="1">
          <a:blip r:embed="rId5" cstate="print">
            <a:extLst>
              <a:ext uri="{28A0092B-C50C-407E-A947-70E740481C1C}">
                <a14:useLocalDpi xmlns:a14="http://schemas.microsoft.com/office/drawing/2010/main" val="0"/>
              </a:ext>
            </a:extLst>
          </a:blip>
          <a:srcRect l="64791" t="54898" r="26118" b="28684"/>
          <a:stretch/>
        </p:blipFill>
        <p:spPr>
          <a:xfrm>
            <a:off x="8730712" y="6027308"/>
            <a:ext cx="329756" cy="334991"/>
          </a:xfrm>
          <a:prstGeom prst="rect">
            <a:avLst/>
          </a:prstGeom>
        </p:spPr>
      </p:pic>
      <p:grpSp>
        <p:nvGrpSpPr>
          <p:cNvPr id="37" name="组合 36"/>
          <p:cNvGrpSpPr/>
          <p:nvPr/>
        </p:nvGrpSpPr>
        <p:grpSpPr>
          <a:xfrm rot="2224307">
            <a:off x="10894092" y="4435129"/>
            <a:ext cx="555837" cy="545616"/>
            <a:chOff x="10646778" y="4753862"/>
            <a:chExt cx="751521" cy="737702"/>
          </a:xfrm>
        </p:grpSpPr>
        <p:sp>
          <p:nvSpPr>
            <p:cNvPr id="38"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9" name="组合 38"/>
            <p:cNvGrpSpPr/>
            <p:nvPr/>
          </p:nvGrpSpPr>
          <p:grpSpPr>
            <a:xfrm>
              <a:off x="10646778" y="4762829"/>
              <a:ext cx="749726" cy="728735"/>
              <a:chOff x="11012539" y="4493889"/>
              <a:chExt cx="749726" cy="728735"/>
            </a:xfrm>
          </p:grpSpPr>
          <p:sp>
            <p:nvSpPr>
              <p:cNvPr id="40"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2"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3"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pic>
        <p:nvPicPr>
          <p:cNvPr id="44" name="图片 43"/>
          <p:cNvPicPr>
            <a:picLocks noChangeAspect="1"/>
          </p:cNvPicPr>
          <p:nvPr/>
        </p:nvPicPr>
        <p:blipFill rotWithShape="1">
          <a:blip r:embed="rId6" cstate="print">
            <a:extLst>
              <a:ext uri="{28A0092B-C50C-407E-A947-70E740481C1C}">
                <a14:useLocalDpi xmlns:a14="http://schemas.microsoft.com/office/drawing/2010/main" val="0"/>
              </a:ext>
            </a:extLst>
          </a:blip>
          <a:srcRect l="6818" t="45118" r="6692" b="27923"/>
          <a:stretch/>
        </p:blipFill>
        <p:spPr>
          <a:xfrm>
            <a:off x="3261225" y="177744"/>
            <a:ext cx="5867400" cy="1028756"/>
          </a:xfrm>
          <a:prstGeom prst="rect">
            <a:avLst/>
          </a:prstGeom>
        </p:spPr>
      </p:pic>
      <p:grpSp>
        <p:nvGrpSpPr>
          <p:cNvPr id="74" name="组合 73"/>
          <p:cNvGrpSpPr/>
          <p:nvPr/>
        </p:nvGrpSpPr>
        <p:grpSpPr>
          <a:xfrm>
            <a:off x="0" y="4595446"/>
            <a:ext cx="6346925" cy="2262554"/>
            <a:chOff x="0" y="4595446"/>
            <a:chExt cx="6346925" cy="2262554"/>
          </a:xfrm>
        </p:grpSpPr>
        <p:sp>
          <p:nvSpPr>
            <p:cNvPr id="72" name="任意多边形 71"/>
            <p:cNvSpPr/>
            <p:nvPr/>
          </p:nvSpPr>
          <p:spPr>
            <a:xfrm>
              <a:off x="0" y="4611187"/>
              <a:ext cx="6302768" cy="2246813"/>
            </a:xfrm>
            <a:custGeom>
              <a:avLst/>
              <a:gdLst>
                <a:gd name="connsiteX0" fmla="*/ 0 w 6302768"/>
                <a:gd name="connsiteY0" fmla="*/ 0 h 2246813"/>
                <a:gd name="connsiteX1" fmla="*/ 529046 w 6302768"/>
                <a:gd name="connsiteY1" fmla="*/ 529046 h 2246813"/>
                <a:gd name="connsiteX2" fmla="*/ 518298 w 6302768"/>
                <a:gd name="connsiteY2" fmla="*/ 635667 h 2246813"/>
                <a:gd name="connsiteX3" fmla="*/ 518255 w 6302768"/>
                <a:gd name="connsiteY3" fmla="*/ 635806 h 2246813"/>
                <a:gd name="connsiteX4" fmla="*/ 549544 w 6302768"/>
                <a:gd name="connsiteY4" fmla="*/ 638960 h 2246813"/>
                <a:gd name="connsiteX5" fmla="*/ 941024 w 6302768"/>
                <a:gd name="connsiteY5" fmla="*/ 922250 h 2246813"/>
                <a:gd name="connsiteX6" fmla="*/ 953618 w 6302768"/>
                <a:gd name="connsiteY6" fmla="*/ 949245 h 2246813"/>
                <a:gd name="connsiteX7" fmla="*/ 1023820 w 6302768"/>
                <a:gd name="connsiteY7" fmla="*/ 911140 h 2246813"/>
                <a:gd name="connsiteX8" fmla="*/ 1201783 w 6302768"/>
                <a:gd name="connsiteY8" fmla="*/ 875211 h 2246813"/>
                <a:gd name="connsiteX9" fmla="*/ 1623054 w 6302768"/>
                <a:gd name="connsiteY9" fmla="*/ 1154448 h 2246813"/>
                <a:gd name="connsiteX10" fmla="*/ 1641912 w 6302768"/>
                <a:gd name="connsiteY10" fmla="*/ 1215198 h 2246813"/>
                <a:gd name="connsiteX11" fmla="*/ 1685221 w 6302768"/>
                <a:gd name="connsiteY11" fmla="*/ 1162707 h 2246813"/>
                <a:gd name="connsiteX12" fmla="*/ 2063931 w 6302768"/>
                <a:gd name="connsiteY12" fmla="*/ 1005840 h 2246813"/>
                <a:gd name="connsiteX13" fmla="*/ 2363377 w 6302768"/>
                <a:gd name="connsiteY13" fmla="*/ 1097308 h 2246813"/>
                <a:gd name="connsiteX14" fmla="*/ 2409428 w 6302768"/>
                <a:gd name="connsiteY14" fmla="*/ 1135304 h 2246813"/>
                <a:gd name="connsiteX15" fmla="*/ 2480562 w 6302768"/>
                <a:gd name="connsiteY15" fmla="*/ 1076613 h 2246813"/>
                <a:gd name="connsiteX16" fmla="*/ 2926079 w 6302768"/>
                <a:gd name="connsiteY16" fmla="*/ 940526 h 2246813"/>
                <a:gd name="connsiteX17" fmla="*/ 3722913 w 6302768"/>
                <a:gd name="connsiteY17" fmla="*/ 1737360 h 2246813"/>
                <a:gd name="connsiteX18" fmla="*/ 3716237 w 6302768"/>
                <a:gd name="connsiteY18" fmla="*/ 1825599 h 2246813"/>
                <a:gd name="connsiteX19" fmla="*/ 3728546 w 6302768"/>
                <a:gd name="connsiteY19" fmla="*/ 1815443 h 2246813"/>
                <a:gd name="connsiteX20" fmla="*/ 3984171 w 6302768"/>
                <a:gd name="connsiteY20" fmla="*/ 1737360 h 2246813"/>
                <a:gd name="connsiteX21" fmla="*/ 4363289 w 6302768"/>
                <a:gd name="connsiteY21" fmla="*/ 1938935 h 2246813"/>
                <a:gd name="connsiteX22" fmla="*/ 4386727 w 6302768"/>
                <a:gd name="connsiteY22" fmla="*/ 1982117 h 2246813"/>
                <a:gd name="connsiteX23" fmla="*/ 4407931 w 6302768"/>
                <a:gd name="connsiteY23" fmla="*/ 1913809 h 2246813"/>
                <a:gd name="connsiteX24" fmla="*/ 5087982 w 6302768"/>
                <a:gd name="connsiteY24" fmla="*/ 1463040 h 2246813"/>
                <a:gd name="connsiteX25" fmla="*/ 5768034 w 6302768"/>
                <a:gd name="connsiteY25" fmla="*/ 1913808 h 2246813"/>
                <a:gd name="connsiteX26" fmla="*/ 5783337 w 6302768"/>
                <a:gd name="connsiteY26" fmla="*/ 1963108 h 2246813"/>
                <a:gd name="connsiteX27" fmla="*/ 5810304 w 6302768"/>
                <a:gd name="connsiteY27" fmla="*/ 1948471 h 2246813"/>
                <a:gd name="connsiteX28" fmla="*/ 5950132 w 6302768"/>
                <a:gd name="connsiteY28" fmla="*/ 1920241 h 2246813"/>
                <a:gd name="connsiteX29" fmla="*/ 6281131 w 6302768"/>
                <a:gd name="connsiteY29" fmla="*/ 2139642 h 2246813"/>
                <a:gd name="connsiteX30" fmla="*/ 6302768 w 6302768"/>
                <a:gd name="connsiteY30" fmla="*/ 2246812 h 2246813"/>
                <a:gd name="connsiteX31" fmla="*/ 4585063 w 6302768"/>
                <a:gd name="connsiteY31" fmla="*/ 2246812 h 2246813"/>
                <a:gd name="connsiteX32" fmla="*/ 4585063 w 6302768"/>
                <a:gd name="connsiteY32" fmla="*/ 2246813 h 2246813"/>
                <a:gd name="connsiteX33" fmla="*/ 0 w 6302768"/>
                <a:gd name="connsiteY33" fmla="*/ 2246813 h 224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02768" h="2246813">
                  <a:moveTo>
                    <a:pt x="0" y="0"/>
                  </a:moveTo>
                  <a:cubicBezTo>
                    <a:pt x="292184" y="0"/>
                    <a:pt x="529046" y="236862"/>
                    <a:pt x="529046" y="529046"/>
                  </a:cubicBezTo>
                  <a:cubicBezTo>
                    <a:pt x="529046" y="565569"/>
                    <a:pt x="525345" y="601228"/>
                    <a:pt x="518298" y="635667"/>
                  </a:cubicBezTo>
                  <a:lnTo>
                    <a:pt x="518255" y="635806"/>
                  </a:lnTo>
                  <a:lnTo>
                    <a:pt x="549544" y="638960"/>
                  </a:lnTo>
                  <a:cubicBezTo>
                    <a:pt x="716958" y="673218"/>
                    <a:pt x="858449" y="778645"/>
                    <a:pt x="941024" y="922250"/>
                  </a:cubicBezTo>
                  <a:lnTo>
                    <a:pt x="953618" y="949245"/>
                  </a:lnTo>
                  <a:lnTo>
                    <a:pt x="1023820" y="911140"/>
                  </a:lnTo>
                  <a:cubicBezTo>
                    <a:pt x="1078519" y="888005"/>
                    <a:pt x="1138657" y="875211"/>
                    <a:pt x="1201783" y="875211"/>
                  </a:cubicBezTo>
                  <a:cubicBezTo>
                    <a:pt x="1391162" y="875211"/>
                    <a:pt x="1553648" y="990352"/>
                    <a:pt x="1623054" y="1154448"/>
                  </a:cubicBezTo>
                  <a:lnTo>
                    <a:pt x="1641912" y="1215198"/>
                  </a:lnTo>
                  <a:lnTo>
                    <a:pt x="1685221" y="1162707"/>
                  </a:lnTo>
                  <a:cubicBezTo>
                    <a:pt x="1782141" y="1065787"/>
                    <a:pt x="1916036" y="1005840"/>
                    <a:pt x="2063931" y="1005840"/>
                  </a:cubicBezTo>
                  <a:cubicBezTo>
                    <a:pt x="2174853" y="1005840"/>
                    <a:pt x="2277899" y="1039560"/>
                    <a:pt x="2363377" y="1097308"/>
                  </a:cubicBezTo>
                  <a:lnTo>
                    <a:pt x="2409428" y="1135304"/>
                  </a:lnTo>
                  <a:lnTo>
                    <a:pt x="2480562" y="1076613"/>
                  </a:lnTo>
                  <a:cubicBezTo>
                    <a:pt x="2607737" y="990695"/>
                    <a:pt x="2761050" y="940526"/>
                    <a:pt x="2926079" y="940526"/>
                  </a:cubicBezTo>
                  <a:cubicBezTo>
                    <a:pt x="3366158" y="940526"/>
                    <a:pt x="3722913" y="1297281"/>
                    <a:pt x="3722913" y="1737360"/>
                  </a:cubicBezTo>
                  <a:lnTo>
                    <a:pt x="3716237" y="1825599"/>
                  </a:lnTo>
                  <a:lnTo>
                    <a:pt x="3728546" y="1815443"/>
                  </a:lnTo>
                  <a:cubicBezTo>
                    <a:pt x="3801516" y="1766145"/>
                    <a:pt x="3889482" y="1737360"/>
                    <a:pt x="3984171" y="1737360"/>
                  </a:cubicBezTo>
                  <a:cubicBezTo>
                    <a:pt x="4141987" y="1737360"/>
                    <a:pt x="4281127" y="1817319"/>
                    <a:pt x="4363289" y="1938935"/>
                  </a:cubicBezTo>
                  <a:lnTo>
                    <a:pt x="4386727" y="1982117"/>
                  </a:lnTo>
                  <a:lnTo>
                    <a:pt x="4407931" y="1913809"/>
                  </a:lnTo>
                  <a:cubicBezTo>
                    <a:pt x="4519973" y="1648911"/>
                    <a:pt x="4782272" y="1463040"/>
                    <a:pt x="5087982" y="1463040"/>
                  </a:cubicBezTo>
                  <a:cubicBezTo>
                    <a:pt x="5393692" y="1463040"/>
                    <a:pt x="5655991" y="1648911"/>
                    <a:pt x="5768034" y="1913808"/>
                  </a:cubicBezTo>
                  <a:lnTo>
                    <a:pt x="5783337" y="1963108"/>
                  </a:lnTo>
                  <a:lnTo>
                    <a:pt x="5810304" y="1948471"/>
                  </a:lnTo>
                  <a:cubicBezTo>
                    <a:pt x="5853282" y="1930293"/>
                    <a:pt x="5900533" y="1920241"/>
                    <a:pt x="5950132" y="1920241"/>
                  </a:cubicBezTo>
                  <a:cubicBezTo>
                    <a:pt x="6098930" y="1920241"/>
                    <a:pt x="6226597" y="2010709"/>
                    <a:pt x="6281131" y="2139642"/>
                  </a:cubicBezTo>
                  <a:lnTo>
                    <a:pt x="6302768" y="2246812"/>
                  </a:lnTo>
                  <a:lnTo>
                    <a:pt x="4585063" y="2246812"/>
                  </a:lnTo>
                  <a:lnTo>
                    <a:pt x="4585063" y="2246813"/>
                  </a:lnTo>
                  <a:lnTo>
                    <a:pt x="0" y="2246813"/>
                  </a:lnTo>
                  <a:close/>
                </a:path>
              </a:pathLst>
            </a:custGeom>
            <a:solidFill>
              <a:schemeClr val="bg1"/>
            </a:solidFill>
            <a:ln w="28575">
              <a:solidFill>
                <a:schemeClr val="bg1"/>
              </a:solidFill>
            </a:ln>
            <a:effectLst>
              <a:outerShdw blurRad="203200" dist="63500" dir="18900000" algn="bl" rotWithShape="0">
                <a:schemeClr val="bg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9" name="任意多边形 68"/>
            <p:cNvSpPr/>
            <p:nvPr/>
          </p:nvSpPr>
          <p:spPr>
            <a:xfrm>
              <a:off x="0" y="4595446"/>
              <a:ext cx="6346925" cy="2262554"/>
            </a:xfrm>
            <a:custGeom>
              <a:avLst/>
              <a:gdLst>
                <a:gd name="connsiteX0" fmla="*/ 0 w 6302768"/>
                <a:gd name="connsiteY0" fmla="*/ 0 h 2246813"/>
                <a:gd name="connsiteX1" fmla="*/ 529046 w 6302768"/>
                <a:gd name="connsiteY1" fmla="*/ 529046 h 2246813"/>
                <a:gd name="connsiteX2" fmla="*/ 518298 w 6302768"/>
                <a:gd name="connsiteY2" fmla="*/ 635667 h 2246813"/>
                <a:gd name="connsiteX3" fmla="*/ 518255 w 6302768"/>
                <a:gd name="connsiteY3" fmla="*/ 635806 h 2246813"/>
                <a:gd name="connsiteX4" fmla="*/ 549544 w 6302768"/>
                <a:gd name="connsiteY4" fmla="*/ 638960 h 2246813"/>
                <a:gd name="connsiteX5" fmla="*/ 941024 w 6302768"/>
                <a:gd name="connsiteY5" fmla="*/ 922250 h 2246813"/>
                <a:gd name="connsiteX6" fmla="*/ 953618 w 6302768"/>
                <a:gd name="connsiteY6" fmla="*/ 949245 h 2246813"/>
                <a:gd name="connsiteX7" fmla="*/ 1023820 w 6302768"/>
                <a:gd name="connsiteY7" fmla="*/ 911140 h 2246813"/>
                <a:gd name="connsiteX8" fmla="*/ 1201783 w 6302768"/>
                <a:gd name="connsiteY8" fmla="*/ 875211 h 2246813"/>
                <a:gd name="connsiteX9" fmla="*/ 1623054 w 6302768"/>
                <a:gd name="connsiteY9" fmla="*/ 1154448 h 2246813"/>
                <a:gd name="connsiteX10" fmla="*/ 1641912 w 6302768"/>
                <a:gd name="connsiteY10" fmla="*/ 1215198 h 2246813"/>
                <a:gd name="connsiteX11" fmla="*/ 1685221 w 6302768"/>
                <a:gd name="connsiteY11" fmla="*/ 1162707 h 2246813"/>
                <a:gd name="connsiteX12" fmla="*/ 2063931 w 6302768"/>
                <a:gd name="connsiteY12" fmla="*/ 1005840 h 2246813"/>
                <a:gd name="connsiteX13" fmla="*/ 2363377 w 6302768"/>
                <a:gd name="connsiteY13" fmla="*/ 1097308 h 2246813"/>
                <a:gd name="connsiteX14" fmla="*/ 2409428 w 6302768"/>
                <a:gd name="connsiteY14" fmla="*/ 1135304 h 2246813"/>
                <a:gd name="connsiteX15" fmla="*/ 2480562 w 6302768"/>
                <a:gd name="connsiteY15" fmla="*/ 1076613 h 2246813"/>
                <a:gd name="connsiteX16" fmla="*/ 2926079 w 6302768"/>
                <a:gd name="connsiteY16" fmla="*/ 940526 h 2246813"/>
                <a:gd name="connsiteX17" fmla="*/ 3722913 w 6302768"/>
                <a:gd name="connsiteY17" fmla="*/ 1737360 h 2246813"/>
                <a:gd name="connsiteX18" fmla="*/ 3716237 w 6302768"/>
                <a:gd name="connsiteY18" fmla="*/ 1825599 h 2246813"/>
                <a:gd name="connsiteX19" fmla="*/ 3728546 w 6302768"/>
                <a:gd name="connsiteY19" fmla="*/ 1815443 h 2246813"/>
                <a:gd name="connsiteX20" fmla="*/ 3984171 w 6302768"/>
                <a:gd name="connsiteY20" fmla="*/ 1737360 h 2246813"/>
                <a:gd name="connsiteX21" fmla="*/ 4363289 w 6302768"/>
                <a:gd name="connsiteY21" fmla="*/ 1938935 h 2246813"/>
                <a:gd name="connsiteX22" fmla="*/ 4386727 w 6302768"/>
                <a:gd name="connsiteY22" fmla="*/ 1982117 h 2246813"/>
                <a:gd name="connsiteX23" fmla="*/ 4407931 w 6302768"/>
                <a:gd name="connsiteY23" fmla="*/ 1913809 h 2246813"/>
                <a:gd name="connsiteX24" fmla="*/ 5087982 w 6302768"/>
                <a:gd name="connsiteY24" fmla="*/ 1463040 h 2246813"/>
                <a:gd name="connsiteX25" fmla="*/ 5768034 w 6302768"/>
                <a:gd name="connsiteY25" fmla="*/ 1913808 h 2246813"/>
                <a:gd name="connsiteX26" fmla="*/ 5783337 w 6302768"/>
                <a:gd name="connsiteY26" fmla="*/ 1963108 h 2246813"/>
                <a:gd name="connsiteX27" fmla="*/ 5810304 w 6302768"/>
                <a:gd name="connsiteY27" fmla="*/ 1948471 h 2246813"/>
                <a:gd name="connsiteX28" fmla="*/ 5950132 w 6302768"/>
                <a:gd name="connsiteY28" fmla="*/ 1920241 h 2246813"/>
                <a:gd name="connsiteX29" fmla="*/ 6281131 w 6302768"/>
                <a:gd name="connsiteY29" fmla="*/ 2139642 h 2246813"/>
                <a:gd name="connsiteX30" fmla="*/ 6302768 w 6302768"/>
                <a:gd name="connsiteY30" fmla="*/ 2246812 h 2246813"/>
                <a:gd name="connsiteX31" fmla="*/ 4585063 w 6302768"/>
                <a:gd name="connsiteY31" fmla="*/ 2246812 h 2246813"/>
                <a:gd name="connsiteX32" fmla="*/ 4585063 w 6302768"/>
                <a:gd name="connsiteY32" fmla="*/ 2246813 h 2246813"/>
                <a:gd name="connsiteX33" fmla="*/ 0 w 6302768"/>
                <a:gd name="connsiteY33" fmla="*/ 2246813 h 224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02768" h="2246813">
                  <a:moveTo>
                    <a:pt x="0" y="0"/>
                  </a:moveTo>
                  <a:cubicBezTo>
                    <a:pt x="292184" y="0"/>
                    <a:pt x="529046" y="236862"/>
                    <a:pt x="529046" y="529046"/>
                  </a:cubicBezTo>
                  <a:cubicBezTo>
                    <a:pt x="529046" y="565569"/>
                    <a:pt x="525345" y="601228"/>
                    <a:pt x="518298" y="635667"/>
                  </a:cubicBezTo>
                  <a:lnTo>
                    <a:pt x="518255" y="635806"/>
                  </a:lnTo>
                  <a:lnTo>
                    <a:pt x="549544" y="638960"/>
                  </a:lnTo>
                  <a:cubicBezTo>
                    <a:pt x="716958" y="673218"/>
                    <a:pt x="858449" y="778645"/>
                    <a:pt x="941024" y="922250"/>
                  </a:cubicBezTo>
                  <a:lnTo>
                    <a:pt x="953618" y="949245"/>
                  </a:lnTo>
                  <a:lnTo>
                    <a:pt x="1023820" y="911140"/>
                  </a:lnTo>
                  <a:cubicBezTo>
                    <a:pt x="1078519" y="888005"/>
                    <a:pt x="1138657" y="875211"/>
                    <a:pt x="1201783" y="875211"/>
                  </a:cubicBezTo>
                  <a:cubicBezTo>
                    <a:pt x="1391162" y="875211"/>
                    <a:pt x="1553648" y="990352"/>
                    <a:pt x="1623054" y="1154448"/>
                  </a:cubicBezTo>
                  <a:lnTo>
                    <a:pt x="1641912" y="1215198"/>
                  </a:lnTo>
                  <a:lnTo>
                    <a:pt x="1685221" y="1162707"/>
                  </a:lnTo>
                  <a:cubicBezTo>
                    <a:pt x="1782141" y="1065787"/>
                    <a:pt x="1916036" y="1005840"/>
                    <a:pt x="2063931" y="1005840"/>
                  </a:cubicBezTo>
                  <a:cubicBezTo>
                    <a:pt x="2174853" y="1005840"/>
                    <a:pt x="2277899" y="1039560"/>
                    <a:pt x="2363377" y="1097308"/>
                  </a:cubicBezTo>
                  <a:lnTo>
                    <a:pt x="2409428" y="1135304"/>
                  </a:lnTo>
                  <a:lnTo>
                    <a:pt x="2480562" y="1076613"/>
                  </a:lnTo>
                  <a:cubicBezTo>
                    <a:pt x="2607737" y="990695"/>
                    <a:pt x="2761050" y="940526"/>
                    <a:pt x="2926079" y="940526"/>
                  </a:cubicBezTo>
                  <a:cubicBezTo>
                    <a:pt x="3366158" y="940526"/>
                    <a:pt x="3722913" y="1297281"/>
                    <a:pt x="3722913" y="1737360"/>
                  </a:cubicBezTo>
                  <a:lnTo>
                    <a:pt x="3716237" y="1825599"/>
                  </a:lnTo>
                  <a:lnTo>
                    <a:pt x="3728546" y="1815443"/>
                  </a:lnTo>
                  <a:cubicBezTo>
                    <a:pt x="3801516" y="1766145"/>
                    <a:pt x="3889482" y="1737360"/>
                    <a:pt x="3984171" y="1737360"/>
                  </a:cubicBezTo>
                  <a:cubicBezTo>
                    <a:pt x="4141987" y="1737360"/>
                    <a:pt x="4281127" y="1817319"/>
                    <a:pt x="4363289" y="1938935"/>
                  </a:cubicBezTo>
                  <a:lnTo>
                    <a:pt x="4386727" y="1982117"/>
                  </a:lnTo>
                  <a:lnTo>
                    <a:pt x="4407931" y="1913809"/>
                  </a:lnTo>
                  <a:cubicBezTo>
                    <a:pt x="4519973" y="1648911"/>
                    <a:pt x="4782272" y="1463040"/>
                    <a:pt x="5087982" y="1463040"/>
                  </a:cubicBezTo>
                  <a:cubicBezTo>
                    <a:pt x="5393692" y="1463040"/>
                    <a:pt x="5655991" y="1648911"/>
                    <a:pt x="5768034" y="1913808"/>
                  </a:cubicBezTo>
                  <a:lnTo>
                    <a:pt x="5783337" y="1963108"/>
                  </a:lnTo>
                  <a:lnTo>
                    <a:pt x="5810304" y="1948471"/>
                  </a:lnTo>
                  <a:cubicBezTo>
                    <a:pt x="5853282" y="1930293"/>
                    <a:pt x="5900533" y="1920241"/>
                    <a:pt x="5950132" y="1920241"/>
                  </a:cubicBezTo>
                  <a:cubicBezTo>
                    <a:pt x="6098930" y="1920241"/>
                    <a:pt x="6226597" y="2010709"/>
                    <a:pt x="6281131" y="2139642"/>
                  </a:cubicBezTo>
                  <a:lnTo>
                    <a:pt x="6302768" y="2246812"/>
                  </a:lnTo>
                  <a:lnTo>
                    <a:pt x="4585063" y="2246812"/>
                  </a:lnTo>
                  <a:lnTo>
                    <a:pt x="4585063" y="2246813"/>
                  </a:lnTo>
                  <a:lnTo>
                    <a:pt x="0" y="2246813"/>
                  </a:ln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4" name="组合 23"/>
          <p:cNvGrpSpPr/>
          <p:nvPr/>
        </p:nvGrpSpPr>
        <p:grpSpPr>
          <a:xfrm>
            <a:off x="9757215" y="4369775"/>
            <a:ext cx="1148113" cy="1482591"/>
            <a:chOff x="0" y="0"/>
            <a:chExt cx="3604899" cy="4899660"/>
          </a:xfrm>
        </p:grpSpPr>
        <p:grpSp>
          <p:nvGrpSpPr>
            <p:cNvPr id="25" name="组合 24"/>
            <p:cNvGrpSpPr/>
            <p:nvPr/>
          </p:nvGrpSpPr>
          <p:grpSpPr>
            <a:xfrm>
              <a:off x="0" y="0"/>
              <a:ext cx="1007745" cy="4896486"/>
              <a:chOff x="0" y="0"/>
              <a:chExt cx="1008112" cy="4752528"/>
            </a:xfrm>
          </p:grpSpPr>
          <p:sp>
            <p:nvSpPr>
              <p:cNvPr id="53" name="矩形 52"/>
              <p:cNvSpPr/>
              <p:nvPr/>
            </p:nvSpPr>
            <p:spPr>
              <a:xfrm>
                <a:off x="0" y="1008113"/>
                <a:ext cx="407741" cy="3312368"/>
              </a:xfrm>
              <a:prstGeom prst="rect">
                <a:avLst/>
              </a:prstGeom>
              <a:solidFill>
                <a:srgbClr val="EF859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4" name="矩形 53"/>
              <p:cNvSpPr/>
              <p:nvPr/>
            </p:nvSpPr>
            <p:spPr>
              <a:xfrm>
                <a:off x="322827" y="1008114"/>
                <a:ext cx="647571" cy="3312368"/>
              </a:xfrm>
              <a:prstGeom prst="rect">
                <a:avLst/>
              </a:prstGeom>
              <a:solidFill>
                <a:srgbClr val="EB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5" name="矩形 54"/>
              <p:cNvSpPr/>
              <p:nvPr/>
            </p:nvSpPr>
            <p:spPr>
              <a:xfrm>
                <a:off x="720081" y="1008112"/>
                <a:ext cx="288031" cy="3312369"/>
              </a:xfrm>
              <a:prstGeom prst="rect">
                <a:avLst/>
              </a:prstGeom>
              <a:solidFill>
                <a:srgbClr val="E74B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6" name="梯形 55"/>
              <p:cNvSpPr/>
              <p:nvPr/>
            </p:nvSpPr>
            <p:spPr>
              <a:xfrm>
                <a:off x="0" y="432048"/>
                <a:ext cx="1008112" cy="576064"/>
              </a:xfrm>
              <a:prstGeom prst="trapezoid">
                <a:avLst>
                  <a:gd name="adj" fmla="val 50196"/>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7" name="等腰三角形 56"/>
              <p:cNvSpPr/>
              <p:nvPr/>
            </p:nvSpPr>
            <p:spPr>
              <a:xfrm>
                <a:off x="288032" y="0"/>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8" name="矩形 57"/>
              <p:cNvSpPr/>
              <p:nvPr/>
            </p:nvSpPr>
            <p:spPr>
              <a:xfrm>
                <a:off x="0" y="4320480"/>
                <a:ext cx="1008112" cy="216024"/>
              </a:xfrm>
              <a:prstGeom prst="rect">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9" name="同侧圆角矩形 58"/>
              <p:cNvSpPr/>
              <p:nvPr/>
            </p:nvSpPr>
            <p:spPr>
              <a:xfrm flipV="1">
                <a:off x="0" y="4536504"/>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6" name="组合 25"/>
            <p:cNvGrpSpPr/>
            <p:nvPr/>
          </p:nvGrpSpPr>
          <p:grpSpPr>
            <a:xfrm>
              <a:off x="1162050" y="1371600"/>
              <a:ext cx="1007745" cy="3528060"/>
              <a:chOff x="1152128" y="1368152"/>
              <a:chExt cx="1008112" cy="4752528"/>
            </a:xfrm>
          </p:grpSpPr>
          <p:sp>
            <p:nvSpPr>
              <p:cNvPr id="35" name="矩形 34"/>
              <p:cNvSpPr/>
              <p:nvPr/>
            </p:nvSpPr>
            <p:spPr>
              <a:xfrm>
                <a:off x="1152128" y="2376264"/>
                <a:ext cx="288032" cy="3312368"/>
              </a:xfrm>
              <a:prstGeom prst="rect">
                <a:avLst/>
              </a:prstGeom>
              <a:solidFill>
                <a:srgbClr val="EEAB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6" name="矩形 45"/>
              <p:cNvSpPr/>
              <p:nvPr/>
            </p:nvSpPr>
            <p:spPr>
              <a:xfrm>
                <a:off x="1359767" y="2376265"/>
                <a:ext cx="512440" cy="3312369"/>
              </a:xfrm>
              <a:prstGeom prst="rect">
                <a:avLst/>
              </a:prstGeom>
              <a:solidFill>
                <a:srgbClr val="F0B7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8" name="矩形 47"/>
              <p:cNvSpPr/>
              <p:nvPr/>
            </p:nvSpPr>
            <p:spPr>
              <a:xfrm>
                <a:off x="1872208" y="2376264"/>
                <a:ext cx="288032" cy="3312368"/>
              </a:xfrm>
              <a:prstGeom prst="rect">
                <a:avLst/>
              </a:prstGeom>
              <a:solidFill>
                <a:srgbClr val="F4CA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梯形 48"/>
              <p:cNvSpPr/>
              <p:nvPr/>
            </p:nvSpPr>
            <p:spPr>
              <a:xfrm>
                <a:off x="1152128" y="1800200"/>
                <a:ext cx="1008112" cy="576064"/>
              </a:xfrm>
              <a:prstGeom prst="trapezoid">
                <a:avLst>
                  <a:gd name="adj" fmla="val 70558"/>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0" name="等腰三角形 49"/>
              <p:cNvSpPr/>
              <p:nvPr/>
            </p:nvSpPr>
            <p:spPr>
              <a:xfrm>
                <a:off x="1440160" y="1368152"/>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1" name="矩形 50"/>
              <p:cNvSpPr/>
              <p:nvPr/>
            </p:nvSpPr>
            <p:spPr>
              <a:xfrm>
                <a:off x="1152128" y="5688632"/>
                <a:ext cx="1008112" cy="216024"/>
              </a:xfrm>
              <a:prstGeom prst="rect">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2" name="同侧圆角矩形 51"/>
              <p:cNvSpPr/>
              <p:nvPr/>
            </p:nvSpPr>
            <p:spPr>
              <a:xfrm flipV="1">
                <a:off x="1152128" y="5904656"/>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7" name="组合 26"/>
            <p:cNvGrpSpPr/>
            <p:nvPr/>
          </p:nvGrpSpPr>
          <p:grpSpPr>
            <a:xfrm>
              <a:off x="2381253" y="152400"/>
              <a:ext cx="1223646" cy="4738370"/>
              <a:chOff x="2376264" y="157967"/>
              <a:chExt cx="1008112" cy="4964224"/>
            </a:xfrm>
          </p:grpSpPr>
          <p:sp>
            <p:nvSpPr>
              <p:cNvPr id="28" name="矩形 27"/>
              <p:cNvSpPr/>
              <p:nvPr/>
            </p:nvSpPr>
            <p:spPr>
              <a:xfrm>
                <a:off x="2376264" y="1377775"/>
                <a:ext cx="288032" cy="3312368"/>
              </a:xfrm>
              <a:prstGeom prst="rect">
                <a:avLst/>
              </a:prstGeom>
              <a:solidFill>
                <a:srgbClr val="2DBDD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矩形 28"/>
              <p:cNvSpPr/>
              <p:nvPr/>
            </p:nvSpPr>
            <p:spPr>
              <a:xfrm>
                <a:off x="2664293" y="1377774"/>
                <a:ext cx="533596" cy="3312368"/>
              </a:xfrm>
              <a:prstGeom prst="rect">
                <a:avLst/>
              </a:prstGeom>
              <a:solidFill>
                <a:srgbClr val="58CB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矩形 29"/>
              <p:cNvSpPr/>
              <p:nvPr/>
            </p:nvSpPr>
            <p:spPr>
              <a:xfrm>
                <a:off x="3096344" y="1377775"/>
                <a:ext cx="288032" cy="3312368"/>
              </a:xfrm>
              <a:prstGeom prst="rect">
                <a:avLst/>
              </a:prstGeom>
              <a:solidFill>
                <a:srgbClr val="8DD8E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梯形 30"/>
              <p:cNvSpPr/>
              <p:nvPr/>
            </p:nvSpPr>
            <p:spPr>
              <a:xfrm>
                <a:off x="2376264" y="671411"/>
                <a:ext cx="1008112" cy="706364"/>
              </a:xfrm>
              <a:prstGeom prst="trapezoid">
                <a:avLst>
                  <a:gd name="adj" fmla="val 48043"/>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等腰三角形 31"/>
              <p:cNvSpPr/>
              <p:nvPr/>
            </p:nvSpPr>
            <p:spPr>
              <a:xfrm>
                <a:off x="2636910" y="157967"/>
                <a:ext cx="474406" cy="528838"/>
              </a:xfrm>
              <a:prstGeom prst="triangl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矩形 32"/>
              <p:cNvSpPr/>
              <p:nvPr/>
            </p:nvSpPr>
            <p:spPr>
              <a:xfrm>
                <a:off x="2376264" y="4690143"/>
                <a:ext cx="1008112" cy="216024"/>
              </a:xfrm>
              <a:prstGeom prst="rect">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同侧圆角矩形 33"/>
              <p:cNvSpPr/>
              <p:nvPr/>
            </p:nvSpPr>
            <p:spPr>
              <a:xfrm flipV="1">
                <a:off x="2376264" y="4906167"/>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grpSp>
        <p:nvGrpSpPr>
          <p:cNvPr id="86" name="组合 85"/>
          <p:cNvGrpSpPr/>
          <p:nvPr/>
        </p:nvGrpSpPr>
        <p:grpSpPr>
          <a:xfrm flipH="1">
            <a:off x="9564503" y="5215861"/>
            <a:ext cx="2230454" cy="1398934"/>
            <a:chOff x="594424" y="1153191"/>
            <a:chExt cx="2605976" cy="1634460"/>
          </a:xfrm>
        </p:grpSpPr>
        <p:sp>
          <p:nvSpPr>
            <p:cNvPr id="87" name="任意多边形 86"/>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任意多边形 87"/>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65" name="Group 64">
            <a:extLst>
              <a:ext uri="{FF2B5EF4-FFF2-40B4-BE49-F238E27FC236}">
                <a16:creationId xmlns:a16="http://schemas.microsoft.com/office/drawing/2014/main" id="{6A449148-CBAC-4D20-B7F9-069C32DAC88C}"/>
              </a:ext>
            </a:extLst>
          </p:cNvPr>
          <p:cNvGrpSpPr/>
          <p:nvPr/>
        </p:nvGrpSpPr>
        <p:grpSpPr>
          <a:xfrm>
            <a:off x="1276588" y="391025"/>
            <a:ext cx="9844574" cy="5809750"/>
            <a:chOff x="2028094" y="4719477"/>
            <a:chExt cx="5035074" cy="966215"/>
          </a:xfrm>
        </p:grpSpPr>
        <p:sp>
          <p:nvSpPr>
            <p:cNvPr id="66" name="i$liďé">
              <a:extLst>
                <a:ext uri="{FF2B5EF4-FFF2-40B4-BE49-F238E27FC236}">
                  <a16:creationId xmlns:a16="http://schemas.microsoft.com/office/drawing/2014/main" id="{4E70DC02-200B-4192-A29D-F615A968DDB5}"/>
                </a:ext>
              </a:extLst>
            </p:cNvPr>
            <p:cNvSpPr/>
            <p:nvPr/>
          </p:nvSpPr>
          <p:spPr bwMode="auto">
            <a:xfrm>
              <a:off x="2028094" y="4719477"/>
              <a:ext cx="5035074" cy="966215"/>
            </a:xfrm>
            <a:prstGeom prst="roundRect">
              <a:avLst>
                <a:gd name="adj" fmla="val 42140"/>
              </a:avLst>
            </a:prstGeom>
            <a:ln>
              <a:headEnd/>
              <a:tailEn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7" name="Rectangle 66">
              <a:extLst>
                <a:ext uri="{FF2B5EF4-FFF2-40B4-BE49-F238E27FC236}">
                  <a16:creationId xmlns:a16="http://schemas.microsoft.com/office/drawing/2014/main" id="{7CC418BB-AE7F-40A4-858E-9B346A22BBB3}"/>
                </a:ext>
              </a:extLst>
            </p:cNvPr>
            <p:cNvSpPr/>
            <p:nvPr/>
          </p:nvSpPr>
          <p:spPr>
            <a:xfrm>
              <a:off x="2105429" y="4748009"/>
              <a:ext cx="4880403" cy="2405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mẫu</a:t>
              </a:r>
              <a:r>
                <a:rPr kumimoji="0" lang="en-US" sz="4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 name="TextBox 1">
            <a:extLst>
              <a:ext uri="{FF2B5EF4-FFF2-40B4-BE49-F238E27FC236}">
                <a16:creationId xmlns:a16="http://schemas.microsoft.com/office/drawing/2014/main" id="{411E3112-FC8F-4A87-8F99-110FE78ED541}"/>
              </a:ext>
            </a:extLst>
          </p:cNvPr>
          <p:cNvSpPr txBox="1"/>
          <p:nvPr/>
        </p:nvSpPr>
        <p:spPr>
          <a:xfrm>
            <a:off x="1873854" y="1265238"/>
            <a:ext cx="9031474" cy="1631216"/>
          </a:xfrm>
          <a:prstGeom prst="rect">
            <a:avLst/>
          </a:prstGeom>
          <a:noFill/>
        </p:spPr>
        <p:txBody>
          <a:bodyPr wrap="square" rtlCol="0">
            <a:spAutoFit/>
          </a:bodyPr>
          <a:lstStyle/>
          <a:p>
            <a:pPr algn="just"/>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 tham khảo 1:</a:t>
            </a:r>
            <a:endPar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Chủ nhật tuần trước, em được mẹ cho tham gia buổi tập hát tại cung văn hóa thiếu nhi. Đầu tiên, cô giáo cho chúng em luyện thanh. Sau đó, chúng em được học bài hát Em yêu hòa bình. Mới đầu em còn bỡ ngỡ, sau một vài lần luyện thanh, em đã mạnh dạn hơn và thể hiện bản thân. Em đã rất nhanh chóng theo kịp các bạn.</a:t>
            </a:r>
          </a:p>
        </p:txBody>
      </p:sp>
      <p:sp>
        <p:nvSpPr>
          <p:cNvPr id="63" name="TextBox 62">
            <a:extLst>
              <a:ext uri="{FF2B5EF4-FFF2-40B4-BE49-F238E27FC236}">
                <a16:creationId xmlns:a16="http://schemas.microsoft.com/office/drawing/2014/main" id="{1C743B66-63A7-4FA0-BDED-198E61506442}"/>
              </a:ext>
            </a:extLst>
          </p:cNvPr>
          <p:cNvSpPr txBox="1"/>
          <p:nvPr/>
        </p:nvSpPr>
        <p:spPr>
          <a:xfrm>
            <a:off x="1692265" y="3434799"/>
            <a:ext cx="9183779" cy="1631216"/>
          </a:xfrm>
          <a:prstGeom prst="rect">
            <a:avLst/>
          </a:prstGeom>
          <a:noFill/>
        </p:spPr>
        <p:txBody>
          <a:bodyPr wrap="square" rtlCol="0">
            <a:spAutoFit/>
          </a:bodyPr>
          <a:lstStyle/>
          <a:p>
            <a:pPr algn="just"/>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 tham khảo 2:</a:t>
            </a:r>
            <a:endPar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Kì nghỉ hè vừa rồi, mình được tham gia lớp học võ. Buổi tập đầu tiên, mình rất sợ. Mình rụt rè bám lấy tay bố, không muốn vào. Thầy giáo đã động viên mình và mình đã tự tin hơn. Trước hết, thầy cho cả lớp khởi động. Sau đó, thầy dạy chúng mình những động tác cơ bản. Mình rất thích thú với những động tác đó.</a:t>
            </a:r>
          </a:p>
        </p:txBody>
      </p:sp>
    </p:spTree>
    <p:extLst>
      <p:ext uri="{BB962C8B-B14F-4D97-AF65-F5344CB8AC3E}">
        <p14:creationId xmlns:p14="http://schemas.microsoft.com/office/powerpoint/2010/main" val="1591367441"/>
      </p:ext>
    </p:extLst>
  </p:cSld>
  <p:clrMapOvr>
    <a:masterClrMapping/>
  </p:clrMapOvr>
  <p:transition spd="slow">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fade">
                                          <p:cBhvr>
                                            <p:cTn id="12" dur="500"/>
                                            <p:tgtEl>
                                              <p:spTgt spid="77"/>
                                            </p:tgtEl>
                                          </p:cBhvr>
                                        </p:animEffect>
                                      </p:childTnLst>
                                    </p:cTn>
                                  </p:par>
                                  <p:par>
                                    <p:cTn id="13" presetID="47" presetClass="entr" presetSubtype="0" fill="hold" grpId="0" nodeType="withEffect">
                                      <p:stCondLst>
                                        <p:cond delay="0"/>
                                      </p:stCondLst>
                                      <p:childTnLst>
                                        <p:set>
                                          <p:cBhvr>
                                            <p:cTn id="14" dur="1" fill="hold">
                                              <p:stCondLst>
                                                <p:cond delay="0"/>
                                              </p:stCondLst>
                                            </p:cTn>
                                            <p:tgtEl>
                                              <p:spTgt spid="85"/>
                                            </p:tgtEl>
                                            <p:attrNameLst>
                                              <p:attrName>style.visibility</p:attrName>
                                            </p:attrNameLst>
                                          </p:cBhvr>
                                          <p:to>
                                            <p:strVal val="visible"/>
                                          </p:to>
                                        </p:set>
                                        <p:animEffect transition="in" filter="fade">
                                          <p:cBhvr>
                                            <p:cTn id="15" dur="1000"/>
                                            <p:tgtEl>
                                              <p:spTgt spid="85"/>
                                            </p:tgtEl>
                                          </p:cBhvr>
                                        </p:animEffect>
                                        <p:anim calcmode="lin" valueType="num">
                                          <p:cBhvr>
                                            <p:cTn id="16" dur="1000" fill="hold"/>
                                            <p:tgtEl>
                                              <p:spTgt spid="85"/>
                                            </p:tgtEl>
                                            <p:attrNameLst>
                                              <p:attrName>ppt_x</p:attrName>
                                            </p:attrNameLst>
                                          </p:cBhvr>
                                          <p:tavLst>
                                            <p:tav tm="0">
                                              <p:val>
                                                <p:strVal val="#ppt_x"/>
                                              </p:val>
                                            </p:tav>
                                            <p:tav tm="100000">
                                              <p:val>
                                                <p:strVal val="#ppt_x"/>
                                              </p:val>
                                            </p:tav>
                                          </p:tavLst>
                                        </p:anim>
                                        <p:anim calcmode="lin" valueType="num">
                                          <p:cBhvr>
                                            <p:cTn id="17" dur="1000" fill="hold"/>
                                            <p:tgtEl>
                                              <p:spTgt spid="8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1000"/>
                                            <p:tgtEl>
                                              <p:spTgt spid="44"/>
                                            </p:tgtEl>
                                          </p:cBhvr>
                                        </p:animEffect>
                                        <p:anim calcmode="lin" valueType="num">
                                          <p:cBhvr>
                                            <p:cTn id="21" dur="1000" fill="hold"/>
                                            <p:tgtEl>
                                              <p:spTgt spid="44"/>
                                            </p:tgtEl>
                                            <p:attrNameLst>
                                              <p:attrName>ppt_x</p:attrName>
                                            </p:attrNameLst>
                                          </p:cBhvr>
                                          <p:tavLst>
                                            <p:tav tm="0">
                                              <p:val>
                                                <p:strVal val="#ppt_x"/>
                                              </p:val>
                                            </p:tav>
                                            <p:tav tm="100000">
                                              <p:val>
                                                <p:strVal val="#ppt_x"/>
                                              </p:val>
                                            </p:tav>
                                          </p:tavLst>
                                        </p:anim>
                                        <p:anim calcmode="lin" valueType="num">
                                          <p:cBhvr>
                                            <p:cTn id="22" dur="1000" fill="hold"/>
                                            <p:tgtEl>
                                              <p:spTgt spid="44"/>
                                            </p:tgtEl>
                                            <p:attrNameLst>
                                              <p:attrName>ppt_y</p:attrName>
                                            </p:attrNameLst>
                                          </p:cBhvr>
                                          <p:tavLst>
                                            <p:tav tm="0">
                                              <p:val>
                                                <p:strVal val="#ppt_y+.1"/>
                                              </p:val>
                                            </p:tav>
                                            <p:tav tm="100000">
                                              <p:val>
                                                <p:strVal val="#ppt_y"/>
                                              </p:val>
                                            </p:tav>
                                          </p:tavLst>
                                        </p:anim>
                                      </p:childTnLst>
                                    </p:cTn>
                                  </p:par>
                                  <p:par>
                                    <p:cTn id="23" presetID="2" presetClass="entr" presetSubtype="4" fill="hold" nodeType="withEffect" p14:presetBounceEnd="52000">
                                      <p:stCondLst>
                                        <p:cond delay="0"/>
                                      </p:stCondLst>
                                      <p:childTnLst>
                                        <p:set>
                                          <p:cBhvr>
                                            <p:cTn id="24" dur="1" fill="hold">
                                              <p:stCondLst>
                                                <p:cond delay="0"/>
                                              </p:stCondLst>
                                            </p:cTn>
                                            <p:tgtEl>
                                              <p:spTgt spid="86"/>
                                            </p:tgtEl>
                                            <p:attrNameLst>
                                              <p:attrName>style.visibility</p:attrName>
                                            </p:attrNameLst>
                                          </p:cBhvr>
                                          <p:to>
                                            <p:strVal val="visible"/>
                                          </p:to>
                                        </p:set>
                                        <p:anim calcmode="lin" valueType="num" p14:bounceEnd="52000">
                                          <p:cBhvr additive="base">
                                            <p:cTn id="25" dur="1500" fill="hold"/>
                                            <p:tgtEl>
                                              <p:spTgt spid="86"/>
                                            </p:tgtEl>
                                            <p:attrNameLst>
                                              <p:attrName>ppt_x</p:attrName>
                                            </p:attrNameLst>
                                          </p:cBhvr>
                                          <p:tavLst>
                                            <p:tav tm="0">
                                              <p:val>
                                                <p:strVal val="#ppt_x"/>
                                              </p:val>
                                            </p:tav>
                                            <p:tav tm="100000">
                                              <p:val>
                                                <p:strVal val="#ppt_x"/>
                                              </p:val>
                                            </p:tav>
                                          </p:tavLst>
                                        </p:anim>
                                        <p:anim calcmode="lin" valueType="num" p14:bounceEnd="52000">
                                          <p:cBhvr additive="base">
                                            <p:cTn id="26" dur="1500" fill="hold"/>
                                            <p:tgtEl>
                                              <p:spTgt spid="86"/>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par>
                                    <p:cTn id="32" presetID="53" presetClass="entr" presetSubtype="16" fill="hold" nodeType="with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p:cTn id="34" dur="500" fill="hold"/>
                                            <p:tgtEl>
                                              <p:spTgt spid="37"/>
                                            </p:tgtEl>
                                            <p:attrNameLst>
                                              <p:attrName>ppt_w</p:attrName>
                                            </p:attrNameLst>
                                          </p:cBhvr>
                                          <p:tavLst>
                                            <p:tav tm="0">
                                              <p:val>
                                                <p:fltVal val="0"/>
                                              </p:val>
                                            </p:tav>
                                            <p:tav tm="100000">
                                              <p:val>
                                                <p:strVal val="#ppt_w"/>
                                              </p:val>
                                            </p:tav>
                                          </p:tavLst>
                                        </p:anim>
                                        <p:anim calcmode="lin" valueType="num">
                                          <p:cBhvr>
                                            <p:cTn id="35" dur="500" fill="hold"/>
                                            <p:tgtEl>
                                              <p:spTgt spid="37"/>
                                            </p:tgtEl>
                                            <p:attrNameLst>
                                              <p:attrName>ppt_h</p:attrName>
                                            </p:attrNameLst>
                                          </p:cBhvr>
                                          <p:tavLst>
                                            <p:tav tm="0">
                                              <p:val>
                                                <p:fltVal val="0"/>
                                              </p:val>
                                            </p:tav>
                                            <p:tav tm="100000">
                                              <p:val>
                                                <p:strVal val="#ppt_h"/>
                                              </p:val>
                                            </p:tav>
                                          </p:tavLst>
                                        </p:anim>
                                        <p:animEffect transition="in" filter="fade">
                                          <p:cBhvr>
                                            <p:cTn id="36" dur="500"/>
                                            <p:tgtEl>
                                              <p:spTgt spid="37"/>
                                            </p:tgtEl>
                                          </p:cBhvr>
                                        </p:animEffect>
                                      </p:childTnLst>
                                    </p:cTn>
                                  </p:par>
                                  <p:par>
                                    <p:cTn id="37" presetID="10" presetClass="entr" presetSubtype="0" fill="hold" nodeType="with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500"/>
                                            <p:tgtEl>
                                              <p:spTgt spid="98"/>
                                            </p:tgtEl>
                                          </p:cBhvr>
                                        </p:animEffect>
                                      </p:childTnLst>
                                    </p:cTn>
                                  </p:par>
                                  <p:par>
                                    <p:cTn id="40" presetID="10" presetClass="entr" presetSubtype="0" fill="hold" nodeType="withEffect">
                                      <p:stCondLst>
                                        <p:cond delay="0"/>
                                      </p:stCondLst>
                                      <p:childTnLst>
                                        <p:set>
                                          <p:cBhvr>
                                            <p:cTn id="41" dur="1" fill="hold">
                                              <p:stCondLst>
                                                <p:cond delay="0"/>
                                              </p:stCondLst>
                                            </p:cTn>
                                            <p:tgtEl>
                                              <p:spTgt spid="99"/>
                                            </p:tgtEl>
                                            <p:attrNameLst>
                                              <p:attrName>style.visibility</p:attrName>
                                            </p:attrNameLst>
                                          </p:cBhvr>
                                          <p:to>
                                            <p:strVal val="visible"/>
                                          </p:to>
                                        </p:set>
                                        <p:animEffect transition="in" filter="fade">
                                          <p:cBhvr>
                                            <p:cTn id="42" dur="500"/>
                                            <p:tgtEl>
                                              <p:spTgt spid="99"/>
                                            </p:tgtEl>
                                          </p:cBhvr>
                                        </p:animEffect>
                                      </p:childTnLst>
                                    </p:cTn>
                                  </p:par>
                                  <p:par>
                                    <p:cTn id="43" presetID="22" presetClass="entr" presetSubtype="8" fill="hold" nodeType="withEffect">
                                      <p:stCondLst>
                                        <p:cond delay="750"/>
                                      </p:stCondLst>
                                      <p:childTnLst>
                                        <p:set>
                                          <p:cBhvr>
                                            <p:cTn id="44" dur="1" fill="hold">
                                              <p:stCondLst>
                                                <p:cond delay="0"/>
                                              </p:stCondLst>
                                            </p:cTn>
                                            <p:tgtEl>
                                              <p:spTgt spid="65"/>
                                            </p:tgtEl>
                                            <p:attrNameLst>
                                              <p:attrName>style.visibility</p:attrName>
                                            </p:attrNameLst>
                                          </p:cBhvr>
                                          <p:to>
                                            <p:strVal val="visible"/>
                                          </p:to>
                                        </p:set>
                                        <p:animEffect transition="in" filter="wipe(left)">
                                          <p:cBhvr>
                                            <p:cTn id="45" dur="500"/>
                                            <p:tgtEl>
                                              <p:spTgt spid="65"/>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barn(inVertical)">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63"/>
                                            </p:tgtEl>
                                            <p:attrNameLst>
                                              <p:attrName>style.visibility</p:attrName>
                                            </p:attrNameLst>
                                          </p:cBhvr>
                                          <p:to>
                                            <p:strVal val="visible"/>
                                          </p:to>
                                        </p:set>
                                        <p:animEffect transition="in" filter="barn(inVertical)">
                                          <p:cBhvr>
                                            <p:cTn id="55"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2" grpId="0"/>
          <p:bldP spid="6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fade">
                                          <p:cBhvr>
                                            <p:cTn id="12" dur="500"/>
                                            <p:tgtEl>
                                              <p:spTgt spid="77"/>
                                            </p:tgtEl>
                                          </p:cBhvr>
                                        </p:animEffect>
                                      </p:childTnLst>
                                    </p:cTn>
                                  </p:par>
                                  <p:par>
                                    <p:cTn id="13" presetID="47" presetClass="entr" presetSubtype="0" fill="hold" grpId="0" nodeType="withEffect">
                                      <p:stCondLst>
                                        <p:cond delay="0"/>
                                      </p:stCondLst>
                                      <p:childTnLst>
                                        <p:set>
                                          <p:cBhvr>
                                            <p:cTn id="14" dur="1" fill="hold">
                                              <p:stCondLst>
                                                <p:cond delay="0"/>
                                              </p:stCondLst>
                                            </p:cTn>
                                            <p:tgtEl>
                                              <p:spTgt spid="85"/>
                                            </p:tgtEl>
                                            <p:attrNameLst>
                                              <p:attrName>style.visibility</p:attrName>
                                            </p:attrNameLst>
                                          </p:cBhvr>
                                          <p:to>
                                            <p:strVal val="visible"/>
                                          </p:to>
                                        </p:set>
                                        <p:animEffect transition="in" filter="fade">
                                          <p:cBhvr>
                                            <p:cTn id="15" dur="1000"/>
                                            <p:tgtEl>
                                              <p:spTgt spid="85"/>
                                            </p:tgtEl>
                                          </p:cBhvr>
                                        </p:animEffect>
                                        <p:anim calcmode="lin" valueType="num">
                                          <p:cBhvr>
                                            <p:cTn id="16" dur="1000" fill="hold"/>
                                            <p:tgtEl>
                                              <p:spTgt spid="85"/>
                                            </p:tgtEl>
                                            <p:attrNameLst>
                                              <p:attrName>ppt_x</p:attrName>
                                            </p:attrNameLst>
                                          </p:cBhvr>
                                          <p:tavLst>
                                            <p:tav tm="0">
                                              <p:val>
                                                <p:strVal val="#ppt_x"/>
                                              </p:val>
                                            </p:tav>
                                            <p:tav tm="100000">
                                              <p:val>
                                                <p:strVal val="#ppt_x"/>
                                              </p:val>
                                            </p:tav>
                                          </p:tavLst>
                                        </p:anim>
                                        <p:anim calcmode="lin" valueType="num">
                                          <p:cBhvr>
                                            <p:cTn id="17" dur="1000" fill="hold"/>
                                            <p:tgtEl>
                                              <p:spTgt spid="8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1000"/>
                                            <p:tgtEl>
                                              <p:spTgt spid="44"/>
                                            </p:tgtEl>
                                          </p:cBhvr>
                                        </p:animEffect>
                                        <p:anim calcmode="lin" valueType="num">
                                          <p:cBhvr>
                                            <p:cTn id="21" dur="1000" fill="hold"/>
                                            <p:tgtEl>
                                              <p:spTgt spid="44"/>
                                            </p:tgtEl>
                                            <p:attrNameLst>
                                              <p:attrName>ppt_x</p:attrName>
                                            </p:attrNameLst>
                                          </p:cBhvr>
                                          <p:tavLst>
                                            <p:tav tm="0">
                                              <p:val>
                                                <p:strVal val="#ppt_x"/>
                                              </p:val>
                                            </p:tav>
                                            <p:tav tm="100000">
                                              <p:val>
                                                <p:strVal val="#ppt_x"/>
                                              </p:val>
                                            </p:tav>
                                          </p:tavLst>
                                        </p:anim>
                                        <p:anim calcmode="lin" valueType="num">
                                          <p:cBhvr>
                                            <p:cTn id="22" dur="1000" fill="hold"/>
                                            <p:tgtEl>
                                              <p:spTgt spid="44"/>
                                            </p:tgtEl>
                                            <p:attrNameLst>
                                              <p:attrName>ppt_y</p:attrName>
                                            </p:attrNameLst>
                                          </p:cBhvr>
                                          <p:tavLst>
                                            <p:tav tm="0">
                                              <p:val>
                                                <p:strVal val="#ppt_y+.1"/>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6"/>
                                            </p:tgtEl>
                                            <p:attrNameLst>
                                              <p:attrName>style.visibility</p:attrName>
                                            </p:attrNameLst>
                                          </p:cBhvr>
                                          <p:to>
                                            <p:strVal val="visible"/>
                                          </p:to>
                                        </p:set>
                                        <p:anim calcmode="lin" valueType="num">
                                          <p:cBhvr additive="base">
                                            <p:cTn id="25" dur="1500" fill="hold"/>
                                            <p:tgtEl>
                                              <p:spTgt spid="86"/>
                                            </p:tgtEl>
                                            <p:attrNameLst>
                                              <p:attrName>ppt_x</p:attrName>
                                            </p:attrNameLst>
                                          </p:cBhvr>
                                          <p:tavLst>
                                            <p:tav tm="0">
                                              <p:val>
                                                <p:strVal val="#ppt_x"/>
                                              </p:val>
                                            </p:tav>
                                            <p:tav tm="100000">
                                              <p:val>
                                                <p:strVal val="#ppt_x"/>
                                              </p:val>
                                            </p:tav>
                                          </p:tavLst>
                                        </p:anim>
                                        <p:anim calcmode="lin" valueType="num">
                                          <p:cBhvr additive="base">
                                            <p:cTn id="26" dur="1500" fill="hold"/>
                                            <p:tgtEl>
                                              <p:spTgt spid="86"/>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par>
                                    <p:cTn id="32" presetID="53" presetClass="entr" presetSubtype="16" fill="hold" nodeType="with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p:cTn id="34" dur="500" fill="hold"/>
                                            <p:tgtEl>
                                              <p:spTgt spid="37"/>
                                            </p:tgtEl>
                                            <p:attrNameLst>
                                              <p:attrName>ppt_w</p:attrName>
                                            </p:attrNameLst>
                                          </p:cBhvr>
                                          <p:tavLst>
                                            <p:tav tm="0">
                                              <p:val>
                                                <p:fltVal val="0"/>
                                              </p:val>
                                            </p:tav>
                                            <p:tav tm="100000">
                                              <p:val>
                                                <p:strVal val="#ppt_w"/>
                                              </p:val>
                                            </p:tav>
                                          </p:tavLst>
                                        </p:anim>
                                        <p:anim calcmode="lin" valueType="num">
                                          <p:cBhvr>
                                            <p:cTn id="35" dur="500" fill="hold"/>
                                            <p:tgtEl>
                                              <p:spTgt spid="37"/>
                                            </p:tgtEl>
                                            <p:attrNameLst>
                                              <p:attrName>ppt_h</p:attrName>
                                            </p:attrNameLst>
                                          </p:cBhvr>
                                          <p:tavLst>
                                            <p:tav tm="0">
                                              <p:val>
                                                <p:fltVal val="0"/>
                                              </p:val>
                                            </p:tav>
                                            <p:tav tm="100000">
                                              <p:val>
                                                <p:strVal val="#ppt_h"/>
                                              </p:val>
                                            </p:tav>
                                          </p:tavLst>
                                        </p:anim>
                                        <p:animEffect transition="in" filter="fade">
                                          <p:cBhvr>
                                            <p:cTn id="36" dur="500"/>
                                            <p:tgtEl>
                                              <p:spTgt spid="37"/>
                                            </p:tgtEl>
                                          </p:cBhvr>
                                        </p:animEffect>
                                      </p:childTnLst>
                                    </p:cTn>
                                  </p:par>
                                  <p:par>
                                    <p:cTn id="37" presetID="10" presetClass="entr" presetSubtype="0" fill="hold" nodeType="with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500"/>
                                            <p:tgtEl>
                                              <p:spTgt spid="98"/>
                                            </p:tgtEl>
                                          </p:cBhvr>
                                        </p:animEffect>
                                      </p:childTnLst>
                                    </p:cTn>
                                  </p:par>
                                  <p:par>
                                    <p:cTn id="40" presetID="10" presetClass="entr" presetSubtype="0" fill="hold" nodeType="withEffect">
                                      <p:stCondLst>
                                        <p:cond delay="0"/>
                                      </p:stCondLst>
                                      <p:childTnLst>
                                        <p:set>
                                          <p:cBhvr>
                                            <p:cTn id="41" dur="1" fill="hold">
                                              <p:stCondLst>
                                                <p:cond delay="0"/>
                                              </p:stCondLst>
                                            </p:cTn>
                                            <p:tgtEl>
                                              <p:spTgt spid="99"/>
                                            </p:tgtEl>
                                            <p:attrNameLst>
                                              <p:attrName>style.visibility</p:attrName>
                                            </p:attrNameLst>
                                          </p:cBhvr>
                                          <p:to>
                                            <p:strVal val="visible"/>
                                          </p:to>
                                        </p:set>
                                        <p:animEffect transition="in" filter="fade">
                                          <p:cBhvr>
                                            <p:cTn id="42" dur="500"/>
                                            <p:tgtEl>
                                              <p:spTgt spid="99"/>
                                            </p:tgtEl>
                                          </p:cBhvr>
                                        </p:animEffect>
                                      </p:childTnLst>
                                    </p:cTn>
                                  </p:par>
                                  <p:par>
                                    <p:cTn id="43" presetID="22" presetClass="entr" presetSubtype="8" fill="hold" nodeType="withEffect">
                                      <p:stCondLst>
                                        <p:cond delay="750"/>
                                      </p:stCondLst>
                                      <p:childTnLst>
                                        <p:set>
                                          <p:cBhvr>
                                            <p:cTn id="44" dur="1" fill="hold">
                                              <p:stCondLst>
                                                <p:cond delay="0"/>
                                              </p:stCondLst>
                                            </p:cTn>
                                            <p:tgtEl>
                                              <p:spTgt spid="65"/>
                                            </p:tgtEl>
                                            <p:attrNameLst>
                                              <p:attrName>style.visibility</p:attrName>
                                            </p:attrNameLst>
                                          </p:cBhvr>
                                          <p:to>
                                            <p:strVal val="visible"/>
                                          </p:to>
                                        </p:set>
                                        <p:animEffect transition="in" filter="wipe(left)">
                                          <p:cBhvr>
                                            <p:cTn id="45" dur="500"/>
                                            <p:tgtEl>
                                              <p:spTgt spid="65"/>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barn(inVertical)">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63"/>
                                            </p:tgtEl>
                                            <p:attrNameLst>
                                              <p:attrName>style.visibility</p:attrName>
                                            </p:attrNameLst>
                                          </p:cBhvr>
                                          <p:to>
                                            <p:strVal val="visible"/>
                                          </p:to>
                                        </p:set>
                                        <p:animEffect transition="in" filter="barn(inVertical)">
                                          <p:cBhvr>
                                            <p:cTn id="55"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2" grpId="0"/>
          <p:bldP spid="63" grpId="0"/>
        </p:bldLst>
      </p:timing>
    </mc:Fallback>
  </mc:AlternateContent>
</p:sld>
</file>

<file path=ppt/theme/theme1.xml><?xml version="1.0" encoding="utf-8"?>
<a:theme xmlns:a="http://schemas.openxmlformats.org/drawingml/2006/main" name="Office 主题">
  <a:themeElements>
    <a:clrScheme name="Office">
      <a:dk1>
        <a:srgbClr val="000000"/>
      </a:dk1>
      <a:lt1>
        <a:srgbClr val="FFFFFF"/>
      </a:lt1>
      <a:dk2>
        <a:srgbClr val="455F51"/>
      </a:dk2>
      <a:lt2>
        <a:srgbClr val="E2DFCC"/>
      </a:lt2>
      <a:accent1>
        <a:srgbClr val="63A537"/>
      </a:accent1>
      <a:accent2>
        <a:srgbClr val="08A5EF"/>
      </a:accent2>
      <a:accent3>
        <a:srgbClr val="739A28"/>
      </a:accent3>
      <a:accent4>
        <a:srgbClr val="37A76F"/>
      </a:accent4>
      <a:accent5>
        <a:srgbClr val="4EB3CF"/>
      </a:accent5>
      <a:accent6>
        <a:srgbClr val="51C3F9"/>
      </a:accent6>
      <a:hlink>
        <a:srgbClr val="08A5EF"/>
      </a:hlink>
      <a:folHlink>
        <a:srgbClr val="977B2D"/>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55F51"/>
    </a:dk2>
    <a:lt2>
      <a:srgbClr val="E2DFCC"/>
    </a:lt2>
    <a:accent1>
      <a:srgbClr val="63A537"/>
    </a:accent1>
    <a:accent2>
      <a:srgbClr val="08A5EF"/>
    </a:accent2>
    <a:accent3>
      <a:srgbClr val="739A28"/>
    </a:accent3>
    <a:accent4>
      <a:srgbClr val="37A76F"/>
    </a:accent4>
    <a:accent5>
      <a:srgbClr val="4EB3CF"/>
    </a:accent5>
    <a:accent6>
      <a:srgbClr val="51C3F9"/>
    </a:accent6>
    <a:hlink>
      <a:srgbClr val="08A5EF"/>
    </a:hlink>
    <a:folHlink>
      <a:srgbClr val="977B2D"/>
    </a:folHlink>
  </a:clrScheme>
</a:themeOverride>
</file>

<file path=ppt/theme/themeOverride2.xml><?xml version="1.0" encoding="utf-8"?>
<a:themeOverride xmlns:a="http://schemas.openxmlformats.org/drawingml/2006/main">
  <a:clrScheme name="Office">
    <a:dk1>
      <a:srgbClr val="000000"/>
    </a:dk1>
    <a:lt1>
      <a:srgbClr val="FFFFFF"/>
    </a:lt1>
    <a:dk2>
      <a:srgbClr val="455F51"/>
    </a:dk2>
    <a:lt2>
      <a:srgbClr val="E2DFCC"/>
    </a:lt2>
    <a:accent1>
      <a:srgbClr val="63A537"/>
    </a:accent1>
    <a:accent2>
      <a:srgbClr val="08A5EF"/>
    </a:accent2>
    <a:accent3>
      <a:srgbClr val="739A28"/>
    </a:accent3>
    <a:accent4>
      <a:srgbClr val="37A76F"/>
    </a:accent4>
    <a:accent5>
      <a:srgbClr val="4EB3CF"/>
    </a:accent5>
    <a:accent6>
      <a:srgbClr val="51C3F9"/>
    </a:accent6>
    <a:hlink>
      <a:srgbClr val="08A5EF"/>
    </a:hlink>
    <a:folHlink>
      <a:srgbClr val="977B2D"/>
    </a:folHlink>
  </a:clrScheme>
</a:themeOverride>
</file>

<file path=ppt/theme/themeOverride3.xml><?xml version="1.0" encoding="utf-8"?>
<a:themeOverride xmlns:a="http://schemas.openxmlformats.org/drawingml/2006/main">
  <a:clrScheme name="Office">
    <a:dk1>
      <a:srgbClr val="000000"/>
    </a:dk1>
    <a:lt1>
      <a:srgbClr val="FFFFFF"/>
    </a:lt1>
    <a:dk2>
      <a:srgbClr val="455F51"/>
    </a:dk2>
    <a:lt2>
      <a:srgbClr val="E2DFCC"/>
    </a:lt2>
    <a:accent1>
      <a:srgbClr val="63A537"/>
    </a:accent1>
    <a:accent2>
      <a:srgbClr val="08A5EF"/>
    </a:accent2>
    <a:accent3>
      <a:srgbClr val="739A28"/>
    </a:accent3>
    <a:accent4>
      <a:srgbClr val="37A76F"/>
    </a:accent4>
    <a:accent5>
      <a:srgbClr val="4EB3CF"/>
    </a:accent5>
    <a:accent6>
      <a:srgbClr val="51C3F9"/>
    </a:accent6>
    <a:hlink>
      <a:srgbClr val="08A5EF"/>
    </a:hlink>
    <a:folHlink>
      <a:srgbClr val="977B2D"/>
    </a:folHlink>
  </a:clrScheme>
</a:themeOverride>
</file>

<file path=ppt/theme/themeOverride4.xml><?xml version="1.0" encoding="utf-8"?>
<a:themeOverride xmlns:a="http://schemas.openxmlformats.org/drawingml/2006/main">
  <a:clrScheme name="Office">
    <a:dk1>
      <a:srgbClr val="000000"/>
    </a:dk1>
    <a:lt1>
      <a:srgbClr val="FFFFFF"/>
    </a:lt1>
    <a:dk2>
      <a:srgbClr val="455F51"/>
    </a:dk2>
    <a:lt2>
      <a:srgbClr val="E2DFCC"/>
    </a:lt2>
    <a:accent1>
      <a:srgbClr val="63A537"/>
    </a:accent1>
    <a:accent2>
      <a:srgbClr val="08A5EF"/>
    </a:accent2>
    <a:accent3>
      <a:srgbClr val="739A28"/>
    </a:accent3>
    <a:accent4>
      <a:srgbClr val="37A76F"/>
    </a:accent4>
    <a:accent5>
      <a:srgbClr val="4EB3CF"/>
    </a:accent5>
    <a:accent6>
      <a:srgbClr val="51C3F9"/>
    </a:accent6>
    <a:hlink>
      <a:srgbClr val="08A5EF"/>
    </a:hlink>
    <a:folHlink>
      <a:srgbClr val="977B2D"/>
    </a:folHlink>
  </a:clrScheme>
</a:themeOverride>
</file>

<file path=ppt/theme/themeOverride5.xml><?xml version="1.0" encoding="utf-8"?>
<a:themeOverride xmlns:a="http://schemas.openxmlformats.org/drawingml/2006/main">
  <a:clrScheme name="Office">
    <a:dk1>
      <a:srgbClr val="000000"/>
    </a:dk1>
    <a:lt1>
      <a:srgbClr val="FFFFFF"/>
    </a:lt1>
    <a:dk2>
      <a:srgbClr val="455F51"/>
    </a:dk2>
    <a:lt2>
      <a:srgbClr val="E2DFCC"/>
    </a:lt2>
    <a:accent1>
      <a:srgbClr val="63A537"/>
    </a:accent1>
    <a:accent2>
      <a:srgbClr val="08A5EF"/>
    </a:accent2>
    <a:accent3>
      <a:srgbClr val="739A28"/>
    </a:accent3>
    <a:accent4>
      <a:srgbClr val="37A76F"/>
    </a:accent4>
    <a:accent5>
      <a:srgbClr val="4EB3CF"/>
    </a:accent5>
    <a:accent6>
      <a:srgbClr val="51C3F9"/>
    </a:accent6>
    <a:hlink>
      <a:srgbClr val="08A5EF"/>
    </a:hlink>
    <a:folHlink>
      <a:srgbClr val="977B2D"/>
    </a:folHlink>
  </a:clrScheme>
</a:themeOverride>
</file>

<file path=ppt/theme/themeOverride6.xml><?xml version="1.0" encoding="utf-8"?>
<a:themeOverride xmlns:a="http://schemas.openxmlformats.org/drawingml/2006/main">
  <a:clrScheme name="Office">
    <a:dk1>
      <a:srgbClr val="000000"/>
    </a:dk1>
    <a:lt1>
      <a:srgbClr val="FFFFFF"/>
    </a:lt1>
    <a:dk2>
      <a:srgbClr val="455F51"/>
    </a:dk2>
    <a:lt2>
      <a:srgbClr val="E2DFCC"/>
    </a:lt2>
    <a:accent1>
      <a:srgbClr val="63A537"/>
    </a:accent1>
    <a:accent2>
      <a:srgbClr val="08A5EF"/>
    </a:accent2>
    <a:accent3>
      <a:srgbClr val="739A28"/>
    </a:accent3>
    <a:accent4>
      <a:srgbClr val="37A76F"/>
    </a:accent4>
    <a:accent5>
      <a:srgbClr val="4EB3CF"/>
    </a:accent5>
    <a:accent6>
      <a:srgbClr val="51C3F9"/>
    </a:accent6>
    <a:hlink>
      <a:srgbClr val="08A5EF"/>
    </a:hlink>
    <a:folHlink>
      <a:srgbClr val="977B2D"/>
    </a:folHlink>
  </a:clrScheme>
</a:themeOverride>
</file>

<file path=ppt/theme/themeOverride7.xml><?xml version="1.0" encoding="utf-8"?>
<a:themeOverride xmlns:a="http://schemas.openxmlformats.org/drawingml/2006/main">
  <a:clrScheme name="Office">
    <a:dk1>
      <a:srgbClr val="000000"/>
    </a:dk1>
    <a:lt1>
      <a:srgbClr val="FFFFFF"/>
    </a:lt1>
    <a:dk2>
      <a:srgbClr val="455F51"/>
    </a:dk2>
    <a:lt2>
      <a:srgbClr val="E2DFCC"/>
    </a:lt2>
    <a:accent1>
      <a:srgbClr val="63A537"/>
    </a:accent1>
    <a:accent2>
      <a:srgbClr val="08A5EF"/>
    </a:accent2>
    <a:accent3>
      <a:srgbClr val="739A28"/>
    </a:accent3>
    <a:accent4>
      <a:srgbClr val="37A76F"/>
    </a:accent4>
    <a:accent5>
      <a:srgbClr val="4EB3CF"/>
    </a:accent5>
    <a:accent6>
      <a:srgbClr val="51C3F9"/>
    </a:accent6>
    <a:hlink>
      <a:srgbClr val="08A5EF"/>
    </a:hlink>
    <a:folHlink>
      <a:srgbClr val="977B2D"/>
    </a:folHlink>
  </a:clrScheme>
</a:themeOverride>
</file>

<file path=docProps/app.xml><?xml version="1.0" encoding="utf-8"?>
<Properties xmlns="http://schemas.openxmlformats.org/officeDocument/2006/extended-properties" xmlns:vt="http://schemas.openxmlformats.org/officeDocument/2006/docPropsVTypes">
  <TotalTime>42</TotalTime>
  <Words>269</Words>
  <Application>Microsoft Office PowerPoint</Application>
  <PresentationFormat>Widescreen</PresentationFormat>
  <Paragraphs>26</Paragraphs>
  <Slides>10</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Arial</vt:lpstr>
      <vt:lpstr>Arial-Rounded</vt:lpstr>
      <vt:lpstr>Calibri</vt:lpstr>
      <vt:lpstr>Calibri Light</vt:lpstr>
      <vt:lpstr>Coiny</vt:lpstr>
      <vt:lpstr>Gloria Hallelujah</vt:lpstr>
      <vt:lpstr>iCiel Cadena</vt:lpstr>
      <vt:lpstr>OpenSans</vt:lpstr>
      <vt:lpstr>方正超粗黑简体</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cp:lastModifiedBy>
  <cp:revision>7</cp:revision>
  <dcterms:created xsi:type="dcterms:W3CDTF">2022-06-13T01:40:25Z</dcterms:created>
  <dcterms:modified xsi:type="dcterms:W3CDTF">2022-06-13T02:22:33Z</dcterms:modified>
</cp:coreProperties>
</file>