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4.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5" r:id="rId2"/>
    <p:sldMasterId id="2147483698" r:id="rId3"/>
    <p:sldMasterId id="2147483710" r:id="rId4"/>
    <p:sldMasterId id="2147483735" r:id="rId5"/>
  </p:sldMasterIdLst>
  <p:notesMasterIdLst>
    <p:notesMasterId r:id="rId18"/>
  </p:notesMasterIdLst>
  <p:sldIdLst>
    <p:sldId id="259" r:id="rId6"/>
    <p:sldId id="280" r:id="rId7"/>
    <p:sldId id="298" r:id="rId8"/>
    <p:sldId id="267" r:id="rId9"/>
    <p:sldId id="299" r:id="rId10"/>
    <p:sldId id="282" r:id="rId11"/>
    <p:sldId id="281" r:id="rId12"/>
    <p:sldId id="297" r:id="rId13"/>
    <p:sldId id="293" r:id="rId14"/>
    <p:sldId id="290" r:id="rId15"/>
    <p:sldId id="286" r:id="rId16"/>
    <p:sldId id="34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361F60-87AD-40EA-B784-D524DA9B4F3F}"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FDE159-C9EB-468A-BD1D-35CB30B88B9C}" type="slidenum">
              <a:rPr lang="en-US" smtClean="0"/>
              <a:t>‹#›</a:t>
            </a:fld>
            <a:endParaRPr lang="en-US"/>
          </a:p>
        </p:txBody>
      </p:sp>
    </p:spTree>
    <p:extLst>
      <p:ext uri="{BB962C8B-B14F-4D97-AF65-F5344CB8AC3E}">
        <p14:creationId xmlns:p14="http://schemas.microsoft.com/office/powerpoint/2010/main" val="1371021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GV lấy 1 ví dụ trước.  </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0452867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rgbClr val="FF0000"/>
                </a:solidFill>
                <a:latin typeface="Times New Roman" panose="02020603050405020304" pitchFamily="18" charset="0"/>
                <a:cs typeface="Times New Roman" panose="02020603050405020304" pitchFamily="18" charset="0"/>
              </a:rPr>
              <a:t>Hương</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Thảo</a:t>
            </a:r>
            <a:r>
              <a:rPr lang="en-US" sz="1200" b="1" dirty="0">
                <a:solidFill>
                  <a:srgbClr val="FF0000"/>
                </a:solidFill>
                <a:latin typeface="Times New Roman" panose="02020603050405020304" pitchFamily="18" charset="0"/>
                <a:cs typeface="Times New Roman" panose="02020603050405020304" pitchFamily="18" charset="0"/>
              </a:rPr>
              <a:t>: tranthao121004@gmail.com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9444D6-76AF-40A4-BD5B-E86E2E02E7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80503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293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1952112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GV lấy 1 ví dụ trước.  </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601332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GV lấy 1 ví dụ trước.  </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23019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GV lấy 1 ví dụ trước.  </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113114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96078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66316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748853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Master" Target="../slideMasters/slideMaster3.xml"/><Relationship Id="rId5" Type="http://schemas.openxmlformats.org/officeDocument/2006/relationships/tags" Target="../tags/tag6.xml"/><Relationship Id="rId4" Type="http://schemas.openxmlformats.org/officeDocument/2006/relationships/tags" Target="../tags/tag5.xml"/></Relationships>
</file>

<file path=ppt/slideLayouts/_rels/slideLayout38.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3.xml"/><Relationship Id="rId5" Type="http://schemas.openxmlformats.org/officeDocument/2006/relationships/tags" Target="../tags/tag11.xml"/><Relationship Id="rId4" Type="http://schemas.openxmlformats.org/officeDocument/2006/relationships/tags" Target="../tags/tag10.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3.xml"/><Relationship Id="rId5" Type="http://schemas.openxmlformats.org/officeDocument/2006/relationships/tags" Target="../tags/tag16.xml"/><Relationship Id="rId4" Type="http://schemas.openxmlformats.org/officeDocument/2006/relationships/tags" Target="../tags/tag1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slideMaster" Target="../slideMasters/slideMaster3.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s>
</file>

<file path=ppt/slideLayouts/_rels/slideLayout41.xml.rels><?xml version="1.0" encoding="UTF-8" standalone="yes"?>
<Relationships xmlns="http://schemas.openxmlformats.org/package/2006/relationships"><Relationship Id="rId8" Type="http://schemas.openxmlformats.org/officeDocument/2006/relationships/tags" Target="../tags/tag30.xml"/><Relationship Id="rId3" Type="http://schemas.openxmlformats.org/officeDocument/2006/relationships/tags" Target="../tags/tag25.xml"/><Relationship Id="rId7" Type="http://schemas.openxmlformats.org/officeDocument/2006/relationships/tags" Target="../tags/tag29.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9"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slideMaster" Target="../slideMasters/slideMaster3.xml"/><Relationship Id="rId4" Type="http://schemas.openxmlformats.org/officeDocument/2006/relationships/tags" Target="../tags/tag34.xml"/></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slideMaster" Target="../slideMasters/slideMaster3.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slideMaster" Target="../slideMasters/slideMaster3.xml"/><Relationship Id="rId5" Type="http://schemas.openxmlformats.org/officeDocument/2006/relationships/tags" Target="../tags/tag48.xml"/><Relationship Id="rId4" Type="http://schemas.openxmlformats.org/officeDocument/2006/relationships/tags" Target="../tags/tag47.xml"/></Relationships>
</file>

<file path=ppt/slideLayouts/_rels/slideLayout46.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slideMaster" Target="../slideMasters/slideMaster3.xml"/><Relationship Id="rId4" Type="http://schemas.openxmlformats.org/officeDocument/2006/relationships/tags" Target="../tags/tag52.xml"/></Relationships>
</file>

<file path=ppt/slideLayouts/_rels/slideLayout47.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Master" Target="../slideMasters/slideMaster3.xml"/><Relationship Id="rId5" Type="http://schemas.openxmlformats.org/officeDocument/2006/relationships/tags" Target="../tags/tag57.xml"/><Relationship Id="rId4" Type="http://schemas.openxmlformats.org/officeDocument/2006/relationships/tags" Target="../tags/tag5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F56F18-7758-4088-B605-A1ADC041954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5EECE75-A5BA-4A83-BB3E-67E16A7FE99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996DA45-5184-4982-8D77-967F4BEBAAE2}"/>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440B7BF5-936C-4D74-B510-B3B333E858E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7673C1E-815B-44B8-B7EA-3D3EFC5C5026}"/>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948625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860105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0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19633628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9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13273747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1970518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25701462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20709433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29918418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5151672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7587491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4286491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F56F18-7758-4088-B605-A1ADC041954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5EECE75-A5BA-4A83-BB3E-67E16A7FE99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996DA45-5184-4982-8D77-967F4BEBAAE2}"/>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440B7BF5-936C-4D74-B510-B3B333E858E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7673C1E-815B-44B8-B7EA-3D3EFC5C5026}"/>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7830675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42776948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BD11AE7-CD63-4060-8D38-AEB90AE5B49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389E2B8-DE08-4F0B-A631-E387B131EBD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7EA5D3D7-4B9F-4B50-83DC-72A30B2CF6A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9C7829BA-F28B-4411-A221-DE3BD4511990}"/>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1DB29149-1864-4A9F-A078-4A8F79BFA11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801538F5-9DCB-48CF-B2E2-283CEE129D4B}"/>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8282231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2E44B1-3F71-47FC-A88F-DC9B9017634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FBD8EFE5-FB54-4D46-963E-24A69D8525C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3D56C9E-DE62-4B2B-A6AA-370445C7C61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4F7F9137-8BA0-44A8-8719-855DF61F550E}"/>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7273CA44-73B6-42E3-BD7E-80E85CE4A0D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8C5434CB-0207-4C6D-A4A0-82D9E1A0A994}"/>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5397817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9F0218-3924-42A4-8637-5E3204D8548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6454842-F910-41F4-8DD8-4EB4C4B24BE4}"/>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E7D366D-3F16-4A3C-8719-B43A5D46AF59}"/>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A69FBAE2-967B-4B91-B630-453113BA7BF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3BF9D215-6B55-4B50-9B28-D624DC482DBA}"/>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22604735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3A0CFABF-D3D5-4038-BB88-02DE959E2BAB}"/>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71032F0E-D600-4EA1-A3FF-9318B8330B3B}"/>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3B26897-928F-4A58-869E-40AFDB7D7D69}"/>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563C2AF0-43C1-4A68-9BF3-22CF01CFB8C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9D97F3E-D76D-4AD4-9218-C19E03E97E35}"/>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23037302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5287122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0314135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9382450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9944759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37701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F56F18-7758-4088-B605-A1ADC041954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5EECE75-A5BA-4A83-BB3E-67E16A7FE99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996DA45-5184-4982-8D77-967F4BEBAAE2}"/>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440B7BF5-936C-4D74-B510-B3B333E858E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7673C1E-815B-44B8-B7EA-3D3EFC5C5026}"/>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11316346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1269760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5918713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0649627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5246315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7800897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4182707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2826036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2022/9/30</a:t>
            </a:fld>
            <a:endParaRPr lang="zh-CN" altLang="en-US"/>
          </a:p>
        </p:txBody>
      </p:sp>
      <p:sp>
        <p:nvSpPr>
          <p:cNvPr id="17" name="页脚占位符 16"/>
          <p:cNvSpPr>
            <a:spLocks noGrp="1"/>
          </p:cNvSpPr>
          <p:nvPr>
            <p:ph type="ftr" sz="quarter" idx="11"/>
            <p:custDataLst>
              <p:tags r:id="rId4"/>
            </p:custDataLst>
          </p:nvPr>
        </p:nvSpPr>
        <p:spPr>
          <a:xfrm>
            <a:off x="4116000" y="6314400"/>
            <a:ext cx="3960000" cy="316800"/>
          </a:xfrm>
        </p:spPr>
        <p:txBody>
          <a:bodyPr/>
          <a:lstStyle/>
          <a:p>
            <a:endParaRPr lang="zh-CN" altLang="en-US" dirty="0"/>
          </a:p>
        </p:txBody>
      </p:sp>
      <p:sp>
        <p:nvSpPr>
          <p:cNvPr id="18" name="灯片编号占位符 17"/>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33211118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2022/9/30</a:t>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2079679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2022/9/30</a:t>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7832187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C7D499-ABAA-4FFA-BBB1-FD7A2205336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4318C0C-C628-4101-859E-F1B28A53D0CA}"/>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62FCB28-9D2C-4B52-BEFA-30F2474FEA02}"/>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ED2E0961-6B5B-46A6-82C7-4B625EE60C1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2C0FF32-657F-4001-A10A-9C5E602E2362}"/>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20059454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t>2022/9/30</a:t>
            </a:fld>
            <a:endParaRPr lang="zh-CN" altLang="en-US"/>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0933542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a:xfrm>
            <a:off x="612000" y="6314400"/>
            <a:ext cx="2700000" cy="316800"/>
          </a:xfrm>
        </p:spPr>
        <p:txBody>
          <a:bodyPr/>
          <a:lstStyle/>
          <a:p>
            <a:fld id="{760FBDFE-C587-4B4C-A407-44438C67B59E}" type="datetimeFigureOut">
              <a:rPr lang="zh-CN" altLang="en-US" smtClean="0"/>
              <a:t>2022/9/30</a:t>
            </a:fld>
            <a:endParaRPr lang="zh-CN" altLang="en-US"/>
          </a:p>
        </p:txBody>
      </p:sp>
      <p:sp>
        <p:nvSpPr>
          <p:cNvPr id="8" name="页脚占位符 7"/>
          <p:cNvSpPr>
            <a:spLocks noGrp="1"/>
          </p:cNvSpPr>
          <p:nvPr>
            <p:ph type="ftr" sz="quarter" idx="11"/>
            <p:custDataLst>
              <p:tags r:id="rId7"/>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8"/>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4363665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t>2022/9/30</a:t>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7417221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t>2022/9/30</a:t>
            </a:fld>
            <a:endParaRPr lang="zh-CN" altLang="en-US"/>
          </a:p>
        </p:txBody>
      </p:sp>
      <p:sp>
        <p:nvSpPr>
          <p:cNvPr id="3" name="页脚占位符 2"/>
          <p:cNvSpPr>
            <a:spLocks noGrp="1"/>
          </p:cNvSpPr>
          <p:nvPr>
            <p:ph type="ftr" sz="quarter" idx="11"/>
            <p:custDataLst>
              <p:tags r:id="rId2"/>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209828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a:xfrm>
            <a:off x="612000" y="6314400"/>
            <a:ext cx="2700000" cy="316800"/>
          </a:xfrm>
        </p:spPr>
        <p:txBody>
          <a:bodyPr/>
          <a:lstStyle/>
          <a:p>
            <a:fld id="{9EFD9D74-47D9-4702-A33C-335B63B48DBF}" type="datetimeFigureOut">
              <a:rPr lang="zh-CN" altLang="en-US" smtClean="0"/>
              <a:t>2022/9/30</a:t>
            </a:fld>
            <a:endParaRPr lang="zh-CN" altLang="en-US" dirty="0"/>
          </a:p>
        </p:txBody>
      </p:sp>
      <p:sp>
        <p:nvSpPr>
          <p:cNvPr id="6" name="页脚占位符 5"/>
          <p:cNvSpPr>
            <a:spLocks noGrp="1"/>
          </p:cNvSpPr>
          <p:nvPr>
            <p:ph type="ftr" sz="quarter" idx="11"/>
            <p:custDataLst>
              <p:tags r:id="rId4"/>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5"/>
            </p:custDataLst>
          </p:nvPr>
        </p:nvSpPr>
        <p:spPr>
          <a:xfrm>
            <a:off x="8877600" y="6314400"/>
            <a:ext cx="2700000" cy="316800"/>
          </a:xfrm>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a:xfrm>
            <a:off x="608400" y="608400"/>
            <a:ext cx="10969200" cy="705600"/>
          </a:xfrm>
        </p:spPr>
        <p:txBody>
          <a:bodyPr/>
          <a:lstStyle/>
          <a:p>
            <a:r>
              <a:rPr lang="zh-CN" altLang="en-US"/>
              <a:t>单击此处编辑母版标题样式</a:t>
            </a:r>
          </a:p>
        </p:txBody>
      </p:sp>
    </p:spTree>
    <p:extLst>
      <p:ext uri="{BB962C8B-B14F-4D97-AF65-F5344CB8AC3E}">
        <p14:creationId xmlns:p14="http://schemas.microsoft.com/office/powerpoint/2010/main" val="38062489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2022/9/30</a:t>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820912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t>2022/9/30</a:t>
            </a:fld>
            <a:endParaRPr lang="zh-CN" altLang="en-US"/>
          </a:p>
        </p:txBody>
      </p:sp>
      <p:sp>
        <p:nvSpPr>
          <p:cNvPr id="4" name="页脚占位符 3"/>
          <p:cNvSpPr>
            <a:spLocks noGrp="1"/>
          </p:cNvSpPr>
          <p:nvPr>
            <p:ph type="ftr" sz="quarter" idx="11"/>
            <p:custDataLst>
              <p:tags r:id="rId2"/>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1565742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t>2022/9/30</a:t>
            </a:fld>
            <a:endParaRPr lang="zh-CN" altLang="en-US"/>
          </a:p>
        </p:txBody>
      </p:sp>
      <p:sp>
        <p:nvSpPr>
          <p:cNvPr id="4" name="页脚占位符 3"/>
          <p:cNvSpPr>
            <a:spLocks noGrp="1"/>
          </p:cNvSpPr>
          <p:nvPr>
            <p:ph type="ftr" sz="quarter" idx="11"/>
            <p:custDataLst>
              <p:tags r:id="rId2"/>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2518579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F56F18-7758-4088-B605-A1ADC041954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5EECE75-A5BA-4A83-BB3E-67E16A7FE99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996DA45-5184-4982-8D77-967F4BEBAAE2}"/>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440B7BF5-936C-4D74-B510-B3B333E858E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7673C1E-815B-44B8-B7EA-3D3EFC5C5026}"/>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133076975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2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F56F18-7758-4088-B605-A1ADC041954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5EECE75-A5BA-4A83-BB3E-67E16A7FE99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996DA45-5184-4982-8D77-967F4BEBAAE2}"/>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440B7BF5-936C-4D74-B510-B3B333E858E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7673C1E-815B-44B8-B7EA-3D3EFC5C5026}"/>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576072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822682-1419-46E6-8E2B-F221BCD4998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934892E-194F-4B31-82BA-87C844AB7082}"/>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E0A0BED3-6F53-458D-8CC2-8622178AB34F}"/>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EB3F857F-8E5C-4013-BEC1-8B54CD6B0DC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C8E958C-79CC-45BC-85A6-2B77CFD32768}"/>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90909417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F56F18-7758-4088-B605-A1ADC041954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5EECE75-A5BA-4A83-BB3E-67E16A7FE99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996DA45-5184-4982-8D77-967F4BEBAAE2}"/>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440B7BF5-936C-4D74-B510-B3B333E858E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7673C1E-815B-44B8-B7EA-3D3EFC5C5026}"/>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9463589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C7D499-ABAA-4FFA-BBB1-FD7A2205336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4318C0C-C628-4101-859E-F1B28A53D0CA}"/>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62FCB28-9D2C-4B52-BEFA-30F2474FEA02}"/>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ED2E0961-6B5B-46A6-82C7-4B625EE60C1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2C0FF32-657F-4001-A10A-9C5E602E2362}"/>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219920986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822682-1419-46E6-8E2B-F221BCD4998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934892E-194F-4B31-82BA-87C844AB7082}"/>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E0A0BED3-6F53-458D-8CC2-8622178AB34F}"/>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EB3F857F-8E5C-4013-BEC1-8B54CD6B0DC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C8E958C-79CC-45BC-85A6-2B77CFD32768}"/>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2831797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EB0B1FB-618E-4919-B243-4729B2DAC68B}"/>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55687AD-153D-4B45-BD82-09C869602961}"/>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131A19C-057E-4176-98C2-06F2554C63B0}"/>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B477C8D2-7B99-48C1-9576-76CE796DC012}"/>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E89826A2-13D9-4CEC-911F-7AD468BC0D3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FFB86490-F271-4200-B8A4-3098B97E8783}"/>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428799673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1FFF83-B443-4495-8004-131EBA530750}"/>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C166AB1-E3E0-4276-ABB3-B819A18C0EA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4823509F-ED00-43BB-9C71-E9BCF5D07245}"/>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7856C89D-18C5-45C8-8B93-2EC775CD08B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DD33AA04-9056-44CA-8426-8B72CA5E02FC}"/>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69C8CE35-AD29-4725-9DB8-71C587174BF2}"/>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8" name="页脚占位符 7">
            <a:extLst>
              <a:ext uri="{FF2B5EF4-FFF2-40B4-BE49-F238E27FC236}">
                <a16:creationId xmlns:a16="http://schemas.microsoft.com/office/drawing/2014/main" id="{9D890688-5B33-4E9D-9F65-D509A8C6F49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9BBBA454-B658-405F-A925-6AFA8E2B7EF6}"/>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21035706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72087F-8391-4076-89B5-F8225586423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29FB416-0390-4846-8987-89D47AE1BDB6}"/>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4" name="页脚占位符 3">
            <a:extLst>
              <a:ext uri="{FF2B5EF4-FFF2-40B4-BE49-F238E27FC236}">
                <a16:creationId xmlns:a16="http://schemas.microsoft.com/office/drawing/2014/main" id="{B59FD7DB-9273-45F9-9982-FF497044AE7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52360CF0-B938-4269-A835-C06A492685D6}"/>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59181249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184628138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1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5736638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10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45919560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9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707933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EB0B1FB-618E-4919-B243-4729B2DAC68B}"/>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55687AD-153D-4B45-BD82-09C869602961}"/>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131A19C-057E-4176-98C2-06F2554C63B0}"/>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B477C8D2-7B99-48C1-9576-76CE796DC012}"/>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E89826A2-13D9-4CEC-911F-7AD468BC0D3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FFB86490-F271-4200-B8A4-3098B97E8783}"/>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42745283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69775413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6278282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24820556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85758984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6236080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29768071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275299040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81680491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BD11AE7-CD63-4060-8D38-AEB90AE5B49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389E2B8-DE08-4F0B-A631-E387B131EBD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7EA5D3D7-4B9F-4B50-83DC-72A30B2CF6A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9C7829BA-F28B-4411-A221-DE3BD4511990}"/>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1DB29149-1864-4A9F-A078-4A8F79BFA11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801538F5-9DCB-48CF-B2E2-283CEE129D4B}"/>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45109381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2E44B1-3F71-47FC-A88F-DC9B9017634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FBD8EFE5-FB54-4D46-963E-24A69D8525C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3D56C9E-DE62-4B2B-A6AA-370445C7C61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4F7F9137-8BA0-44A8-8719-855DF61F550E}"/>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7273CA44-73B6-42E3-BD7E-80E85CE4A0D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8C5434CB-0207-4C6D-A4A0-82D9E1A0A994}"/>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2839770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1FFF83-B443-4495-8004-131EBA530750}"/>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C166AB1-E3E0-4276-ABB3-B819A18C0EA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4823509F-ED00-43BB-9C71-E9BCF5D07245}"/>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7856C89D-18C5-45C8-8B93-2EC775CD08B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DD33AA04-9056-44CA-8426-8B72CA5E02FC}"/>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69C8CE35-AD29-4725-9DB8-71C587174BF2}"/>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8" name="页脚占位符 7">
            <a:extLst>
              <a:ext uri="{FF2B5EF4-FFF2-40B4-BE49-F238E27FC236}">
                <a16:creationId xmlns:a16="http://schemas.microsoft.com/office/drawing/2014/main" id="{9D890688-5B33-4E9D-9F65-D509A8C6F49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9BBBA454-B658-405F-A925-6AFA8E2B7EF6}"/>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106852903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9F0218-3924-42A4-8637-5E3204D8548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6454842-F910-41F4-8DD8-4EB4C4B24BE4}"/>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E7D366D-3F16-4A3C-8719-B43A5D46AF59}"/>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A69FBAE2-967B-4B91-B630-453113BA7BF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3BF9D215-6B55-4B50-9B28-D624DC482DBA}"/>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268269536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3A0CFABF-D3D5-4038-BB88-02DE959E2BAB}"/>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71032F0E-D600-4EA1-A3FF-9318B8330B3B}"/>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3B26897-928F-4A58-869E-40AFDB7D7D69}"/>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563C2AF0-43C1-4A68-9BF3-22CF01CFB8C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9D97F3E-D76D-4AD4-9218-C19E03E97E35}"/>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153416288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0383506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2"/>
            <a:ext cx="10363200" cy="1362076"/>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99757987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609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18894544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0"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70"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50723032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39210373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263147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1"/>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64702701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5201433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72087F-8391-4076-89B5-F8225586423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29FB416-0390-4846-8987-89D47AE1BDB6}"/>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4" name="页脚占位符 3">
            <a:extLst>
              <a:ext uri="{FF2B5EF4-FFF2-40B4-BE49-F238E27FC236}">
                <a16:creationId xmlns:a16="http://schemas.microsoft.com/office/drawing/2014/main" id="{B59FD7DB-9273-45F9-9982-FF497044AE7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52360CF0-B938-4269-A835-C06A492685D6}"/>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73038024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51797883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lvl1pPr>
              <a:defRPr/>
            </a:lvl1pPr>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25779409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083"/>
            <a:ext cx="10972800" cy="1142647"/>
          </a:xfrm>
          <a:prstGeom prst="rect">
            <a:avLst/>
          </a:prstGeom>
        </p:spPr>
        <p:txBody>
          <a:bodyPr/>
          <a:lstStyle>
            <a:lvl1pPr>
              <a:defRPr/>
            </a:lvl1pPr>
          </a:lstStyle>
          <a:p>
            <a:r>
              <a:rPr lang="zh-CN" altLang="en-US"/>
              <a:t>单击此处编辑母版标题样式</a:t>
            </a:r>
          </a:p>
        </p:txBody>
      </p:sp>
      <p:sp>
        <p:nvSpPr>
          <p:cNvPr id="3" name="内容占位符 2"/>
          <p:cNvSpPr>
            <a:spLocks noGrp="1"/>
          </p:cNvSpPr>
          <p:nvPr>
            <p:ph idx="1"/>
          </p:nvPr>
        </p:nvSpPr>
        <p:spPr>
          <a:xfrm>
            <a:off x="609600" y="1599707"/>
            <a:ext cx="10972800" cy="452615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40911022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204049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368195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2116116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ags" Target="../tags/tag1.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3" Type="http://schemas.openxmlformats.org/officeDocument/2006/relationships/slideLayout" Target="../slideLayouts/slideLayout50.xml"/><Relationship Id="rId21" Type="http://schemas.openxmlformats.org/officeDocument/2006/relationships/slideLayout" Target="../slideLayouts/slideLayout68.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5" Type="http://schemas.openxmlformats.org/officeDocument/2006/relationships/theme" Target="../theme/theme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slideLayout" Target="../slideLayouts/slideLayout67.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slideLayout" Target="../slideLayouts/slideLayout71.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23" Type="http://schemas.openxmlformats.org/officeDocument/2006/relationships/slideLayout" Target="../slideLayouts/slideLayout70.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slideLayout" Target="../slideLayouts/slideLayout6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image" Target="../media/image2.png"/><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65151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600146552"/>
      </p:ext>
    </p:extLst>
  </p:cSld>
  <p:clrMap bg1="lt1" tx1="dk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B3B10CF7-1427-4708-A665-7C43220F7D8D}"/>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990724" y="428327"/>
            <a:ext cx="1600200" cy="1600200"/>
          </a:xfrm>
          <a:prstGeom prst="rect">
            <a:avLst/>
          </a:prstGeom>
        </p:spPr>
      </p:pic>
    </p:spTree>
    <p:custDataLst>
      <p:tags r:id="rId13"/>
    </p:custDataLst>
    <p:extLst>
      <p:ext uri="{BB962C8B-B14F-4D97-AF65-F5344CB8AC3E}">
        <p14:creationId xmlns:p14="http://schemas.microsoft.com/office/powerpoint/2010/main" val="57376895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9300519"/>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 id="2147483732" r:id="rId22"/>
    <p:sldLayoutId id="2147483733" r:id="rId23"/>
    <p:sldLayoutId id="2147483734"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latin typeface="Arial" panose="020B0604020202020204" pitchFamily="34" charset="0"/>
              </a:defRPr>
            </a:lvl1pPr>
          </a:lstStyle>
          <a:p>
            <a:fld id="{530820CF-B880-4189-942D-D702A7CBA730}" type="datetimeFigureOut">
              <a:rPr lang="zh-CN" altLang="en-US" smtClean="0"/>
              <a:pPr/>
              <a:t>2022/9/30</a:t>
            </a:fld>
            <a:endParaRPr lang="zh-CN" altLang="en-US" dirty="0"/>
          </a:p>
        </p:txBody>
      </p:sp>
      <p:sp>
        <p:nvSpPr>
          <p:cNvPr id="5" name="页脚占位符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latin typeface="Arial" panose="020B0604020202020204" pitchFamily="34" charset="0"/>
              </a:defRPr>
            </a:lvl1pPr>
          </a:lstStyle>
          <a:p>
            <a:fld id="{0C913308-F349-4B6D-A68A-DD1791B4A57B}" type="slidenum">
              <a:rPr lang="zh-CN" altLang="en-US" smtClean="0"/>
              <a:pPr/>
              <a:t>‹#›</a:t>
            </a:fld>
            <a:endParaRPr lang="zh-CN" altLang="en-US" dirty="0"/>
          </a:p>
        </p:txBody>
      </p:sp>
      <p:pic>
        <p:nvPicPr>
          <p:cNvPr id="8" name="Picture 7" descr="Shape&#10;&#10;Description automatically generated with medium confidence">
            <a:extLst>
              <a:ext uri="{FF2B5EF4-FFF2-40B4-BE49-F238E27FC236}">
                <a16:creationId xmlns:a16="http://schemas.microsoft.com/office/drawing/2014/main" id="{E1D06FD8-A45C-4BE2-88F6-8971A690B6B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371600" y="409380"/>
            <a:ext cx="1008259" cy="1008259"/>
          </a:xfrm>
          <a:prstGeom prst="rect">
            <a:avLst/>
          </a:prstGeom>
        </p:spPr>
      </p:pic>
    </p:spTree>
    <p:extLst>
      <p:ext uri="{BB962C8B-B14F-4D97-AF65-F5344CB8AC3E}">
        <p14:creationId xmlns:p14="http://schemas.microsoft.com/office/powerpoint/2010/main" val="794012284"/>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ctr" defTabSz="1219170" rtl="0" eaLnBrk="1" latinLnBrk="0" hangingPunct="1">
        <a:spcBef>
          <a:spcPct val="0"/>
        </a:spcBef>
        <a:buNone/>
        <a:defRPr sz="5867" kern="1200">
          <a:solidFill>
            <a:schemeClr val="tx1"/>
          </a:solidFill>
          <a:latin typeface="Arial" panose="020B0604020202020204" pitchFamily="34" charset="0"/>
          <a:ea typeface="印品黑体" panose="00000500000000000000" pitchFamily="2" charset="-122"/>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Arial" panose="020B0604020202020204" pitchFamily="34" charset="0"/>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Arial" panose="020B0604020202020204" pitchFamily="34" charset="0"/>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9.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9.png"/><Relationship Id="rId4" Type="http://schemas.openxmlformats.org/officeDocument/2006/relationships/image" Target="../media/image4.png"/><Relationship Id="rId9" Type="http://schemas.microsoft.com/office/2007/relationships/hdphoto" Target="../media/hdphoto2.wdp"/></Relationships>
</file>

<file path=ppt/slides/_rels/slide1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png"/><Relationship Id="rId7"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56.xml"/><Relationship Id="rId6" Type="http://schemas.openxmlformats.org/officeDocument/2006/relationships/image" Target="../media/image42.png"/><Relationship Id="rId5" Type="http://schemas.openxmlformats.org/officeDocument/2006/relationships/image" Target="../media/image10.png"/><Relationship Id="rId10" Type="http://schemas.microsoft.com/office/2007/relationships/hdphoto" Target="../media/hdphoto6.wdp"/><Relationship Id="rId4" Type="http://schemas.microsoft.com/office/2007/relationships/hdphoto" Target="../media/hdphoto1.wdp"/><Relationship Id="rId9" Type="http://schemas.openxmlformats.org/officeDocument/2006/relationships/image" Target="../media/image48.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56.xml"/><Relationship Id="rId6" Type="http://schemas.openxmlformats.org/officeDocument/2006/relationships/image" Target="../media/image50.png"/><Relationship Id="rId5" Type="http://schemas.openxmlformats.org/officeDocument/2006/relationships/image" Target="../media/image49.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0.xml"/><Relationship Id="rId1" Type="http://schemas.openxmlformats.org/officeDocument/2006/relationships/slideLayout" Target="../slideLayouts/slideLayout72.xml"/><Relationship Id="rId5" Type="http://schemas.openxmlformats.org/officeDocument/2006/relationships/hyperlink" Target="https://www.facebook.com/huongthaoGADT" TargetMode="External"/><Relationship Id="rId4" Type="http://schemas.openxmlformats.org/officeDocument/2006/relationships/hyperlink" Target="mailto:tranthao121004@gmai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11.png"/><Relationship Id="rId5" Type="http://schemas.microsoft.com/office/2007/relationships/hdphoto" Target="../media/hdphoto1.wdp"/><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emf"/><Relationship Id="rId2" Type="http://schemas.openxmlformats.org/officeDocument/2006/relationships/notesSlide" Target="../notesSlides/notesSlide2.xml"/><Relationship Id="rId1" Type="http://schemas.openxmlformats.org/officeDocument/2006/relationships/slideLayout" Target="../slideLayouts/slideLayout2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jpg"/><Relationship Id="rId14" Type="http://schemas.microsoft.com/office/2007/relationships/hdphoto" Target="../media/hdphoto3.wdp"/></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10.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26.png"/><Relationship Id="rId5" Type="http://schemas.openxmlformats.org/officeDocument/2006/relationships/image" Target="../media/image25.gif"/><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audio" Target="../media/audio2.wav"/><Relationship Id="rId7"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microsoft.com/office/2007/relationships/hdphoto" Target="../media/hdphoto4.wdp"/><Relationship Id="rId5" Type="http://schemas.openxmlformats.org/officeDocument/2006/relationships/image" Target="../media/image27.png"/><Relationship Id="rId4" Type="http://schemas.openxmlformats.org/officeDocument/2006/relationships/audio" Target="../media/audio3.wav"/><Relationship Id="rId9" Type="http://schemas.openxmlformats.org/officeDocument/2006/relationships/audio" Target="../media/audio3.wav"/></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s/_rels/slide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7.png"/><Relationship Id="rId7" Type="http://schemas.microsoft.com/office/2007/relationships/hdphoto" Target="../media/hdphoto5.wdp"/><Relationship Id="rId2" Type="http://schemas.openxmlformats.org/officeDocument/2006/relationships/image" Target="../media/image36.png"/><Relationship Id="rId1" Type="http://schemas.openxmlformats.org/officeDocument/2006/relationships/slideLayout" Target="../slideLayouts/slideLayout9.xml"/><Relationship Id="rId6" Type="http://schemas.openxmlformats.org/officeDocument/2006/relationships/image" Target="../media/image40.png"/><Relationship Id="rId5" Type="http://schemas.openxmlformats.org/officeDocument/2006/relationships/image" Target="../media/image39.png"/><Relationship Id="rId10" Type="http://schemas.microsoft.com/office/2007/relationships/hdphoto" Target="../media/hdphoto1.wdp"/><Relationship Id="rId4" Type="http://schemas.openxmlformats.org/officeDocument/2006/relationships/image" Target="../media/image38.png"/><Relationship Id="rId9"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45.png"/><Relationship Id="rId3" Type="http://schemas.openxmlformats.org/officeDocument/2006/relationships/tags" Target="../tags/tag60.xml"/><Relationship Id="rId7" Type="http://schemas.openxmlformats.org/officeDocument/2006/relationships/image" Target="../media/image3.png"/><Relationship Id="rId12" Type="http://schemas.openxmlformats.org/officeDocument/2006/relationships/image" Target="../media/image44.png"/><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notesSlide" Target="../notesSlides/notesSlide7.xml"/><Relationship Id="rId11" Type="http://schemas.openxmlformats.org/officeDocument/2006/relationships/image" Target="../media/image43.png"/><Relationship Id="rId5" Type="http://schemas.openxmlformats.org/officeDocument/2006/relationships/slideLayout" Target="../slideLayouts/slideLayout56.xml"/><Relationship Id="rId15" Type="http://schemas.openxmlformats.org/officeDocument/2006/relationships/image" Target="../media/image47.png"/><Relationship Id="rId10" Type="http://schemas.openxmlformats.org/officeDocument/2006/relationships/image" Target="../media/image42.png"/><Relationship Id="rId4" Type="http://schemas.openxmlformats.org/officeDocument/2006/relationships/tags" Target="../tags/tag61.xml"/><Relationship Id="rId9" Type="http://schemas.openxmlformats.org/officeDocument/2006/relationships/image" Target="../media/image10.png"/><Relationship Id="rId14"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a:extLst>
              <a:ext uri="{FF2B5EF4-FFF2-40B4-BE49-F238E27FC236}">
                <a16:creationId xmlns:a16="http://schemas.microsoft.com/office/drawing/2014/main" id="{16CC9DE8-4AFB-4D30-8BEB-44E5B12C94FD}"/>
              </a:ext>
            </a:extLst>
          </p:cNvPr>
          <p:cNvGrpSpPr/>
          <p:nvPr/>
        </p:nvGrpSpPr>
        <p:grpSpPr>
          <a:xfrm>
            <a:off x="0" y="0"/>
            <a:ext cx="12192000" cy="6946533"/>
            <a:chOff x="0" y="0"/>
            <a:chExt cx="12192000" cy="6946533"/>
          </a:xfrm>
        </p:grpSpPr>
        <p:sp>
          <p:nvSpPr>
            <p:cNvPr id="12" name="矩形 11">
              <a:extLst>
                <a:ext uri="{FF2B5EF4-FFF2-40B4-BE49-F238E27FC236}">
                  <a16:creationId xmlns:a16="http://schemas.microsoft.com/office/drawing/2014/main" id="{02827F5A-F9E0-478B-8D9A-09C96B6F4F2F}"/>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3" name="矩形: 圆角 12">
              <a:extLst>
                <a:ext uri="{FF2B5EF4-FFF2-40B4-BE49-F238E27FC236}">
                  <a16:creationId xmlns:a16="http://schemas.microsoft.com/office/drawing/2014/main" id="{05B2960D-1870-4284-990F-CF298B5D45A4}"/>
                </a:ext>
              </a:extLst>
            </p:cNvPr>
            <p:cNvSpPr/>
            <p:nvPr/>
          </p:nvSpPr>
          <p:spPr>
            <a:xfrm>
              <a:off x="379828" y="352502"/>
              <a:ext cx="11497995" cy="6505498"/>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9" name="图片 8">
            <a:extLst>
              <a:ext uri="{FF2B5EF4-FFF2-40B4-BE49-F238E27FC236}">
                <a16:creationId xmlns:a16="http://schemas.microsoft.com/office/drawing/2014/main" id="{7F90135C-7721-442F-A6D7-8C4DC2D97C7A}"/>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8951"/>
          <a:stretch/>
        </p:blipFill>
        <p:spPr>
          <a:xfrm>
            <a:off x="-201146" y="5355844"/>
            <a:ext cx="12397838" cy="1612190"/>
          </a:xfrm>
          <a:prstGeom prst="rect">
            <a:avLst/>
          </a:prstGeom>
        </p:spPr>
      </p:pic>
      <p:grpSp>
        <p:nvGrpSpPr>
          <p:cNvPr id="28" name="组合 27">
            <a:extLst>
              <a:ext uri="{FF2B5EF4-FFF2-40B4-BE49-F238E27FC236}">
                <a16:creationId xmlns:a16="http://schemas.microsoft.com/office/drawing/2014/main" id="{99FBCF98-FC2C-44F2-BA81-3AEA29A65233}"/>
              </a:ext>
            </a:extLst>
          </p:cNvPr>
          <p:cNvGrpSpPr/>
          <p:nvPr/>
        </p:nvGrpSpPr>
        <p:grpSpPr>
          <a:xfrm>
            <a:off x="304232" y="2269897"/>
            <a:ext cx="2178825" cy="4588103"/>
            <a:chOff x="1301394" y="2263941"/>
            <a:chExt cx="2178825" cy="4588103"/>
          </a:xfrm>
        </p:grpSpPr>
        <p:pic>
          <p:nvPicPr>
            <p:cNvPr id="29" name="图片 28">
              <a:extLst>
                <a:ext uri="{FF2B5EF4-FFF2-40B4-BE49-F238E27FC236}">
                  <a16:creationId xmlns:a16="http://schemas.microsoft.com/office/drawing/2014/main" id="{9244EB49-A54A-4A0B-8150-6A505AFFB85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5074" t="30323" r="61962" b="20769"/>
            <a:stretch/>
          </p:blipFill>
          <p:spPr>
            <a:xfrm>
              <a:off x="1301394" y="2263941"/>
              <a:ext cx="2178825" cy="4588103"/>
            </a:xfrm>
            <a:prstGeom prst="rect">
              <a:avLst/>
            </a:prstGeom>
          </p:spPr>
        </p:pic>
        <p:pic>
          <p:nvPicPr>
            <p:cNvPr id="30" name="图片 29">
              <a:extLst>
                <a:ext uri="{FF2B5EF4-FFF2-40B4-BE49-F238E27FC236}">
                  <a16:creationId xmlns:a16="http://schemas.microsoft.com/office/drawing/2014/main" id="{A6758474-E9ED-4791-AC6D-F65003FACF2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943547" y="3862601"/>
              <a:ext cx="1315421" cy="2769974"/>
            </a:xfrm>
            <a:prstGeom prst="rect">
              <a:avLst/>
            </a:prstGeom>
          </p:spPr>
        </p:pic>
      </p:grpSp>
      <p:pic>
        <p:nvPicPr>
          <p:cNvPr id="33" name="图片 6">
            <a:extLst>
              <a:ext uri="{FF2B5EF4-FFF2-40B4-BE49-F238E27FC236}">
                <a16:creationId xmlns:a16="http://schemas.microsoft.com/office/drawing/2014/main" id="{5C4F766E-407F-4A39-A5CC-75A99D867D31}"/>
              </a:ext>
            </a:extLst>
          </p:cNvPr>
          <p:cNvPicPr>
            <a:picLocks noChangeAspect="1"/>
          </p:cNvPicPr>
          <p:nvPr/>
        </p:nvPicPr>
        <p:blipFill>
          <a:blip r:embed="rId6"/>
          <a:stretch>
            <a:fillRect/>
          </a:stretch>
        </p:blipFill>
        <p:spPr>
          <a:xfrm rot="21266180">
            <a:off x="784804" y="158616"/>
            <a:ext cx="10688041" cy="2566638"/>
          </a:xfrm>
          <a:prstGeom prst="rect">
            <a:avLst/>
          </a:prstGeom>
        </p:spPr>
      </p:pic>
      <p:pic>
        <p:nvPicPr>
          <p:cNvPr id="2" name="图片 1">
            <a:extLst>
              <a:ext uri="{FF2B5EF4-FFF2-40B4-BE49-F238E27FC236}">
                <a16:creationId xmlns:a16="http://schemas.microsoft.com/office/drawing/2014/main" id="{C6F3ABD2-66FA-4AF7-AF78-6332206FCB9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43206" t="10871" r="896" b="21231"/>
          <a:stretch/>
        </p:blipFill>
        <p:spPr>
          <a:xfrm>
            <a:off x="9403343" y="1721140"/>
            <a:ext cx="2866120" cy="4941074"/>
          </a:xfrm>
          <a:prstGeom prst="rect">
            <a:avLst/>
          </a:prstGeom>
        </p:spPr>
      </p:pic>
      <p:grpSp>
        <p:nvGrpSpPr>
          <p:cNvPr id="34" name="组合 53">
            <a:extLst>
              <a:ext uri="{FF2B5EF4-FFF2-40B4-BE49-F238E27FC236}">
                <a16:creationId xmlns:a16="http://schemas.microsoft.com/office/drawing/2014/main" id="{C2C5ED31-6132-4711-9257-DF6ADEC1834F}"/>
              </a:ext>
            </a:extLst>
          </p:cNvPr>
          <p:cNvGrpSpPr/>
          <p:nvPr/>
        </p:nvGrpSpPr>
        <p:grpSpPr>
          <a:xfrm>
            <a:off x="4444497" y="2100908"/>
            <a:ext cx="3529523" cy="1739137"/>
            <a:chOff x="9564105" y="-41534"/>
            <a:chExt cx="1942865" cy="1411513"/>
          </a:xfrm>
        </p:grpSpPr>
        <p:sp>
          <p:nvSpPr>
            <p:cNvPr id="35" name="圆角矩形 46">
              <a:extLst>
                <a:ext uri="{FF2B5EF4-FFF2-40B4-BE49-F238E27FC236}">
                  <a16:creationId xmlns:a16="http://schemas.microsoft.com/office/drawing/2014/main" id="{3BBFB46A-2909-46CD-82A7-CCA9F94C2741}"/>
                </a:ext>
              </a:extLst>
            </p:cNvPr>
            <p:cNvSpPr/>
            <p:nvPr/>
          </p:nvSpPr>
          <p:spPr>
            <a:xfrm>
              <a:off x="9564105" y="608375"/>
              <a:ext cx="1942865" cy="761604"/>
            </a:xfrm>
            <a:prstGeom prst="roundRect">
              <a:avLst>
                <a:gd name="adj" fmla="val 9069"/>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nvGrpSpPr>
            <p:cNvPr id="36" name="组合 47">
              <a:extLst>
                <a:ext uri="{FF2B5EF4-FFF2-40B4-BE49-F238E27FC236}">
                  <a16:creationId xmlns:a16="http://schemas.microsoft.com/office/drawing/2014/main" id="{EAFF16BE-8CAC-4DFC-BEAF-D82B08714D1C}"/>
                </a:ext>
              </a:extLst>
            </p:cNvPr>
            <p:cNvGrpSpPr/>
            <p:nvPr/>
          </p:nvGrpSpPr>
          <p:grpSpPr>
            <a:xfrm>
              <a:off x="9932705" y="-41534"/>
              <a:ext cx="131459" cy="696270"/>
              <a:chOff x="2258684" y="533582"/>
              <a:chExt cx="303045" cy="1605072"/>
            </a:xfrm>
            <a:effectLst/>
          </p:grpSpPr>
          <p:pic>
            <p:nvPicPr>
              <p:cNvPr id="40" name="图片 51">
                <a:extLst>
                  <a:ext uri="{FF2B5EF4-FFF2-40B4-BE49-F238E27FC236}">
                    <a16:creationId xmlns:a16="http://schemas.microsoft.com/office/drawing/2014/main" id="{94B7508C-5209-4EB5-8D40-2C7AF247823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58684" y="1779662"/>
                <a:ext cx="303045" cy="358992"/>
              </a:xfrm>
              <a:prstGeom prst="rect">
                <a:avLst/>
              </a:prstGeom>
              <a:effectLst>
                <a:outerShdw blurRad="50800" dist="38100" dir="5400000" algn="t" rotWithShape="0">
                  <a:prstClr val="black">
                    <a:alpha val="40000"/>
                  </a:prstClr>
                </a:outerShdw>
              </a:effectLst>
            </p:spPr>
          </p:pic>
          <p:cxnSp>
            <p:nvCxnSpPr>
              <p:cNvPr id="41" name="直接连接符 52">
                <a:extLst>
                  <a:ext uri="{FF2B5EF4-FFF2-40B4-BE49-F238E27FC236}">
                    <a16:creationId xmlns:a16="http://schemas.microsoft.com/office/drawing/2014/main" id="{0A02B012-987E-4AA6-A44E-B10CCC8BCE9A}"/>
                  </a:ext>
                </a:extLst>
              </p:cNvPr>
              <p:cNvCxnSpPr>
                <a:cxnSpLocks/>
              </p:cNvCxnSpPr>
              <p:nvPr/>
            </p:nvCxnSpPr>
            <p:spPr>
              <a:xfrm>
                <a:off x="2397629" y="533582"/>
                <a:ext cx="0" cy="1274576"/>
              </a:xfrm>
              <a:prstGeom prst="line">
                <a:avLst/>
              </a:prstGeom>
              <a:ln w="6350">
                <a:solidFill>
                  <a:srgbClr val="3C3B37"/>
                </a:solidFill>
              </a:ln>
              <a:effectLst>
                <a:outerShdw blurRad="508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 name="组合 48">
              <a:extLst>
                <a:ext uri="{FF2B5EF4-FFF2-40B4-BE49-F238E27FC236}">
                  <a16:creationId xmlns:a16="http://schemas.microsoft.com/office/drawing/2014/main" id="{0635EC44-E31E-4B79-893F-0C269F6B2206}"/>
                </a:ext>
              </a:extLst>
            </p:cNvPr>
            <p:cNvGrpSpPr/>
            <p:nvPr/>
          </p:nvGrpSpPr>
          <p:grpSpPr>
            <a:xfrm>
              <a:off x="11076315" y="-41534"/>
              <a:ext cx="131459" cy="696270"/>
              <a:chOff x="2279650" y="533582"/>
              <a:chExt cx="303045" cy="1605072"/>
            </a:xfrm>
            <a:effectLst/>
          </p:grpSpPr>
          <p:pic>
            <p:nvPicPr>
              <p:cNvPr id="38" name="图片 49">
                <a:extLst>
                  <a:ext uri="{FF2B5EF4-FFF2-40B4-BE49-F238E27FC236}">
                    <a16:creationId xmlns:a16="http://schemas.microsoft.com/office/drawing/2014/main" id="{C2FBE81A-FD9F-42BE-B2FE-E58C5C02B3F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79650" y="1779662"/>
                <a:ext cx="303045" cy="358992"/>
              </a:xfrm>
              <a:prstGeom prst="rect">
                <a:avLst/>
              </a:prstGeom>
              <a:effectLst>
                <a:outerShdw blurRad="50800" dist="38100" dir="5400000" algn="t" rotWithShape="0">
                  <a:prstClr val="black">
                    <a:alpha val="40000"/>
                  </a:prstClr>
                </a:outerShdw>
              </a:effectLst>
            </p:spPr>
          </p:pic>
          <p:cxnSp>
            <p:nvCxnSpPr>
              <p:cNvPr id="39" name="直接连接符 50">
                <a:extLst>
                  <a:ext uri="{FF2B5EF4-FFF2-40B4-BE49-F238E27FC236}">
                    <a16:creationId xmlns:a16="http://schemas.microsoft.com/office/drawing/2014/main" id="{B96FD071-8C28-4555-A45F-2C3325691886}"/>
                  </a:ext>
                </a:extLst>
              </p:cNvPr>
              <p:cNvCxnSpPr>
                <a:cxnSpLocks/>
              </p:cNvCxnSpPr>
              <p:nvPr/>
            </p:nvCxnSpPr>
            <p:spPr>
              <a:xfrm flipH="1">
                <a:off x="2416063" y="533582"/>
                <a:ext cx="15109" cy="1274576"/>
              </a:xfrm>
              <a:prstGeom prst="line">
                <a:avLst/>
              </a:prstGeom>
              <a:ln w="6350">
                <a:solidFill>
                  <a:srgbClr val="3C3B37"/>
                </a:solidFill>
              </a:ln>
              <a:effectLst>
                <a:outerShdw blurRad="508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pic>
        <p:nvPicPr>
          <p:cNvPr id="42" name="Picture 41" descr="Logo&#10;&#10;Description automatically generated">
            <a:extLst>
              <a:ext uri="{FF2B5EF4-FFF2-40B4-BE49-F238E27FC236}">
                <a16:creationId xmlns:a16="http://schemas.microsoft.com/office/drawing/2014/main" id="{E680ACA8-DF83-495C-82C7-A005B31F564A}"/>
              </a:ext>
            </a:extLst>
          </p:cNvPr>
          <p:cNvPicPr>
            <a:picLocks noChangeAspect="1"/>
          </p:cNvPicPr>
          <p:nvPr/>
        </p:nvPicPr>
        <p:blipFill>
          <a:blip r:embed="rId8" cstate="print">
            <a:duotone>
              <a:prstClr val="black"/>
              <a:schemeClr val="accent5">
                <a:tint val="45000"/>
                <a:satMod val="400000"/>
              </a:schemeClr>
            </a:duotone>
            <a:extLst>
              <a:ext uri="{BEBA8EAE-BF5A-486C-A8C5-ECC9F3942E4B}">
                <a14:imgProps xmlns:a14="http://schemas.microsoft.com/office/drawing/2010/main">
                  <a14:imgLayer r:embed="rId9">
                    <a14:imgEffect>
                      <a14:saturation sat="4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4444497" y="2766914"/>
            <a:ext cx="3894776" cy="1315616"/>
          </a:xfrm>
          <a:prstGeom prst="rect">
            <a:avLst/>
          </a:prstGeom>
        </p:spPr>
      </p:pic>
      <p:grpSp>
        <p:nvGrpSpPr>
          <p:cNvPr id="43" name="Group 42">
            <a:extLst>
              <a:ext uri="{FF2B5EF4-FFF2-40B4-BE49-F238E27FC236}">
                <a16:creationId xmlns:a16="http://schemas.microsoft.com/office/drawing/2014/main" id="{8A2DEF5A-2B4E-4B1A-B94D-D801B01A433F}"/>
              </a:ext>
            </a:extLst>
          </p:cNvPr>
          <p:cNvGrpSpPr/>
          <p:nvPr/>
        </p:nvGrpSpPr>
        <p:grpSpPr>
          <a:xfrm>
            <a:off x="2787289" y="1518984"/>
            <a:ext cx="6843940" cy="781183"/>
            <a:chOff x="2873170" y="343910"/>
            <a:chExt cx="4312010" cy="1280575"/>
          </a:xfrm>
        </p:grpSpPr>
        <p:sp>
          <p:nvSpPr>
            <p:cNvPr id="44" name="îṥḷíďê">
              <a:extLst>
                <a:ext uri="{FF2B5EF4-FFF2-40B4-BE49-F238E27FC236}">
                  <a16:creationId xmlns:a16="http://schemas.microsoft.com/office/drawing/2014/main" id="{A9E5B8B2-7686-4F08-8BA0-6DB68DEA8604}"/>
                </a:ext>
              </a:extLst>
            </p:cNvPr>
            <p:cNvSpPr/>
            <p:nvPr/>
          </p:nvSpPr>
          <p:spPr bwMode="auto">
            <a:xfrm>
              <a:off x="2873170" y="343910"/>
              <a:ext cx="4312010" cy="1280575"/>
            </a:xfrm>
            <a:prstGeom prst="roundRect">
              <a:avLst>
                <a:gd name="adj" fmla="val 50000"/>
              </a:avLst>
            </a:prstGeom>
            <a:solidFill>
              <a:schemeClr val="bg1"/>
            </a:solidFill>
            <a:ln w="53975" cap="rnd" cmpd="thickThin">
              <a:solidFill>
                <a:srgbClr val="7A4E48"/>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050" b="0" i="0" u="none" strike="noStrike" kern="1200" cap="none" spc="0" normalizeH="0" baseline="0" noProof="0" dirty="0">
                <a:ln>
                  <a:noFill/>
                </a:ln>
                <a:solidFill>
                  <a:prstClr val="black"/>
                </a:solidFill>
                <a:effectLst/>
                <a:uLnTx/>
                <a:uFillTx/>
                <a:latin typeface="等线"/>
                <a:ea typeface="等线" panose="02010600030101010101" pitchFamily="2" charset="-122"/>
                <a:cs typeface="+mn-cs"/>
              </a:endParaRPr>
            </a:p>
          </p:txBody>
        </p:sp>
        <p:sp>
          <p:nvSpPr>
            <p:cNvPr id="45" name="Google Shape;5317;p41">
              <a:extLst>
                <a:ext uri="{FF2B5EF4-FFF2-40B4-BE49-F238E27FC236}">
                  <a16:creationId xmlns:a16="http://schemas.microsoft.com/office/drawing/2014/main" id="{E2315B40-BE89-4512-BBA3-EA472B2343C3}"/>
                </a:ext>
              </a:extLst>
            </p:cNvPr>
            <p:cNvSpPr txBox="1">
              <a:spLocks/>
            </p:cNvSpPr>
            <p:nvPr/>
          </p:nvSpPr>
          <p:spPr>
            <a:xfrm>
              <a:off x="3297689" y="440029"/>
              <a:ext cx="3646558" cy="1004055"/>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l" defTabSz="685800" rtl="0" eaLnBrk="1" fontAlgn="auto" latinLnBrk="0" hangingPunct="1">
                <a:lnSpc>
                  <a:spcPct val="100000"/>
                </a:lnSpc>
                <a:spcBef>
                  <a:spcPts val="0"/>
                </a:spcBef>
                <a:spcAft>
                  <a:spcPts val="0"/>
                </a:spcAft>
                <a:buClr>
                  <a:prstClr val="black"/>
                </a:buClr>
                <a:buSzPts val="2800"/>
                <a:buFont typeface="Gloria Hallelujah"/>
                <a:buNone/>
                <a:tabLst/>
                <a:defRPr/>
              </a:pPr>
              <a:r>
                <a:rPr kumimoji="0" lang="vi-VN"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sym typeface="Gloria Hallelujah"/>
                </a:rPr>
                <a:t>Thứ ... ngày ... tháng ... năm...</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Gloria Hallelujah"/>
              </a:endParaRPr>
            </a:p>
          </p:txBody>
        </p:sp>
      </p:grpSp>
      <p:pic>
        <p:nvPicPr>
          <p:cNvPr id="3" name="Picture 2">
            <a:extLst>
              <a:ext uri="{FF2B5EF4-FFF2-40B4-BE49-F238E27FC236}">
                <a16:creationId xmlns:a16="http://schemas.microsoft.com/office/drawing/2014/main" id="{A7AD166C-93AC-46C3-A8BA-5058281C328E}"/>
              </a:ext>
            </a:extLst>
          </p:cNvPr>
          <p:cNvPicPr>
            <a:picLocks noChangeAspect="1"/>
          </p:cNvPicPr>
          <p:nvPr/>
        </p:nvPicPr>
        <p:blipFill>
          <a:blip r:embed="rId10"/>
          <a:stretch>
            <a:fillRect/>
          </a:stretch>
        </p:blipFill>
        <p:spPr>
          <a:xfrm>
            <a:off x="2416325" y="3869061"/>
            <a:ext cx="7730398" cy="1542422"/>
          </a:xfrm>
          <a:prstGeom prst="rect">
            <a:avLst/>
          </a:prstGeom>
        </p:spPr>
      </p:pic>
    </p:spTree>
    <p:extLst>
      <p:ext uri="{BB962C8B-B14F-4D97-AF65-F5344CB8AC3E}">
        <p14:creationId xmlns:p14="http://schemas.microsoft.com/office/powerpoint/2010/main" val="373977403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nodeType="after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wipe(left)">
                                      <p:cBhvr>
                                        <p:cTn id="10" dur="500"/>
                                        <p:tgtEl>
                                          <p:spTgt spid="33"/>
                                        </p:tgtEl>
                                      </p:cBhvr>
                                    </p:animEffect>
                                  </p:childTnLst>
                                </p:cTn>
                              </p:par>
                              <p:par>
                                <p:cTn id="11" presetID="53" presetClass="entr" presetSubtype="16"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anim calcmode="lin" valueType="num">
                                      <p:cBhvr>
                                        <p:cTn id="13" dur="500" fill="hold"/>
                                        <p:tgtEl>
                                          <p:spTgt spid="43"/>
                                        </p:tgtEl>
                                        <p:attrNameLst>
                                          <p:attrName>ppt_w</p:attrName>
                                        </p:attrNameLst>
                                      </p:cBhvr>
                                      <p:tavLst>
                                        <p:tav tm="0">
                                          <p:val>
                                            <p:fltVal val="0"/>
                                          </p:val>
                                        </p:tav>
                                        <p:tav tm="100000">
                                          <p:val>
                                            <p:strVal val="#ppt_w"/>
                                          </p:val>
                                        </p:tav>
                                      </p:tavLst>
                                    </p:anim>
                                    <p:anim calcmode="lin" valueType="num">
                                      <p:cBhvr>
                                        <p:cTn id="14" dur="500" fill="hold"/>
                                        <p:tgtEl>
                                          <p:spTgt spid="43"/>
                                        </p:tgtEl>
                                        <p:attrNameLst>
                                          <p:attrName>ppt_h</p:attrName>
                                        </p:attrNameLst>
                                      </p:cBhvr>
                                      <p:tavLst>
                                        <p:tav tm="0">
                                          <p:val>
                                            <p:fltVal val="0"/>
                                          </p:val>
                                        </p:tav>
                                        <p:tav tm="100000">
                                          <p:val>
                                            <p:strVal val="#ppt_h"/>
                                          </p:val>
                                        </p:tav>
                                      </p:tavLst>
                                    </p:anim>
                                    <p:animEffect transition="in" filter="fade">
                                      <p:cBhvr>
                                        <p:cTn id="15" dur="500"/>
                                        <p:tgtEl>
                                          <p:spTgt spid="43"/>
                                        </p:tgtEl>
                                      </p:cBhvr>
                                    </p:animEffect>
                                  </p:childTnLst>
                                </p:cTn>
                              </p:par>
                            </p:childTnLst>
                          </p:cTn>
                        </p:par>
                        <p:par>
                          <p:cTn id="16" fill="hold">
                            <p:stCondLst>
                              <p:cond delay="500"/>
                            </p:stCondLst>
                            <p:childTnLst>
                              <p:par>
                                <p:cTn id="17" presetID="22" presetClass="entr" presetSubtype="1" fill="hold" nodeType="after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wipe(up)">
                                      <p:cBhvr>
                                        <p:cTn id="19" dur="500"/>
                                        <p:tgtEl>
                                          <p:spTgt spid="34"/>
                                        </p:tgtEl>
                                      </p:cBhvr>
                                    </p:animEffect>
                                  </p:childTnLst>
                                </p:cTn>
                              </p:par>
                              <p:par>
                                <p:cTn id="20" presetID="53" presetClass="entr" presetSubtype="16" fill="hold" nodeType="withEffect">
                                  <p:stCondLst>
                                    <p:cond delay="250"/>
                                  </p:stCondLst>
                                  <p:childTnLst>
                                    <p:set>
                                      <p:cBhvr>
                                        <p:cTn id="21" dur="1" fill="hold">
                                          <p:stCondLst>
                                            <p:cond delay="0"/>
                                          </p:stCondLst>
                                        </p:cTn>
                                        <p:tgtEl>
                                          <p:spTgt spid="42"/>
                                        </p:tgtEl>
                                        <p:attrNameLst>
                                          <p:attrName>style.visibility</p:attrName>
                                        </p:attrNameLst>
                                      </p:cBhvr>
                                      <p:to>
                                        <p:strVal val="visible"/>
                                      </p:to>
                                    </p:set>
                                    <p:anim calcmode="lin" valueType="num">
                                      <p:cBhvr>
                                        <p:cTn id="22" dur="500" fill="hold"/>
                                        <p:tgtEl>
                                          <p:spTgt spid="42"/>
                                        </p:tgtEl>
                                        <p:attrNameLst>
                                          <p:attrName>ppt_w</p:attrName>
                                        </p:attrNameLst>
                                      </p:cBhvr>
                                      <p:tavLst>
                                        <p:tav tm="0">
                                          <p:val>
                                            <p:fltVal val="0"/>
                                          </p:val>
                                        </p:tav>
                                        <p:tav tm="100000">
                                          <p:val>
                                            <p:strVal val="#ppt_w"/>
                                          </p:val>
                                        </p:tav>
                                      </p:tavLst>
                                    </p:anim>
                                    <p:anim calcmode="lin" valueType="num">
                                      <p:cBhvr>
                                        <p:cTn id="23" dur="500" fill="hold"/>
                                        <p:tgtEl>
                                          <p:spTgt spid="42"/>
                                        </p:tgtEl>
                                        <p:attrNameLst>
                                          <p:attrName>ppt_h</p:attrName>
                                        </p:attrNameLst>
                                      </p:cBhvr>
                                      <p:tavLst>
                                        <p:tav tm="0">
                                          <p:val>
                                            <p:fltVal val="0"/>
                                          </p:val>
                                        </p:tav>
                                        <p:tav tm="100000">
                                          <p:val>
                                            <p:strVal val="#ppt_h"/>
                                          </p:val>
                                        </p:tav>
                                      </p:tavLst>
                                    </p:anim>
                                    <p:animEffect transition="in" filter="fade">
                                      <p:cBhvr>
                                        <p:cTn id="24" dur="500"/>
                                        <p:tgtEl>
                                          <p:spTgt spid="42"/>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1000"/>
                                        <p:tgtEl>
                                          <p:spTgt spid="3"/>
                                        </p:tgtEl>
                                      </p:cBhvr>
                                    </p:animEffect>
                                    <p:anim calcmode="lin" valueType="num">
                                      <p:cBhvr>
                                        <p:cTn id="30" dur="1000" fill="hold"/>
                                        <p:tgtEl>
                                          <p:spTgt spid="3"/>
                                        </p:tgtEl>
                                        <p:attrNameLst>
                                          <p:attrName>ppt_x</p:attrName>
                                        </p:attrNameLst>
                                      </p:cBhvr>
                                      <p:tavLst>
                                        <p:tav tm="0">
                                          <p:val>
                                            <p:strVal val="#ppt_x"/>
                                          </p:val>
                                        </p:tav>
                                        <p:tav tm="100000">
                                          <p:val>
                                            <p:strVal val="#ppt_x"/>
                                          </p:val>
                                        </p:tav>
                                      </p:tavLst>
                                    </p:anim>
                                    <p:anim calcmode="lin" valueType="num">
                                      <p:cBhvr>
                                        <p:cTn id="3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a:extLst>
              <a:ext uri="{FF2B5EF4-FFF2-40B4-BE49-F238E27FC236}">
                <a16:creationId xmlns:a16="http://schemas.microsoft.com/office/drawing/2014/main" id="{CB7B6623-A6D3-41AF-BC98-E04B05BA5F29}"/>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2" name="矩形: 圆角 31">
            <a:extLst>
              <a:ext uri="{FF2B5EF4-FFF2-40B4-BE49-F238E27FC236}">
                <a16:creationId xmlns:a16="http://schemas.microsoft.com/office/drawing/2014/main" id="{E0236BF0-1950-419A-BDBB-53E565728913}"/>
              </a:ext>
            </a:extLst>
          </p:cNvPr>
          <p:cNvSpPr/>
          <p:nvPr/>
        </p:nvSpPr>
        <p:spPr>
          <a:xfrm>
            <a:off x="450168" y="365760"/>
            <a:ext cx="11357316" cy="6492240"/>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a:extLst>
              <a:ext uri="{FF2B5EF4-FFF2-40B4-BE49-F238E27FC236}">
                <a16:creationId xmlns:a16="http://schemas.microsoft.com/office/drawing/2014/main" id="{ED927E67-6433-4019-9F6E-CE37E4BC2595}"/>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5583"/>
          <a:stretch/>
        </p:blipFill>
        <p:spPr>
          <a:xfrm>
            <a:off x="-205838" y="5062693"/>
            <a:ext cx="12397838" cy="1883840"/>
          </a:xfrm>
          <a:prstGeom prst="rect">
            <a:avLst/>
          </a:prstGeom>
        </p:spPr>
      </p:pic>
      <p:pic>
        <p:nvPicPr>
          <p:cNvPr id="8" name="图片 24">
            <a:extLst>
              <a:ext uri="{FF2B5EF4-FFF2-40B4-BE49-F238E27FC236}">
                <a16:creationId xmlns:a16="http://schemas.microsoft.com/office/drawing/2014/main" id="{AF8CA8E9-908E-4BD1-8FA2-74FCDAF7EF7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flipH="1">
            <a:off x="9601" y="336247"/>
            <a:ext cx="1309062" cy="1795902"/>
          </a:xfrm>
          <a:prstGeom prst="rect">
            <a:avLst/>
          </a:prstGeom>
        </p:spPr>
      </p:pic>
      <p:pic>
        <p:nvPicPr>
          <p:cNvPr id="12" name="图片 17">
            <a:extLst>
              <a:ext uri="{FF2B5EF4-FFF2-40B4-BE49-F238E27FC236}">
                <a16:creationId xmlns:a16="http://schemas.microsoft.com/office/drawing/2014/main" id="{42C80F20-75A9-4D1D-B402-238EE40F4E6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5564" t="65960" r="-298" b="-174"/>
          <a:stretch/>
        </p:blipFill>
        <p:spPr>
          <a:xfrm rot="16200000">
            <a:off x="10776552" y="-103564"/>
            <a:ext cx="1405826" cy="1612954"/>
          </a:xfrm>
          <a:prstGeom prst="rect">
            <a:avLst/>
          </a:prstGeom>
        </p:spPr>
      </p:pic>
      <p:sp>
        <p:nvSpPr>
          <p:cNvPr id="13" name="卷形: 垂直 23">
            <a:extLst>
              <a:ext uri="{FF2B5EF4-FFF2-40B4-BE49-F238E27FC236}">
                <a16:creationId xmlns:a16="http://schemas.microsoft.com/office/drawing/2014/main" id="{9C2365CF-0978-4FA7-97C3-C929FEB7290F}"/>
              </a:ext>
            </a:extLst>
          </p:cNvPr>
          <p:cNvSpPr/>
          <p:nvPr/>
        </p:nvSpPr>
        <p:spPr>
          <a:xfrm rot="16200000">
            <a:off x="5621945" y="-325160"/>
            <a:ext cx="4228196" cy="7652390"/>
          </a:xfrm>
          <a:custGeom>
            <a:avLst/>
            <a:gdLst>
              <a:gd name="connsiteX0" fmla="*/ 264262 w 4228196"/>
              <a:gd name="connsiteY0" fmla="*/ 7652390 h 7652390"/>
              <a:gd name="connsiteX1" fmla="*/ 528524 w 4228196"/>
              <a:gd name="connsiteY1" fmla="*/ 7388128 h 7652390"/>
              <a:gd name="connsiteX2" fmla="*/ 264262 w 4228196"/>
              <a:gd name="connsiteY2" fmla="*/ 7388128 h 7652390"/>
              <a:gd name="connsiteX3" fmla="*/ 396393 w 4228196"/>
              <a:gd name="connsiteY3" fmla="*/ 7255997 h 7652390"/>
              <a:gd name="connsiteX4" fmla="*/ 264262 w 4228196"/>
              <a:gd name="connsiteY4" fmla="*/ 7123866 h 7652390"/>
              <a:gd name="connsiteX5" fmla="*/ 528525 w 4228196"/>
              <a:gd name="connsiteY5" fmla="*/ 7123866 h 7652390"/>
              <a:gd name="connsiteX6" fmla="*/ 528525 w 4228196"/>
              <a:gd name="connsiteY6" fmla="*/ 264262 h 7652390"/>
              <a:gd name="connsiteX7" fmla="*/ 792787 w 4228196"/>
              <a:gd name="connsiteY7" fmla="*/ 0 h 7652390"/>
              <a:gd name="connsiteX8" fmla="*/ 3963934 w 4228196"/>
              <a:gd name="connsiteY8" fmla="*/ 0 h 7652390"/>
              <a:gd name="connsiteX9" fmla="*/ 4228196 w 4228196"/>
              <a:gd name="connsiteY9" fmla="*/ 264262 h 7652390"/>
              <a:gd name="connsiteX10" fmla="*/ 3963934 w 4228196"/>
              <a:gd name="connsiteY10" fmla="*/ 528524 h 7652390"/>
              <a:gd name="connsiteX11" fmla="*/ 3699672 w 4228196"/>
              <a:gd name="connsiteY11" fmla="*/ 528525 h 7652390"/>
              <a:gd name="connsiteX12" fmla="*/ 3699672 w 4228196"/>
              <a:gd name="connsiteY12" fmla="*/ 7388128 h 7652390"/>
              <a:gd name="connsiteX13" fmla="*/ 3435410 w 4228196"/>
              <a:gd name="connsiteY13" fmla="*/ 7652390 h 7652390"/>
              <a:gd name="connsiteX14" fmla="*/ 264262 w 4228196"/>
              <a:gd name="connsiteY14" fmla="*/ 7652390 h 7652390"/>
              <a:gd name="connsiteX15" fmla="*/ 1057049 w 4228196"/>
              <a:gd name="connsiteY15" fmla="*/ 264262 h 7652390"/>
              <a:gd name="connsiteX16" fmla="*/ 792787 w 4228196"/>
              <a:gd name="connsiteY16" fmla="*/ 528524 h 7652390"/>
              <a:gd name="connsiteX17" fmla="*/ 660656 w 4228196"/>
              <a:gd name="connsiteY17" fmla="*/ 396393 h 7652390"/>
              <a:gd name="connsiteX18" fmla="*/ 792787 w 4228196"/>
              <a:gd name="connsiteY18" fmla="*/ 264262 h 7652390"/>
              <a:gd name="connsiteX19" fmla="*/ 1057049 w 4228196"/>
              <a:gd name="connsiteY19" fmla="*/ 264262 h 7652390"/>
              <a:gd name="connsiteX0" fmla="*/ 1057049 w 4228196"/>
              <a:gd name="connsiteY0" fmla="*/ 264262 h 7652390"/>
              <a:gd name="connsiteX1" fmla="*/ 792787 w 4228196"/>
              <a:gd name="connsiteY1" fmla="*/ 528524 h 7652390"/>
              <a:gd name="connsiteX2" fmla="*/ 660656 w 4228196"/>
              <a:gd name="connsiteY2" fmla="*/ 396393 h 7652390"/>
              <a:gd name="connsiteX3" fmla="*/ 792787 w 4228196"/>
              <a:gd name="connsiteY3" fmla="*/ 264262 h 7652390"/>
              <a:gd name="connsiteX4" fmla="*/ 1057049 w 4228196"/>
              <a:gd name="connsiteY4" fmla="*/ 264262 h 7652390"/>
              <a:gd name="connsiteX5" fmla="*/ 528525 w 4228196"/>
              <a:gd name="connsiteY5" fmla="*/ 7388128 h 7652390"/>
              <a:gd name="connsiteX6" fmla="*/ 264263 w 4228196"/>
              <a:gd name="connsiteY6" fmla="*/ 7652390 h 7652390"/>
              <a:gd name="connsiteX7" fmla="*/ 1 w 4228196"/>
              <a:gd name="connsiteY7" fmla="*/ 7388128 h 7652390"/>
              <a:gd name="connsiteX8" fmla="*/ 264263 w 4228196"/>
              <a:gd name="connsiteY8" fmla="*/ 7123866 h 7652390"/>
              <a:gd name="connsiteX9" fmla="*/ 396394 w 4228196"/>
              <a:gd name="connsiteY9" fmla="*/ 7255997 h 7652390"/>
              <a:gd name="connsiteX10" fmla="*/ 264263 w 4228196"/>
              <a:gd name="connsiteY10" fmla="*/ 7388128 h 7652390"/>
              <a:gd name="connsiteX11" fmla="*/ 528525 w 4228196"/>
              <a:gd name="connsiteY11" fmla="*/ 7388128 h 7652390"/>
              <a:gd name="connsiteX0" fmla="*/ 528525 w 4228196"/>
              <a:gd name="connsiteY0" fmla="*/ 7123866 h 7652390"/>
              <a:gd name="connsiteX1" fmla="*/ 528525 w 4228196"/>
              <a:gd name="connsiteY1" fmla="*/ 264262 h 7652390"/>
              <a:gd name="connsiteX2" fmla="*/ 792787 w 4228196"/>
              <a:gd name="connsiteY2" fmla="*/ 0 h 7652390"/>
              <a:gd name="connsiteX3" fmla="*/ 3963934 w 4228196"/>
              <a:gd name="connsiteY3" fmla="*/ 0 h 7652390"/>
              <a:gd name="connsiteX4" fmla="*/ 4228196 w 4228196"/>
              <a:gd name="connsiteY4" fmla="*/ 264262 h 7652390"/>
              <a:gd name="connsiteX5" fmla="*/ 3963934 w 4228196"/>
              <a:gd name="connsiteY5" fmla="*/ 528524 h 7652390"/>
              <a:gd name="connsiteX6" fmla="*/ 3699672 w 4228196"/>
              <a:gd name="connsiteY6" fmla="*/ 528525 h 7652390"/>
              <a:gd name="connsiteX7" fmla="*/ 3699672 w 4228196"/>
              <a:gd name="connsiteY7" fmla="*/ 7388128 h 7652390"/>
              <a:gd name="connsiteX8" fmla="*/ 3435410 w 4228196"/>
              <a:gd name="connsiteY8" fmla="*/ 7652390 h 7652390"/>
              <a:gd name="connsiteX9" fmla="*/ 264262 w 4228196"/>
              <a:gd name="connsiteY9" fmla="*/ 7652390 h 7652390"/>
              <a:gd name="connsiteX10" fmla="*/ 0 w 4228196"/>
              <a:gd name="connsiteY10" fmla="*/ 7388128 h 7652390"/>
              <a:gd name="connsiteX11" fmla="*/ 264262 w 4228196"/>
              <a:gd name="connsiteY11" fmla="*/ 7123866 h 7652390"/>
              <a:gd name="connsiteX12" fmla="*/ 528525 w 4228196"/>
              <a:gd name="connsiteY12" fmla="*/ 7123866 h 7652390"/>
              <a:gd name="connsiteX13" fmla="*/ 792787 w 4228196"/>
              <a:gd name="connsiteY13" fmla="*/ 0 h 7652390"/>
              <a:gd name="connsiteX14" fmla="*/ 1057049 w 4228196"/>
              <a:gd name="connsiteY14" fmla="*/ 264262 h 7652390"/>
              <a:gd name="connsiteX15" fmla="*/ 792787 w 4228196"/>
              <a:gd name="connsiteY15" fmla="*/ 528524 h 7652390"/>
              <a:gd name="connsiteX16" fmla="*/ 660656 w 4228196"/>
              <a:gd name="connsiteY16" fmla="*/ 396393 h 7652390"/>
              <a:gd name="connsiteX17" fmla="*/ 792787 w 4228196"/>
              <a:gd name="connsiteY17" fmla="*/ 264262 h 7652390"/>
              <a:gd name="connsiteX18" fmla="*/ 1057049 w 4228196"/>
              <a:gd name="connsiteY18" fmla="*/ 264262 h 7652390"/>
              <a:gd name="connsiteX19" fmla="*/ 3699672 w 4228196"/>
              <a:gd name="connsiteY19" fmla="*/ 528525 h 7652390"/>
              <a:gd name="connsiteX20" fmla="*/ 792787 w 4228196"/>
              <a:gd name="connsiteY20" fmla="*/ 528525 h 7652390"/>
              <a:gd name="connsiteX21" fmla="*/ 264262 w 4228196"/>
              <a:gd name="connsiteY21" fmla="*/ 7123866 h 7652390"/>
              <a:gd name="connsiteX22" fmla="*/ 396393 w 4228196"/>
              <a:gd name="connsiteY22" fmla="*/ 7255997 h 7652390"/>
              <a:gd name="connsiteX23" fmla="*/ 264262 w 4228196"/>
              <a:gd name="connsiteY23" fmla="*/ 7388128 h 7652390"/>
              <a:gd name="connsiteX24" fmla="*/ 528525 w 4228196"/>
              <a:gd name="connsiteY24" fmla="*/ 7388128 h 7652390"/>
              <a:gd name="connsiteX25" fmla="*/ 264262 w 4228196"/>
              <a:gd name="connsiteY25" fmla="*/ 7652390 h 7652390"/>
              <a:gd name="connsiteX26" fmla="*/ 528524 w 4228196"/>
              <a:gd name="connsiteY26" fmla="*/ 7388128 h 7652390"/>
              <a:gd name="connsiteX27" fmla="*/ 528525 w 4228196"/>
              <a:gd name="connsiteY27" fmla="*/ 7123866 h 7652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228196" h="7652390" stroke="0" extrusionOk="0">
                <a:moveTo>
                  <a:pt x="264262" y="7652390"/>
                </a:moveTo>
                <a:cubicBezTo>
                  <a:pt x="425675" y="7674549"/>
                  <a:pt x="529249" y="7546307"/>
                  <a:pt x="528524" y="7388128"/>
                </a:cubicBezTo>
                <a:cubicBezTo>
                  <a:pt x="491710" y="7369282"/>
                  <a:pt x="334552" y="7405594"/>
                  <a:pt x="264262" y="7388128"/>
                </a:cubicBezTo>
                <a:cubicBezTo>
                  <a:pt x="336930" y="7389831"/>
                  <a:pt x="391975" y="7325356"/>
                  <a:pt x="396393" y="7255997"/>
                </a:cubicBezTo>
                <a:cubicBezTo>
                  <a:pt x="397291" y="7170233"/>
                  <a:pt x="345244" y="7113565"/>
                  <a:pt x="264262" y="7123866"/>
                </a:cubicBezTo>
                <a:cubicBezTo>
                  <a:pt x="368165" y="7137234"/>
                  <a:pt x="438417" y="7116415"/>
                  <a:pt x="528525" y="7123866"/>
                </a:cubicBezTo>
                <a:cubicBezTo>
                  <a:pt x="538652" y="5135220"/>
                  <a:pt x="465596" y="2997474"/>
                  <a:pt x="528525" y="264262"/>
                </a:cubicBezTo>
                <a:cubicBezTo>
                  <a:pt x="527936" y="122705"/>
                  <a:pt x="646491" y="-23607"/>
                  <a:pt x="792787" y="0"/>
                </a:cubicBezTo>
                <a:cubicBezTo>
                  <a:pt x="1683346" y="-130697"/>
                  <a:pt x="3077922" y="-108073"/>
                  <a:pt x="3963934" y="0"/>
                </a:cubicBezTo>
                <a:cubicBezTo>
                  <a:pt x="4110222" y="20377"/>
                  <a:pt x="4241211" y="133005"/>
                  <a:pt x="4228196" y="264262"/>
                </a:cubicBezTo>
                <a:cubicBezTo>
                  <a:pt x="4222902" y="416020"/>
                  <a:pt x="4103156" y="539788"/>
                  <a:pt x="3963934" y="528524"/>
                </a:cubicBezTo>
                <a:cubicBezTo>
                  <a:pt x="3834918" y="539090"/>
                  <a:pt x="3768814" y="512256"/>
                  <a:pt x="3699672" y="528525"/>
                </a:cubicBezTo>
                <a:cubicBezTo>
                  <a:pt x="3827109" y="1247067"/>
                  <a:pt x="3648601" y="4688194"/>
                  <a:pt x="3699672" y="7388128"/>
                </a:cubicBezTo>
                <a:cubicBezTo>
                  <a:pt x="3690103" y="7526854"/>
                  <a:pt x="3593471" y="7652187"/>
                  <a:pt x="3435410" y="7652390"/>
                </a:cubicBezTo>
                <a:cubicBezTo>
                  <a:pt x="2143694" y="7628532"/>
                  <a:pt x="1497478" y="7568734"/>
                  <a:pt x="264262" y="7652390"/>
                </a:cubicBezTo>
                <a:close/>
                <a:moveTo>
                  <a:pt x="1057049" y="264262"/>
                </a:moveTo>
                <a:cubicBezTo>
                  <a:pt x="1036253" y="409904"/>
                  <a:pt x="936105" y="504237"/>
                  <a:pt x="792787" y="528524"/>
                </a:cubicBezTo>
                <a:cubicBezTo>
                  <a:pt x="714661" y="518492"/>
                  <a:pt x="647555" y="463369"/>
                  <a:pt x="660656" y="396393"/>
                </a:cubicBezTo>
                <a:cubicBezTo>
                  <a:pt x="661169" y="333314"/>
                  <a:pt x="726880" y="264519"/>
                  <a:pt x="792787" y="264262"/>
                </a:cubicBezTo>
                <a:cubicBezTo>
                  <a:pt x="863453" y="276240"/>
                  <a:pt x="1025327" y="278880"/>
                  <a:pt x="1057049" y="264262"/>
                </a:cubicBezTo>
                <a:close/>
              </a:path>
              <a:path w="4228196" h="7652390" fill="darkenLess" stroke="0" extrusionOk="0">
                <a:moveTo>
                  <a:pt x="1057049" y="264262"/>
                </a:moveTo>
                <a:cubicBezTo>
                  <a:pt x="1043391" y="398978"/>
                  <a:pt x="954939" y="527569"/>
                  <a:pt x="792787" y="528524"/>
                </a:cubicBezTo>
                <a:cubicBezTo>
                  <a:pt x="712046" y="539406"/>
                  <a:pt x="658194" y="474992"/>
                  <a:pt x="660656" y="396393"/>
                </a:cubicBezTo>
                <a:cubicBezTo>
                  <a:pt x="673420" y="329568"/>
                  <a:pt x="716354" y="258288"/>
                  <a:pt x="792787" y="264262"/>
                </a:cubicBezTo>
                <a:cubicBezTo>
                  <a:pt x="920250" y="256042"/>
                  <a:pt x="959528" y="258170"/>
                  <a:pt x="1057049" y="264262"/>
                </a:cubicBezTo>
                <a:close/>
                <a:moveTo>
                  <a:pt x="528525" y="7388128"/>
                </a:moveTo>
                <a:cubicBezTo>
                  <a:pt x="525149" y="7509870"/>
                  <a:pt x="419645" y="7646897"/>
                  <a:pt x="264263" y="7652390"/>
                </a:cubicBezTo>
                <a:cubicBezTo>
                  <a:pt x="139133" y="7633229"/>
                  <a:pt x="-75" y="7525245"/>
                  <a:pt x="1" y="7388128"/>
                </a:cubicBezTo>
                <a:cubicBezTo>
                  <a:pt x="-10550" y="7219013"/>
                  <a:pt x="132394" y="7119600"/>
                  <a:pt x="264263" y="7123866"/>
                </a:cubicBezTo>
                <a:cubicBezTo>
                  <a:pt x="334423" y="7128306"/>
                  <a:pt x="392792" y="7182557"/>
                  <a:pt x="396394" y="7255997"/>
                </a:cubicBezTo>
                <a:cubicBezTo>
                  <a:pt x="386064" y="7322417"/>
                  <a:pt x="338371" y="7392235"/>
                  <a:pt x="264263" y="7388128"/>
                </a:cubicBezTo>
                <a:cubicBezTo>
                  <a:pt x="329839" y="7391773"/>
                  <a:pt x="497934" y="7407146"/>
                  <a:pt x="528525" y="7388128"/>
                </a:cubicBezTo>
                <a:close/>
              </a:path>
              <a:path w="4228196" h="7652390" fill="none" extrusionOk="0">
                <a:moveTo>
                  <a:pt x="528525" y="7123866"/>
                </a:moveTo>
                <a:cubicBezTo>
                  <a:pt x="494538" y="5159447"/>
                  <a:pt x="425898" y="3035513"/>
                  <a:pt x="528525" y="264262"/>
                </a:cubicBezTo>
                <a:cubicBezTo>
                  <a:pt x="529915" y="113568"/>
                  <a:pt x="636828" y="-284"/>
                  <a:pt x="792787" y="0"/>
                </a:cubicBezTo>
                <a:cubicBezTo>
                  <a:pt x="1763055" y="110270"/>
                  <a:pt x="2630361" y="6938"/>
                  <a:pt x="3963934" y="0"/>
                </a:cubicBezTo>
                <a:cubicBezTo>
                  <a:pt x="4120019" y="303"/>
                  <a:pt x="4242471" y="124841"/>
                  <a:pt x="4228196" y="264262"/>
                </a:cubicBezTo>
                <a:cubicBezTo>
                  <a:pt x="4231388" y="402279"/>
                  <a:pt x="4110615" y="517121"/>
                  <a:pt x="3963934" y="528524"/>
                </a:cubicBezTo>
                <a:cubicBezTo>
                  <a:pt x="3871587" y="506214"/>
                  <a:pt x="3740230" y="538658"/>
                  <a:pt x="3699672" y="528525"/>
                </a:cubicBezTo>
                <a:cubicBezTo>
                  <a:pt x="3561825" y="2111749"/>
                  <a:pt x="3850114" y="5339664"/>
                  <a:pt x="3699672" y="7388128"/>
                </a:cubicBezTo>
                <a:cubicBezTo>
                  <a:pt x="3698377" y="7521640"/>
                  <a:pt x="3566188" y="7677235"/>
                  <a:pt x="3435410" y="7652390"/>
                </a:cubicBezTo>
                <a:cubicBezTo>
                  <a:pt x="1961191" y="7497709"/>
                  <a:pt x="1009316" y="7635488"/>
                  <a:pt x="264262" y="7652390"/>
                </a:cubicBezTo>
                <a:cubicBezTo>
                  <a:pt x="137378" y="7649026"/>
                  <a:pt x="16292" y="7523121"/>
                  <a:pt x="0" y="7388128"/>
                </a:cubicBezTo>
                <a:cubicBezTo>
                  <a:pt x="1038" y="7239161"/>
                  <a:pt x="112810" y="7096905"/>
                  <a:pt x="264262" y="7123866"/>
                </a:cubicBezTo>
                <a:cubicBezTo>
                  <a:pt x="356493" y="7130484"/>
                  <a:pt x="417103" y="7133002"/>
                  <a:pt x="528525" y="7123866"/>
                </a:cubicBezTo>
                <a:close/>
                <a:moveTo>
                  <a:pt x="792787" y="0"/>
                </a:moveTo>
                <a:cubicBezTo>
                  <a:pt x="939343" y="7164"/>
                  <a:pt x="1065145" y="105469"/>
                  <a:pt x="1057049" y="264262"/>
                </a:cubicBezTo>
                <a:cubicBezTo>
                  <a:pt x="1054329" y="438666"/>
                  <a:pt x="935428" y="528978"/>
                  <a:pt x="792787" y="528524"/>
                </a:cubicBezTo>
                <a:cubicBezTo>
                  <a:pt x="714452" y="530285"/>
                  <a:pt x="660423" y="464721"/>
                  <a:pt x="660656" y="396393"/>
                </a:cubicBezTo>
                <a:cubicBezTo>
                  <a:pt x="658276" y="323878"/>
                  <a:pt x="719754" y="269758"/>
                  <a:pt x="792787" y="264262"/>
                </a:cubicBezTo>
                <a:cubicBezTo>
                  <a:pt x="880179" y="255974"/>
                  <a:pt x="1003663" y="242197"/>
                  <a:pt x="1057049" y="264262"/>
                </a:cubicBezTo>
                <a:moveTo>
                  <a:pt x="3699672" y="528525"/>
                </a:moveTo>
                <a:cubicBezTo>
                  <a:pt x="2849213" y="379859"/>
                  <a:pt x="1700540" y="639447"/>
                  <a:pt x="792787" y="528525"/>
                </a:cubicBezTo>
                <a:moveTo>
                  <a:pt x="264262" y="7123866"/>
                </a:moveTo>
                <a:cubicBezTo>
                  <a:pt x="342159" y="7112934"/>
                  <a:pt x="407066" y="7173908"/>
                  <a:pt x="396393" y="7255997"/>
                </a:cubicBezTo>
                <a:cubicBezTo>
                  <a:pt x="394811" y="7316331"/>
                  <a:pt x="327842" y="7398564"/>
                  <a:pt x="264262" y="7388128"/>
                </a:cubicBezTo>
                <a:cubicBezTo>
                  <a:pt x="345127" y="7387978"/>
                  <a:pt x="468523" y="7383082"/>
                  <a:pt x="528525" y="7388128"/>
                </a:cubicBezTo>
                <a:moveTo>
                  <a:pt x="264262" y="7652390"/>
                </a:moveTo>
                <a:cubicBezTo>
                  <a:pt x="421295" y="7677225"/>
                  <a:pt x="534355" y="7537872"/>
                  <a:pt x="528524" y="7388128"/>
                </a:cubicBezTo>
                <a:cubicBezTo>
                  <a:pt x="522596" y="7291119"/>
                  <a:pt x="531590" y="7207923"/>
                  <a:pt x="528525" y="7123866"/>
                </a:cubicBezTo>
              </a:path>
              <a:path w="4228196" h="7652390" fill="none" stroke="0" extrusionOk="0">
                <a:moveTo>
                  <a:pt x="528525" y="7123866"/>
                </a:moveTo>
                <a:cubicBezTo>
                  <a:pt x="479204" y="4767329"/>
                  <a:pt x="691139" y="2166549"/>
                  <a:pt x="528525" y="264262"/>
                </a:cubicBezTo>
                <a:cubicBezTo>
                  <a:pt x="536152" y="108392"/>
                  <a:pt x="661513" y="-14646"/>
                  <a:pt x="792787" y="0"/>
                </a:cubicBezTo>
                <a:cubicBezTo>
                  <a:pt x="1992748" y="-11966"/>
                  <a:pt x="3280466" y="145886"/>
                  <a:pt x="3963934" y="0"/>
                </a:cubicBezTo>
                <a:cubicBezTo>
                  <a:pt x="4106016" y="-12649"/>
                  <a:pt x="4244512" y="130132"/>
                  <a:pt x="4228196" y="264262"/>
                </a:cubicBezTo>
                <a:cubicBezTo>
                  <a:pt x="4250755" y="416620"/>
                  <a:pt x="4129273" y="536623"/>
                  <a:pt x="3963934" y="528524"/>
                </a:cubicBezTo>
                <a:cubicBezTo>
                  <a:pt x="3896917" y="533450"/>
                  <a:pt x="3759797" y="551355"/>
                  <a:pt x="3699672" y="528525"/>
                </a:cubicBezTo>
                <a:cubicBezTo>
                  <a:pt x="3575169" y="2362806"/>
                  <a:pt x="3670860" y="5035350"/>
                  <a:pt x="3699672" y="7388128"/>
                </a:cubicBezTo>
                <a:cubicBezTo>
                  <a:pt x="3680740" y="7535984"/>
                  <a:pt x="3582856" y="7670419"/>
                  <a:pt x="3435410" y="7652390"/>
                </a:cubicBezTo>
                <a:cubicBezTo>
                  <a:pt x="2668877" y="7645112"/>
                  <a:pt x="1533721" y="7527032"/>
                  <a:pt x="264262" y="7652390"/>
                </a:cubicBezTo>
                <a:cubicBezTo>
                  <a:pt x="122113" y="7638598"/>
                  <a:pt x="-6063" y="7532229"/>
                  <a:pt x="0" y="7388128"/>
                </a:cubicBezTo>
                <a:cubicBezTo>
                  <a:pt x="24162" y="7233264"/>
                  <a:pt x="114113" y="7126088"/>
                  <a:pt x="264262" y="7123866"/>
                </a:cubicBezTo>
                <a:cubicBezTo>
                  <a:pt x="321266" y="7121529"/>
                  <a:pt x="494204" y="7128401"/>
                  <a:pt x="528525" y="7123866"/>
                </a:cubicBezTo>
                <a:close/>
                <a:moveTo>
                  <a:pt x="792787" y="0"/>
                </a:moveTo>
                <a:cubicBezTo>
                  <a:pt x="934005" y="-294"/>
                  <a:pt x="1053628" y="92701"/>
                  <a:pt x="1057049" y="264262"/>
                </a:cubicBezTo>
                <a:cubicBezTo>
                  <a:pt x="1059088" y="409257"/>
                  <a:pt x="924086" y="536082"/>
                  <a:pt x="792787" y="528524"/>
                </a:cubicBezTo>
                <a:cubicBezTo>
                  <a:pt x="713798" y="536679"/>
                  <a:pt x="665648" y="466038"/>
                  <a:pt x="660656" y="396393"/>
                </a:cubicBezTo>
                <a:cubicBezTo>
                  <a:pt x="662702" y="324016"/>
                  <a:pt x="715180" y="262165"/>
                  <a:pt x="792787" y="264262"/>
                </a:cubicBezTo>
                <a:cubicBezTo>
                  <a:pt x="884019" y="259392"/>
                  <a:pt x="945152" y="281639"/>
                  <a:pt x="1057049" y="264262"/>
                </a:cubicBezTo>
                <a:moveTo>
                  <a:pt x="3699672" y="528525"/>
                </a:moveTo>
                <a:cubicBezTo>
                  <a:pt x="2573441" y="422748"/>
                  <a:pt x="1592667" y="457029"/>
                  <a:pt x="792787" y="528525"/>
                </a:cubicBezTo>
                <a:moveTo>
                  <a:pt x="264262" y="7123866"/>
                </a:moveTo>
                <a:cubicBezTo>
                  <a:pt x="328188" y="7126064"/>
                  <a:pt x="393817" y="7184983"/>
                  <a:pt x="396393" y="7255997"/>
                </a:cubicBezTo>
                <a:cubicBezTo>
                  <a:pt x="397579" y="7327393"/>
                  <a:pt x="339710" y="7384675"/>
                  <a:pt x="264262" y="7388128"/>
                </a:cubicBezTo>
                <a:cubicBezTo>
                  <a:pt x="318936" y="7411656"/>
                  <a:pt x="456139" y="7375030"/>
                  <a:pt x="528525" y="7388128"/>
                </a:cubicBezTo>
                <a:moveTo>
                  <a:pt x="264262" y="7652390"/>
                </a:moveTo>
                <a:cubicBezTo>
                  <a:pt x="436034" y="7651303"/>
                  <a:pt x="527930" y="7563067"/>
                  <a:pt x="528524" y="7388128"/>
                </a:cubicBezTo>
                <a:cubicBezTo>
                  <a:pt x="532801" y="7299296"/>
                  <a:pt x="530861" y="7213617"/>
                  <a:pt x="528525" y="7123866"/>
                </a:cubicBezTo>
              </a:path>
            </a:pathLst>
          </a:custGeom>
          <a:solidFill>
            <a:srgbClr val="FFC000">
              <a:lumMod val="40000"/>
              <a:lumOff val="60000"/>
            </a:srgbClr>
          </a:solidFill>
          <a:ln w="19050" cap="flat" cmpd="sng" algn="ctr">
            <a:solidFill>
              <a:srgbClr val="FFC000"/>
            </a:solidFill>
            <a:prstDash val="solid"/>
            <a:miter lim="800000"/>
            <a:extLst>
              <a:ext uri="{C807C97D-BFC1-408E-A445-0C87EB9F89A2}">
                <ask:lineSketchStyleProps xmlns:ask="http://schemas.microsoft.com/office/drawing/2018/sketchyshapes" sd="3286890125">
                  <a:prstGeom prst="verticalScroll">
                    <a:avLst/>
                  </a:prstGeom>
                  <ask:type>
                    <ask:lineSketchCurve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14" name="文本框 4">
            <a:extLst>
              <a:ext uri="{FF2B5EF4-FFF2-40B4-BE49-F238E27FC236}">
                <a16:creationId xmlns:a16="http://schemas.microsoft.com/office/drawing/2014/main" id="{6DD449FB-E85B-4482-A786-FB1CE273A16F}"/>
              </a:ext>
            </a:extLst>
          </p:cNvPr>
          <p:cNvSpPr txBox="1"/>
          <p:nvPr/>
        </p:nvSpPr>
        <p:spPr>
          <a:xfrm>
            <a:off x="4424855" y="2195876"/>
            <a:ext cx="6860403" cy="2955746"/>
          </a:xfrm>
          <a:prstGeom prst="rect">
            <a:avLst/>
          </a:prstGeom>
          <a:noFill/>
        </p:spPr>
        <p:txBody>
          <a:bodyPr wrap="square" rtlCol="0">
            <a:spAutoFit/>
          </a:bodyPr>
          <a:lstStyle/>
          <a:p>
            <a:pPr lvl="0" algn="ctr">
              <a:lnSpc>
                <a:spcPct val="150000"/>
              </a:lnSpc>
            </a:pPr>
            <a:r>
              <a:rPr lang="vi-VN" altLang="zh-CN" sz="3200" b="1" dirty="0">
                <a:solidFill>
                  <a:prstClr val="black"/>
                </a:solidFill>
                <a:effectLst>
                  <a:outerShdw blurRad="38100" dist="38100" dir="2700000" algn="tl">
                    <a:srgbClr val="000000">
                      <a:alpha val="43137"/>
                    </a:srgbClr>
                  </a:outerShdw>
                </a:effectLst>
                <a:ea typeface="包图简圆体" panose="02010601030101010101" pitchFamily="2" charset="-122"/>
              </a:rPr>
              <a:t>Có công việc chung, cần sẵn sàng góp công, góp sức.. có nhưu vậy chúng ta mới gắn bó, cuộc sống vui vẻ và hạnh phúc hơn</a:t>
            </a:r>
            <a:endParaRPr kumimoji="0" lang="vi-VN" altLang="zh-CN"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包图简圆体" panose="02010601030101010101" pitchFamily="2" charset="-122"/>
            </a:endParaRPr>
          </a:p>
        </p:txBody>
      </p:sp>
      <p:pic>
        <p:nvPicPr>
          <p:cNvPr id="22" name="图片 18">
            <a:extLst>
              <a:ext uri="{FF2B5EF4-FFF2-40B4-BE49-F238E27FC236}">
                <a16:creationId xmlns:a16="http://schemas.microsoft.com/office/drawing/2014/main" id="{5ED96F91-36EE-4DB9-B38C-6DEFF382C67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565" t="28649" r="65180" b="54594"/>
          <a:stretch/>
        </p:blipFill>
        <p:spPr>
          <a:xfrm rot="16028255">
            <a:off x="555278" y="383888"/>
            <a:ext cx="865137" cy="797860"/>
          </a:xfrm>
          <a:prstGeom prst="ellipse">
            <a:avLst/>
          </a:prstGeom>
          <a:effectLst>
            <a:outerShdw blurRad="63500" sx="101000" sy="101000" algn="ctr" rotWithShape="0">
              <a:prstClr val="black">
                <a:alpha val="40000"/>
              </a:prstClr>
            </a:outerShdw>
          </a:effectLst>
        </p:spPr>
      </p:pic>
      <p:pic>
        <p:nvPicPr>
          <p:cNvPr id="27" name="图片 3">
            <a:extLst>
              <a:ext uri="{FF2B5EF4-FFF2-40B4-BE49-F238E27FC236}">
                <a16:creationId xmlns:a16="http://schemas.microsoft.com/office/drawing/2014/main" id="{39B603C3-5865-4534-848E-67931A4184B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39836" b="66984"/>
          <a:stretch/>
        </p:blipFill>
        <p:spPr>
          <a:xfrm rot="16200000">
            <a:off x="-150212" y="5528920"/>
            <a:ext cx="1555066" cy="1280160"/>
          </a:xfrm>
          <a:prstGeom prst="rect">
            <a:avLst/>
          </a:prstGeom>
        </p:spPr>
      </p:pic>
      <p:pic>
        <p:nvPicPr>
          <p:cNvPr id="28" name="Picture 2" descr="Children talking at school | Premium Vector #Freepik #vector #school #book  #children #cartoon | Kids talking, Cartoon clip art, Kids background">
            <a:extLst>
              <a:ext uri="{FF2B5EF4-FFF2-40B4-BE49-F238E27FC236}">
                <a16:creationId xmlns:a16="http://schemas.microsoft.com/office/drawing/2014/main" id="{794ED5CA-6A80-4646-8CE1-F2CC0E4093D6}"/>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4000" b="99840" l="0" r="99042">
                        <a14:foregroundMark x1="15016" y1="71520" x2="32748" y2="67200"/>
                        <a14:foregroundMark x1="18850" y1="26560" x2="59105" y2="23040"/>
                        <a14:foregroundMark x1="73323" y1="67520" x2="79872" y2="70400"/>
                      </a14:backgroundRemoval>
                    </a14:imgEffect>
                  </a14:imgLayer>
                </a14:imgProps>
              </a:ext>
              <a:ext uri="{28A0092B-C50C-407E-A947-70E740481C1C}">
                <a14:useLocalDpi xmlns:a14="http://schemas.microsoft.com/office/drawing/2010/main" val="0"/>
              </a:ext>
            </a:extLst>
          </a:blip>
          <a:srcRect/>
          <a:stretch>
            <a:fillRect/>
          </a:stretch>
        </p:blipFill>
        <p:spPr bwMode="auto">
          <a:xfrm>
            <a:off x="664132" y="2912459"/>
            <a:ext cx="2881158" cy="2876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61113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53" presetClass="entr" presetSubtype="16" fill="hold" nodeType="withEffect">
                                  <p:stCondLst>
                                    <p:cond delay="0"/>
                                  </p:stCondLst>
                                  <p:childTnLst>
                                    <p:set>
                                      <p:cBhvr>
                                        <p:cTn id="8" dur="1" fill="hold">
                                          <p:stCondLst>
                                            <p:cond delay="0"/>
                                          </p:stCondLst>
                                        </p:cTn>
                                        <p:tgtEl>
                                          <p:spTgt spid="22"/>
                                        </p:tgtEl>
                                        <p:attrNameLst>
                                          <p:attrName>style.visibility</p:attrName>
                                        </p:attrNameLst>
                                      </p:cBhvr>
                                      <p:to>
                                        <p:strVal val="visible"/>
                                      </p:to>
                                    </p:set>
                                    <p:anim calcmode="lin" valueType="num">
                                      <p:cBhvr>
                                        <p:cTn id="9" dur="500" fill="hold"/>
                                        <p:tgtEl>
                                          <p:spTgt spid="22"/>
                                        </p:tgtEl>
                                        <p:attrNameLst>
                                          <p:attrName>ppt_w</p:attrName>
                                        </p:attrNameLst>
                                      </p:cBhvr>
                                      <p:tavLst>
                                        <p:tav tm="0">
                                          <p:val>
                                            <p:fltVal val="0"/>
                                          </p:val>
                                        </p:tav>
                                        <p:tav tm="100000">
                                          <p:val>
                                            <p:strVal val="#ppt_w"/>
                                          </p:val>
                                        </p:tav>
                                      </p:tavLst>
                                    </p:anim>
                                    <p:anim calcmode="lin" valueType="num">
                                      <p:cBhvr>
                                        <p:cTn id="10" dur="500" fill="hold"/>
                                        <p:tgtEl>
                                          <p:spTgt spid="22"/>
                                        </p:tgtEl>
                                        <p:attrNameLst>
                                          <p:attrName>ppt_h</p:attrName>
                                        </p:attrNameLst>
                                      </p:cBhvr>
                                      <p:tavLst>
                                        <p:tav tm="0">
                                          <p:val>
                                            <p:fltVal val="0"/>
                                          </p:val>
                                        </p:tav>
                                        <p:tav tm="100000">
                                          <p:val>
                                            <p:strVal val="#ppt_h"/>
                                          </p:val>
                                        </p:tav>
                                      </p:tavLst>
                                    </p:anim>
                                    <p:animEffect transition="in" filter="fade">
                                      <p:cBhvr>
                                        <p:cTn id="11" dur="500"/>
                                        <p:tgtEl>
                                          <p:spTgt spid="22"/>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left)">
                                      <p:cBhvr>
                                        <p:cTn id="14" dur="500"/>
                                        <p:tgtEl>
                                          <p:spTgt spid="13"/>
                                        </p:tgtEl>
                                      </p:cBhvr>
                                    </p:animEffect>
                                  </p:childTnLst>
                                </p:cTn>
                              </p:par>
                              <p:par>
                                <p:cTn id="15" presetID="16" presetClass="entr" presetSubtype="37"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out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a:extLst>
              <a:ext uri="{FF2B5EF4-FFF2-40B4-BE49-F238E27FC236}">
                <a16:creationId xmlns:a16="http://schemas.microsoft.com/office/drawing/2014/main" id="{CB7B6623-A6D3-41AF-BC98-E04B05BA5F29}"/>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2" name="矩形: 圆角 31">
            <a:extLst>
              <a:ext uri="{FF2B5EF4-FFF2-40B4-BE49-F238E27FC236}">
                <a16:creationId xmlns:a16="http://schemas.microsoft.com/office/drawing/2014/main" id="{E0236BF0-1950-419A-BDBB-53E565728913}"/>
              </a:ext>
            </a:extLst>
          </p:cNvPr>
          <p:cNvSpPr/>
          <p:nvPr/>
        </p:nvSpPr>
        <p:spPr>
          <a:xfrm>
            <a:off x="450168" y="365760"/>
            <a:ext cx="11357316" cy="6492240"/>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a:extLst>
              <a:ext uri="{FF2B5EF4-FFF2-40B4-BE49-F238E27FC236}">
                <a16:creationId xmlns:a16="http://schemas.microsoft.com/office/drawing/2014/main" id="{ED927E67-6433-4019-9F6E-CE37E4BC2595}"/>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5583"/>
          <a:stretch/>
        </p:blipFill>
        <p:spPr>
          <a:xfrm>
            <a:off x="-205838" y="5062693"/>
            <a:ext cx="12397838" cy="1883840"/>
          </a:xfrm>
          <a:prstGeom prst="rect">
            <a:avLst/>
          </a:prstGeom>
        </p:spPr>
      </p:pic>
      <p:pic>
        <p:nvPicPr>
          <p:cNvPr id="5" name="图片 4">
            <a:extLst>
              <a:ext uri="{FF2B5EF4-FFF2-40B4-BE49-F238E27FC236}">
                <a16:creationId xmlns:a16="http://schemas.microsoft.com/office/drawing/2014/main" id="{4E5F37BD-2151-4B0A-973D-0E658E62F1E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63537" y="1237955"/>
            <a:ext cx="6476313" cy="4264741"/>
          </a:xfrm>
          <a:prstGeom prst="rect">
            <a:avLst/>
          </a:prstGeom>
        </p:spPr>
      </p:pic>
      <p:pic>
        <p:nvPicPr>
          <p:cNvPr id="8" name="Picture 7" descr="Text&#10;&#10;Description automatically generated">
            <a:extLst>
              <a:ext uri="{FF2B5EF4-FFF2-40B4-BE49-F238E27FC236}">
                <a16:creationId xmlns:a16="http://schemas.microsoft.com/office/drawing/2014/main" id="{6F736EA6-15B7-4EDF-85B8-0594B0D12CEA}"/>
              </a:ext>
            </a:extLst>
          </p:cNvPr>
          <p:cNvPicPr>
            <a:picLocks noChangeAspect="1"/>
          </p:cNvPicPr>
          <p:nvPr/>
        </p:nvPicPr>
        <p:blipFill>
          <a:blip r:embed="rId6"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5710113" y="473636"/>
            <a:ext cx="5718350" cy="2791526"/>
          </a:xfrm>
          <a:prstGeom prst="rect">
            <a:avLst/>
          </a:prstGeom>
        </p:spPr>
      </p:pic>
    </p:spTree>
    <p:extLst>
      <p:ext uri="{BB962C8B-B14F-4D97-AF65-F5344CB8AC3E}">
        <p14:creationId xmlns:p14="http://schemas.microsoft.com/office/powerpoint/2010/main" val="25313661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5" presetClass="entr" presetSubtype="10"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par>
                                <p:cTn id="17" presetID="32" presetClass="emph" presetSubtype="0" repeatCount="1000000" fill="hold" nodeType="withEffect">
                                  <p:stCondLst>
                                    <p:cond delay="0"/>
                                  </p:stCondLst>
                                  <p:childTnLst>
                                    <p:animRot by="120000">
                                      <p:cBhvr>
                                        <p:cTn id="18" dur="50" fill="hold">
                                          <p:stCondLst>
                                            <p:cond delay="0"/>
                                          </p:stCondLst>
                                        </p:cTn>
                                        <p:tgtEl>
                                          <p:spTgt spid="8"/>
                                        </p:tgtEl>
                                        <p:attrNameLst>
                                          <p:attrName>r</p:attrName>
                                        </p:attrNameLst>
                                      </p:cBhvr>
                                    </p:animRot>
                                    <p:animRot by="-240000">
                                      <p:cBhvr>
                                        <p:cTn id="19" dur="100" fill="hold">
                                          <p:stCondLst>
                                            <p:cond delay="100"/>
                                          </p:stCondLst>
                                        </p:cTn>
                                        <p:tgtEl>
                                          <p:spTgt spid="8"/>
                                        </p:tgtEl>
                                        <p:attrNameLst>
                                          <p:attrName>r</p:attrName>
                                        </p:attrNameLst>
                                      </p:cBhvr>
                                    </p:animRot>
                                    <p:animRot by="240000">
                                      <p:cBhvr>
                                        <p:cTn id="20" dur="100" fill="hold">
                                          <p:stCondLst>
                                            <p:cond delay="200"/>
                                          </p:stCondLst>
                                        </p:cTn>
                                        <p:tgtEl>
                                          <p:spTgt spid="8"/>
                                        </p:tgtEl>
                                        <p:attrNameLst>
                                          <p:attrName>r</p:attrName>
                                        </p:attrNameLst>
                                      </p:cBhvr>
                                    </p:animRot>
                                    <p:animRot by="-240000">
                                      <p:cBhvr>
                                        <p:cTn id="21" dur="100" fill="hold">
                                          <p:stCondLst>
                                            <p:cond delay="300"/>
                                          </p:stCondLst>
                                        </p:cTn>
                                        <p:tgtEl>
                                          <p:spTgt spid="8"/>
                                        </p:tgtEl>
                                        <p:attrNameLst>
                                          <p:attrName>r</p:attrName>
                                        </p:attrNameLst>
                                      </p:cBhvr>
                                    </p:animRot>
                                    <p:animRot by="120000">
                                      <p:cBhvr>
                                        <p:cTn id="22" dur="100" fill="hold">
                                          <p:stCondLst>
                                            <p:cond delay="4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 y="5801448"/>
            <a:ext cx="12190992" cy="1056552"/>
          </a:xfrm>
          <a:prstGeom prst="rect">
            <a:avLst/>
          </a:prstGeom>
        </p:spPr>
      </p:pic>
      <p:sp>
        <p:nvSpPr>
          <p:cNvPr id="12" name="Title 1">
            <a:extLst>
              <a:ext uri="{FF2B5EF4-FFF2-40B4-BE49-F238E27FC236}">
                <a16:creationId xmlns:a16="http://schemas.microsoft.com/office/drawing/2014/main" id="{3AF47FBC-6C6A-4571-99CA-79A4E7CAE81D}"/>
              </a:ext>
            </a:extLst>
          </p:cNvPr>
          <p:cNvSpPr txBox="1">
            <a:spLocks/>
          </p:cNvSpPr>
          <p:nvPr/>
        </p:nvSpPr>
        <p:spPr>
          <a:xfrm>
            <a:off x="1542073" y="751936"/>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4">
                  <a:extLst>
                    <a:ext uri="{A12FA001-AC4F-418D-AE19-62706E023703}">
                      <ahyp:hlinkClr xmlns:ahyp="http://schemas.microsoft.com/office/drawing/2018/hyperlinkcolor" val="tx"/>
                    </a:ext>
                  </a:extLst>
                </a:hlinkClick>
              </a:rPr>
              <a:t>tranthao121004@gmail.com</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SĐT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Zalo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Facbook</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p:txBody>
      </p:sp>
      <p:sp>
        <p:nvSpPr>
          <p:cNvPr id="3" name="TextBox 2">
            <a:extLst>
              <a:ext uri="{FF2B5EF4-FFF2-40B4-BE49-F238E27FC236}">
                <a16:creationId xmlns:a16="http://schemas.microsoft.com/office/drawing/2014/main" id="{C2A59B40-B15C-4776-A6D0-1307B8D21002}"/>
              </a:ext>
            </a:extLst>
          </p:cNvPr>
          <p:cNvSpPr txBox="1"/>
          <p:nvPr/>
        </p:nvSpPr>
        <p:spPr>
          <a:xfrm>
            <a:off x="563696" y="2143344"/>
            <a:ext cx="11533054"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Hiện nay có rất nhiều nick giả mạo, chuyên buôn bán</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ăn</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cắp</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bài trên công sức, chất xám của người khác.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Các</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nick giả mạo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dùng</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sdt: 0328667364 và</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0325525487</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Thầy</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cô</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bấm</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tìm</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kiếm</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sdt</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zalo</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sẽ</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ra</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nick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giả</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mạo</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ố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khoản</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giao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dịch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của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người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mạo</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0328667364</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Ngân hàng MB quân đội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Chủ </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TK</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Lê Bá Linh</a:t>
            </a:r>
          </a:p>
        </p:txBody>
      </p:sp>
    </p:spTree>
    <p:extLst>
      <p:ext uri="{BB962C8B-B14F-4D97-AF65-F5344CB8AC3E}">
        <p14:creationId xmlns:p14="http://schemas.microsoft.com/office/powerpoint/2010/main" val="9351597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750"/>
                                        <p:tgtEl>
                                          <p:spTgt spid="10"/>
                                        </p:tgtEl>
                                      </p:cBhvr>
                                    </p:animEffect>
                                  </p:childTnLst>
                                </p:cTn>
                              </p:par>
                              <p:par>
                                <p:cTn id="8" presetID="50" presetClass="entr" presetSubtype="0" decel="100000" fill="hold" grpId="0" nodeType="withEffect">
                                  <p:stCondLst>
                                    <p:cond delay="1000"/>
                                  </p:stCondLst>
                                  <p:childTnLst>
                                    <p:set>
                                      <p:cBhvr>
                                        <p:cTn id="9" dur="1" fill="hold">
                                          <p:stCondLst>
                                            <p:cond delay="0"/>
                                          </p:stCondLst>
                                        </p:cTn>
                                        <p:tgtEl>
                                          <p:spTgt spid="12"/>
                                        </p:tgtEl>
                                        <p:attrNameLst>
                                          <p:attrName>style.visibility</p:attrName>
                                        </p:attrNameLst>
                                      </p:cBhvr>
                                      <p:to>
                                        <p:strVal val="visible"/>
                                      </p:to>
                                    </p:set>
                                    <p:anim calcmode="lin" valueType="num">
                                      <p:cBhvr>
                                        <p:cTn id="10" dur="3000" fill="hold"/>
                                        <p:tgtEl>
                                          <p:spTgt spid="12"/>
                                        </p:tgtEl>
                                        <p:attrNameLst>
                                          <p:attrName>ppt_w</p:attrName>
                                        </p:attrNameLst>
                                      </p:cBhvr>
                                      <p:tavLst>
                                        <p:tav tm="0">
                                          <p:val>
                                            <p:strVal val="#ppt_w+.3"/>
                                          </p:val>
                                        </p:tav>
                                        <p:tav tm="100000">
                                          <p:val>
                                            <p:strVal val="#ppt_w"/>
                                          </p:val>
                                        </p:tav>
                                      </p:tavLst>
                                    </p:anim>
                                    <p:anim calcmode="lin" valueType="num">
                                      <p:cBhvr>
                                        <p:cTn id="11" dur="3000" fill="hold"/>
                                        <p:tgtEl>
                                          <p:spTgt spid="12"/>
                                        </p:tgtEl>
                                        <p:attrNameLst>
                                          <p:attrName>ppt_h</p:attrName>
                                        </p:attrNameLst>
                                      </p:cBhvr>
                                      <p:tavLst>
                                        <p:tav tm="0">
                                          <p:val>
                                            <p:strVal val="#ppt_h"/>
                                          </p:val>
                                        </p:tav>
                                        <p:tav tm="100000">
                                          <p:val>
                                            <p:strVal val="#ppt_h"/>
                                          </p:val>
                                        </p:tav>
                                      </p:tavLst>
                                    </p:anim>
                                    <p:animEffect transition="in" filter="fade">
                                      <p:cBhvr>
                                        <p:cTn id="12" dur="3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AF4A200E-41E0-40EF-B954-51A753DCCBFA}"/>
              </a:ext>
            </a:extLst>
          </p:cNvPr>
          <p:cNvGrpSpPr/>
          <p:nvPr/>
        </p:nvGrpSpPr>
        <p:grpSpPr>
          <a:xfrm>
            <a:off x="0" y="0"/>
            <a:ext cx="12192000" cy="6946533"/>
            <a:chOff x="0" y="0"/>
            <a:chExt cx="12192000" cy="6946533"/>
          </a:xfrm>
        </p:grpSpPr>
        <p:sp>
          <p:nvSpPr>
            <p:cNvPr id="5" name="矩形 4">
              <a:extLst>
                <a:ext uri="{FF2B5EF4-FFF2-40B4-BE49-F238E27FC236}">
                  <a16:creationId xmlns:a16="http://schemas.microsoft.com/office/drawing/2014/main" id="{8FE20A8A-F43F-48E4-BFCA-24992169C91F}"/>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5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6" name="矩形: 圆角 5">
              <a:extLst>
                <a:ext uri="{FF2B5EF4-FFF2-40B4-BE49-F238E27FC236}">
                  <a16:creationId xmlns:a16="http://schemas.microsoft.com/office/drawing/2014/main" id="{3845E422-D11F-40D1-8FA6-0310CB959CBB}"/>
                </a:ext>
              </a:extLst>
            </p:cNvPr>
            <p:cNvSpPr/>
            <p:nvPr/>
          </p:nvSpPr>
          <p:spPr>
            <a:xfrm>
              <a:off x="379828" y="352502"/>
              <a:ext cx="11497995" cy="6505498"/>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5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pic>
        <p:nvPicPr>
          <p:cNvPr id="101" name="图片 24">
            <a:extLst>
              <a:ext uri="{FF2B5EF4-FFF2-40B4-BE49-F238E27FC236}">
                <a16:creationId xmlns:a16="http://schemas.microsoft.com/office/drawing/2014/main" id="{BAC61FDD-A599-435F-AE23-E58D16C1789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flipH="1">
            <a:off x="9601" y="336247"/>
            <a:ext cx="1309062" cy="1795902"/>
          </a:xfrm>
          <a:prstGeom prst="rect">
            <a:avLst/>
          </a:prstGeom>
        </p:spPr>
      </p:pic>
      <p:pic>
        <p:nvPicPr>
          <p:cNvPr id="71" name="图片 3">
            <a:extLst>
              <a:ext uri="{FF2B5EF4-FFF2-40B4-BE49-F238E27FC236}">
                <a16:creationId xmlns:a16="http://schemas.microsoft.com/office/drawing/2014/main" id="{DFD5F05B-50EA-4D1A-953C-3DAB72BF3DF5}"/>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8951"/>
          <a:stretch/>
        </p:blipFill>
        <p:spPr>
          <a:xfrm>
            <a:off x="-201146" y="5355844"/>
            <a:ext cx="12397838" cy="1612190"/>
          </a:xfrm>
          <a:prstGeom prst="rect">
            <a:avLst/>
          </a:prstGeom>
        </p:spPr>
      </p:pic>
      <p:sp>
        <p:nvSpPr>
          <p:cNvPr id="17" name="矩形 23">
            <a:extLst>
              <a:ext uri="{FF2B5EF4-FFF2-40B4-BE49-F238E27FC236}">
                <a16:creationId xmlns:a16="http://schemas.microsoft.com/office/drawing/2014/main" id="{1038515F-A65E-4212-A5EB-B01A920EDBDD}"/>
              </a:ext>
            </a:extLst>
          </p:cNvPr>
          <p:cNvSpPr>
            <a:spLocks noChangeArrowheads="1"/>
          </p:cNvSpPr>
          <p:nvPr/>
        </p:nvSpPr>
        <p:spPr bwMode="auto">
          <a:xfrm>
            <a:off x="1328264" y="466384"/>
            <a:ext cx="9944086" cy="1077218"/>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1. </a:t>
            </a:r>
            <a:r>
              <a:rPr kumimoji="0" lang="en-US" altLang="zh-CN" sz="3200" b="1" i="0" u="none" strike="noStrike" kern="1200" cap="none" spc="0" normalizeH="0" baseline="0" noProof="0" dirty="0" err="1">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Em</a:t>
            </a:r>
            <a:r>
              <a:rPr kumimoji="0" lang="en-US" altLang="zh-CN"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 </a:t>
            </a:r>
            <a:r>
              <a:rPr kumimoji="0" lang="en-US" altLang="zh-CN" sz="3200" b="1" i="0" u="none" strike="noStrike" kern="1200" cap="none" spc="0" normalizeH="0" baseline="0" noProof="0" dirty="0" err="1">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thích</a:t>
            </a:r>
            <a:r>
              <a:rPr kumimoji="0" lang="en-US" altLang="zh-CN"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 </a:t>
            </a:r>
            <a:r>
              <a:rPr kumimoji="0" lang="en-US" altLang="zh-CN" sz="3200" b="1" i="0" u="none" strike="noStrike" kern="1200" cap="none" spc="0" normalizeH="0" baseline="0" noProof="0" dirty="0" err="1">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học</a:t>
            </a:r>
            <a:r>
              <a:rPr kumimoji="0" lang="en-US" altLang="zh-CN"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 </a:t>
            </a:r>
            <a:r>
              <a:rPr kumimoji="0" lang="en-US" altLang="zh-CN" sz="3200" b="1" i="0" u="none" strike="noStrike" kern="1200" cap="none" spc="0" normalizeH="0" baseline="0" noProof="0" dirty="0" err="1">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cá</a:t>
            </a:r>
            <a:r>
              <a:rPr kumimoji="0" lang="en-US" altLang="zh-CN"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 </a:t>
            </a:r>
            <a:r>
              <a:rPr kumimoji="0" lang="en-US" altLang="zh-CN" sz="3200" b="1" i="0" u="none" strike="noStrike" kern="1200" cap="none" spc="0" normalizeH="0" baseline="0" noProof="0" dirty="0" err="1">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nhân</a:t>
            </a:r>
            <a:r>
              <a:rPr kumimoji="0" lang="en-US" altLang="zh-CN"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 </a:t>
            </a:r>
            <a:r>
              <a:rPr kumimoji="0" lang="en-US" altLang="zh-CN" sz="3200" b="1" i="0" u="none" strike="noStrike" kern="1200" cap="none" spc="0" normalizeH="0" baseline="0" noProof="0" dirty="0" err="1">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học</a:t>
            </a:r>
            <a:r>
              <a:rPr kumimoji="0" lang="en-US" altLang="zh-CN"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 </a:t>
            </a:r>
            <a:r>
              <a:rPr kumimoji="0" lang="en-US" altLang="zh-CN" sz="3200" b="1" i="0" u="none" strike="noStrike" kern="1200" cap="none" spc="0" normalizeH="0" baseline="0" noProof="0" dirty="0" err="1">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theo</a:t>
            </a:r>
            <a:r>
              <a:rPr kumimoji="0" lang="en-US" altLang="zh-CN"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 </a:t>
            </a:r>
            <a:r>
              <a:rPr kumimoji="0" lang="en-US" altLang="zh-CN" sz="3200" b="1" i="0" u="none" strike="noStrike" kern="1200" cap="none" spc="0" normalizeH="0" baseline="0" noProof="0" dirty="0" err="1">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cặp</a:t>
            </a:r>
            <a:r>
              <a:rPr kumimoji="0" lang="en-US" altLang="zh-CN"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 hay </a:t>
            </a:r>
            <a:r>
              <a:rPr kumimoji="0" lang="en-US" altLang="zh-CN" sz="3200" b="1" i="0" u="none" strike="noStrike" kern="1200" cap="none" spc="0" normalizeH="0" baseline="0" noProof="0" dirty="0" err="1">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học</a:t>
            </a:r>
            <a:r>
              <a:rPr kumimoji="0" lang="en-US" altLang="zh-CN"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 </a:t>
            </a:r>
            <a:r>
              <a:rPr kumimoji="0" lang="en-US" altLang="zh-CN" sz="3200" b="1" i="0" u="none" strike="noStrike" kern="1200" cap="none" spc="0" normalizeH="0" baseline="0" noProof="0" dirty="0" err="1">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nhóm</a:t>
            </a:r>
            <a:r>
              <a:rPr kumimoji="0" lang="en-US" altLang="zh-CN"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 </a:t>
            </a:r>
            <a:r>
              <a:rPr kumimoji="0" lang="en-US" altLang="zh-CN" sz="3200" b="1" i="0" u="none" strike="noStrike" kern="1200" cap="none" spc="0" normalizeH="0" baseline="0" noProof="0" dirty="0" err="1">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Vì</a:t>
            </a:r>
            <a:r>
              <a:rPr kumimoji="0" lang="en-US" altLang="zh-CN"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 </a:t>
            </a:r>
            <a:r>
              <a:rPr kumimoji="0" lang="en-US" altLang="zh-CN" sz="3200" b="1" i="0" u="none" strike="noStrike" kern="1200" cap="none" spc="0" normalizeH="0" baseline="0" noProof="0" dirty="0" err="1">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sao</a:t>
            </a:r>
            <a:r>
              <a:rPr kumimoji="0" lang="en-US" altLang="zh-CN"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 </a:t>
            </a:r>
            <a:endParaRPr kumimoji="0" lang="zh-CN" altLang="en-US"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endParaRPr>
          </a:p>
        </p:txBody>
      </p:sp>
      <p:pic>
        <p:nvPicPr>
          <p:cNvPr id="4" name="Picture 3">
            <a:extLst>
              <a:ext uri="{FF2B5EF4-FFF2-40B4-BE49-F238E27FC236}">
                <a16:creationId xmlns:a16="http://schemas.microsoft.com/office/drawing/2014/main" id="{9C24C5B5-8170-4DB9-818E-B21664714C7A}"/>
              </a:ext>
            </a:extLst>
          </p:cNvPr>
          <p:cNvPicPr>
            <a:picLocks noChangeAspect="1"/>
          </p:cNvPicPr>
          <p:nvPr/>
        </p:nvPicPr>
        <p:blipFill>
          <a:blip r:embed="rId6"/>
          <a:stretch>
            <a:fillRect/>
          </a:stretch>
        </p:blipFill>
        <p:spPr>
          <a:xfrm>
            <a:off x="2704631" y="1567441"/>
            <a:ext cx="7191352" cy="1966278"/>
          </a:xfrm>
          <a:prstGeom prst="rect">
            <a:avLst/>
          </a:prstGeom>
        </p:spPr>
      </p:pic>
      <p:pic>
        <p:nvPicPr>
          <p:cNvPr id="22" name="Picture 21">
            <a:extLst>
              <a:ext uri="{FF2B5EF4-FFF2-40B4-BE49-F238E27FC236}">
                <a16:creationId xmlns:a16="http://schemas.microsoft.com/office/drawing/2014/main" id="{3D840092-D2D5-4A61-BE19-19C74865EE6A}"/>
              </a:ext>
            </a:extLst>
          </p:cNvPr>
          <p:cNvPicPr>
            <a:picLocks noChangeAspect="1"/>
          </p:cNvPicPr>
          <p:nvPr/>
        </p:nvPicPr>
        <p:blipFill>
          <a:blip r:embed="rId7"/>
          <a:stretch>
            <a:fillRect/>
          </a:stretch>
        </p:blipFill>
        <p:spPr>
          <a:xfrm>
            <a:off x="3769360" y="3473266"/>
            <a:ext cx="3129131" cy="2540802"/>
          </a:xfrm>
          <a:prstGeom prst="rect">
            <a:avLst/>
          </a:prstGeom>
        </p:spPr>
      </p:pic>
      <p:pic>
        <p:nvPicPr>
          <p:cNvPr id="8" name="Picture 7">
            <a:extLst>
              <a:ext uri="{FF2B5EF4-FFF2-40B4-BE49-F238E27FC236}">
                <a16:creationId xmlns:a16="http://schemas.microsoft.com/office/drawing/2014/main" id="{75579D2D-73D4-4C5E-8297-186B9C1C92FD}"/>
              </a:ext>
            </a:extLst>
          </p:cNvPr>
          <p:cNvPicPr>
            <a:picLocks noChangeAspect="1"/>
          </p:cNvPicPr>
          <p:nvPr/>
        </p:nvPicPr>
        <p:blipFill>
          <a:blip r:embed="rId8"/>
          <a:stretch>
            <a:fillRect/>
          </a:stretch>
        </p:blipFill>
        <p:spPr>
          <a:xfrm>
            <a:off x="7563358" y="3705127"/>
            <a:ext cx="2870962" cy="3129484"/>
          </a:xfrm>
          <a:prstGeom prst="rect">
            <a:avLst/>
          </a:prstGeom>
        </p:spPr>
      </p:pic>
    </p:spTree>
    <p:extLst>
      <p:ext uri="{BB962C8B-B14F-4D97-AF65-F5344CB8AC3E}">
        <p14:creationId xmlns:p14="http://schemas.microsoft.com/office/powerpoint/2010/main" val="51880823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500" fill="hold"/>
                                        <p:tgtEl>
                                          <p:spTgt spid="22"/>
                                        </p:tgtEl>
                                        <p:attrNameLst>
                                          <p:attrName>ppt_x</p:attrName>
                                        </p:attrNameLst>
                                      </p:cBhvr>
                                      <p:tavLst>
                                        <p:tav tm="0">
                                          <p:val>
                                            <p:strVal val="#ppt_x"/>
                                          </p:val>
                                        </p:tav>
                                        <p:tav tm="100000">
                                          <p:val>
                                            <p:strVal val="#ppt_x"/>
                                          </p:val>
                                        </p:tav>
                                      </p:tavLst>
                                    </p:anim>
                                    <p:anim calcmode="lin" valueType="num">
                                      <p:cBhvr additive="base">
                                        <p:cTn id="13"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623200" y="2190823"/>
            <a:ext cx="4945599" cy="665751"/>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832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F224B63C-8C23-4508-BF06-7E40D150F22F}"/>
              </a:ext>
            </a:extLst>
          </p:cNvPr>
          <p:cNvGrpSpPr/>
          <p:nvPr/>
        </p:nvGrpSpPr>
        <p:grpSpPr>
          <a:xfrm>
            <a:off x="-201146" y="0"/>
            <a:ext cx="12397838" cy="6968034"/>
            <a:chOff x="-201146" y="0"/>
            <a:chExt cx="12397838" cy="6968034"/>
          </a:xfrm>
        </p:grpSpPr>
        <p:grpSp>
          <p:nvGrpSpPr>
            <p:cNvPr id="3" name="组合 2">
              <a:extLst>
                <a:ext uri="{FF2B5EF4-FFF2-40B4-BE49-F238E27FC236}">
                  <a16:creationId xmlns:a16="http://schemas.microsoft.com/office/drawing/2014/main" id="{AF4A200E-41E0-40EF-B954-51A753DCCBFA}"/>
                </a:ext>
              </a:extLst>
            </p:cNvPr>
            <p:cNvGrpSpPr/>
            <p:nvPr/>
          </p:nvGrpSpPr>
          <p:grpSpPr>
            <a:xfrm>
              <a:off x="0" y="0"/>
              <a:ext cx="12192000" cy="6946533"/>
              <a:chOff x="0" y="0"/>
              <a:chExt cx="12192000" cy="6946533"/>
            </a:xfrm>
          </p:grpSpPr>
          <p:sp>
            <p:nvSpPr>
              <p:cNvPr id="5" name="矩形 4">
                <a:extLst>
                  <a:ext uri="{FF2B5EF4-FFF2-40B4-BE49-F238E27FC236}">
                    <a16:creationId xmlns:a16="http://schemas.microsoft.com/office/drawing/2014/main" id="{8FE20A8A-F43F-48E4-BFCA-24992169C91F}"/>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sp>
            <p:nvSpPr>
              <p:cNvPr id="6" name="矩形: 圆角 5">
                <a:extLst>
                  <a:ext uri="{FF2B5EF4-FFF2-40B4-BE49-F238E27FC236}">
                    <a16:creationId xmlns:a16="http://schemas.microsoft.com/office/drawing/2014/main" id="{3845E422-D11F-40D1-8FA6-0310CB959CBB}"/>
                  </a:ext>
                </a:extLst>
              </p:cNvPr>
              <p:cNvSpPr/>
              <p:nvPr/>
            </p:nvSpPr>
            <p:spPr>
              <a:xfrm>
                <a:off x="379828" y="352502"/>
                <a:ext cx="11497995" cy="6505498"/>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grpSp>
        <p:pic>
          <p:nvPicPr>
            <p:cNvPr id="4" name="图片 3">
              <a:extLst>
                <a:ext uri="{FF2B5EF4-FFF2-40B4-BE49-F238E27FC236}">
                  <a16:creationId xmlns:a16="http://schemas.microsoft.com/office/drawing/2014/main" id="{65AEEBA4-42F9-489B-90C4-95E9A3AA7619}"/>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8951"/>
            <a:stretch/>
          </p:blipFill>
          <p:spPr>
            <a:xfrm>
              <a:off x="-201146" y="5355844"/>
              <a:ext cx="12397838" cy="1612190"/>
            </a:xfrm>
            <a:prstGeom prst="rect">
              <a:avLst/>
            </a:prstGeom>
          </p:spPr>
        </p:pic>
      </p:grpSp>
      <p:pic>
        <p:nvPicPr>
          <p:cNvPr id="101" name="图片 24">
            <a:extLst>
              <a:ext uri="{FF2B5EF4-FFF2-40B4-BE49-F238E27FC236}">
                <a16:creationId xmlns:a16="http://schemas.microsoft.com/office/drawing/2014/main" id="{BAC61FDD-A599-435F-AE23-E58D16C1789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flipH="1">
            <a:off x="9601" y="-53897"/>
            <a:ext cx="1309062" cy="1795902"/>
          </a:xfrm>
          <a:prstGeom prst="rect">
            <a:avLst/>
          </a:prstGeom>
        </p:spPr>
      </p:pic>
      <p:graphicFrame>
        <p:nvGraphicFramePr>
          <p:cNvPr id="7" name="Table 8">
            <a:extLst>
              <a:ext uri="{FF2B5EF4-FFF2-40B4-BE49-F238E27FC236}">
                <a16:creationId xmlns:a16="http://schemas.microsoft.com/office/drawing/2014/main" id="{8D627C8C-D45D-47DD-9787-6132392749F4}"/>
              </a:ext>
            </a:extLst>
          </p:cNvPr>
          <p:cNvGraphicFramePr>
            <a:graphicFrameLocks noGrp="1"/>
          </p:cNvGraphicFramePr>
          <p:nvPr>
            <p:extLst>
              <p:ext uri="{D42A27DB-BD31-4B8C-83A1-F6EECF244321}">
                <p14:modId xmlns:p14="http://schemas.microsoft.com/office/powerpoint/2010/main" val="3877884734"/>
              </p:ext>
            </p:extLst>
          </p:nvPr>
        </p:nvGraphicFramePr>
        <p:xfrm>
          <a:off x="694519" y="1331427"/>
          <a:ext cx="11117654" cy="4547646"/>
        </p:xfrm>
        <a:graphic>
          <a:graphicData uri="http://schemas.openxmlformats.org/drawingml/2006/table">
            <a:tbl>
              <a:tblPr firstRow="1" bandRow="1">
                <a:tableStyleId>{5DA37D80-6434-44D0-A028-1B22A696006F}</a:tableStyleId>
              </a:tblPr>
              <a:tblGrid>
                <a:gridCol w="1075537">
                  <a:extLst>
                    <a:ext uri="{9D8B030D-6E8A-4147-A177-3AD203B41FA5}">
                      <a16:colId xmlns:a16="http://schemas.microsoft.com/office/drawing/2014/main" val="2319808809"/>
                    </a:ext>
                  </a:extLst>
                </a:gridCol>
                <a:gridCol w="2302351">
                  <a:extLst>
                    <a:ext uri="{9D8B030D-6E8A-4147-A177-3AD203B41FA5}">
                      <a16:colId xmlns:a16="http://schemas.microsoft.com/office/drawing/2014/main" val="3594929919"/>
                    </a:ext>
                  </a:extLst>
                </a:gridCol>
                <a:gridCol w="7739766">
                  <a:extLst>
                    <a:ext uri="{9D8B030D-6E8A-4147-A177-3AD203B41FA5}">
                      <a16:colId xmlns:a16="http://schemas.microsoft.com/office/drawing/2014/main" val="2894974001"/>
                    </a:ext>
                  </a:extLst>
                </a:gridCol>
              </a:tblGrid>
              <a:tr h="1515882">
                <a:tc>
                  <a:txBody>
                    <a:bodyPr/>
                    <a:lstStyle/>
                    <a:p>
                      <a:r>
                        <a:rPr lang="en-US" sz="3500" b="1" dirty="0">
                          <a:solidFill>
                            <a:srgbClr val="FF0000"/>
                          </a:solidFill>
                          <a:latin typeface="Arial" panose="020B0604020202020204" pitchFamily="34" charset="0"/>
                          <a:cs typeface="Arial" panose="020B0604020202020204" pitchFamily="34" charset="0"/>
                        </a:rPr>
                        <a:t>1</a:t>
                      </a:r>
                    </a:p>
                  </a:txBody>
                  <a:tcPr>
                    <a:solidFill>
                      <a:schemeClr val="bg1"/>
                    </a:solidFill>
                  </a:tcPr>
                </a:tc>
                <a:tc>
                  <a:txBody>
                    <a:bodyPr/>
                    <a:lstStyle/>
                    <a:p>
                      <a:pPr algn="ctr"/>
                      <a:r>
                        <a:rPr lang="en-US" sz="3500" b="1" dirty="0" err="1">
                          <a:solidFill>
                            <a:srgbClr val="FF0000"/>
                          </a:solidFill>
                          <a:latin typeface="Arial" panose="020B0604020202020204" pitchFamily="34" charset="0"/>
                          <a:cs typeface="Arial" panose="020B0604020202020204" pitchFamily="34" charset="0"/>
                        </a:rPr>
                        <a:t>Học</a:t>
                      </a:r>
                      <a:r>
                        <a:rPr lang="en-US" sz="3500" b="1" dirty="0">
                          <a:solidFill>
                            <a:srgbClr val="FF0000"/>
                          </a:solidFill>
                          <a:latin typeface="Arial" panose="020B0604020202020204" pitchFamily="34" charset="0"/>
                          <a:cs typeface="Arial" panose="020B0604020202020204" pitchFamily="34" charset="0"/>
                        </a:rPr>
                        <a:t> </a:t>
                      </a:r>
                      <a:r>
                        <a:rPr lang="en-US" sz="3500" b="1" dirty="0" err="1">
                          <a:solidFill>
                            <a:srgbClr val="FF0000"/>
                          </a:solidFill>
                          <a:latin typeface="Arial" panose="020B0604020202020204" pitchFamily="34" charset="0"/>
                          <a:cs typeface="Arial" panose="020B0604020202020204" pitchFamily="34" charset="0"/>
                        </a:rPr>
                        <a:t>cá</a:t>
                      </a:r>
                      <a:r>
                        <a:rPr lang="en-US" sz="3500" b="1" dirty="0">
                          <a:solidFill>
                            <a:srgbClr val="FF0000"/>
                          </a:solidFill>
                          <a:latin typeface="Arial" panose="020B0604020202020204" pitchFamily="34" charset="0"/>
                          <a:cs typeface="Arial" panose="020B0604020202020204" pitchFamily="34" charset="0"/>
                        </a:rPr>
                        <a:t> </a:t>
                      </a:r>
                      <a:r>
                        <a:rPr lang="en-US" sz="3500" b="1" dirty="0" err="1">
                          <a:solidFill>
                            <a:srgbClr val="FF0000"/>
                          </a:solidFill>
                          <a:latin typeface="Arial" panose="020B0604020202020204" pitchFamily="34" charset="0"/>
                          <a:cs typeface="Arial" panose="020B0604020202020204" pitchFamily="34" charset="0"/>
                        </a:rPr>
                        <a:t>nhân</a:t>
                      </a:r>
                      <a:endParaRPr lang="en-US" sz="3500" b="1" dirty="0">
                        <a:solidFill>
                          <a:srgbClr val="FF0000"/>
                        </a:solidFill>
                        <a:latin typeface="Arial" panose="020B0604020202020204" pitchFamily="34" charset="0"/>
                        <a:cs typeface="Arial" panose="020B0604020202020204" pitchFamily="34" charset="0"/>
                      </a:endParaRPr>
                    </a:p>
                  </a:txBody>
                  <a:tcPr>
                    <a:solidFill>
                      <a:schemeClr val="bg1"/>
                    </a:solidFill>
                  </a:tcPr>
                </a:tc>
                <a:tc>
                  <a:txBody>
                    <a:bodyPr/>
                    <a:lstStyle/>
                    <a:p>
                      <a:endParaRPr lang="en-US" sz="3500"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373576649"/>
                  </a:ext>
                </a:extLst>
              </a:tr>
              <a:tr h="1515882">
                <a:tc>
                  <a:txBody>
                    <a:bodyPr/>
                    <a:lstStyle/>
                    <a:p>
                      <a:r>
                        <a:rPr lang="en-US" sz="3500" b="1" dirty="0">
                          <a:solidFill>
                            <a:srgbClr val="FF0000"/>
                          </a:solidFill>
                          <a:latin typeface="Arial" panose="020B0604020202020204" pitchFamily="34" charset="0"/>
                          <a:cs typeface="Arial" panose="020B0604020202020204" pitchFamily="34" charset="0"/>
                        </a:rPr>
                        <a:t>2</a:t>
                      </a:r>
                    </a:p>
                  </a:txBody>
                  <a:tcPr>
                    <a:solidFill>
                      <a:schemeClr val="bg1"/>
                    </a:solidFill>
                  </a:tcPr>
                </a:tc>
                <a:tc>
                  <a:txBody>
                    <a:bodyPr/>
                    <a:lstStyle/>
                    <a:p>
                      <a:pPr algn="ctr"/>
                      <a:r>
                        <a:rPr lang="en-US" sz="3500" b="1" dirty="0" err="1">
                          <a:solidFill>
                            <a:srgbClr val="FF0000"/>
                          </a:solidFill>
                          <a:latin typeface="Arial" panose="020B0604020202020204" pitchFamily="34" charset="0"/>
                          <a:cs typeface="Arial" panose="020B0604020202020204" pitchFamily="34" charset="0"/>
                        </a:rPr>
                        <a:t>Học</a:t>
                      </a:r>
                      <a:r>
                        <a:rPr lang="en-US" sz="3500" b="1" dirty="0">
                          <a:solidFill>
                            <a:srgbClr val="FF0000"/>
                          </a:solidFill>
                          <a:latin typeface="Arial" panose="020B0604020202020204" pitchFamily="34" charset="0"/>
                          <a:cs typeface="Arial" panose="020B0604020202020204" pitchFamily="34" charset="0"/>
                        </a:rPr>
                        <a:t> </a:t>
                      </a:r>
                      <a:r>
                        <a:rPr lang="en-US" sz="3500" b="1" dirty="0" err="1">
                          <a:solidFill>
                            <a:srgbClr val="FF0000"/>
                          </a:solidFill>
                          <a:latin typeface="Arial" panose="020B0604020202020204" pitchFamily="34" charset="0"/>
                          <a:cs typeface="Arial" panose="020B0604020202020204" pitchFamily="34" charset="0"/>
                        </a:rPr>
                        <a:t>theo</a:t>
                      </a:r>
                      <a:r>
                        <a:rPr lang="en-US" sz="3500" b="1" dirty="0">
                          <a:solidFill>
                            <a:srgbClr val="FF0000"/>
                          </a:solidFill>
                          <a:latin typeface="Arial" panose="020B0604020202020204" pitchFamily="34" charset="0"/>
                          <a:cs typeface="Arial" panose="020B0604020202020204" pitchFamily="34" charset="0"/>
                        </a:rPr>
                        <a:t> </a:t>
                      </a:r>
                      <a:r>
                        <a:rPr lang="en-US" sz="3500" b="1" dirty="0" err="1">
                          <a:solidFill>
                            <a:srgbClr val="FF0000"/>
                          </a:solidFill>
                          <a:latin typeface="Arial" panose="020B0604020202020204" pitchFamily="34" charset="0"/>
                          <a:cs typeface="Arial" panose="020B0604020202020204" pitchFamily="34" charset="0"/>
                        </a:rPr>
                        <a:t>cặp</a:t>
                      </a:r>
                      <a:endParaRPr lang="en-US" sz="3500" b="1" dirty="0">
                        <a:solidFill>
                          <a:srgbClr val="FF0000"/>
                        </a:solidFill>
                        <a:latin typeface="Arial" panose="020B0604020202020204" pitchFamily="34" charset="0"/>
                        <a:cs typeface="Arial" panose="020B0604020202020204" pitchFamily="34" charset="0"/>
                      </a:endParaRPr>
                    </a:p>
                  </a:txBody>
                  <a:tcPr>
                    <a:solidFill>
                      <a:schemeClr val="bg1"/>
                    </a:solidFill>
                  </a:tcPr>
                </a:tc>
                <a:tc>
                  <a:txBody>
                    <a:bodyPr/>
                    <a:lstStyle/>
                    <a:p>
                      <a:endParaRPr lang="en-US" sz="3500"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2572429119"/>
                  </a:ext>
                </a:extLst>
              </a:tr>
              <a:tr h="1515882">
                <a:tc>
                  <a:txBody>
                    <a:bodyPr/>
                    <a:lstStyle/>
                    <a:p>
                      <a:r>
                        <a:rPr lang="en-US" sz="3500" b="1" dirty="0">
                          <a:solidFill>
                            <a:srgbClr val="FF0000"/>
                          </a:solidFill>
                          <a:latin typeface="Arial" panose="020B0604020202020204" pitchFamily="34" charset="0"/>
                          <a:cs typeface="Arial" panose="020B0604020202020204" pitchFamily="34" charset="0"/>
                        </a:rPr>
                        <a:t>3</a:t>
                      </a:r>
                    </a:p>
                  </a:txBody>
                  <a:tcPr>
                    <a:solidFill>
                      <a:schemeClr val="bg1"/>
                    </a:solidFill>
                  </a:tcPr>
                </a:tc>
                <a:tc>
                  <a:txBody>
                    <a:bodyPr/>
                    <a:lstStyle/>
                    <a:p>
                      <a:pPr algn="ctr"/>
                      <a:r>
                        <a:rPr lang="en-US" sz="3500" b="1" dirty="0" err="1">
                          <a:solidFill>
                            <a:srgbClr val="FF0000"/>
                          </a:solidFill>
                          <a:latin typeface="Arial" panose="020B0604020202020204" pitchFamily="34" charset="0"/>
                          <a:cs typeface="Arial" panose="020B0604020202020204" pitchFamily="34" charset="0"/>
                        </a:rPr>
                        <a:t>Học</a:t>
                      </a:r>
                      <a:r>
                        <a:rPr lang="en-US" sz="3500" b="1" dirty="0">
                          <a:solidFill>
                            <a:srgbClr val="FF0000"/>
                          </a:solidFill>
                          <a:latin typeface="Arial" panose="020B0604020202020204" pitchFamily="34" charset="0"/>
                          <a:cs typeface="Arial" panose="020B0604020202020204" pitchFamily="34" charset="0"/>
                        </a:rPr>
                        <a:t> </a:t>
                      </a:r>
                      <a:r>
                        <a:rPr lang="en-US" sz="3500" b="1" dirty="0" err="1">
                          <a:solidFill>
                            <a:srgbClr val="FF0000"/>
                          </a:solidFill>
                          <a:latin typeface="Arial" panose="020B0604020202020204" pitchFamily="34" charset="0"/>
                          <a:cs typeface="Arial" panose="020B0604020202020204" pitchFamily="34" charset="0"/>
                        </a:rPr>
                        <a:t>theo</a:t>
                      </a:r>
                      <a:r>
                        <a:rPr lang="en-US" sz="3500" b="1" dirty="0">
                          <a:solidFill>
                            <a:srgbClr val="FF0000"/>
                          </a:solidFill>
                          <a:latin typeface="Arial" panose="020B0604020202020204" pitchFamily="34" charset="0"/>
                          <a:cs typeface="Arial" panose="020B0604020202020204" pitchFamily="34" charset="0"/>
                        </a:rPr>
                        <a:t> </a:t>
                      </a:r>
                      <a:r>
                        <a:rPr lang="en-US" sz="3500" b="1" dirty="0" err="1">
                          <a:solidFill>
                            <a:srgbClr val="FF0000"/>
                          </a:solidFill>
                          <a:latin typeface="Arial" panose="020B0604020202020204" pitchFamily="34" charset="0"/>
                          <a:cs typeface="Arial" panose="020B0604020202020204" pitchFamily="34" charset="0"/>
                        </a:rPr>
                        <a:t>nhóm</a:t>
                      </a:r>
                      <a:endParaRPr lang="en-US" sz="3500" b="1" dirty="0">
                        <a:solidFill>
                          <a:srgbClr val="FF0000"/>
                        </a:solidFill>
                        <a:latin typeface="Arial" panose="020B0604020202020204" pitchFamily="34" charset="0"/>
                        <a:cs typeface="Arial" panose="020B0604020202020204" pitchFamily="34" charset="0"/>
                      </a:endParaRPr>
                    </a:p>
                  </a:txBody>
                  <a:tcPr>
                    <a:solidFill>
                      <a:schemeClr val="bg1"/>
                    </a:solidFill>
                  </a:tcPr>
                </a:tc>
                <a:tc>
                  <a:txBody>
                    <a:bodyPr/>
                    <a:lstStyle/>
                    <a:p>
                      <a:endParaRPr lang="en-US" sz="3500"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645921296"/>
                  </a:ext>
                </a:extLst>
              </a:tr>
            </a:tbl>
          </a:graphicData>
        </a:graphic>
      </p:graphicFrame>
      <p:sp>
        <p:nvSpPr>
          <p:cNvPr id="9" name="TextBox 8">
            <a:extLst>
              <a:ext uri="{FF2B5EF4-FFF2-40B4-BE49-F238E27FC236}">
                <a16:creationId xmlns:a16="http://schemas.microsoft.com/office/drawing/2014/main" id="{DFF13C23-166A-4E32-AF49-C3E113EE415F}"/>
              </a:ext>
            </a:extLst>
          </p:cNvPr>
          <p:cNvSpPr txBox="1"/>
          <p:nvPr/>
        </p:nvSpPr>
        <p:spPr>
          <a:xfrm>
            <a:off x="4233351" y="1459653"/>
            <a:ext cx="7512146" cy="1384995"/>
          </a:xfrm>
          <a:prstGeom prst="rect">
            <a:avLst/>
          </a:prstGeom>
          <a:noFill/>
        </p:spPr>
        <p:txBody>
          <a:bodyPr wrap="square" rtlCol="0">
            <a:spAutoFit/>
          </a:bodyPr>
          <a:lstStyle/>
          <a:p>
            <a:pPr algn="just"/>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Học</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cá</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nhân</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giúp</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rèn</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luyện</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khả</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năng</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tư</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duy</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suy</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nghĩ</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độc</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lập</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phát</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huy</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khả</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năng</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tự</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học</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khả</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năng</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làm</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việc</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độc</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lập</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t>
            </a:r>
          </a:p>
        </p:txBody>
      </p:sp>
      <p:sp>
        <p:nvSpPr>
          <p:cNvPr id="20" name="TextBox 19">
            <a:extLst>
              <a:ext uri="{FF2B5EF4-FFF2-40B4-BE49-F238E27FC236}">
                <a16:creationId xmlns:a16="http://schemas.microsoft.com/office/drawing/2014/main" id="{1D8DD8C2-3852-481E-862C-BB43CC47535B}"/>
              </a:ext>
            </a:extLst>
          </p:cNvPr>
          <p:cNvSpPr txBox="1"/>
          <p:nvPr/>
        </p:nvSpPr>
        <p:spPr>
          <a:xfrm>
            <a:off x="4206240" y="2912753"/>
            <a:ext cx="7605932" cy="1384995"/>
          </a:xfrm>
          <a:prstGeom prst="rect">
            <a:avLst/>
          </a:prstGeom>
          <a:noFill/>
        </p:spPr>
        <p:txBody>
          <a:bodyPr wrap="square" rtlCol="0">
            <a:spAutoFit/>
          </a:bodyPr>
          <a:lstStyle/>
          <a:p>
            <a:pPr algn="just"/>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Học</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theo</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cặp</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giúp</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rèn</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luyện</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kĩ</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năng</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hợp</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tác</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kĩ</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năng</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thuyết</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phục</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người</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khác</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kĩ</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năng</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tranh</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luận</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t>
            </a:r>
          </a:p>
        </p:txBody>
      </p:sp>
      <p:sp>
        <p:nvSpPr>
          <p:cNvPr id="21" name="TextBox 20">
            <a:extLst>
              <a:ext uri="{FF2B5EF4-FFF2-40B4-BE49-F238E27FC236}">
                <a16:creationId xmlns:a16="http://schemas.microsoft.com/office/drawing/2014/main" id="{EEE7E341-D045-4F47-9BF9-D871B25E3584}"/>
              </a:ext>
            </a:extLst>
          </p:cNvPr>
          <p:cNvSpPr txBox="1"/>
          <p:nvPr/>
        </p:nvSpPr>
        <p:spPr>
          <a:xfrm>
            <a:off x="4168140" y="4370498"/>
            <a:ext cx="7633335" cy="1384995"/>
          </a:xfrm>
          <a:prstGeom prst="rect">
            <a:avLst/>
          </a:prstGeom>
          <a:noFill/>
        </p:spPr>
        <p:txBody>
          <a:bodyPr wrap="square" rtlCol="0">
            <a:spAutoFit/>
          </a:bodyPr>
          <a:lstStyle/>
          <a:p>
            <a:pPr algn="just"/>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Học</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theo</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nhóm</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giúp</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rèn</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luyện</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kĩ</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năng</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hợp</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tác</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nhiều</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người</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kĩ</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năng</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trình</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bày</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ý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kiến</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trước</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đám</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đông</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phát</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huy</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sức</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mạnh</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tập</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800" dirty="0" err="1">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thể</a:t>
            </a:r>
            <a:r>
              <a:rPr lang="en-US" sz="2800"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46476076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barn(inVertical)">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0">
                                            <p:txEl>
                                              <p:pRg st="0" end="0"/>
                                            </p:txEl>
                                          </p:spTgt>
                                        </p:tgtEl>
                                        <p:attrNameLst>
                                          <p:attrName>style.visibility</p:attrName>
                                        </p:attrNameLst>
                                      </p:cBhvr>
                                      <p:to>
                                        <p:strVal val="visible"/>
                                      </p:to>
                                    </p:set>
                                    <p:animEffect transition="in" filter="barn(inVertical)">
                                      <p:cBhvr>
                                        <p:cTn id="17" dur="500"/>
                                        <p:tgtEl>
                                          <p:spTgt spid="2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1">
                                            <p:txEl>
                                              <p:pRg st="0" end="0"/>
                                            </p:txEl>
                                          </p:spTgt>
                                        </p:tgtEl>
                                        <p:attrNameLst>
                                          <p:attrName>style.visibility</p:attrName>
                                        </p:attrNameLst>
                                      </p:cBhvr>
                                      <p:to>
                                        <p:strVal val="visible"/>
                                      </p:to>
                                    </p:set>
                                    <p:animEffect transition="in" filter="barn(inVertical)">
                                      <p:cBhvr>
                                        <p:cTn id="22"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AF4A200E-41E0-40EF-B954-51A753DCCBFA}"/>
              </a:ext>
            </a:extLst>
          </p:cNvPr>
          <p:cNvGrpSpPr/>
          <p:nvPr/>
        </p:nvGrpSpPr>
        <p:grpSpPr>
          <a:xfrm>
            <a:off x="0" y="0"/>
            <a:ext cx="12192000" cy="6946533"/>
            <a:chOff x="0" y="0"/>
            <a:chExt cx="12192000" cy="6946533"/>
          </a:xfrm>
        </p:grpSpPr>
        <p:sp>
          <p:nvSpPr>
            <p:cNvPr id="5" name="矩形 4">
              <a:extLst>
                <a:ext uri="{FF2B5EF4-FFF2-40B4-BE49-F238E27FC236}">
                  <a16:creationId xmlns:a16="http://schemas.microsoft.com/office/drawing/2014/main" id="{8FE20A8A-F43F-48E4-BFCA-24992169C91F}"/>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5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6" name="矩形: 圆角 5">
              <a:extLst>
                <a:ext uri="{FF2B5EF4-FFF2-40B4-BE49-F238E27FC236}">
                  <a16:creationId xmlns:a16="http://schemas.microsoft.com/office/drawing/2014/main" id="{3845E422-D11F-40D1-8FA6-0310CB959CBB}"/>
                </a:ext>
              </a:extLst>
            </p:cNvPr>
            <p:cNvSpPr/>
            <p:nvPr/>
          </p:nvSpPr>
          <p:spPr>
            <a:xfrm>
              <a:off x="379828" y="352502"/>
              <a:ext cx="11497995" cy="6505498"/>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5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pic>
        <p:nvPicPr>
          <p:cNvPr id="101" name="图片 24">
            <a:extLst>
              <a:ext uri="{FF2B5EF4-FFF2-40B4-BE49-F238E27FC236}">
                <a16:creationId xmlns:a16="http://schemas.microsoft.com/office/drawing/2014/main" id="{BAC61FDD-A599-435F-AE23-E58D16C1789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flipH="1">
            <a:off x="9601" y="336247"/>
            <a:ext cx="1309062" cy="1795902"/>
          </a:xfrm>
          <a:prstGeom prst="rect">
            <a:avLst/>
          </a:prstGeom>
        </p:spPr>
      </p:pic>
      <p:sp>
        <p:nvSpPr>
          <p:cNvPr id="17" name="矩形 23">
            <a:extLst>
              <a:ext uri="{FF2B5EF4-FFF2-40B4-BE49-F238E27FC236}">
                <a16:creationId xmlns:a16="http://schemas.microsoft.com/office/drawing/2014/main" id="{1038515F-A65E-4212-A5EB-B01A920EDBDD}"/>
              </a:ext>
            </a:extLst>
          </p:cNvPr>
          <p:cNvSpPr>
            <a:spLocks noChangeArrowheads="1"/>
          </p:cNvSpPr>
          <p:nvPr/>
        </p:nvSpPr>
        <p:spPr bwMode="auto">
          <a:xfrm>
            <a:off x="1328264" y="466384"/>
            <a:ext cx="9944086" cy="584775"/>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2. </a:t>
            </a:r>
            <a:r>
              <a:rPr kumimoji="0" lang="en-US" altLang="zh-CN" sz="3200" b="1" i="0" u="none" strike="noStrike" kern="1200" cap="none" spc="0" normalizeH="0" baseline="0" noProof="0" dirty="0" err="1">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Kể</a:t>
            </a:r>
            <a:r>
              <a:rPr kumimoji="0" lang="en-US" altLang="zh-CN"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 </a:t>
            </a:r>
            <a:r>
              <a:rPr kumimoji="0" lang="en-US" altLang="zh-CN" sz="3200" b="1" i="0" u="none" strike="noStrike" kern="1200" cap="none" spc="0" normalizeH="0" baseline="0" noProof="0" dirty="0" err="1">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về</a:t>
            </a:r>
            <a:r>
              <a:rPr kumimoji="0" lang="en-US" altLang="zh-CN"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 </a:t>
            </a:r>
            <a:r>
              <a:rPr kumimoji="0" lang="en-US" altLang="zh-CN" sz="3200" b="1" i="0" u="none" strike="noStrike" kern="1200" cap="none" spc="0" normalizeH="0" baseline="0" noProof="0" dirty="0" err="1">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một</a:t>
            </a:r>
            <a:r>
              <a:rPr kumimoji="0" lang="en-US" altLang="zh-CN"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 </a:t>
            </a:r>
            <a:r>
              <a:rPr kumimoji="0" lang="en-US" altLang="zh-CN" sz="3200" b="1" i="0" u="none" strike="noStrike" kern="1200" cap="none" spc="0" normalizeH="0" baseline="0" noProof="0" dirty="0" err="1">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hoạt</a:t>
            </a:r>
            <a:r>
              <a:rPr kumimoji="0" lang="en-US" altLang="zh-CN"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 </a:t>
            </a:r>
            <a:r>
              <a:rPr kumimoji="0" lang="en-US" altLang="zh-CN" sz="3200" b="1" i="0" u="none" strike="noStrike" kern="1200" cap="none" spc="0" normalizeH="0" baseline="0" noProof="0" dirty="0" err="1">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động</a:t>
            </a:r>
            <a:r>
              <a:rPr kumimoji="0" lang="en-US" altLang="zh-CN"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 </a:t>
            </a:r>
            <a:r>
              <a:rPr kumimoji="0" lang="en-US" altLang="zh-CN" sz="3200" b="1" i="0" u="none" strike="noStrike" kern="1200" cap="none" spc="0" normalizeH="0" baseline="0" noProof="0" dirty="0" err="1">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tập</a:t>
            </a:r>
            <a:r>
              <a:rPr kumimoji="0" lang="en-US" altLang="zh-CN"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 </a:t>
            </a:r>
            <a:r>
              <a:rPr kumimoji="0" lang="en-US" altLang="zh-CN" sz="3200" b="1" i="0" u="none" strike="noStrike" kern="1200" cap="none" spc="0" normalizeH="0" baseline="0" noProof="0" dirty="0" err="1">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thể</a:t>
            </a:r>
            <a:r>
              <a:rPr kumimoji="0" lang="en-US" altLang="zh-CN"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 </a:t>
            </a:r>
            <a:r>
              <a:rPr kumimoji="0" lang="en-US" altLang="zh-CN" sz="3200" b="1" i="0" u="none" strike="noStrike" kern="1200" cap="none" spc="0" normalizeH="0" baseline="0" noProof="0" dirty="0" err="1">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mà</a:t>
            </a:r>
            <a:r>
              <a:rPr kumimoji="0" lang="en-US" altLang="zh-CN"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 </a:t>
            </a:r>
            <a:r>
              <a:rPr kumimoji="0" lang="en-US" altLang="zh-CN" sz="3200" b="1" i="0" u="none" strike="noStrike" kern="1200" cap="none" spc="0" normalizeH="0" baseline="0" noProof="0" dirty="0" err="1">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em</a:t>
            </a:r>
            <a:r>
              <a:rPr kumimoji="0" lang="en-US" altLang="zh-CN"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 </a:t>
            </a:r>
            <a:r>
              <a:rPr kumimoji="0" lang="en-US" altLang="zh-CN" sz="3200" b="1" i="0" u="none" strike="noStrike" kern="1200" cap="none" spc="0" normalizeH="0" baseline="0" noProof="0" dirty="0" err="1">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đã</a:t>
            </a:r>
            <a:r>
              <a:rPr kumimoji="0" lang="en-US" altLang="zh-CN"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 </a:t>
            </a:r>
            <a:r>
              <a:rPr kumimoji="0" lang="en-US" altLang="zh-CN" sz="3200" b="1" i="0" u="none" strike="noStrike" kern="1200" cap="none" spc="0" normalizeH="0" baseline="0" noProof="0" dirty="0" err="1">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tham</a:t>
            </a:r>
            <a:r>
              <a:rPr kumimoji="0" lang="en-US" altLang="zh-CN"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 </a:t>
            </a:r>
            <a:r>
              <a:rPr kumimoji="0" lang="en-US" altLang="zh-CN" sz="3200" b="1" i="0" u="none" strike="noStrike" kern="1200" cap="none" spc="0" normalizeH="0" baseline="0" noProof="0" dirty="0" err="1">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rPr>
              <a:t>gia</a:t>
            </a:r>
            <a:endParaRPr kumimoji="0" lang="zh-CN" altLang="en-US" sz="3200" b="1" i="0" u="none" strike="noStrike" kern="1200" cap="none" spc="0" normalizeH="0" baseline="0" noProof="0" dirty="0">
              <a:ln>
                <a:noFill/>
              </a:ln>
              <a:solidFill>
                <a:srgbClr val="C00000"/>
              </a:solidFill>
              <a:effectLst/>
              <a:uLnTx/>
              <a:uFillTx/>
              <a:latin typeface="Arial" panose="020B0604020202020204" pitchFamily="34" charset="0"/>
              <a:ea typeface="等线" panose="02010600030101010101" pitchFamily="2" charset="-122"/>
              <a:cs typeface="Arial" panose="020B0604020202020204" pitchFamily="34" charset="0"/>
              <a:sym typeface="+mn-lt"/>
            </a:endParaRPr>
          </a:p>
        </p:txBody>
      </p:sp>
      <p:pic>
        <p:nvPicPr>
          <p:cNvPr id="11" name="Picture 2" descr="Pin by Lara (Adriana) O&amp;amp;#39;Meany on Cute,Cute,Cute! | Funny emoticons, Love  stickers, Cute gif">
            <a:extLst>
              <a:ext uri="{FF2B5EF4-FFF2-40B4-BE49-F238E27FC236}">
                <a16:creationId xmlns:a16="http://schemas.microsoft.com/office/drawing/2014/main" id="{F0923307-0A0B-41CA-A896-19E1A27DC7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23568" y="1180576"/>
            <a:ext cx="640080" cy="64008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30F5D2CB-30A0-4B2A-8E76-F4C5623221E3}"/>
              </a:ext>
            </a:extLst>
          </p:cNvPr>
          <p:cNvSpPr txBox="1"/>
          <p:nvPr/>
        </p:nvSpPr>
        <p:spPr>
          <a:xfrm>
            <a:off x="3023668" y="1156462"/>
            <a:ext cx="6709611" cy="584775"/>
          </a:xfrm>
          <a:prstGeom prst="rect">
            <a:avLst/>
          </a:prstGeom>
          <a:noFill/>
        </p:spPr>
        <p:txBody>
          <a:bodyPr wrap="square">
            <a:spAutoFit/>
          </a:bodyPr>
          <a:lstStyle/>
          <a:p>
            <a:pPr lvl="0" algn="just"/>
            <a:r>
              <a:rPr lang="pt-BR"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Hoạt động tập thể em tham gia là gì?</a:t>
            </a:r>
          </a:p>
        </p:txBody>
      </p:sp>
      <p:sp>
        <p:nvSpPr>
          <p:cNvPr id="13" name="TextBox 12">
            <a:extLst>
              <a:ext uri="{FF2B5EF4-FFF2-40B4-BE49-F238E27FC236}">
                <a16:creationId xmlns:a16="http://schemas.microsoft.com/office/drawing/2014/main" id="{7F0D28A0-C6EC-49E2-9588-B0120AB6796D}"/>
              </a:ext>
            </a:extLst>
          </p:cNvPr>
          <p:cNvSpPr txBox="1"/>
          <p:nvPr/>
        </p:nvSpPr>
        <p:spPr>
          <a:xfrm>
            <a:off x="3023668" y="1970687"/>
            <a:ext cx="6852389" cy="1077218"/>
          </a:xfrm>
          <a:prstGeom prst="rect">
            <a:avLst/>
          </a:prstGeom>
          <a:noFill/>
        </p:spPr>
        <p:txBody>
          <a:bodyPr wrap="square">
            <a:spAutoFit/>
          </a:bodyPr>
          <a:lstStyle/>
          <a:p>
            <a:pPr lvl="0" algn="just"/>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Em</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cùng</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làm</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việc</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với</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những</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ai?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Công</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việc</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em</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giao</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là</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gì</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a:t>
            </a:r>
            <a:endParaRPr lang="vi-VN"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DEE5325D-CE9A-4D98-ABE5-DA804BC75945}"/>
              </a:ext>
            </a:extLst>
          </p:cNvPr>
          <p:cNvSpPr txBox="1"/>
          <p:nvPr/>
        </p:nvSpPr>
        <p:spPr>
          <a:xfrm>
            <a:off x="2837779" y="3262024"/>
            <a:ext cx="7701819" cy="584775"/>
          </a:xfrm>
          <a:prstGeom prst="rect">
            <a:avLst/>
          </a:prstGeom>
          <a:noFill/>
        </p:spPr>
        <p:txBody>
          <a:bodyPr wrap="square">
            <a:spAutoFit/>
          </a:bodyPr>
          <a:lstStyle/>
          <a:p>
            <a:pPr lvl="0" algn="just"/>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Kết</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quả</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của</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hoạt</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động</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tập</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thể</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đó</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ra</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sao</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5" name="Picture 2" descr="Pin by Lara (Adriana) O&amp;amp;#39;Meany on Cute,Cute,Cute! | Funny emoticons, Love  stickers, Cute gif">
            <a:extLst>
              <a:ext uri="{FF2B5EF4-FFF2-40B4-BE49-F238E27FC236}">
                <a16:creationId xmlns:a16="http://schemas.microsoft.com/office/drawing/2014/main" id="{8D008863-5CBC-4C32-8E32-F3B5A0957A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75302" y="2266530"/>
            <a:ext cx="640080" cy="64008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Pin by Lara (Adriana) O&amp;amp;#39;Meany on Cute,Cute,Cute! | Funny emoticons, Love  stickers, Cute gif">
            <a:extLst>
              <a:ext uri="{FF2B5EF4-FFF2-40B4-BE49-F238E27FC236}">
                <a16:creationId xmlns:a16="http://schemas.microsoft.com/office/drawing/2014/main" id="{DF3AE081-43A0-4511-88E8-0663D945E9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23568" y="3228678"/>
            <a:ext cx="640080" cy="64008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5E7EAD24-9FDF-4150-B5DD-28F54E22D24F}"/>
              </a:ext>
            </a:extLst>
          </p:cNvPr>
          <p:cNvSpPr txBox="1"/>
          <p:nvPr/>
        </p:nvSpPr>
        <p:spPr>
          <a:xfrm>
            <a:off x="2837779" y="4015310"/>
            <a:ext cx="7701819" cy="1077218"/>
          </a:xfrm>
          <a:prstGeom prst="rect">
            <a:avLst/>
          </a:prstGeom>
          <a:noFill/>
        </p:spPr>
        <p:txBody>
          <a:bodyPr wrap="square">
            <a:spAutoFit/>
          </a:bodyPr>
          <a:lstStyle/>
          <a:p>
            <a:pPr lvl="0" algn="just"/>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Em</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có</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cảm</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nghĩ</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gì</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sau</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khi</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tham</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gia</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hoạt</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động</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đó</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23" name="Picture 2" descr="Pin by Lara (Adriana) O&amp;amp;#39;Meany on Cute,Cute,Cute! | Funny emoticons, Love  stickers, Cute gif">
            <a:extLst>
              <a:ext uri="{FF2B5EF4-FFF2-40B4-BE49-F238E27FC236}">
                <a16:creationId xmlns:a16="http://schemas.microsoft.com/office/drawing/2014/main" id="{7B2FD196-3456-4FE1-B02A-A62FEC745B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23568" y="4239225"/>
            <a:ext cx="640080" cy="64008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4BDA7F00-DD1D-4920-9487-507DF6EBE71E}"/>
              </a:ext>
            </a:extLst>
          </p:cNvPr>
          <p:cNvPicPr>
            <a:picLocks noChangeAspect="1"/>
          </p:cNvPicPr>
          <p:nvPr/>
        </p:nvPicPr>
        <p:blipFill>
          <a:blip r:embed="rId6"/>
          <a:stretch>
            <a:fillRect/>
          </a:stretch>
        </p:blipFill>
        <p:spPr>
          <a:xfrm>
            <a:off x="3001006" y="5137518"/>
            <a:ext cx="7375364" cy="1552112"/>
          </a:xfrm>
          <a:prstGeom prst="rect">
            <a:avLst/>
          </a:prstGeom>
        </p:spPr>
      </p:pic>
    </p:spTree>
    <p:extLst>
      <p:ext uri="{BB962C8B-B14F-4D97-AF65-F5344CB8AC3E}">
        <p14:creationId xmlns:p14="http://schemas.microsoft.com/office/powerpoint/2010/main" val="107307232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3" name="uỷn.wav"/>
                                        </p:tgtEl>
                                      </p:cMediaNode>
                                    </p:audio>
                                  </p:sub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p:cTn id="18" dur="500" fill="hold"/>
                                        <p:tgtEl>
                                          <p:spTgt spid="15"/>
                                        </p:tgtEl>
                                        <p:attrNameLst>
                                          <p:attrName>ppt_w</p:attrName>
                                        </p:attrNameLst>
                                      </p:cBhvr>
                                      <p:tavLst>
                                        <p:tav tm="0">
                                          <p:val>
                                            <p:fltVal val="0"/>
                                          </p:val>
                                        </p:tav>
                                        <p:tav tm="100000">
                                          <p:val>
                                            <p:strVal val="#ppt_w"/>
                                          </p:val>
                                        </p:tav>
                                      </p:tavLst>
                                    </p:anim>
                                    <p:anim calcmode="lin" valueType="num">
                                      <p:cBhvr>
                                        <p:cTn id="19" dur="500" fill="hold"/>
                                        <p:tgtEl>
                                          <p:spTgt spid="15"/>
                                        </p:tgtEl>
                                        <p:attrNameLst>
                                          <p:attrName>ppt_h</p:attrName>
                                        </p:attrNameLst>
                                      </p:cBhvr>
                                      <p:tavLst>
                                        <p:tav tm="0">
                                          <p:val>
                                            <p:fltVal val="0"/>
                                          </p:val>
                                        </p:tav>
                                        <p:tav tm="100000">
                                          <p:val>
                                            <p:strVal val="#ppt_h"/>
                                          </p:val>
                                        </p:tav>
                                      </p:tavLst>
                                    </p:anim>
                                    <p:animEffect transition="in" filter="fade">
                                      <p:cBhvr>
                                        <p:cTn id="20" dur="500"/>
                                        <p:tgtEl>
                                          <p:spTgt spid="15"/>
                                        </p:tgtEl>
                                      </p:cBhvr>
                                    </p:animEffect>
                                  </p:childTnLst>
                                  <p:subTnLst>
                                    <p:audio>
                                      <p:cMediaNode>
                                        <p:cTn display="0" masterRel="sameClick">
                                          <p:stCondLst>
                                            <p:cond evt="begin" delay="0">
                                              <p:tn val="16"/>
                                            </p:cond>
                                          </p:stCondLst>
                                          <p:endCondLst>
                                            <p:cond evt="onStopAudio" delay="0">
                                              <p:tgtEl>
                                                <p:sldTgt/>
                                              </p:tgtEl>
                                            </p:cond>
                                          </p:endCondLst>
                                        </p:cTn>
                                        <p:tgtEl>
                                          <p:sndTgt r:embed="rId3" name="uỷn.wav"/>
                                        </p:tgtEl>
                                      </p:cMediaNode>
                                    </p:audio>
                                  </p:sub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left)">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p:cTn id="29" dur="500" fill="hold"/>
                                        <p:tgtEl>
                                          <p:spTgt spid="16"/>
                                        </p:tgtEl>
                                        <p:attrNameLst>
                                          <p:attrName>ppt_w</p:attrName>
                                        </p:attrNameLst>
                                      </p:cBhvr>
                                      <p:tavLst>
                                        <p:tav tm="0">
                                          <p:val>
                                            <p:fltVal val="0"/>
                                          </p:val>
                                        </p:tav>
                                        <p:tav tm="100000">
                                          <p:val>
                                            <p:strVal val="#ppt_w"/>
                                          </p:val>
                                        </p:tav>
                                      </p:tavLst>
                                    </p:anim>
                                    <p:anim calcmode="lin" valueType="num">
                                      <p:cBhvr>
                                        <p:cTn id="30" dur="500" fill="hold"/>
                                        <p:tgtEl>
                                          <p:spTgt spid="16"/>
                                        </p:tgtEl>
                                        <p:attrNameLst>
                                          <p:attrName>ppt_h</p:attrName>
                                        </p:attrNameLst>
                                      </p:cBhvr>
                                      <p:tavLst>
                                        <p:tav tm="0">
                                          <p:val>
                                            <p:fltVal val="0"/>
                                          </p:val>
                                        </p:tav>
                                        <p:tav tm="100000">
                                          <p:val>
                                            <p:strVal val="#ppt_h"/>
                                          </p:val>
                                        </p:tav>
                                      </p:tavLst>
                                    </p:anim>
                                    <p:animEffect transition="in" filter="fade">
                                      <p:cBhvr>
                                        <p:cTn id="31" dur="500"/>
                                        <p:tgtEl>
                                          <p:spTgt spid="16"/>
                                        </p:tgtEl>
                                      </p:cBhvr>
                                    </p:animEffect>
                                  </p:childTnLst>
                                  <p:subTnLst>
                                    <p:audio>
                                      <p:cMediaNode>
                                        <p:cTn display="0" masterRel="sameClick">
                                          <p:stCondLst>
                                            <p:cond evt="begin" delay="0">
                                              <p:tn val="27"/>
                                            </p:cond>
                                          </p:stCondLst>
                                          <p:endCondLst>
                                            <p:cond evt="onStopAudio" delay="0">
                                              <p:tgtEl>
                                                <p:sldTgt/>
                                              </p:tgtEl>
                                            </p:cond>
                                          </p:endCondLst>
                                        </p:cTn>
                                        <p:tgtEl>
                                          <p:sndTgt r:embed="rId3" name="uỷn.wav"/>
                                        </p:tgtEl>
                                      </p:cMediaNode>
                                    </p:audio>
                                  </p:sub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left)">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23"/>
                                        </p:tgtEl>
                                        <p:attrNameLst>
                                          <p:attrName>style.visibility</p:attrName>
                                        </p:attrNameLst>
                                      </p:cBhvr>
                                      <p:to>
                                        <p:strVal val="visible"/>
                                      </p:to>
                                    </p:set>
                                    <p:anim calcmode="lin" valueType="num">
                                      <p:cBhvr>
                                        <p:cTn id="40" dur="500" fill="hold"/>
                                        <p:tgtEl>
                                          <p:spTgt spid="23"/>
                                        </p:tgtEl>
                                        <p:attrNameLst>
                                          <p:attrName>ppt_w</p:attrName>
                                        </p:attrNameLst>
                                      </p:cBhvr>
                                      <p:tavLst>
                                        <p:tav tm="0">
                                          <p:val>
                                            <p:fltVal val="0"/>
                                          </p:val>
                                        </p:tav>
                                        <p:tav tm="100000">
                                          <p:val>
                                            <p:strVal val="#ppt_w"/>
                                          </p:val>
                                        </p:tav>
                                      </p:tavLst>
                                    </p:anim>
                                    <p:anim calcmode="lin" valueType="num">
                                      <p:cBhvr>
                                        <p:cTn id="41" dur="500" fill="hold"/>
                                        <p:tgtEl>
                                          <p:spTgt spid="23"/>
                                        </p:tgtEl>
                                        <p:attrNameLst>
                                          <p:attrName>ppt_h</p:attrName>
                                        </p:attrNameLst>
                                      </p:cBhvr>
                                      <p:tavLst>
                                        <p:tav tm="0">
                                          <p:val>
                                            <p:fltVal val="0"/>
                                          </p:val>
                                        </p:tav>
                                        <p:tav tm="100000">
                                          <p:val>
                                            <p:strVal val="#ppt_h"/>
                                          </p:val>
                                        </p:tav>
                                      </p:tavLst>
                                    </p:anim>
                                    <p:animEffect transition="in" filter="fade">
                                      <p:cBhvr>
                                        <p:cTn id="42" dur="500"/>
                                        <p:tgtEl>
                                          <p:spTgt spid="23"/>
                                        </p:tgtEl>
                                      </p:cBhvr>
                                    </p:animEffect>
                                  </p:childTnLst>
                                  <p:subTnLst>
                                    <p:audio>
                                      <p:cMediaNode>
                                        <p:cTn display="0" masterRel="sameClick">
                                          <p:stCondLst>
                                            <p:cond evt="begin" delay="0">
                                              <p:tn val="38"/>
                                            </p:cond>
                                          </p:stCondLst>
                                          <p:endCondLst>
                                            <p:cond evt="onStopAudio" delay="0">
                                              <p:tgtEl>
                                                <p:sldTgt/>
                                              </p:tgtEl>
                                            </p:cond>
                                          </p:endCondLst>
                                        </p:cTn>
                                        <p:tgtEl>
                                          <p:sndTgt r:embed="rId3" name="uỷn.wav"/>
                                        </p:tgtEl>
                                      </p:cMediaNode>
                                    </p:audio>
                                  </p:sub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wipe(left)">
                                      <p:cBhvr>
                                        <p:cTn id="46" dur="500"/>
                                        <p:tgtEl>
                                          <p:spTgt spid="21"/>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AF4A200E-41E0-40EF-B954-51A753DCCBFA}"/>
              </a:ext>
            </a:extLst>
          </p:cNvPr>
          <p:cNvGrpSpPr/>
          <p:nvPr/>
        </p:nvGrpSpPr>
        <p:grpSpPr>
          <a:xfrm>
            <a:off x="0" y="0"/>
            <a:ext cx="12192000" cy="6946533"/>
            <a:chOff x="0" y="0"/>
            <a:chExt cx="12192000" cy="6946533"/>
          </a:xfrm>
        </p:grpSpPr>
        <p:sp>
          <p:nvSpPr>
            <p:cNvPr id="5" name="矩形 4">
              <a:extLst>
                <a:ext uri="{FF2B5EF4-FFF2-40B4-BE49-F238E27FC236}">
                  <a16:creationId xmlns:a16="http://schemas.microsoft.com/office/drawing/2014/main" id="{8FE20A8A-F43F-48E4-BFCA-24992169C91F}"/>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sp>
          <p:nvSpPr>
            <p:cNvPr id="6" name="矩形: 圆角 5">
              <a:extLst>
                <a:ext uri="{FF2B5EF4-FFF2-40B4-BE49-F238E27FC236}">
                  <a16:creationId xmlns:a16="http://schemas.microsoft.com/office/drawing/2014/main" id="{3845E422-D11F-40D1-8FA6-0310CB959CBB}"/>
                </a:ext>
              </a:extLst>
            </p:cNvPr>
            <p:cNvSpPr/>
            <p:nvPr/>
          </p:nvSpPr>
          <p:spPr>
            <a:xfrm>
              <a:off x="379828" y="352502"/>
              <a:ext cx="11497995" cy="6505498"/>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grpSp>
      <p:sp>
        <p:nvSpPr>
          <p:cNvPr id="46" name="TextBox 45">
            <a:extLst>
              <a:ext uri="{FF2B5EF4-FFF2-40B4-BE49-F238E27FC236}">
                <a16:creationId xmlns:a16="http://schemas.microsoft.com/office/drawing/2014/main" id="{F18C5620-ED2E-451E-8CA0-0466D615E506}"/>
              </a:ext>
            </a:extLst>
          </p:cNvPr>
          <p:cNvSpPr txBox="1"/>
          <p:nvPr/>
        </p:nvSpPr>
        <p:spPr>
          <a:xfrm>
            <a:off x="4207944" y="570726"/>
            <a:ext cx="3747102"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2727"/>
                </a:solidFill>
                <a:effectLst>
                  <a:outerShdw blurRad="50800" dist="38100" dir="5400000" algn="t"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SƠ ĐỒ GỢI Ý</a:t>
            </a:r>
          </a:p>
        </p:txBody>
      </p:sp>
      <p:pic>
        <p:nvPicPr>
          <p:cNvPr id="47" name="Picture 46" descr="A picture containing text, mirror, accessory, spectacles&#10;&#10;Description automatically generated">
            <a:extLst>
              <a:ext uri="{FF2B5EF4-FFF2-40B4-BE49-F238E27FC236}">
                <a16:creationId xmlns:a16="http://schemas.microsoft.com/office/drawing/2014/main" id="{9653F83D-92D9-43F5-8268-D25728CF435A}"/>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3718559" y="1051559"/>
            <a:ext cx="4754880" cy="4754880"/>
          </a:xfrm>
          <a:prstGeom prst="rect">
            <a:avLst/>
          </a:prstGeom>
        </p:spPr>
      </p:pic>
      <p:sp>
        <p:nvSpPr>
          <p:cNvPr id="49" name="TextBox 48">
            <a:extLst>
              <a:ext uri="{FF2B5EF4-FFF2-40B4-BE49-F238E27FC236}">
                <a16:creationId xmlns:a16="http://schemas.microsoft.com/office/drawing/2014/main" id="{B2B092DE-1384-49D5-9ECF-62E98FC73957}"/>
              </a:ext>
            </a:extLst>
          </p:cNvPr>
          <p:cNvSpPr txBox="1"/>
          <p:nvPr/>
        </p:nvSpPr>
        <p:spPr>
          <a:xfrm>
            <a:off x="5008390" y="2837006"/>
            <a:ext cx="2684206" cy="1754326"/>
          </a:xfrm>
          <a:prstGeom prst="rect">
            <a:avLst/>
          </a:prstGeom>
          <a:noFill/>
        </p:spPr>
        <p:txBody>
          <a:bodyPr wrap="square">
            <a:spAutoFit/>
          </a:bodyPr>
          <a:lstStyle/>
          <a:p>
            <a:pPr lvl="0" algn="ctr">
              <a:defRPr/>
            </a:pPr>
            <a:r>
              <a:rPr lang="en-US" sz="3600" b="1">
                <a:solidFill>
                  <a:srgbClr val="FF2543"/>
                </a:solidFill>
                <a:effectLst>
                  <a:glow rad="127000">
                    <a:srgbClr val="EC5F74">
                      <a:lumMod val="40000"/>
                      <a:lumOff val="60000"/>
                    </a:srgbClr>
                  </a:glow>
                  <a:outerShdw blurRad="38100" dist="38100" dir="2700000" algn="tl">
                    <a:srgbClr val="000000">
                      <a:alpha val="43137"/>
                    </a:srgbClr>
                  </a:outerShdw>
                </a:effectLst>
                <a:latin typeface="Arial-Rounded" panose="020B0500000000000000" pitchFamily="34" charset="0"/>
                <a:ea typeface="Arial-Rounded" panose="020B0500000000000000" pitchFamily="34" charset="0"/>
                <a:cs typeface="Arial-Rounded" panose="020B0500000000000000" pitchFamily="34" charset="0"/>
              </a:rPr>
              <a:t>Kể về một hoạt động tập thể </a:t>
            </a:r>
            <a:endParaRPr kumimoji="0" lang="en-US" sz="3600" b="0" i="0" u="none" strike="noStrike" kern="1200" cap="none" spc="0" normalizeH="0" baseline="0" noProof="0" dirty="0">
              <a:ln>
                <a:noFill/>
              </a:ln>
              <a:solidFill>
                <a:srgbClr val="FF2543"/>
              </a:solidFill>
              <a:effectLst>
                <a:glow rad="127000">
                  <a:srgbClr val="EC5F74">
                    <a:lumMod val="40000"/>
                    <a:lumOff val="60000"/>
                  </a:srgbClr>
                </a:glow>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52" name="Connector: Curved 51">
            <a:extLst>
              <a:ext uri="{FF2B5EF4-FFF2-40B4-BE49-F238E27FC236}">
                <a16:creationId xmlns:a16="http://schemas.microsoft.com/office/drawing/2014/main" id="{5226EA96-BC46-4BA8-8672-FFE6C1AE261A}"/>
              </a:ext>
            </a:extLst>
          </p:cNvPr>
          <p:cNvCxnSpPr>
            <a:cxnSpLocks/>
            <a:endCxn id="55" idx="0"/>
          </p:cNvCxnSpPr>
          <p:nvPr/>
        </p:nvCxnSpPr>
        <p:spPr>
          <a:xfrm rot="10800000">
            <a:off x="3370074" y="1556279"/>
            <a:ext cx="597265" cy="523268"/>
          </a:xfrm>
          <a:prstGeom prst="curvedConnector3">
            <a:avLst/>
          </a:prstGeom>
          <a:ln w="38100">
            <a:solidFill>
              <a:srgbClr val="135E98"/>
            </a:solidFill>
            <a:tailEnd type="triangle"/>
          </a:ln>
        </p:spPr>
        <p:style>
          <a:lnRef idx="1">
            <a:schemeClr val="accent1"/>
          </a:lnRef>
          <a:fillRef idx="0">
            <a:schemeClr val="accent1"/>
          </a:fillRef>
          <a:effectRef idx="0">
            <a:schemeClr val="accent1"/>
          </a:effectRef>
          <a:fontRef idx="minor">
            <a:schemeClr val="tx1"/>
          </a:fontRef>
        </p:style>
      </p:cxnSp>
      <p:sp>
        <p:nvSpPr>
          <p:cNvPr id="55" name="Cloud 54">
            <a:extLst>
              <a:ext uri="{FF2B5EF4-FFF2-40B4-BE49-F238E27FC236}">
                <a16:creationId xmlns:a16="http://schemas.microsoft.com/office/drawing/2014/main" id="{8798D12D-2252-4927-B540-3745750ED307}"/>
              </a:ext>
            </a:extLst>
          </p:cNvPr>
          <p:cNvSpPr/>
          <p:nvPr/>
        </p:nvSpPr>
        <p:spPr>
          <a:xfrm>
            <a:off x="-82810" y="570726"/>
            <a:ext cx="3455763" cy="1971106"/>
          </a:xfrm>
          <a:prstGeom prst="cloud">
            <a:avLst/>
          </a:prstGeom>
          <a:solidFill>
            <a:srgbClr val="FFFF66"/>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3200" b="1" i="0" u="none" strike="noStrike" kern="1200" cap="none" spc="0" normalizeH="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hoạt</a:t>
            </a:r>
            <a:r>
              <a:rPr kumimoji="0" lang="en-US" sz="3200" b="1" i="0" u="none" strike="noStrike" kern="1200" cap="none" spc="0" normalizeH="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động</a:t>
            </a:r>
            <a:r>
              <a:rPr kumimoji="0" lang="en-US" sz="3200" b="1" i="0" u="none" strike="noStrike" kern="1200" cap="none" spc="0" normalizeH="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tập</a:t>
            </a:r>
            <a:r>
              <a:rPr kumimoji="0" lang="en-US" sz="3200" b="1" i="0" u="none" strike="noStrike" kern="1200" cap="none" spc="0" normalizeH="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endParaRPr kumimoji="0" lang="en-US" sz="3200" b="1" i="0" u="none" strike="noStrike" kern="1200" cap="none" spc="0" normalizeH="0" baseline="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56" name="Connector: Curved 55">
            <a:extLst>
              <a:ext uri="{FF2B5EF4-FFF2-40B4-BE49-F238E27FC236}">
                <a16:creationId xmlns:a16="http://schemas.microsoft.com/office/drawing/2014/main" id="{576590DC-1DF9-453F-9530-4B31D1624D18}"/>
              </a:ext>
            </a:extLst>
          </p:cNvPr>
          <p:cNvCxnSpPr>
            <a:cxnSpLocks/>
            <a:endCxn id="61" idx="2"/>
          </p:cNvCxnSpPr>
          <p:nvPr/>
        </p:nvCxnSpPr>
        <p:spPr>
          <a:xfrm flipV="1">
            <a:off x="7087371" y="1409965"/>
            <a:ext cx="1365568" cy="983575"/>
          </a:xfrm>
          <a:prstGeom prst="curvedConnector3">
            <a:avLst/>
          </a:prstGeom>
          <a:ln w="38100">
            <a:solidFill>
              <a:srgbClr val="135E98"/>
            </a:solidFill>
            <a:tailEnd type="triangle"/>
          </a:ln>
        </p:spPr>
        <p:style>
          <a:lnRef idx="1">
            <a:schemeClr val="accent1"/>
          </a:lnRef>
          <a:fillRef idx="0">
            <a:schemeClr val="accent1"/>
          </a:fillRef>
          <a:effectRef idx="0">
            <a:schemeClr val="accent1"/>
          </a:effectRef>
          <a:fontRef idx="minor">
            <a:schemeClr val="tx1"/>
          </a:fontRef>
        </p:style>
      </p:cxnSp>
      <p:grpSp>
        <p:nvGrpSpPr>
          <p:cNvPr id="60" name="Group 59">
            <a:extLst>
              <a:ext uri="{FF2B5EF4-FFF2-40B4-BE49-F238E27FC236}">
                <a16:creationId xmlns:a16="http://schemas.microsoft.com/office/drawing/2014/main" id="{CEFFEAC7-B321-4E15-97C2-09FD02D87286}"/>
              </a:ext>
            </a:extLst>
          </p:cNvPr>
          <p:cNvGrpSpPr/>
          <p:nvPr/>
        </p:nvGrpSpPr>
        <p:grpSpPr>
          <a:xfrm>
            <a:off x="8444430" y="449845"/>
            <a:ext cx="2743200" cy="1920240"/>
            <a:chOff x="8224685" y="517851"/>
            <a:chExt cx="2743200" cy="1920240"/>
          </a:xfrm>
        </p:grpSpPr>
        <p:sp>
          <p:nvSpPr>
            <p:cNvPr id="61" name="Cloud 60">
              <a:extLst>
                <a:ext uri="{FF2B5EF4-FFF2-40B4-BE49-F238E27FC236}">
                  <a16:creationId xmlns:a16="http://schemas.microsoft.com/office/drawing/2014/main" id="{6061670D-5FBD-40A1-B34E-A91C253B5155}"/>
                </a:ext>
              </a:extLst>
            </p:cNvPr>
            <p:cNvSpPr/>
            <p:nvPr/>
          </p:nvSpPr>
          <p:spPr>
            <a:xfrm>
              <a:off x="8224685" y="517851"/>
              <a:ext cx="2743200" cy="1920240"/>
            </a:xfrm>
            <a:prstGeom prst="cloud">
              <a:avLst/>
            </a:prstGeom>
            <a:solidFill>
              <a:srgbClr val="FFFF66"/>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2" name="TextBox 61">
              <a:extLst>
                <a:ext uri="{FF2B5EF4-FFF2-40B4-BE49-F238E27FC236}">
                  <a16:creationId xmlns:a16="http://schemas.microsoft.com/office/drawing/2014/main" id="{B24152F7-681B-4E7C-A2F1-386C25550BBD}"/>
                </a:ext>
              </a:extLst>
            </p:cNvPr>
            <p:cNvSpPr txBox="1"/>
            <p:nvPr/>
          </p:nvSpPr>
          <p:spPr>
            <a:xfrm>
              <a:off x="8366274" y="906690"/>
              <a:ext cx="2590799"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Công</a:t>
              </a:r>
              <a:r>
                <a:rPr kumimoji="0" lang="en-US" sz="3200" b="1" i="0" u="none" strike="noStrike" kern="1200" cap="none" spc="0" normalizeH="0" baseline="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3200" b="1" i="0" u="none" strike="noStrike" kern="1200" cap="none" spc="0" normalizeH="0" baseline="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3200" b="1" i="0" u="none" strike="noStrike" kern="1200" cap="none" spc="0" normalizeH="0" baseline="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3200" b="1" i="0" u="none" strike="noStrike" kern="1200" cap="none" spc="0" normalizeH="0" baseline="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endParaRPr kumimoji="0" lang="en-US" sz="3200" b="1" i="0" u="none" strike="noStrike" kern="1200" cap="none" spc="0" normalizeH="0" baseline="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cxnSp>
        <p:nvCxnSpPr>
          <p:cNvPr id="66" name="Connector: Curved 65">
            <a:extLst>
              <a:ext uri="{FF2B5EF4-FFF2-40B4-BE49-F238E27FC236}">
                <a16:creationId xmlns:a16="http://schemas.microsoft.com/office/drawing/2014/main" id="{BCEE73A9-0D43-413A-B0B4-8A946DBC50AB}"/>
              </a:ext>
            </a:extLst>
          </p:cNvPr>
          <p:cNvCxnSpPr>
            <a:cxnSpLocks/>
            <a:stCxn id="61" idx="1"/>
            <a:endCxn id="67" idx="3"/>
          </p:cNvCxnSpPr>
          <p:nvPr/>
        </p:nvCxnSpPr>
        <p:spPr>
          <a:xfrm rot="5400000">
            <a:off x="8925832" y="2415774"/>
            <a:ext cx="937933" cy="842465"/>
          </a:xfrm>
          <a:prstGeom prst="curvedConnector3">
            <a:avLst>
              <a:gd name="adj1" fmla="val 50000"/>
            </a:avLst>
          </a:prstGeom>
          <a:ln w="38100">
            <a:solidFill>
              <a:srgbClr val="CC00CC"/>
            </a:solidFill>
            <a:tailEnd type="triangle"/>
          </a:ln>
        </p:spPr>
        <p:style>
          <a:lnRef idx="1">
            <a:schemeClr val="accent1"/>
          </a:lnRef>
          <a:fillRef idx="0">
            <a:schemeClr val="accent1"/>
          </a:fillRef>
          <a:effectRef idx="0">
            <a:schemeClr val="accent1"/>
          </a:effectRef>
          <a:fontRef idx="minor">
            <a:schemeClr val="tx1"/>
          </a:fontRef>
        </p:style>
      </p:cxnSp>
      <p:sp>
        <p:nvSpPr>
          <p:cNvPr id="67" name="Cloud 66">
            <a:extLst>
              <a:ext uri="{FF2B5EF4-FFF2-40B4-BE49-F238E27FC236}">
                <a16:creationId xmlns:a16="http://schemas.microsoft.com/office/drawing/2014/main" id="{CB917C62-760A-49BE-A04B-D41FA1766F82}"/>
              </a:ext>
            </a:extLst>
          </p:cNvPr>
          <p:cNvSpPr/>
          <p:nvPr/>
        </p:nvSpPr>
        <p:spPr>
          <a:xfrm>
            <a:off x="7858249" y="3232779"/>
            <a:ext cx="2230632" cy="1280160"/>
          </a:xfrm>
          <a:prstGeom prst="cloud">
            <a:avLst/>
          </a:prstGeom>
          <a:solidFill>
            <a:srgbClr val="FFCCFF"/>
          </a:solidFill>
          <a:ln w="38100">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srgbClr val="CC00CC"/>
                </a:solidFill>
                <a:latin typeface="Arial-Rounded" panose="020B0500000000000000" pitchFamily="34" charset="0"/>
                <a:ea typeface="Arial-Rounded" panose="020B0500000000000000" pitchFamily="34" charset="0"/>
                <a:cs typeface="Arial-Rounded" panose="020B0500000000000000" pitchFamily="34" charset="0"/>
              </a:rPr>
              <a:t>Làm</a:t>
            </a:r>
            <a:r>
              <a:rPr lang="en-US" sz="2800" b="1" dirty="0">
                <a:solidFill>
                  <a:srgbClr val="CC00CC"/>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CC00CC"/>
                </a:solidFill>
                <a:latin typeface="Arial-Rounded" panose="020B0500000000000000" pitchFamily="34" charset="0"/>
                <a:ea typeface="Arial-Rounded" panose="020B0500000000000000" pitchFamily="34" charset="0"/>
                <a:cs typeface="Arial-Rounded" panose="020B0500000000000000" pitchFamily="34" charset="0"/>
              </a:rPr>
              <a:t>cùng</a:t>
            </a:r>
            <a:r>
              <a:rPr lang="en-US" sz="2800" b="1" dirty="0">
                <a:solidFill>
                  <a:srgbClr val="CC00CC"/>
                </a:solidFill>
                <a:latin typeface="Arial-Rounded" panose="020B0500000000000000" pitchFamily="34" charset="0"/>
                <a:ea typeface="Arial-Rounded" panose="020B0500000000000000" pitchFamily="34" charset="0"/>
                <a:cs typeface="Arial-Rounded" panose="020B0500000000000000" pitchFamily="34" charset="0"/>
              </a:rPr>
              <a:t> ai?</a:t>
            </a:r>
            <a:endParaRPr kumimoji="0" lang="en-US" sz="2800" b="1" i="0" u="none" strike="noStrike" kern="1200" cap="none" spc="0" normalizeH="0" baseline="0" noProof="0" dirty="0">
              <a:ln>
                <a:noFill/>
              </a:ln>
              <a:solidFill>
                <a:srgbClr val="CC00CC"/>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8" name="Cloud 67">
            <a:extLst>
              <a:ext uri="{FF2B5EF4-FFF2-40B4-BE49-F238E27FC236}">
                <a16:creationId xmlns:a16="http://schemas.microsoft.com/office/drawing/2014/main" id="{A75F1F3B-3C16-4193-9E9A-6CE86312A212}"/>
              </a:ext>
            </a:extLst>
          </p:cNvPr>
          <p:cNvSpPr/>
          <p:nvPr/>
        </p:nvSpPr>
        <p:spPr>
          <a:xfrm>
            <a:off x="10088881" y="3139973"/>
            <a:ext cx="2103118" cy="1371600"/>
          </a:xfrm>
          <a:prstGeom prst="cloud">
            <a:avLst/>
          </a:prstGeom>
          <a:solidFill>
            <a:srgbClr val="FFCCFF"/>
          </a:solidFill>
          <a:ln w="38100">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CC00CC"/>
                </a:solidFill>
                <a:effectLst/>
                <a:uLnTx/>
                <a:uFillTx/>
                <a:latin typeface="Arial-Rounded" panose="020B0500000000000000" pitchFamily="34" charset="0"/>
                <a:ea typeface="Arial-Rounded" panose="020B0500000000000000" pitchFamily="34" charset="0"/>
                <a:cs typeface="Arial-Rounded" panose="020B0500000000000000" pitchFamily="34" charset="0"/>
              </a:rPr>
              <a:t>Kết</a:t>
            </a:r>
            <a:r>
              <a:rPr kumimoji="0" lang="en-US" sz="2800" b="1" i="0" u="none" strike="noStrike" kern="1200" cap="none" spc="0" normalizeH="0" noProof="0" dirty="0">
                <a:ln>
                  <a:noFill/>
                </a:ln>
                <a:solidFill>
                  <a:srgbClr val="CC00CC"/>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noProof="0" dirty="0" err="1">
                <a:ln>
                  <a:noFill/>
                </a:ln>
                <a:solidFill>
                  <a:srgbClr val="CC00CC"/>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800" b="1" i="0" u="none" strike="noStrike" kern="1200" cap="none" spc="0" normalizeH="0" noProof="0" dirty="0">
                <a:ln>
                  <a:noFill/>
                </a:ln>
                <a:solidFill>
                  <a:srgbClr val="CC00CC"/>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noProof="0" dirty="0" err="1">
                <a:ln>
                  <a:noFill/>
                </a:ln>
                <a:solidFill>
                  <a:srgbClr val="CC00CC"/>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800" b="1" i="0" u="none" strike="noStrike" kern="1200" cap="none" spc="0" normalizeH="0" noProof="0" dirty="0">
                <a:ln>
                  <a:noFill/>
                </a:ln>
                <a:solidFill>
                  <a:srgbClr val="CC00CC"/>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noProof="0" dirty="0" err="1">
                <a:ln>
                  <a:noFill/>
                </a:ln>
                <a:solidFill>
                  <a:srgbClr val="CC00CC"/>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r>
              <a:rPr kumimoji="0" lang="en-US" sz="2800" b="1" i="0" u="none" strike="noStrike" kern="1200" cap="none" spc="0" normalizeH="0" noProof="0" dirty="0">
                <a:ln>
                  <a:noFill/>
                </a:ln>
                <a:solidFill>
                  <a:srgbClr val="CC00CC"/>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en-US" sz="2800" b="1" i="0" u="none" strike="noStrike" kern="1200" cap="none" spc="0" normalizeH="0" baseline="0" noProof="0" dirty="0">
              <a:ln>
                <a:noFill/>
              </a:ln>
              <a:solidFill>
                <a:srgbClr val="CC00CC"/>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69" name="Connector: Curved 68">
            <a:extLst>
              <a:ext uri="{FF2B5EF4-FFF2-40B4-BE49-F238E27FC236}">
                <a16:creationId xmlns:a16="http://schemas.microsoft.com/office/drawing/2014/main" id="{F53B6753-0D91-4B8D-837C-CA0F2C5BD0E7}"/>
              </a:ext>
            </a:extLst>
          </p:cNvPr>
          <p:cNvCxnSpPr>
            <a:cxnSpLocks/>
            <a:stCxn id="61" idx="1"/>
            <a:endCxn id="68" idx="3"/>
          </p:cNvCxnSpPr>
          <p:nvPr/>
        </p:nvCxnSpPr>
        <p:spPr>
          <a:xfrm rot="16200000" flipH="1">
            <a:off x="10053057" y="2131013"/>
            <a:ext cx="850356" cy="1324410"/>
          </a:xfrm>
          <a:prstGeom prst="curvedConnector3">
            <a:avLst>
              <a:gd name="adj1" fmla="val 50000"/>
            </a:avLst>
          </a:prstGeom>
          <a:ln w="38100">
            <a:solidFill>
              <a:srgbClr val="CC00CC"/>
            </a:solidFill>
            <a:tailEnd type="triangle"/>
          </a:ln>
        </p:spPr>
        <p:style>
          <a:lnRef idx="1">
            <a:schemeClr val="accent1"/>
          </a:lnRef>
          <a:fillRef idx="0">
            <a:schemeClr val="accent1"/>
          </a:fillRef>
          <a:effectRef idx="0">
            <a:schemeClr val="accent1"/>
          </a:effectRef>
          <a:fontRef idx="minor">
            <a:schemeClr val="tx1"/>
          </a:fontRef>
        </p:style>
      </p:cxnSp>
      <p:cxnSp>
        <p:nvCxnSpPr>
          <p:cNvPr id="70" name="Connector: Curved 69">
            <a:extLst>
              <a:ext uri="{FF2B5EF4-FFF2-40B4-BE49-F238E27FC236}">
                <a16:creationId xmlns:a16="http://schemas.microsoft.com/office/drawing/2014/main" id="{CC394419-A2FB-4EB8-B904-4AF64E243558}"/>
              </a:ext>
            </a:extLst>
          </p:cNvPr>
          <p:cNvCxnSpPr>
            <a:cxnSpLocks/>
            <a:endCxn id="72" idx="0"/>
          </p:cNvCxnSpPr>
          <p:nvPr/>
        </p:nvCxnSpPr>
        <p:spPr>
          <a:xfrm rot="10800000" flipV="1">
            <a:off x="3472358" y="3639906"/>
            <a:ext cx="1231903" cy="538609"/>
          </a:xfrm>
          <a:prstGeom prst="curvedConnector3">
            <a:avLst/>
          </a:prstGeom>
          <a:ln w="38100">
            <a:solidFill>
              <a:srgbClr val="135E98"/>
            </a:solidFill>
            <a:tailEnd type="triangle"/>
          </a:ln>
        </p:spPr>
        <p:style>
          <a:lnRef idx="1">
            <a:schemeClr val="accent1"/>
          </a:lnRef>
          <a:fillRef idx="0">
            <a:schemeClr val="accent1"/>
          </a:fillRef>
          <a:effectRef idx="0">
            <a:schemeClr val="accent1"/>
          </a:effectRef>
          <a:fontRef idx="minor">
            <a:schemeClr val="tx1"/>
          </a:fontRef>
        </p:style>
      </p:cxnSp>
      <p:grpSp>
        <p:nvGrpSpPr>
          <p:cNvPr id="71" name="Group 70">
            <a:extLst>
              <a:ext uri="{FF2B5EF4-FFF2-40B4-BE49-F238E27FC236}">
                <a16:creationId xmlns:a16="http://schemas.microsoft.com/office/drawing/2014/main" id="{0969B1C8-E8BC-4FF7-833A-DDA3D7531ABA}"/>
              </a:ext>
            </a:extLst>
          </p:cNvPr>
          <p:cNvGrpSpPr/>
          <p:nvPr/>
        </p:nvGrpSpPr>
        <p:grpSpPr>
          <a:xfrm>
            <a:off x="640079" y="3218396"/>
            <a:ext cx="2834640" cy="1920240"/>
            <a:chOff x="572973" y="3744503"/>
            <a:chExt cx="2834640" cy="1920240"/>
          </a:xfrm>
        </p:grpSpPr>
        <p:sp>
          <p:nvSpPr>
            <p:cNvPr id="72" name="Cloud 71">
              <a:extLst>
                <a:ext uri="{FF2B5EF4-FFF2-40B4-BE49-F238E27FC236}">
                  <a16:creationId xmlns:a16="http://schemas.microsoft.com/office/drawing/2014/main" id="{E7563B2B-FAC6-4338-9770-2CE2CAF062C4}"/>
                </a:ext>
              </a:extLst>
            </p:cNvPr>
            <p:cNvSpPr/>
            <p:nvPr/>
          </p:nvSpPr>
          <p:spPr>
            <a:xfrm>
              <a:off x="572973" y="3744503"/>
              <a:ext cx="2834640" cy="1920240"/>
            </a:xfrm>
            <a:prstGeom prst="cloud">
              <a:avLst/>
            </a:prstGeom>
            <a:solidFill>
              <a:srgbClr val="FFFF66"/>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3" name="TextBox 72">
              <a:extLst>
                <a:ext uri="{FF2B5EF4-FFF2-40B4-BE49-F238E27FC236}">
                  <a16:creationId xmlns:a16="http://schemas.microsoft.com/office/drawing/2014/main" id="{9AB90A7D-8A51-476F-81A5-33EA3DFBBD75}"/>
                </a:ext>
              </a:extLst>
            </p:cNvPr>
            <p:cNvSpPr txBox="1"/>
            <p:nvPr/>
          </p:nvSpPr>
          <p:spPr>
            <a:xfrm>
              <a:off x="756687" y="3981679"/>
              <a:ext cx="2398925"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Cảm</a:t>
              </a:r>
              <a:r>
                <a:rPr kumimoji="0" lang="en-US" sz="3200" b="1" i="0" u="none" strike="noStrike" kern="1200" cap="none" spc="0" normalizeH="0" baseline="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t>
              </a:r>
              <a:r>
                <a:rPr kumimoji="0" lang="en-US" sz="3200" b="1" i="0" u="none" strike="noStrike" kern="1200" cap="none" spc="0" normalizeH="0" baseline="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3200" b="1" i="0" u="none" strike="noStrike" kern="1200" cap="none" spc="0" normalizeH="0" baseline="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khi</a:t>
              </a:r>
              <a:r>
                <a:rPr kumimoji="0" lang="en-US" sz="3200" b="1" i="0" u="none" strike="noStrike" kern="1200" cap="none" spc="0" normalizeH="0" baseline="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tham</a:t>
              </a:r>
              <a:r>
                <a:rPr kumimoji="0" lang="en-US" sz="3200" b="1" i="0" u="none" strike="noStrike" kern="1200" cap="none" spc="0" normalizeH="0" baseline="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gia</a:t>
              </a:r>
              <a:endParaRPr kumimoji="0" lang="en-US" sz="3200" b="1" i="0" u="none" strike="noStrike" kern="1200" cap="none" spc="0" normalizeH="0" baseline="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74" name="Picture 73">
            <a:extLst>
              <a:ext uri="{FF2B5EF4-FFF2-40B4-BE49-F238E27FC236}">
                <a16:creationId xmlns:a16="http://schemas.microsoft.com/office/drawing/2014/main" id="{FF5DCBC5-DCEC-433A-943B-55111D0CED03}"/>
              </a:ext>
            </a:extLst>
          </p:cNvPr>
          <p:cNvPicPr>
            <a:picLocks noChangeAspect="1"/>
          </p:cNvPicPr>
          <p:nvPr/>
        </p:nvPicPr>
        <p:blipFill rotWithShape="1">
          <a:blip r:embed="rId7">
            <a:extLst>
              <a:ext uri="{28A0092B-C50C-407E-A947-70E740481C1C}">
                <a14:useLocalDpi xmlns:a14="http://schemas.microsoft.com/office/drawing/2010/main" val="0"/>
              </a:ext>
            </a:extLst>
          </a:blip>
          <a:srcRect l="15320" t="22288" r="12443" b="17994"/>
          <a:stretch/>
        </p:blipFill>
        <p:spPr>
          <a:xfrm>
            <a:off x="2700654" y="4297186"/>
            <a:ext cx="3097019" cy="2560320"/>
          </a:xfrm>
          <a:prstGeom prst="rect">
            <a:avLst/>
          </a:prstGeom>
        </p:spPr>
      </p:pic>
    </p:spTree>
    <p:extLst>
      <p:ext uri="{BB962C8B-B14F-4D97-AF65-F5344CB8AC3E}">
        <p14:creationId xmlns:p14="http://schemas.microsoft.com/office/powerpoint/2010/main" val="134861381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anim calcmode="lin" valueType="num">
                                          <p:cBhvr>
                                            <p:cTn id="8" dur="500" fill="hold"/>
                                            <p:tgtEl>
                                              <p:spTgt spid="46"/>
                                            </p:tgtEl>
                                            <p:attrNameLst>
                                              <p:attrName>ppt_x</p:attrName>
                                            </p:attrNameLst>
                                          </p:cBhvr>
                                          <p:tavLst>
                                            <p:tav tm="0">
                                              <p:val>
                                                <p:strVal val="#ppt_x"/>
                                              </p:val>
                                            </p:tav>
                                            <p:tav tm="100000">
                                              <p:val>
                                                <p:strVal val="#ppt_x"/>
                                              </p:val>
                                            </p:tav>
                                          </p:tavLst>
                                        </p:anim>
                                        <p:anim calcmode="lin" valueType="num">
                                          <p:cBhvr>
                                            <p:cTn id="9" dur="5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47"/>
                                            </p:tgtEl>
                                            <p:attrNameLst>
                                              <p:attrName>style.visibility</p:attrName>
                                            </p:attrNameLst>
                                          </p:cBhvr>
                                          <p:to>
                                            <p:strVal val="visible"/>
                                          </p:to>
                                        </p:set>
                                        <p:anim calcmode="lin" valueType="num">
                                          <p:cBhvr>
                                            <p:cTn id="14" dur="750" fill="hold"/>
                                            <p:tgtEl>
                                              <p:spTgt spid="47"/>
                                            </p:tgtEl>
                                            <p:attrNameLst>
                                              <p:attrName>ppt_w</p:attrName>
                                            </p:attrNameLst>
                                          </p:cBhvr>
                                          <p:tavLst>
                                            <p:tav tm="0">
                                              <p:val>
                                                <p:fltVal val="0"/>
                                              </p:val>
                                            </p:tav>
                                            <p:tav tm="100000">
                                              <p:val>
                                                <p:strVal val="#ppt_w"/>
                                              </p:val>
                                            </p:tav>
                                          </p:tavLst>
                                        </p:anim>
                                        <p:anim calcmode="lin" valueType="num">
                                          <p:cBhvr>
                                            <p:cTn id="15" dur="750" fill="hold"/>
                                            <p:tgtEl>
                                              <p:spTgt spid="47"/>
                                            </p:tgtEl>
                                            <p:attrNameLst>
                                              <p:attrName>ppt_h</p:attrName>
                                            </p:attrNameLst>
                                          </p:cBhvr>
                                          <p:tavLst>
                                            <p:tav tm="0">
                                              <p:val>
                                                <p:fltVal val="0"/>
                                              </p:val>
                                            </p:tav>
                                            <p:tav tm="100000">
                                              <p:val>
                                                <p:strVal val="#ppt_h"/>
                                              </p:val>
                                            </p:tav>
                                          </p:tavLst>
                                        </p:anim>
                                        <p:anim calcmode="lin" valueType="num">
                                          <p:cBhvr>
                                            <p:cTn id="16" dur="750" fill="hold"/>
                                            <p:tgtEl>
                                              <p:spTgt spid="47"/>
                                            </p:tgtEl>
                                            <p:attrNameLst>
                                              <p:attrName>style.rotation</p:attrName>
                                            </p:attrNameLst>
                                          </p:cBhvr>
                                          <p:tavLst>
                                            <p:tav tm="0">
                                              <p:val>
                                                <p:fltVal val="90"/>
                                              </p:val>
                                            </p:tav>
                                            <p:tav tm="100000">
                                              <p:val>
                                                <p:fltVal val="0"/>
                                              </p:val>
                                            </p:tav>
                                          </p:tavLst>
                                        </p:anim>
                                        <p:animEffect transition="in" filter="fade">
                                          <p:cBhvr>
                                            <p:cTn id="17" dur="750"/>
                                            <p:tgtEl>
                                              <p:spTgt spid="47"/>
                                            </p:tgtEl>
                                          </p:cBhvr>
                                        </p:animEffect>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childTnLst>
                              </p:cTn>
                            </p:par>
                            <p:par>
                              <p:cTn id="18" fill="hold">
                                <p:stCondLst>
                                  <p:cond delay="750"/>
                                </p:stCondLst>
                                <p:childTnLst>
                                  <p:par>
                                    <p:cTn id="19" presetID="22" presetClass="entr" presetSubtype="1" fill="hold" grpId="0" nodeType="after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wipe(up)">
                                          <p:cBhvr>
                                            <p:cTn id="21" dur="500"/>
                                            <p:tgtEl>
                                              <p:spTgt spid="4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52"/>
                                            </p:tgtEl>
                                            <p:attrNameLst>
                                              <p:attrName>style.visibility</p:attrName>
                                            </p:attrNameLst>
                                          </p:cBhvr>
                                          <p:to>
                                            <p:strVal val="visible"/>
                                          </p:to>
                                        </p:set>
                                        <p:animEffect transition="in" filter="wipe(down)">
                                          <p:cBhvr>
                                            <p:cTn id="26" dur="500"/>
                                            <p:tgtEl>
                                              <p:spTgt spid="52"/>
                                            </p:tgtEl>
                                          </p:cBhvr>
                                        </p:animEffect>
                                      </p:childTnLst>
                                      <p:subTnLst>
                                        <p:audio>
                                          <p:cMediaNode>
                                            <p:cTn display="0" masterRel="sameClick">
                                              <p:stCondLst>
                                                <p:cond evt="begin" delay="0">
                                                  <p:tn val="24"/>
                                                </p:cond>
                                              </p:stCondLst>
                                              <p:endCondLst>
                                                <p:cond evt="onStopAudio" delay="0">
                                                  <p:tgtEl>
                                                    <p:sldTgt/>
                                                  </p:tgtEl>
                                                </p:cond>
                                              </p:endCondLst>
                                            </p:cTn>
                                            <p:tgtEl>
                                              <p:sndTgt r:embed="rId4" name="Trò-chơi-ting.wav"/>
                                            </p:tgtEl>
                                          </p:cMediaNode>
                                        </p:audio>
                                      </p:sub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55"/>
                                            </p:tgtEl>
                                            <p:attrNameLst>
                                              <p:attrName>style.visibility</p:attrName>
                                            </p:attrNameLst>
                                          </p:cBhvr>
                                          <p:to>
                                            <p:strVal val="visible"/>
                                          </p:to>
                                        </p:set>
                                        <p:anim calcmode="lin" valueType="num">
                                          <p:cBhvr>
                                            <p:cTn id="30" dur="500" fill="hold"/>
                                            <p:tgtEl>
                                              <p:spTgt spid="55"/>
                                            </p:tgtEl>
                                            <p:attrNameLst>
                                              <p:attrName>ppt_w</p:attrName>
                                            </p:attrNameLst>
                                          </p:cBhvr>
                                          <p:tavLst>
                                            <p:tav tm="0">
                                              <p:val>
                                                <p:fltVal val="0"/>
                                              </p:val>
                                            </p:tav>
                                            <p:tav tm="100000">
                                              <p:val>
                                                <p:strVal val="#ppt_w"/>
                                              </p:val>
                                            </p:tav>
                                          </p:tavLst>
                                        </p:anim>
                                        <p:anim calcmode="lin" valueType="num">
                                          <p:cBhvr>
                                            <p:cTn id="31" dur="500" fill="hold"/>
                                            <p:tgtEl>
                                              <p:spTgt spid="55"/>
                                            </p:tgtEl>
                                            <p:attrNameLst>
                                              <p:attrName>ppt_h</p:attrName>
                                            </p:attrNameLst>
                                          </p:cBhvr>
                                          <p:tavLst>
                                            <p:tav tm="0">
                                              <p:val>
                                                <p:fltVal val="0"/>
                                              </p:val>
                                            </p:tav>
                                            <p:tav tm="100000">
                                              <p:val>
                                                <p:strVal val="#ppt_h"/>
                                              </p:val>
                                            </p:tav>
                                          </p:tavLst>
                                        </p:anim>
                                        <p:animEffect transition="in" filter="fade">
                                          <p:cBhvr>
                                            <p:cTn id="32" dur="500"/>
                                            <p:tgtEl>
                                              <p:spTgt spid="5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56"/>
                                            </p:tgtEl>
                                            <p:attrNameLst>
                                              <p:attrName>style.visibility</p:attrName>
                                            </p:attrNameLst>
                                          </p:cBhvr>
                                          <p:to>
                                            <p:strVal val="visible"/>
                                          </p:to>
                                        </p:set>
                                        <p:animEffect transition="in" filter="wipe(down)">
                                          <p:cBhvr>
                                            <p:cTn id="37" dur="500"/>
                                            <p:tgtEl>
                                              <p:spTgt spid="56"/>
                                            </p:tgtEl>
                                          </p:cBhvr>
                                        </p:animEffect>
                                      </p:childTnLst>
                                      <p:subTnLst>
                                        <p:audio>
                                          <p:cMediaNode>
                                            <p:cTn display="0" masterRel="sameClick">
                                              <p:stCondLst>
                                                <p:cond evt="begin" delay="0">
                                                  <p:tn val="35"/>
                                                </p:cond>
                                              </p:stCondLst>
                                              <p:endCondLst>
                                                <p:cond evt="onStopAudio" delay="0">
                                                  <p:tgtEl>
                                                    <p:sldTgt/>
                                                  </p:tgtEl>
                                                </p:cond>
                                              </p:endCondLst>
                                            </p:cTn>
                                            <p:tgtEl>
                                              <p:sndTgt r:embed="rId4" name="Trò-chơi-ting.wav"/>
                                            </p:tgtEl>
                                          </p:cMediaNode>
                                        </p:audio>
                                      </p:subTnLst>
                                    </p:cTn>
                                  </p:par>
                                </p:childTnLst>
                              </p:cTn>
                            </p:par>
                            <p:par>
                              <p:cTn id="38" fill="hold">
                                <p:stCondLst>
                                  <p:cond delay="500"/>
                                </p:stCondLst>
                                <p:childTnLst>
                                  <p:par>
                                    <p:cTn id="39" presetID="53" presetClass="entr" presetSubtype="16" fill="hold" nodeType="afterEffect">
                                      <p:stCondLst>
                                        <p:cond delay="0"/>
                                      </p:stCondLst>
                                      <p:childTnLst>
                                        <p:set>
                                          <p:cBhvr>
                                            <p:cTn id="40" dur="1" fill="hold">
                                              <p:stCondLst>
                                                <p:cond delay="0"/>
                                              </p:stCondLst>
                                            </p:cTn>
                                            <p:tgtEl>
                                              <p:spTgt spid="60"/>
                                            </p:tgtEl>
                                            <p:attrNameLst>
                                              <p:attrName>style.visibility</p:attrName>
                                            </p:attrNameLst>
                                          </p:cBhvr>
                                          <p:to>
                                            <p:strVal val="visible"/>
                                          </p:to>
                                        </p:set>
                                        <p:anim calcmode="lin" valueType="num">
                                          <p:cBhvr>
                                            <p:cTn id="41" dur="500" fill="hold"/>
                                            <p:tgtEl>
                                              <p:spTgt spid="60"/>
                                            </p:tgtEl>
                                            <p:attrNameLst>
                                              <p:attrName>ppt_w</p:attrName>
                                            </p:attrNameLst>
                                          </p:cBhvr>
                                          <p:tavLst>
                                            <p:tav tm="0">
                                              <p:val>
                                                <p:fltVal val="0"/>
                                              </p:val>
                                            </p:tav>
                                            <p:tav tm="100000">
                                              <p:val>
                                                <p:strVal val="#ppt_w"/>
                                              </p:val>
                                            </p:tav>
                                          </p:tavLst>
                                        </p:anim>
                                        <p:anim calcmode="lin" valueType="num">
                                          <p:cBhvr>
                                            <p:cTn id="42" dur="500" fill="hold"/>
                                            <p:tgtEl>
                                              <p:spTgt spid="60"/>
                                            </p:tgtEl>
                                            <p:attrNameLst>
                                              <p:attrName>ppt_h</p:attrName>
                                            </p:attrNameLst>
                                          </p:cBhvr>
                                          <p:tavLst>
                                            <p:tav tm="0">
                                              <p:val>
                                                <p:fltVal val="0"/>
                                              </p:val>
                                            </p:tav>
                                            <p:tav tm="100000">
                                              <p:val>
                                                <p:strVal val="#ppt_h"/>
                                              </p:val>
                                            </p:tav>
                                          </p:tavLst>
                                        </p:anim>
                                        <p:animEffect transition="in" filter="fade">
                                          <p:cBhvr>
                                            <p:cTn id="43" dur="500"/>
                                            <p:tgtEl>
                                              <p:spTgt spid="6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nodeType="clickEffect">
                                      <p:stCondLst>
                                        <p:cond delay="0"/>
                                      </p:stCondLst>
                                      <p:childTnLst>
                                        <p:set>
                                          <p:cBhvr>
                                            <p:cTn id="47" dur="1" fill="hold">
                                              <p:stCondLst>
                                                <p:cond delay="0"/>
                                              </p:stCondLst>
                                            </p:cTn>
                                            <p:tgtEl>
                                              <p:spTgt spid="66"/>
                                            </p:tgtEl>
                                            <p:attrNameLst>
                                              <p:attrName>style.visibility</p:attrName>
                                            </p:attrNameLst>
                                          </p:cBhvr>
                                          <p:to>
                                            <p:strVal val="visible"/>
                                          </p:to>
                                        </p:set>
                                        <p:animEffect transition="in" filter="wipe(up)">
                                          <p:cBhvr>
                                            <p:cTn id="48" dur="500"/>
                                            <p:tgtEl>
                                              <p:spTgt spid="66"/>
                                            </p:tgtEl>
                                          </p:cBhvr>
                                        </p:animEffect>
                                      </p:childTnLst>
                                      <p:subTnLst>
                                        <p:audio>
                                          <p:cMediaNode>
                                            <p:cTn display="0" masterRel="sameClick">
                                              <p:stCondLst>
                                                <p:cond evt="begin" delay="0">
                                                  <p:tn val="46"/>
                                                </p:cond>
                                              </p:stCondLst>
                                              <p:endCondLst>
                                                <p:cond evt="onStopAudio" delay="0">
                                                  <p:tgtEl>
                                                    <p:sldTgt/>
                                                  </p:tgtEl>
                                                </p:cond>
                                              </p:endCondLst>
                                            </p:cTn>
                                            <p:tgtEl>
                                              <p:sndTgt r:embed="rId4" name="Trò-chơi-ting.wav"/>
                                            </p:tgtEl>
                                          </p:cMediaNode>
                                        </p:audio>
                                      </p:subTnLst>
                                    </p:cTn>
                                  </p:par>
                                </p:childTnLst>
                              </p:cTn>
                            </p:par>
                            <p:par>
                              <p:cTn id="49" fill="hold">
                                <p:stCondLst>
                                  <p:cond delay="500"/>
                                </p:stCondLst>
                                <p:childTnLst>
                                  <p:par>
                                    <p:cTn id="50" presetID="53" presetClass="entr" presetSubtype="16" fill="hold" grpId="0" nodeType="afterEffect">
                                      <p:stCondLst>
                                        <p:cond delay="0"/>
                                      </p:stCondLst>
                                      <p:childTnLst>
                                        <p:set>
                                          <p:cBhvr>
                                            <p:cTn id="51" dur="1" fill="hold">
                                              <p:stCondLst>
                                                <p:cond delay="0"/>
                                              </p:stCondLst>
                                            </p:cTn>
                                            <p:tgtEl>
                                              <p:spTgt spid="67"/>
                                            </p:tgtEl>
                                            <p:attrNameLst>
                                              <p:attrName>style.visibility</p:attrName>
                                            </p:attrNameLst>
                                          </p:cBhvr>
                                          <p:to>
                                            <p:strVal val="visible"/>
                                          </p:to>
                                        </p:set>
                                        <p:anim calcmode="lin" valueType="num">
                                          <p:cBhvr>
                                            <p:cTn id="52" dur="500" fill="hold"/>
                                            <p:tgtEl>
                                              <p:spTgt spid="67"/>
                                            </p:tgtEl>
                                            <p:attrNameLst>
                                              <p:attrName>ppt_w</p:attrName>
                                            </p:attrNameLst>
                                          </p:cBhvr>
                                          <p:tavLst>
                                            <p:tav tm="0">
                                              <p:val>
                                                <p:fltVal val="0"/>
                                              </p:val>
                                            </p:tav>
                                            <p:tav tm="100000">
                                              <p:val>
                                                <p:strVal val="#ppt_w"/>
                                              </p:val>
                                            </p:tav>
                                          </p:tavLst>
                                        </p:anim>
                                        <p:anim calcmode="lin" valueType="num">
                                          <p:cBhvr>
                                            <p:cTn id="53" dur="500" fill="hold"/>
                                            <p:tgtEl>
                                              <p:spTgt spid="67"/>
                                            </p:tgtEl>
                                            <p:attrNameLst>
                                              <p:attrName>ppt_h</p:attrName>
                                            </p:attrNameLst>
                                          </p:cBhvr>
                                          <p:tavLst>
                                            <p:tav tm="0">
                                              <p:val>
                                                <p:fltVal val="0"/>
                                              </p:val>
                                            </p:tav>
                                            <p:tav tm="100000">
                                              <p:val>
                                                <p:strVal val="#ppt_h"/>
                                              </p:val>
                                            </p:tav>
                                          </p:tavLst>
                                        </p:anim>
                                        <p:animEffect transition="in" filter="fade">
                                          <p:cBhvr>
                                            <p:cTn id="54" dur="500"/>
                                            <p:tgtEl>
                                              <p:spTgt spid="67"/>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nodeType="clickEffect">
                                      <p:stCondLst>
                                        <p:cond delay="0"/>
                                      </p:stCondLst>
                                      <p:childTnLst>
                                        <p:set>
                                          <p:cBhvr>
                                            <p:cTn id="58" dur="1" fill="hold">
                                              <p:stCondLst>
                                                <p:cond delay="0"/>
                                              </p:stCondLst>
                                            </p:cTn>
                                            <p:tgtEl>
                                              <p:spTgt spid="69"/>
                                            </p:tgtEl>
                                            <p:attrNameLst>
                                              <p:attrName>style.visibility</p:attrName>
                                            </p:attrNameLst>
                                          </p:cBhvr>
                                          <p:to>
                                            <p:strVal val="visible"/>
                                          </p:to>
                                        </p:set>
                                        <p:animEffect transition="in" filter="wipe(up)">
                                          <p:cBhvr>
                                            <p:cTn id="59" dur="500"/>
                                            <p:tgtEl>
                                              <p:spTgt spid="69"/>
                                            </p:tgtEl>
                                          </p:cBhvr>
                                        </p:animEffect>
                                      </p:childTnLst>
                                      <p:subTnLst>
                                        <p:audio>
                                          <p:cMediaNode>
                                            <p:cTn display="0" masterRel="sameClick">
                                              <p:stCondLst>
                                                <p:cond evt="begin" delay="0">
                                                  <p:tn val="57"/>
                                                </p:cond>
                                              </p:stCondLst>
                                              <p:endCondLst>
                                                <p:cond evt="onStopAudio" delay="0">
                                                  <p:tgtEl>
                                                    <p:sldTgt/>
                                                  </p:tgtEl>
                                                </p:cond>
                                              </p:endCondLst>
                                            </p:cTn>
                                            <p:tgtEl>
                                              <p:sndTgt r:embed="rId4" name="Trò-chơi-ting.wav"/>
                                            </p:tgtEl>
                                          </p:cMediaNode>
                                        </p:audio>
                                      </p:subTnLst>
                                    </p:cTn>
                                  </p:par>
                                </p:childTnLst>
                              </p:cTn>
                            </p:par>
                            <p:par>
                              <p:cTn id="60" fill="hold">
                                <p:stCondLst>
                                  <p:cond delay="500"/>
                                </p:stCondLst>
                                <p:childTnLst>
                                  <p:par>
                                    <p:cTn id="61" presetID="53" presetClass="entr" presetSubtype="16" fill="hold" grpId="0" nodeType="afterEffect">
                                      <p:stCondLst>
                                        <p:cond delay="0"/>
                                      </p:stCondLst>
                                      <p:childTnLst>
                                        <p:set>
                                          <p:cBhvr>
                                            <p:cTn id="62" dur="1" fill="hold">
                                              <p:stCondLst>
                                                <p:cond delay="0"/>
                                              </p:stCondLst>
                                            </p:cTn>
                                            <p:tgtEl>
                                              <p:spTgt spid="68"/>
                                            </p:tgtEl>
                                            <p:attrNameLst>
                                              <p:attrName>style.visibility</p:attrName>
                                            </p:attrNameLst>
                                          </p:cBhvr>
                                          <p:to>
                                            <p:strVal val="visible"/>
                                          </p:to>
                                        </p:set>
                                        <p:anim calcmode="lin" valueType="num">
                                          <p:cBhvr>
                                            <p:cTn id="63" dur="500" fill="hold"/>
                                            <p:tgtEl>
                                              <p:spTgt spid="68"/>
                                            </p:tgtEl>
                                            <p:attrNameLst>
                                              <p:attrName>ppt_w</p:attrName>
                                            </p:attrNameLst>
                                          </p:cBhvr>
                                          <p:tavLst>
                                            <p:tav tm="0">
                                              <p:val>
                                                <p:fltVal val="0"/>
                                              </p:val>
                                            </p:tav>
                                            <p:tav tm="100000">
                                              <p:val>
                                                <p:strVal val="#ppt_w"/>
                                              </p:val>
                                            </p:tav>
                                          </p:tavLst>
                                        </p:anim>
                                        <p:anim calcmode="lin" valueType="num">
                                          <p:cBhvr>
                                            <p:cTn id="64" dur="500" fill="hold"/>
                                            <p:tgtEl>
                                              <p:spTgt spid="68"/>
                                            </p:tgtEl>
                                            <p:attrNameLst>
                                              <p:attrName>ppt_h</p:attrName>
                                            </p:attrNameLst>
                                          </p:cBhvr>
                                          <p:tavLst>
                                            <p:tav tm="0">
                                              <p:val>
                                                <p:fltVal val="0"/>
                                              </p:val>
                                            </p:tav>
                                            <p:tav tm="100000">
                                              <p:val>
                                                <p:strVal val="#ppt_h"/>
                                              </p:val>
                                            </p:tav>
                                          </p:tavLst>
                                        </p:anim>
                                        <p:animEffect transition="in" filter="fade">
                                          <p:cBhvr>
                                            <p:cTn id="65" dur="500"/>
                                            <p:tgtEl>
                                              <p:spTgt spid="68"/>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nodeType="clickEffect">
                                      <p:stCondLst>
                                        <p:cond delay="0"/>
                                      </p:stCondLst>
                                      <p:childTnLst>
                                        <p:set>
                                          <p:cBhvr>
                                            <p:cTn id="69" dur="1" fill="hold">
                                              <p:stCondLst>
                                                <p:cond delay="0"/>
                                              </p:stCondLst>
                                            </p:cTn>
                                            <p:tgtEl>
                                              <p:spTgt spid="70"/>
                                            </p:tgtEl>
                                            <p:attrNameLst>
                                              <p:attrName>style.visibility</p:attrName>
                                            </p:attrNameLst>
                                          </p:cBhvr>
                                          <p:to>
                                            <p:strVal val="visible"/>
                                          </p:to>
                                        </p:set>
                                        <p:animEffect transition="in" filter="wipe(up)">
                                          <p:cBhvr>
                                            <p:cTn id="70" dur="500"/>
                                            <p:tgtEl>
                                              <p:spTgt spid="70"/>
                                            </p:tgtEl>
                                          </p:cBhvr>
                                        </p:animEffect>
                                      </p:childTnLst>
                                      <p:subTnLst>
                                        <p:audio>
                                          <p:cMediaNode>
                                            <p:cTn display="0" masterRel="sameClick">
                                              <p:stCondLst>
                                                <p:cond evt="begin" delay="0">
                                                  <p:tn val="68"/>
                                                </p:cond>
                                              </p:stCondLst>
                                              <p:endCondLst>
                                                <p:cond evt="onStopAudio" delay="0">
                                                  <p:tgtEl>
                                                    <p:sldTgt/>
                                                  </p:tgtEl>
                                                </p:cond>
                                              </p:endCondLst>
                                            </p:cTn>
                                            <p:tgtEl>
                                              <p:sndTgt r:embed="rId4" name="Trò-chơi-ting.wav"/>
                                            </p:tgtEl>
                                          </p:cMediaNode>
                                        </p:audio>
                                      </p:subTnLst>
                                    </p:cTn>
                                  </p:par>
                                </p:childTnLst>
                              </p:cTn>
                            </p:par>
                            <p:par>
                              <p:cTn id="71" fill="hold">
                                <p:stCondLst>
                                  <p:cond delay="500"/>
                                </p:stCondLst>
                                <p:childTnLst>
                                  <p:par>
                                    <p:cTn id="72" presetID="53" presetClass="entr" presetSubtype="16" fill="hold" nodeType="afterEffect">
                                      <p:stCondLst>
                                        <p:cond delay="0"/>
                                      </p:stCondLst>
                                      <p:childTnLst>
                                        <p:set>
                                          <p:cBhvr>
                                            <p:cTn id="73" dur="1" fill="hold">
                                              <p:stCondLst>
                                                <p:cond delay="0"/>
                                              </p:stCondLst>
                                            </p:cTn>
                                            <p:tgtEl>
                                              <p:spTgt spid="71"/>
                                            </p:tgtEl>
                                            <p:attrNameLst>
                                              <p:attrName>style.visibility</p:attrName>
                                            </p:attrNameLst>
                                          </p:cBhvr>
                                          <p:to>
                                            <p:strVal val="visible"/>
                                          </p:to>
                                        </p:set>
                                        <p:anim calcmode="lin" valueType="num">
                                          <p:cBhvr>
                                            <p:cTn id="74" dur="500" fill="hold"/>
                                            <p:tgtEl>
                                              <p:spTgt spid="71"/>
                                            </p:tgtEl>
                                            <p:attrNameLst>
                                              <p:attrName>ppt_w</p:attrName>
                                            </p:attrNameLst>
                                          </p:cBhvr>
                                          <p:tavLst>
                                            <p:tav tm="0">
                                              <p:val>
                                                <p:fltVal val="0"/>
                                              </p:val>
                                            </p:tav>
                                            <p:tav tm="100000">
                                              <p:val>
                                                <p:strVal val="#ppt_w"/>
                                              </p:val>
                                            </p:tav>
                                          </p:tavLst>
                                        </p:anim>
                                        <p:anim calcmode="lin" valueType="num">
                                          <p:cBhvr>
                                            <p:cTn id="75" dur="500" fill="hold"/>
                                            <p:tgtEl>
                                              <p:spTgt spid="71"/>
                                            </p:tgtEl>
                                            <p:attrNameLst>
                                              <p:attrName>ppt_h</p:attrName>
                                            </p:attrNameLst>
                                          </p:cBhvr>
                                          <p:tavLst>
                                            <p:tav tm="0">
                                              <p:val>
                                                <p:fltVal val="0"/>
                                              </p:val>
                                            </p:tav>
                                            <p:tav tm="100000">
                                              <p:val>
                                                <p:strVal val="#ppt_h"/>
                                              </p:val>
                                            </p:tav>
                                          </p:tavLst>
                                        </p:anim>
                                        <p:animEffect transition="in" filter="fade">
                                          <p:cBhvr>
                                            <p:cTn id="76" dur="500"/>
                                            <p:tgtEl>
                                              <p:spTgt spid="71"/>
                                            </p:tgtEl>
                                          </p:cBhvr>
                                        </p:animEffect>
                                      </p:childTnLst>
                                    </p:cTn>
                                  </p:par>
                                  <p:par>
                                    <p:cTn id="77" presetID="2" presetClass="entr" presetSubtype="4" fill="hold" nodeType="withEffect" p14:presetBounceEnd="40000">
                                      <p:stCondLst>
                                        <p:cond delay="0"/>
                                      </p:stCondLst>
                                      <p:childTnLst>
                                        <p:set>
                                          <p:cBhvr>
                                            <p:cTn id="78" dur="1" fill="hold">
                                              <p:stCondLst>
                                                <p:cond delay="0"/>
                                              </p:stCondLst>
                                            </p:cTn>
                                            <p:tgtEl>
                                              <p:spTgt spid="74"/>
                                            </p:tgtEl>
                                            <p:attrNameLst>
                                              <p:attrName>style.visibility</p:attrName>
                                            </p:attrNameLst>
                                          </p:cBhvr>
                                          <p:to>
                                            <p:strVal val="visible"/>
                                          </p:to>
                                        </p:set>
                                        <p:anim calcmode="lin" valueType="num" p14:bounceEnd="40000">
                                          <p:cBhvr additive="base">
                                            <p:cTn id="79" dur="750" fill="hold"/>
                                            <p:tgtEl>
                                              <p:spTgt spid="74"/>
                                            </p:tgtEl>
                                            <p:attrNameLst>
                                              <p:attrName>ppt_x</p:attrName>
                                            </p:attrNameLst>
                                          </p:cBhvr>
                                          <p:tavLst>
                                            <p:tav tm="0">
                                              <p:val>
                                                <p:strVal val="#ppt_x"/>
                                              </p:val>
                                            </p:tav>
                                            <p:tav tm="100000">
                                              <p:val>
                                                <p:strVal val="#ppt_x"/>
                                              </p:val>
                                            </p:tav>
                                          </p:tavLst>
                                        </p:anim>
                                        <p:anim calcmode="lin" valueType="num" p14:bounceEnd="40000">
                                          <p:cBhvr additive="base">
                                            <p:cTn id="80" dur="750" fill="hold"/>
                                            <p:tgtEl>
                                              <p:spTgt spid="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9" grpId="0"/>
          <p:bldP spid="55" grpId="0" animBg="1"/>
          <p:bldP spid="67" grpId="0" animBg="1"/>
          <p:bldP spid="6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anim calcmode="lin" valueType="num">
                                          <p:cBhvr>
                                            <p:cTn id="8" dur="500" fill="hold"/>
                                            <p:tgtEl>
                                              <p:spTgt spid="46"/>
                                            </p:tgtEl>
                                            <p:attrNameLst>
                                              <p:attrName>ppt_x</p:attrName>
                                            </p:attrNameLst>
                                          </p:cBhvr>
                                          <p:tavLst>
                                            <p:tav tm="0">
                                              <p:val>
                                                <p:strVal val="#ppt_x"/>
                                              </p:val>
                                            </p:tav>
                                            <p:tav tm="100000">
                                              <p:val>
                                                <p:strVal val="#ppt_x"/>
                                              </p:val>
                                            </p:tav>
                                          </p:tavLst>
                                        </p:anim>
                                        <p:anim calcmode="lin" valueType="num">
                                          <p:cBhvr>
                                            <p:cTn id="9" dur="5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47"/>
                                            </p:tgtEl>
                                            <p:attrNameLst>
                                              <p:attrName>style.visibility</p:attrName>
                                            </p:attrNameLst>
                                          </p:cBhvr>
                                          <p:to>
                                            <p:strVal val="visible"/>
                                          </p:to>
                                        </p:set>
                                        <p:anim calcmode="lin" valueType="num">
                                          <p:cBhvr>
                                            <p:cTn id="14" dur="750" fill="hold"/>
                                            <p:tgtEl>
                                              <p:spTgt spid="47"/>
                                            </p:tgtEl>
                                            <p:attrNameLst>
                                              <p:attrName>ppt_w</p:attrName>
                                            </p:attrNameLst>
                                          </p:cBhvr>
                                          <p:tavLst>
                                            <p:tav tm="0">
                                              <p:val>
                                                <p:fltVal val="0"/>
                                              </p:val>
                                            </p:tav>
                                            <p:tav tm="100000">
                                              <p:val>
                                                <p:strVal val="#ppt_w"/>
                                              </p:val>
                                            </p:tav>
                                          </p:tavLst>
                                        </p:anim>
                                        <p:anim calcmode="lin" valueType="num">
                                          <p:cBhvr>
                                            <p:cTn id="15" dur="750" fill="hold"/>
                                            <p:tgtEl>
                                              <p:spTgt spid="47"/>
                                            </p:tgtEl>
                                            <p:attrNameLst>
                                              <p:attrName>ppt_h</p:attrName>
                                            </p:attrNameLst>
                                          </p:cBhvr>
                                          <p:tavLst>
                                            <p:tav tm="0">
                                              <p:val>
                                                <p:fltVal val="0"/>
                                              </p:val>
                                            </p:tav>
                                            <p:tav tm="100000">
                                              <p:val>
                                                <p:strVal val="#ppt_h"/>
                                              </p:val>
                                            </p:tav>
                                          </p:tavLst>
                                        </p:anim>
                                        <p:anim calcmode="lin" valueType="num">
                                          <p:cBhvr>
                                            <p:cTn id="16" dur="750" fill="hold"/>
                                            <p:tgtEl>
                                              <p:spTgt spid="47"/>
                                            </p:tgtEl>
                                            <p:attrNameLst>
                                              <p:attrName>style.rotation</p:attrName>
                                            </p:attrNameLst>
                                          </p:cBhvr>
                                          <p:tavLst>
                                            <p:tav tm="0">
                                              <p:val>
                                                <p:fltVal val="90"/>
                                              </p:val>
                                            </p:tav>
                                            <p:tav tm="100000">
                                              <p:val>
                                                <p:fltVal val="0"/>
                                              </p:val>
                                            </p:tav>
                                          </p:tavLst>
                                        </p:anim>
                                        <p:animEffect transition="in" filter="fade">
                                          <p:cBhvr>
                                            <p:cTn id="17" dur="750"/>
                                            <p:tgtEl>
                                              <p:spTgt spid="47"/>
                                            </p:tgtEl>
                                          </p:cBhvr>
                                        </p:animEffect>
                                      </p:childTnLst>
                                      <p:subTnLst>
                                        <p:audio>
                                          <p:cMediaNode>
                                            <p:cTn display="0" masterRel="sameClick">
                                              <p:stCondLst>
                                                <p:cond evt="begin" delay="0">
                                                  <p:tn val="12"/>
                                                </p:cond>
                                              </p:stCondLst>
                                              <p:endCondLst>
                                                <p:cond evt="onStopAudio" delay="0">
                                                  <p:tgtEl>
                                                    <p:sldTgt/>
                                                  </p:tgtEl>
                                                </p:cond>
                                              </p:endCondLst>
                                            </p:cTn>
                                            <p:tgtEl>
                                              <p:sndTgt r:embed="rId8" name="chimes.wav"/>
                                            </p:tgtEl>
                                          </p:cMediaNode>
                                        </p:audio>
                                      </p:subTnLst>
                                    </p:cTn>
                                  </p:par>
                                </p:childTnLst>
                              </p:cTn>
                            </p:par>
                            <p:par>
                              <p:cTn id="18" fill="hold">
                                <p:stCondLst>
                                  <p:cond delay="750"/>
                                </p:stCondLst>
                                <p:childTnLst>
                                  <p:par>
                                    <p:cTn id="19" presetID="22" presetClass="entr" presetSubtype="1" fill="hold" grpId="0" nodeType="after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wipe(up)">
                                          <p:cBhvr>
                                            <p:cTn id="21" dur="500"/>
                                            <p:tgtEl>
                                              <p:spTgt spid="4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52"/>
                                            </p:tgtEl>
                                            <p:attrNameLst>
                                              <p:attrName>style.visibility</p:attrName>
                                            </p:attrNameLst>
                                          </p:cBhvr>
                                          <p:to>
                                            <p:strVal val="visible"/>
                                          </p:to>
                                        </p:set>
                                        <p:animEffect transition="in" filter="wipe(down)">
                                          <p:cBhvr>
                                            <p:cTn id="26" dur="500"/>
                                            <p:tgtEl>
                                              <p:spTgt spid="52"/>
                                            </p:tgtEl>
                                          </p:cBhvr>
                                        </p:animEffect>
                                      </p:childTnLst>
                                      <p:subTnLst>
                                        <p:audio>
                                          <p:cMediaNode>
                                            <p:cTn display="0" masterRel="sameClick">
                                              <p:stCondLst>
                                                <p:cond evt="begin" delay="0">
                                                  <p:tn val="24"/>
                                                </p:cond>
                                              </p:stCondLst>
                                              <p:endCondLst>
                                                <p:cond evt="onStopAudio" delay="0">
                                                  <p:tgtEl>
                                                    <p:sldTgt/>
                                                  </p:tgtEl>
                                                </p:cond>
                                              </p:endCondLst>
                                            </p:cTn>
                                            <p:tgtEl>
                                              <p:sndTgt r:embed="rId9" name="Trò-chơi-ting.wav"/>
                                            </p:tgtEl>
                                          </p:cMediaNode>
                                        </p:audio>
                                      </p:sub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55"/>
                                            </p:tgtEl>
                                            <p:attrNameLst>
                                              <p:attrName>style.visibility</p:attrName>
                                            </p:attrNameLst>
                                          </p:cBhvr>
                                          <p:to>
                                            <p:strVal val="visible"/>
                                          </p:to>
                                        </p:set>
                                        <p:anim calcmode="lin" valueType="num">
                                          <p:cBhvr>
                                            <p:cTn id="30" dur="500" fill="hold"/>
                                            <p:tgtEl>
                                              <p:spTgt spid="55"/>
                                            </p:tgtEl>
                                            <p:attrNameLst>
                                              <p:attrName>ppt_w</p:attrName>
                                            </p:attrNameLst>
                                          </p:cBhvr>
                                          <p:tavLst>
                                            <p:tav tm="0">
                                              <p:val>
                                                <p:fltVal val="0"/>
                                              </p:val>
                                            </p:tav>
                                            <p:tav tm="100000">
                                              <p:val>
                                                <p:strVal val="#ppt_w"/>
                                              </p:val>
                                            </p:tav>
                                          </p:tavLst>
                                        </p:anim>
                                        <p:anim calcmode="lin" valueType="num">
                                          <p:cBhvr>
                                            <p:cTn id="31" dur="500" fill="hold"/>
                                            <p:tgtEl>
                                              <p:spTgt spid="55"/>
                                            </p:tgtEl>
                                            <p:attrNameLst>
                                              <p:attrName>ppt_h</p:attrName>
                                            </p:attrNameLst>
                                          </p:cBhvr>
                                          <p:tavLst>
                                            <p:tav tm="0">
                                              <p:val>
                                                <p:fltVal val="0"/>
                                              </p:val>
                                            </p:tav>
                                            <p:tav tm="100000">
                                              <p:val>
                                                <p:strVal val="#ppt_h"/>
                                              </p:val>
                                            </p:tav>
                                          </p:tavLst>
                                        </p:anim>
                                        <p:animEffect transition="in" filter="fade">
                                          <p:cBhvr>
                                            <p:cTn id="32" dur="500"/>
                                            <p:tgtEl>
                                              <p:spTgt spid="5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56"/>
                                            </p:tgtEl>
                                            <p:attrNameLst>
                                              <p:attrName>style.visibility</p:attrName>
                                            </p:attrNameLst>
                                          </p:cBhvr>
                                          <p:to>
                                            <p:strVal val="visible"/>
                                          </p:to>
                                        </p:set>
                                        <p:animEffect transition="in" filter="wipe(down)">
                                          <p:cBhvr>
                                            <p:cTn id="37" dur="500"/>
                                            <p:tgtEl>
                                              <p:spTgt spid="56"/>
                                            </p:tgtEl>
                                          </p:cBhvr>
                                        </p:animEffect>
                                      </p:childTnLst>
                                      <p:subTnLst>
                                        <p:audio>
                                          <p:cMediaNode>
                                            <p:cTn display="0" masterRel="sameClick">
                                              <p:stCondLst>
                                                <p:cond evt="begin" delay="0">
                                                  <p:tn val="35"/>
                                                </p:cond>
                                              </p:stCondLst>
                                              <p:endCondLst>
                                                <p:cond evt="onStopAudio" delay="0">
                                                  <p:tgtEl>
                                                    <p:sldTgt/>
                                                  </p:tgtEl>
                                                </p:cond>
                                              </p:endCondLst>
                                            </p:cTn>
                                            <p:tgtEl>
                                              <p:sndTgt r:embed="rId9" name="Trò-chơi-ting.wav"/>
                                            </p:tgtEl>
                                          </p:cMediaNode>
                                        </p:audio>
                                      </p:subTnLst>
                                    </p:cTn>
                                  </p:par>
                                </p:childTnLst>
                              </p:cTn>
                            </p:par>
                            <p:par>
                              <p:cTn id="38" fill="hold">
                                <p:stCondLst>
                                  <p:cond delay="500"/>
                                </p:stCondLst>
                                <p:childTnLst>
                                  <p:par>
                                    <p:cTn id="39" presetID="53" presetClass="entr" presetSubtype="16" fill="hold" nodeType="afterEffect">
                                      <p:stCondLst>
                                        <p:cond delay="0"/>
                                      </p:stCondLst>
                                      <p:childTnLst>
                                        <p:set>
                                          <p:cBhvr>
                                            <p:cTn id="40" dur="1" fill="hold">
                                              <p:stCondLst>
                                                <p:cond delay="0"/>
                                              </p:stCondLst>
                                            </p:cTn>
                                            <p:tgtEl>
                                              <p:spTgt spid="60"/>
                                            </p:tgtEl>
                                            <p:attrNameLst>
                                              <p:attrName>style.visibility</p:attrName>
                                            </p:attrNameLst>
                                          </p:cBhvr>
                                          <p:to>
                                            <p:strVal val="visible"/>
                                          </p:to>
                                        </p:set>
                                        <p:anim calcmode="lin" valueType="num">
                                          <p:cBhvr>
                                            <p:cTn id="41" dur="500" fill="hold"/>
                                            <p:tgtEl>
                                              <p:spTgt spid="60"/>
                                            </p:tgtEl>
                                            <p:attrNameLst>
                                              <p:attrName>ppt_w</p:attrName>
                                            </p:attrNameLst>
                                          </p:cBhvr>
                                          <p:tavLst>
                                            <p:tav tm="0">
                                              <p:val>
                                                <p:fltVal val="0"/>
                                              </p:val>
                                            </p:tav>
                                            <p:tav tm="100000">
                                              <p:val>
                                                <p:strVal val="#ppt_w"/>
                                              </p:val>
                                            </p:tav>
                                          </p:tavLst>
                                        </p:anim>
                                        <p:anim calcmode="lin" valueType="num">
                                          <p:cBhvr>
                                            <p:cTn id="42" dur="500" fill="hold"/>
                                            <p:tgtEl>
                                              <p:spTgt spid="60"/>
                                            </p:tgtEl>
                                            <p:attrNameLst>
                                              <p:attrName>ppt_h</p:attrName>
                                            </p:attrNameLst>
                                          </p:cBhvr>
                                          <p:tavLst>
                                            <p:tav tm="0">
                                              <p:val>
                                                <p:fltVal val="0"/>
                                              </p:val>
                                            </p:tav>
                                            <p:tav tm="100000">
                                              <p:val>
                                                <p:strVal val="#ppt_h"/>
                                              </p:val>
                                            </p:tav>
                                          </p:tavLst>
                                        </p:anim>
                                        <p:animEffect transition="in" filter="fade">
                                          <p:cBhvr>
                                            <p:cTn id="43" dur="500"/>
                                            <p:tgtEl>
                                              <p:spTgt spid="6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nodeType="clickEffect">
                                      <p:stCondLst>
                                        <p:cond delay="0"/>
                                      </p:stCondLst>
                                      <p:childTnLst>
                                        <p:set>
                                          <p:cBhvr>
                                            <p:cTn id="47" dur="1" fill="hold">
                                              <p:stCondLst>
                                                <p:cond delay="0"/>
                                              </p:stCondLst>
                                            </p:cTn>
                                            <p:tgtEl>
                                              <p:spTgt spid="66"/>
                                            </p:tgtEl>
                                            <p:attrNameLst>
                                              <p:attrName>style.visibility</p:attrName>
                                            </p:attrNameLst>
                                          </p:cBhvr>
                                          <p:to>
                                            <p:strVal val="visible"/>
                                          </p:to>
                                        </p:set>
                                        <p:animEffect transition="in" filter="wipe(up)">
                                          <p:cBhvr>
                                            <p:cTn id="48" dur="500"/>
                                            <p:tgtEl>
                                              <p:spTgt spid="66"/>
                                            </p:tgtEl>
                                          </p:cBhvr>
                                        </p:animEffect>
                                      </p:childTnLst>
                                      <p:subTnLst>
                                        <p:audio>
                                          <p:cMediaNode>
                                            <p:cTn display="0" masterRel="sameClick">
                                              <p:stCondLst>
                                                <p:cond evt="begin" delay="0">
                                                  <p:tn val="46"/>
                                                </p:cond>
                                              </p:stCondLst>
                                              <p:endCondLst>
                                                <p:cond evt="onStopAudio" delay="0">
                                                  <p:tgtEl>
                                                    <p:sldTgt/>
                                                  </p:tgtEl>
                                                </p:cond>
                                              </p:endCondLst>
                                            </p:cTn>
                                            <p:tgtEl>
                                              <p:sndTgt r:embed="rId9" name="Trò-chơi-ting.wav"/>
                                            </p:tgtEl>
                                          </p:cMediaNode>
                                        </p:audio>
                                      </p:subTnLst>
                                    </p:cTn>
                                  </p:par>
                                </p:childTnLst>
                              </p:cTn>
                            </p:par>
                            <p:par>
                              <p:cTn id="49" fill="hold">
                                <p:stCondLst>
                                  <p:cond delay="500"/>
                                </p:stCondLst>
                                <p:childTnLst>
                                  <p:par>
                                    <p:cTn id="50" presetID="53" presetClass="entr" presetSubtype="16" fill="hold" grpId="0" nodeType="afterEffect">
                                      <p:stCondLst>
                                        <p:cond delay="0"/>
                                      </p:stCondLst>
                                      <p:childTnLst>
                                        <p:set>
                                          <p:cBhvr>
                                            <p:cTn id="51" dur="1" fill="hold">
                                              <p:stCondLst>
                                                <p:cond delay="0"/>
                                              </p:stCondLst>
                                            </p:cTn>
                                            <p:tgtEl>
                                              <p:spTgt spid="67"/>
                                            </p:tgtEl>
                                            <p:attrNameLst>
                                              <p:attrName>style.visibility</p:attrName>
                                            </p:attrNameLst>
                                          </p:cBhvr>
                                          <p:to>
                                            <p:strVal val="visible"/>
                                          </p:to>
                                        </p:set>
                                        <p:anim calcmode="lin" valueType="num">
                                          <p:cBhvr>
                                            <p:cTn id="52" dur="500" fill="hold"/>
                                            <p:tgtEl>
                                              <p:spTgt spid="67"/>
                                            </p:tgtEl>
                                            <p:attrNameLst>
                                              <p:attrName>ppt_w</p:attrName>
                                            </p:attrNameLst>
                                          </p:cBhvr>
                                          <p:tavLst>
                                            <p:tav tm="0">
                                              <p:val>
                                                <p:fltVal val="0"/>
                                              </p:val>
                                            </p:tav>
                                            <p:tav tm="100000">
                                              <p:val>
                                                <p:strVal val="#ppt_w"/>
                                              </p:val>
                                            </p:tav>
                                          </p:tavLst>
                                        </p:anim>
                                        <p:anim calcmode="lin" valueType="num">
                                          <p:cBhvr>
                                            <p:cTn id="53" dur="500" fill="hold"/>
                                            <p:tgtEl>
                                              <p:spTgt spid="67"/>
                                            </p:tgtEl>
                                            <p:attrNameLst>
                                              <p:attrName>ppt_h</p:attrName>
                                            </p:attrNameLst>
                                          </p:cBhvr>
                                          <p:tavLst>
                                            <p:tav tm="0">
                                              <p:val>
                                                <p:fltVal val="0"/>
                                              </p:val>
                                            </p:tav>
                                            <p:tav tm="100000">
                                              <p:val>
                                                <p:strVal val="#ppt_h"/>
                                              </p:val>
                                            </p:tav>
                                          </p:tavLst>
                                        </p:anim>
                                        <p:animEffect transition="in" filter="fade">
                                          <p:cBhvr>
                                            <p:cTn id="54" dur="500"/>
                                            <p:tgtEl>
                                              <p:spTgt spid="67"/>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nodeType="clickEffect">
                                      <p:stCondLst>
                                        <p:cond delay="0"/>
                                      </p:stCondLst>
                                      <p:childTnLst>
                                        <p:set>
                                          <p:cBhvr>
                                            <p:cTn id="58" dur="1" fill="hold">
                                              <p:stCondLst>
                                                <p:cond delay="0"/>
                                              </p:stCondLst>
                                            </p:cTn>
                                            <p:tgtEl>
                                              <p:spTgt spid="69"/>
                                            </p:tgtEl>
                                            <p:attrNameLst>
                                              <p:attrName>style.visibility</p:attrName>
                                            </p:attrNameLst>
                                          </p:cBhvr>
                                          <p:to>
                                            <p:strVal val="visible"/>
                                          </p:to>
                                        </p:set>
                                        <p:animEffect transition="in" filter="wipe(up)">
                                          <p:cBhvr>
                                            <p:cTn id="59" dur="500"/>
                                            <p:tgtEl>
                                              <p:spTgt spid="69"/>
                                            </p:tgtEl>
                                          </p:cBhvr>
                                        </p:animEffect>
                                      </p:childTnLst>
                                      <p:subTnLst>
                                        <p:audio>
                                          <p:cMediaNode>
                                            <p:cTn display="0" masterRel="sameClick">
                                              <p:stCondLst>
                                                <p:cond evt="begin" delay="0">
                                                  <p:tn val="57"/>
                                                </p:cond>
                                              </p:stCondLst>
                                              <p:endCondLst>
                                                <p:cond evt="onStopAudio" delay="0">
                                                  <p:tgtEl>
                                                    <p:sldTgt/>
                                                  </p:tgtEl>
                                                </p:cond>
                                              </p:endCondLst>
                                            </p:cTn>
                                            <p:tgtEl>
                                              <p:sndTgt r:embed="rId9" name="Trò-chơi-ting.wav"/>
                                            </p:tgtEl>
                                          </p:cMediaNode>
                                        </p:audio>
                                      </p:subTnLst>
                                    </p:cTn>
                                  </p:par>
                                </p:childTnLst>
                              </p:cTn>
                            </p:par>
                            <p:par>
                              <p:cTn id="60" fill="hold">
                                <p:stCondLst>
                                  <p:cond delay="500"/>
                                </p:stCondLst>
                                <p:childTnLst>
                                  <p:par>
                                    <p:cTn id="61" presetID="53" presetClass="entr" presetSubtype="16" fill="hold" grpId="0" nodeType="afterEffect">
                                      <p:stCondLst>
                                        <p:cond delay="0"/>
                                      </p:stCondLst>
                                      <p:childTnLst>
                                        <p:set>
                                          <p:cBhvr>
                                            <p:cTn id="62" dur="1" fill="hold">
                                              <p:stCondLst>
                                                <p:cond delay="0"/>
                                              </p:stCondLst>
                                            </p:cTn>
                                            <p:tgtEl>
                                              <p:spTgt spid="68"/>
                                            </p:tgtEl>
                                            <p:attrNameLst>
                                              <p:attrName>style.visibility</p:attrName>
                                            </p:attrNameLst>
                                          </p:cBhvr>
                                          <p:to>
                                            <p:strVal val="visible"/>
                                          </p:to>
                                        </p:set>
                                        <p:anim calcmode="lin" valueType="num">
                                          <p:cBhvr>
                                            <p:cTn id="63" dur="500" fill="hold"/>
                                            <p:tgtEl>
                                              <p:spTgt spid="68"/>
                                            </p:tgtEl>
                                            <p:attrNameLst>
                                              <p:attrName>ppt_w</p:attrName>
                                            </p:attrNameLst>
                                          </p:cBhvr>
                                          <p:tavLst>
                                            <p:tav tm="0">
                                              <p:val>
                                                <p:fltVal val="0"/>
                                              </p:val>
                                            </p:tav>
                                            <p:tav tm="100000">
                                              <p:val>
                                                <p:strVal val="#ppt_w"/>
                                              </p:val>
                                            </p:tav>
                                          </p:tavLst>
                                        </p:anim>
                                        <p:anim calcmode="lin" valueType="num">
                                          <p:cBhvr>
                                            <p:cTn id="64" dur="500" fill="hold"/>
                                            <p:tgtEl>
                                              <p:spTgt spid="68"/>
                                            </p:tgtEl>
                                            <p:attrNameLst>
                                              <p:attrName>ppt_h</p:attrName>
                                            </p:attrNameLst>
                                          </p:cBhvr>
                                          <p:tavLst>
                                            <p:tav tm="0">
                                              <p:val>
                                                <p:fltVal val="0"/>
                                              </p:val>
                                            </p:tav>
                                            <p:tav tm="100000">
                                              <p:val>
                                                <p:strVal val="#ppt_h"/>
                                              </p:val>
                                            </p:tav>
                                          </p:tavLst>
                                        </p:anim>
                                        <p:animEffect transition="in" filter="fade">
                                          <p:cBhvr>
                                            <p:cTn id="65" dur="500"/>
                                            <p:tgtEl>
                                              <p:spTgt spid="68"/>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nodeType="clickEffect">
                                      <p:stCondLst>
                                        <p:cond delay="0"/>
                                      </p:stCondLst>
                                      <p:childTnLst>
                                        <p:set>
                                          <p:cBhvr>
                                            <p:cTn id="69" dur="1" fill="hold">
                                              <p:stCondLst>
                                                <p:cond delay="0"/>
                                              </p:stCondLst>
                                            </p:cTn>
                                            <p:tgtEl>
                                              <p:spTgt spid="70"/>
                                            </p:tgtEl>
                                            <p:attrNameLst>
                                              <p:attrName>style.visibility</p:attrName>
                                            </p:attrNameLst>
                                          </p:cBhvr>
                                          <p:to>
                                            <p:strVal val="visible"/>
                                          </p:to>
                                        </p:set>
                                        <p:animEffect transition="in" filter="wipe(up)">
                                          <p:cBhvr>
                                            <p:cTn id="70" dur="500"/>
                                            <p:tgtEl>
                                              <p:spTgt spid="70"/>
                                            </p:tgtEl>
                                          </p:cBhvr>
                                        </p:animEffect>
                                      </p:childTnLst>
                                      <p:subTnLst>
                                        <p:audio>
                                          <p:cMediaNode>
                                            <p:cTn display="0" masterRel="sameClick">
                                              <p:stCondLst>
                                                <p:cond evt="begin" delay="0">
                                                  <p:tn val="68"/>
                                                </p:cond>
                                              </p:stCondLst>
                                              <p:endCondLst>
                                                <p:cond evt="onStopAudio" delay="0">
                                                  <p:tgtEl>
                                                    <p:sldTgt/>
                                                  </p:tgtEl>
                                                </p:cond>
                                              </p:endCondLst>
                                            </p:cTn>
                                            <p:tgtEl>
                                              <p:sndTgt r:embed="rId9" name="Trò-chơi-ting.wav"/>
                                            </p:tgtEl>
                                          </p:cMediaNode>
                                        </p:audio>
                                      </p:subTnLst>
                                    </p:cTn>
                                  </p:par>
                                </p:childTnLst>
                              </p:cTn>
                            </p:par>
                            <p:par>
                              <p:cTn id="71" fill="hold">
                                <p:stCondLst>
                                  <p:cond delay="500"/>
                                </p:stCondLst>
                                <p:childTnLst>
                                  <p:par>
                                    <p:cTn id="72" presetID="53" presetClass="entr" presetSubtype="16" fill="hold" nodeType="afterEffect">
                                      <p:stCondLst>
                                        <p:cond delay="0"/>
                                      </p:stCondLst>
                                      <p:childTnLst>
                                        <p:set>
                                          <p:cBhvr>
                                            <p:cTn id="73" dur="1" fill="hold">
                                              <p:stCondLst>
                                                <p:cond delay="0"/>
                                              </p:stCondLst>
                                            </p:cTn>
                                            <p:tgtEl>
                                              <p:spTgt spid="71"/>
                                            </p:tgtEl>
                                            <p:attrNameLst>
                                              <p:attrName>style.visibility</p:attrName>
                                            </p:attrNameLst>
                                          </p:cBhvr>
                                          <p:to>
                                            <p:strVal val="visible"/>
                                          </p:to>
                                        </p:set>
                                        <p:anim calcmode="lin" valueType="num">
                                          <p:cBhvr>
                                            <p:cTn id="74" dur="500" fill="hold"/>
                                            <p:tgtEl>
                                              <p:spTgt spid="71"/>
                                            </p:tgtEl>
                                            <p:attrNameLst>
                                              <p:attrName>ppt_w</p:attrName>
                                            </p:attrNameLst>
                                          </p:cBhvr>
                                          <p:tavLst>
                                            <p:tav tm="0">
                                              <p:val>
                                                <p:fltVal val="0"/>
                                              </p:val>
                                            </p:tav>
                                            <p:tav tm="100000">
                                              <p:val>
                                                <p:strVal val="#ppt_w"/>
                                              </p:val>
                                            </p:tav>
                                          </p:tavLst>
                                        </p:anim>
                                        <p:anim calcmode="lin" valueType="num">
                                          <p:cBhvr>
                                            <p:cTn id="75" dur="500" fill="hold"/>
                                            <p:tgtEl>
                                              <p:spTgt spid="71"/>
                                            </p:tgtEl>
                                            <p:attrNameLst>
                                              <p:attrName>ppt_h</p:attrName>
                                            </p:attrNameLst>
                                          </p:cBhvr>
                                          <p:tavLst>
                                            <p:tav tm="0">
                                              <p:val>
                                                <p:fltVal val="0"/>
                                              </p:val>
                                            </p:tav>
                                            <p:tav tm="100000">
                                              <p:val>
                                                <p:strVal val="#ppt_h"/>
                                              </p:val>
                                            </p:tav>
                                          </p:tavLst>
                                        </p:anim>
                                        <p:animEffect transition="in" filter="fade">
                                          <p:cBhvr>
                                            <p:cTn id="76" dur="500"/>
                                            <p:tgtEl>
                                              <p:spTgt spid="71"/>
                                            </p:tgtEl>
                                          </p:cBhvr>
                                        </p:animEffect>
                                      </p:childTnLst>
                                    </p:cTn>
                                  </p:par>
                                  <p:par>
                                    <p:cTn id="77" presetID="2" presetClass="entr" presetSubtype="4" fill="hold" nodeType="withEffect">
                                      <p:stCondLst>
                                        <p:cond delay="0"/>
                                      </p:stCondLst>
                                      <p:childTnLst>
                                        <p:set>
                                          <p:cBhvr>
                                            <p:cTn id="78" dur="1" fill="hold">
                                              <p:stCondLst>
                                                <p:cond delay="0"/>
                                              </p:stCondLst>
                                            </p:cTn>
                                            <p:tgtEl>
                                              <p:spTgt spid="74"/>
                                            </p:tgtEl>
                                            <p:attrNameLst>
                                              <p:attrName>style.visibility</p:attrName>
                                            </p:attrNameLst>
                                          </p:cBhvr>
                                          <p:to>
                                            <p:strVal val="visible"/>
                                          </p:to>
                                        </p:set>
                                        <p:anim calcmode="lin" valueType="num">
                                          <p:cBhvr additive="base">
                                            <p:cTn id="79" dur="750" fill="hold"/>
                                            <p:tgtEl>
                                              <p:spTgt spid="74"/>
                                            </p:tgtEl>
                                            <p:attrNameLst>
                                              <p:attrName>ppt_x</p:attrName>
                                            </p:attrNameLst>
                                          </p:cBhvr>
                                          <p:tavLst>
                                            <p:tav tm="0">
                                              <p:val>
                                                <p:strVal val="#ppt_x"/>
                                              </p:val>
                                            </p:tav>
                                            <p:tav tm="100000">
                                              <p:val>
                                                <p:strVal val="#ppt_x"/>
                                              </p:val>
                                            </p:tav>
                                          </p:tavLst>
                                        </p:anim>
                                        <p:anim calcmode="lin" valueType="num">
                                          <p:cBhvr additive="base">
                                            <p:cTn id="80" dur="750" fill="hold"/>
                                            <p:tgtEl>
                                              <p:spTgt spid="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9" grpId="0"/>
          <p:bldP spid="55" grpId="0" animBg="1"/>
          <p:bldP spid="67" grpId="0" animBg="1"/>
          <p:bldP spid="68" grpId="0" animBg="1"/>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AF4A200E-41E0-40EF-B954-51A753DCCBFA}"/>
              </a:ext>
            </a:extLst>
          </p:cNvPr>
          <p:cNvGrpSpPr/>
          <p:nvPr/>
        </p:nvGrpSpPr>
        <p:grpSpPr>
          <a:xfrm>
            <a:off x="0" y="0"/>
            <a:ext cx="12192000" cy="6946533"/>
            <a:chOff x="0" y="0"/>
            <a:chExt cx="12192000" cy="6946533"/>
          </a:xfrm>
        </p:grpSpPr>
        <p:sp>
          <p:nvSpPr>
            <p:cNvPr id="5" name="矩形 4">
              <a:extLst>
                <a:ext uri="{FF2B5EF4-FFF2-40B4-BE49-F238E27FC236}">
                  <a16:creationId xmlns:a16="http://schemas.microsoft.com/office/drawing/2014/main" id="{8FE20A8A-F43F-48E4-BFCA-24992169C91F}"/>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sp>
          <p:nvSpPr>
            <p:cNvPr id="6" name="矩形: 圆角 5">
              <a:extLst>
                <a:ext uri="{FF2B5EF4-FFF2-40B4-BE49-F238E27FC236}">
                  <a16:creationId xmlns:a16="http://schemas.microsoft.com/office/drawing/2014/main" id="{3845E422-D11F-40D1-8FA6-0310CB959CBB}"/>
                </a:ext>
              </a:extLst>
            </p:cNvPr>
            <p:cNvSpPr/>
            <p:nvPr/>
          </p:nvSpPr>
          <p:spPr>
            <a:xfrm>
              <a:off x="379828" y="352502"/>
              <a:ext cx="11497995" cy="6505498"/>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grpSp>
      <p:pic>
        <p:nvPicPr>
          <p:cNvPr id="70" name="图片 6">
            <a:extLst>
              <a:ext uri="{FF2B5EF4-FFF2-40B4-BE49-F238E27FC236}">
                <a16:creationId xmlns:a16="http://schemas.microsoft.com/office/drawing/2014/main" id="{5D5F0DF2-ABA5-45DD-A9F3-292E28FFC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13610"/>
            <a:ext cx="12192000" cy="1144389"/>
          </a:xfrm>
          <a:prstGeom prst="rect">
            <a:avLst/>
          </a:prstGeom>
        </p:spPr>
      </p:pic>
      <p:pic>
        <p:nvPicPr>
          <p:cNvPr id="89" name="图片 25">
            <a:extLst>
              <a:ext uri="{FF2B5EF4-FFF2-40B4-BE49-F238E27FC236}">
                <a16:creationId xmlns:a16="http://schemas.microsoft.com/office/drawing/2014/main" id="{9DA01419-0097-45ED-A00E-0351721FAF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4521200"/>
            <a:ext cx="12192000" cy="2336800"/>
          </a:xfrm>
          <a:prstGeom prst="rect">
            <a:avLst/>
          </a:prstGeom>
        </p:spPr>
      </p:pic>
      <p:pic>
        <p:nvPicPr>
          <p:cNvPr id="90" name="图片 26">
            <a:extLst>
              <a:ext uri="{FF2B5EF4-FFF2-40B4-BE49-F238E27FC236}">
                <a16:creationId xmlns:a16="http://schemas.microsoft.com/office/drawing/2014/main" id="{54A76384-29E3-47A3-8AB4-B8804ABA98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8551" y="6293164"/>
            <a:ext cx="1162054" cy="570731"/>
          </a:xfrm>
          <a:prstGeom prst="rect">
            <a:avLst/>
          </a:prstGeom>
        </p:spPr>
      </p:pic>
      <p:pic>
        <p:nvPicPr>
          <p:cNvPr id="91" name="图片 27">
            <a:extLst>
              <a:ext uri="{FF2B5EF4-FFF2-40B4-BE49-F238E27FC236}">
                <a16:creationId xmlns:a16="http://schemas.microsoft.com/office/drawing/2014/main" id="{0CD8FC8D-7E10-4E4A-9AEC-3AB371C3F3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6311898" y="6310656"/>
            <a:ext cx="1162053" cy="547344"/>
          </a:xfrm>
          <a:prstGeom prst="rect">
            <a:avLst/>
          </a:prstGeom>
        </p:spPr>
      </p:pic>
      <p:pic>
        <p:nvPicPr>
          <p:cNvPr id="92" name="图片 28">
            <a:extLst>
              <a:ext uri="{FF2B5EF4-FFF2-40B4-BE49-F238E27FC236}">
                <a16:creationId xmlns:a16="http://schemas.microsoft.com/office/drawing/2014/main" id="{6F746A2F-F2CC-4DAC-9865-16944FDF0D3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84352" y="6272547"/>
            <a:ext cx="1738086" cy="597244"/>
          </a:xfrm>
          <a:prstGeom prst="rect">
            <a:avLst/>
          </a:prstGeom>
        </p:spPr>
      </p:pic>
      <p:pic>
        <p:nvPicPr>
          <p:cNvPr id="93" name="图片 31">
            <a:extLst>
              <a:ext uri="{FF2B5EF4-FFF2-40B4-BE49-F238E27FC236}">
                <a16:creationId xmlns:a16="http://schemas.microsoft.com/office/drawing/2014/main" id="{DFBABF6C-A3A0-4587-A934-62447E7398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1303214" y="0"/>
            <a:ext cx="787187" cy="845807"/>
          </a:xfrm>
          <a:prstGeom prst="rect">
            <a:avLst/>
          </a:prstGeom>
        </p:spPr>
      </p:pic>
      <p:pic>
        <p:nvPicPr>
          <p:cNvPr id="94" name="Picture 93" descr="A picture containing flower, picture frame&#10;&#10;Description automatically generated">
            <a:extLst>
              <a:ext uri="{FF2B5EF4-FFF2-40B4-BE49-F238E27FC236}">
                <a16:creationId xmlns:a16="http://schemas.microsoft.com/office/drawing/2014/main" id="{EE81EEA9-D562-44BA-8D7A-0ED95992047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65875" y="11791"/>
            <a:ext cx="9803160" cy="6858000"/>
          </a:xfrm>
          <a:prstGeom prst="rect">
            <a:avLst/>
          </a:prstGeom>
        </p:spPr>
      </p:pic>
      <p:sp>
        <p:nvSpPr>
          <p:cNvPr id="95" name="TextBox 94">
            <a:extLst>
              <a:ext uri="{FF2B5EF4-FFF2-40B4-BE49-F238E27FC236}">
                <a16:creationId xmlns:a16="http://schemas.microsoft.com/office/drawing/2014/main" id="{2CA24EE3-108E-4D2C-952E-790657155392}"/>
              </a:ext>
            </a:extLst>
          </p:cNvPr>
          <p:cNvSpPr txBox="1"/>
          <p:nvPr/>
        </p:nvSpPr>
        <p:spPr>
          <a:xfrm>
            <a:off x="3147048" y="1443931"/>
            <a:ext cx="7440813" cy="4093428"/>
          </a:xfrm>
          <a:prstGeom prst="rect">
            <a:avLst/>
          </a:prstGeom>
          <a:noFill/>
        </p:spPr>
        <p:txBody>
          <a:bodyPr wrap="square">
            <a:spAutoFit/>
          </a:bodyPr>
          <a:lstStyle/>
          <a:p>
            <a:pPr lvl="0" algn="just"/>
            <a:r>
              <a:rPr lang="vi-VN" sz="2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Chủ nhật tuần </a:t>
            </a:r>
            <a:r>
              <a:rPr lang="en-US" sz="2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trước</a:t>
            </a:r>
            <a:r>
              <a:rPr lang="vi-VN" sz="2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trường em đã tổ chức chương trình “Trung thu cho em”. Chương trình bắt đầu bằng các tiết mục văn nghệ rất hấp dẫn. Sau đó, chúng em được tham gia cuộc thi xếp mâm ngũ quả. Đội thi của mỗi lớp gồm có năm học sinh. Mỗi lớp có ba mươi phút để trình bày mâm ngũ quả. Nguyên liệu đã được các đội chuyển bị từ trước. Chúng em cố gắng sắp xếp thật nhanh thật đẹp. Sau đó, em đại diện cho đội lên thuyết trình. Lớp em đã đạt được giải nhì. Chúng em cảm thấy rất vui.</a:t>
            </a:r>
            <a:endParaRPr lang="en-US" sz="2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96" name="TextBox 95">
            <a:extLst>
              <a:ext uri="{FF2B5EF4-FFF2-40B4-BE49-F238E27FC236}">
                <a16:creationId xmlns:a16="http://schemas.microsoft.com/office/drawing/2014/main" id="{00F9DD8E-DFC4-43CE-8B1B-5CF5EE1E13B7}"/>
              </a:ext>
            </a:extLst>
          </p:cNvPr>
          <p:cNvSpPr txBox="1"/>
          <p:nvPr/>
        </p:nvSpPr>
        <p:spPr>
          <a:xfrm>
            <a:off x="321501" y="809716"/>
            <a:ext cx="2442818" cy="41549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FF0C56"/>
                </a:solidFill>
                <a:effectLst>
                  <a:glow rad="127000">
                    <a:srgbClr val="FF6699">
                      <a:alpha val="5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8800" b="0" i="0" u="none" strike="noStrike" kern="1200" cap="none" spc="0" normalizeH="0" baseline="0" noProof="0" dirty="0">
                <a:ln>
                  <a:noFill/>
                </a:ln>
                <a:solidFill>
                  <a:srgbClr val="FF0C56"/>
                </a:solidFill>
                <a:effectLst>
                  <a:glow rad="127000">
                    <a:srgbClr val="FF6699">
                      <a:alpha val="5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800" b="0" i="0" u="none" strike="noStrike" kern="1200" cap="none" spc="0" normalizeH="0" baseline="0" noProof="0" dirty="0" err="1">
                <a:ln>
                  <a:noFill/>
                </a:ln>
                <a:solidFill>
                  <a:srgbClr val="FF0C56"/>
                </a:solidFill>
                <a:effectLst>
                  <a:glow rad="127000">
                    <a:srgbClr val="FF6699">
                      <a:alpha val="5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8800" b="0" i="0" u="none" strike="noStrike" kern="1200" cap="none" spc="0" normalizeH="0" baseline="0" noProof="0" dirty="0">
                <a:ln>
                  <a:noFill/>
                </a:ln>
                <a:solidFill>
                  <a:srgbClr val="FF0C56"/>
                </a:solidFill>
                <a:effectLst>
                  <a:glow rad="127000">
                    <a:srgbClr val="FF6699">
                      <a:alpha val="5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800" b="0" i="0" u="none" strike="noStrike" kern="1200" cap="none" spc="0" normalizeH="0" baseline="0" noProof="0" dirty="0" err="1">
                <a:ln>
                  <a:noFill/>
                </a:ln>
                <a:solidFill>
                  <a:srgbClr val="FF0C56"/>
                </a:solidFill>
                <a:effectLst>
                  <a:glow rad="127000">
                    <a:srgbClr val="FF6699">
                      <a:alpha val="5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mẫu</a:t>
            </a:r>
            <a:endParaRPr kumimoji="0" lang="en-US" sz="8800" b="0" i="0" u="none" strike="noStrike" kern="1200" cap="none" spc="0" normalizeH="0" baseline="0" noProof="0" dirty="0">
              <a:ln>
                <a:noFill/>
              </a:ln>
              <a:solidFill>
                <a:srgbClr val="FF0C56"/>
              </a:solidFill>
              <a:effectLst>
                <a:glow rad="127000">
                  <a:srgbClr val="FF6699">
                    <a:alpha val="50000"/>
                  </a:srgbClr>
                </a:glo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52069804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wipe(left)">
                                      <p:cBhvr>
                                        <p:cTn id="7" dur="500"/>
                                        <p:tgtEl>
                                          <p:spTgt spid="70"/>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89"/>
                                        </p:tgtEl>
                                        <p:attrNameLst>
                                          <p:attrName>style.visibility</p:attrName>
                                        </p:attrNameLst>
                                      </p:cBhvr>
                                      <p:to>
                                        <p:strVal val="visible"/>
                                      </p:to>
                                    </p:set>
                                    <p:animEffect transition="in" filter="wipe(down)">
                                      <p:cBhvr>
                                        <p:cTn id="11" dur="500"/>
                                        <p:tgtEl>
                                          <p:spTgt spid="89"/>
                                        </p:tgtEl>
                                      </p:cBhvr>
                                    </p:animEffect>
                                  </p:childTnLst>
                                </p:cTn>
                              </p:par>
                              <p:par>
                                <p:cTn id="12" presetID="22" presetClass="entr" presetSubtype="4" fill="hold" nodeType="withEffect">
                                  <p:stCondLst>
                                    <p:cond delay="250"/>
                                  </p:stCondLst>
                                  <p:childTnLst>
                                    <p:set>
                                      <p:cBhvr>
                                        <p:cTn id="13" dur="1" fill="hold">
                                          <p:stCondLst>
                                            <p:cond delay="0"/>
                                          </p:stCondLst>
                                        </p:cTn>
                                        <p:tgtEl>
                                          <p:spTgt spid="92"/>
                                        </p:tgtEl>
                                        <p:attrNameLst>
                                          <p:attrName>style.visibility</p:attrName>
                                        </p:attrNameLst>
                                      </p:cBhvr>
                                      <p:to>
                                        <p:strVal val="visible"/>
                                      </p:to>
                                    </p:set>
                                    <p:animEffect transition="in" filter="wipe(down)">
                                      <p:cBhvr>
                                        <p:cTn id="14" dur="250"/>
                                        <p:tgtEl>
                                          <p:spTgt spid="92"/>
                                        </p:tgtEl>
                                      </p:cBhvr>
                                    </p:animEffect>
                                  </p:childTnLst>
                                </p:cTn>
                              </p:par>
                              <p:par>
                                <p:cTn id="15" presetID="22" presetClass="entr" presetSubtype="4" fill="hold" nodeType="withEffect">
                                  <p:stCondLst>
                                    <p:cond delay="500"/>
                                  </p:stCondLst>
                                  <p:childTnLst>
                                    <p:set>
                                      <p:cBhvr>
                                        <p:cTn id="16" dur="1" fill="hold">
                                          <p:stCondLst>
                                            <p:cond delay="0"/>
                                          </p:stCondLst>
                                        </p:cTn>
                                        <p:tgtEl>
                                          <p:spTgt spid="90"/>
                                        </p:tgtEl>
                                        <p:attrNameLst>
                                          <p:attrName>style.visibility</p:attrName>
                                        </p:attrNameLst>
                                      </p:cBhvr>
                                      <p:to>
                                        <p:strVal val="visible"/>
                                      </p:to>
                                    </p:set>
                                    <p:animEffect transition="in" filter="wipe(down)">
                                      <p:cBhvr>
                                        <p:cTn id="17" dur="250"/>
                                        <p:tgtEl>
                                          <p:spTgt spid="90"/>
                                        </p:tgtEl>
                                      </p:cBhvr>
                                    </p:animEffect>
                                  </p:childTnLst>
                                </p:cTn>
                              </p:par>
                              <p:par>
                                <p:cTn id="18" presetID="22" presetClass="entr" presetSubtype="4" fill="hold" nodeType="withEffect">
                                  <p:stCondLst>
                                    <p:cond delay="750"/>
                                  </p:stCondLst>
                                  <p:childTnLst>
                                    <p:set>
                                      <p:cBhvr>
                                        <p:cTn id="19" dur="1" fill="hold">
                                          <p:stCondLst>
                                            <p:cond delay="0"/>
                                          </p:stCondLst>
                                        </p:cTn>
                                        <p:tgtEl>
                                          <p:spTgt spid="91"/>
                                        </p:tgtEl>
                                        <p:attrNameLst>
                                          <p:attrName>style.visibility</p:attrName>
                                        </p:attrNameLst>
                                      </p:cBhvr>
                                      <p:to>
                                        <p:strVal val="visible"/>
                                      </p:to>
                                    </p:set>
                                    <p:animEffect transition="in" filter="wipe(down)">
                                      <p:cBhvr>
                                        <p:cTn id="20" dur="250"/>
                                        <p:tgtEl>
                                          <p:spTgt spid="91"/>
                                        </p:tgtEl>
                                      </p:cBhvr>
                                    </p:animEffect>
                                  </p:childTnLst>
                                </p:cTn>
                              </p:par>
                              <p:par>
                                <p:cTn id="21" presetID="22" presetClass="entr" presetSubtype="1" fill="hold" nodeType="withEffect">
                                  <p:stCondLst>
                                    <p:cond delay="750"/>
                                  </p:stCondLst>
                                  <p:childTnLst>
                                    <p:set>
                                      <p:cBhvr>
                                        <p:cTn id="22" dur="1" fill="hold">
                                          <p:stCondLst>
                                            <p:cond delay="0"/>
                                          </p:stCondLst>
                                        </p:cTn>
                                        <p:tgtEl>
                                          <p:spTgt spid="93"/>
                                        </p:tgtEl>
                                        <p:attrNameLst>
                                          <p:attrName>style.visibility</p:attrName>
                                        </p:attrNameLst>
                                      </p:cBhvr>
                                      <p:to>
                                        <p:strVal val="visible"/>
                                      </p:to>
                                    </p:set>
                                    <p:animEffect transition="in" filter="wipe(up)">
                                      <p:cBhvr>
                                        <p:cTn id="23" dur="250"/>
                                        <p:tgtEl>
                                          <p:spTgt spid="93"/>
                                        </p:tgtEl>
                                      </p:cBhvr>
                                    </p:animEffect>
                                  </p:childTnLst>
                                </p:cTn>
                              </p:par>
                            </p:childTnLst>
                          </p:cTn>
                        </p:par>
                      </p:childTnLst>
                    </p:cTn>
                  </p:par>
                  <p:par>
                    <p:cTn id="24" fill="hold">
                      <p:stCondLst>
                        <p:cond delay="indefinite"/>
                      </p:stCondLst>
                      <p:childTnLst>
                        <p:par>
                          <p:cTn id="25" fill="hold">
                            <p:stCondLst>
                              <p:cond delay="0"/>
                            </p:stCondLst>
                            <p:childTnLst>
                              <p:par>
                                <p:cTn id="26" presetID="41" presetClass="entr" presetSubtype="0" fill="hold" grpId="0" nodeType="clickEffect">
                                  <p:stCondLst>
                                    <p:cond delay="0"/>
                                  </p:stCondLst>
                                  <p:iterate type="lt">
                                    <p:tmPct val="10000"/>
                                  </p:iterate>
                                  <p:childTnLst>
                                    <p:set>
                                      <p:cBhvr>
                                        <p:cTn id="27" dur="1" fill="hold">
                                          <p:stCondLst>
                                            <p:cond delay="0"/>
                                          </p:stCondLst>
                                        </p:cTn>
                                        <p:tgtEl>
                                          <p:spTgt spid="96"/>
                                        </p:tgtEl>
                                        <p:attrNameLst>
                                          <p:attrName>style.visibility</p:attrName>
                                        </p:attrNameLst>
                                      </p:cBhvr>
                                      <p:to>
                                        <p:strVal val="visible"/>
                                      </p:to>
                                    </p:set>
                                    <p:anim calcmode="lin" valueType="num">
                                      <p:cBhvr>
                                        <p:cTn id="28" dur="500" fill="hold"/>
                                        <p:tgtEl>
                                          <p:spTgt spid="96"/>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96"/>
                                        </p:tgtEl>
                                        <p:attrNameLst>
                                          <p:attrName>ppt_y</p:attrName>
                                        </p:attrNameLst>
                                      </p:cBhvr>
                                      <p:tavLst>
                                        <p:tav tm="0">
                                          <p:val>
                                            <p:strVal val="#ppt_y"/>
                                          </p:val>
                                        </p:tav>
                                        <p:tav tm="100000">
                                          <p:val>
                                            <p:strVal val="#ppt_y"/>
                                          </p:val>
                                        </p:tav>
                                      </p:tavLst>
                                    </p:anim>
                                    <p:anim calcmode="lin" valueType="num">
                                      <p:cBhvr>
                                        <p:cTn id="30" dur="500" fill="hold"/>
                                        <p:tgtEl>
                                          <p:spTgt spid="96"/>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96"/>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96"/>
                                        </p:tgtEl>
                                      </p:cBhvr>
                                    </p:animEffect>
                                  </p:childTnLst>
                                </p:cTn>
                              </p:par>
                            </p:childTnLst>
                          </p:cTn>
                        </p:par>
                        <p:par>
                          <p:cTn id="33" fill="hold">
                            <p:stCondLst>
                              <p:cond delay="900"/>
                            </p:stCondLst>
                            <p:childTnLst>
                              <p:par>
                                <p:cTn id="34" presetID="21" presetClass="entr" presetSubtype="1" fill="hold" nodeType="afterEffect">
                                  <p:stCondLst>
                                    <p:cond delay="0"/>
                                  </p:stCondLst>
                                  <p:childTnLst>
                                    <p:set>
                                      <p:cBhvr>
                                        <p:cTn id="35" dur="1" fill="hold">
                                          <p:stCondLst>
                                            <p:cond delay="0"/>
                                          </p:stCondLst>
                                        </p:cTn>
                                        <p:tgtEl>
                                          <p:spTgt spid="94"/>
                                        </p:tgtEl>
                                        <p:attrNameLst>
                                          <p:attrName>style.visibility</p:attrName>
                                        </p:attrNameLst>
                                      </p:cBhvr>
                                      <p:to>
                                        <p:strVal val="visible"/>
                                      </p:to>
                                    </p:set>
                                    <p:animEffect transition="in" filter="wheel(1)">
                                      <p:cBhvr>
                                        <p:cTn id="36" dur="750"/>
                                        <p:tgtEl>
                                          <p:spTgt spid="94"/>
                                        </p:tgtEl>
                                      </p:cBhvr>
                                    </p:animEffect>
                                  </p:childTnLst>
                                </p:cTn>
                              </p:par>
                            </p:childTnLst>
                          </p:cTn>
                        </p:par>
                        <p:par>
                          <p:cTn id="37" fill="hold">
                            <p:stCondLst>
                              <p:cond delay="1650"/>
                            </p:stCondLst>
                            <p:childTnLst>
                              <p:par>
                                <p:cTn id="38" presetID="22" presetClass="entr" presetSubtype="1" fill="hold" grpId="0" nodeType="afterEffect">
                                  <p:stCondLst>
                                    <p:cond delay="0"/>
                                  </p:stCondLst>
                                  <p:childTnLst>
                                    <p:set>
                                      <p:cBhvr>
                                        <p:cTn id="39" dur="1" fill="hold">
                                          <p:stCondLst>
                                            <p:cond delay="0"/>
                                          </p:stCondLst>
                                        </p:cTn>
                                        <p:tgtEl>
                                          <p:spTgt spid="95"/>
                                        </p:tgtEl>
                                        <p:attrNameLst>
                                          <p:attrName>style.visibility</p:attrName>
                                        </p:attrNameLst>
                                      </p:cBhvr>
                                      <p:to>
                                        <p:strVal val="visible"/>
                                      </p:to>
                                    </p:set>
                                    <p:animEffect transition="in" filter="wipe(up)">
                                      <p:cBhvr>
                                        <p:cTn id="40" dur="75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P spid="9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a:extLst>
              <a:ext uri="{FF2B5EF4-FFF2-40B4-BE49-F238E27FC236}">
                <a16:creationId xmlns:a16="http://schemas.microsoft.com/office/drawing/2014/main" id="{16CC9DE8-4AFB-4D30-8BEB-44E5B12C94FD}"/>
              </a:ext>
            </a:extLst>
          </p:cNvPr>
          <p:cNvGrpSpPr/>
          <p:nvPr/>
        </p:nvGrpSpPr>
        <p:grpSpPr>
          <a:xfrm>
            <a:off x="0" y="0"/>
            <a:ext cx="12192000" cy="6946533"/>
            <a:chOff x="0" y="0"/>
            <a:chExt cx="12192000" cy="6946533"/>
          </a:xfrm>
        </p:grpSpPr>
        <p:sp>
          <p:nvSpPr>
            <p:cNvPr id="12" name="矩形 11">
              <a:extLst>
                <a:ext uri="{FF2B5EF4-FFF2-40B4-BE49-F238E27FC236}">
                  <a16:creationId xmlns:a16="http://schemas.microsoft.com/office/drawing/2014/main" id="{02827F5A-F9E0-478B-8D9A-09C96B6F4F2F}"/>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3" name="矩形: 圆角 12">
              <a:extLst>
                <a:ext uri="{FF2B5EF4-FFF2-40B4-BE49-F238E27FC236}">
                  <a16:creationId xmlns:a16="http://schemas.microsoft.com/office/drawing/2014/main" id="{05B2960D-1870-4284-990F-CF298B5D45A4}"/>
                </a:ext>
              </a:extLst>
            </p:cNvPr>
            <p:cNvSpPr/>
            <p:nvPr/>
          </p:nvSpPr>
          <p:spPr>
            <a:xfrm>
              <a:off x="379828" y="352502"/>
              <a:ext cx="11497995" cy="6505498"/>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11" name="图片 10">
            <a:extLst>
              <a:ext uri="{FF2B5EF4-FFF2-40B4-BE49-F238E27FC236}">
                <a16:creationId xmlns:a16="http://schemas.microsoft.com/office/drawing/2014/main" id="{55F7F6E6-5F7A-4814-B9DC-3E0D6252060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85420" y="149508"/>
            <a:ext cx="6696696" cy="3327117"/>
          </a:xfrm>
          <a:prstGeom prst="rect">
            <a:avLst/>
          </a:prstGeom>
        </p:spPr>
      </p:pic>
      <p:grpSp>
        <p:nvGrpSpPr>
          <p:cNvPr id="18" name="组合 5">
            <a:extLst>
              <a:ext uri="{FF2B5EF4-FFF2-40B4-BE49-F238E27FC236}">
                <a16:creationId xmlns:a16="http://schemas.microsoft.com/office/drawing/2014/main" id="{67EF06FE-32C0-4F68-96BD-5379E23C2865}"/>
              </a:ext>
            </a:extLst>
          </p:cNvPr>
          <p:cNvGrpSpPr/>
          <p:nvPr/>
        </p:nvGrpSpPr>
        <p:grpSpPr>
          <a:xfrm>
            <a:off x="5850644" y="2858985"/>
            <a:ext cx="5763822" cy="2947965"/>
            <a:chOff x="2465778" y="1511493"/>
            <a:chExt cx="4516871" cy="2123770"/>
          </a:xfrm>
        </p:grpSpPr>
        <p:pic>
          <p:nvPicPr>
            <p:cNvPr id="19" name="图片 7">
              <a:extLst>
                <a:ext uri="{FF2B5EF4-FFF2-40B4-BE49-F238E27FC236}">
                  <a16:creationId xmlns:a16="http://schemas.microsoft.com/office/drawing/2014/main" id="{AAEF72DD-38E9-4628-89C6-FBAA9F6082F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39826" t="45161" r="2792" b="33548"/>
            <a:stretch/>
          </p:blipFill>
          <p:spPr>
            <a:xfrm>
              <a:off x="3089673" y="1511493"/>
              <a:ext cx="3892976" cy="2050027"/>
            </a:xfrm>
            <a:prstGeom prst="rect">
              <a:avLst/>
            </a:prstGeom>
          </p:spPr>
        </p:pic>
        <p:pic>
          <p:nvPicPr>
            <p:cNvPr id="20" name="图片 8">
              <a:extLst>
                <a:ext uri="{FF2B5EF4-FFF2-40B4-BE49-F238E27FC236}">
                  <a16:creationId xmlns:a16="http://schemas.microsoft.com/office/drawing/2014/main" id="{6F9E61E7-CA3A-43B9-839E-975EB3EABD6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0952" t="40739" r="34602"/>
            <a:stretch/>
          </p:blipFill>
          <p:spPr>
            <a:xfrm>
              <a:off x="2465778" y="1646883"/>
              <a:ext cx="2094271" cy="1988380"/>
            </a:xfrm>
            <a:prstGeom prst="rect">
              <a:avLst/>
            </a:prstGeom>
          </p:spPr>
        </p:pic>
        <p:pic>
          <p:nvPicPr>
            <p:cNvPr id="21" name="图片 10">
              <a:extLst>
                <a:ext uri="{FF2B5EF4-FFF2-40B4-BE49-F238E27FC236}">
                  <a16:creationId xmlns:a16="http://schemas.microsoft.com/office/drawing/2014/main" id="{18C51D1D-6913-4C16-9A6B-66C4816234D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8910" t="47307" r="68432" b="20767"/>
            <a:stretch/>
          </p:blipFill>
          <p:spPr>
            <a:xfrm>
              <a:off x="5198694" y="1792288"/>
              <a:ext cx="897306" cy="950010"/>
            </a:xfrm>
            <a:prstGeom prst="rect">
              <a:avLst/>
            </a:prstGeom>
          </p:spPr>
        </p:pic>
      </p:grpSp>
      <p:pic>
        <p:nvPicPr>
          <p:cNvPr id="22" name="图片 11">
            <a:extLst>
              <a:ext uri="{FF2B5EF4-FFF2-40B4-BE49-F238E27FC236}">
                <a16:creationId xmlns:a16="http://schemas.microsoft.com/office/drawing/2014/main" id="{686B969E-198B-4FF9-B056-F4840D336FC6}"/>
              </a:ext>
            </a:extLst>
          </p:cNvPr>
          <p:cNvPicPr>
            <a:picLocks noChangeAspect="1"/>
          </p:cNvPicPr>
          <p:nvPr/>
        </p:nvPicPr>
        <p:blipFill rotWithShape="1">
          <a:blip r:embed="rId6" cstate="screen">
            <a:extLst>
              <a:ext uri="{BEBA8EAE-BF5A-486C-A8C5-ECC9F3942E4B}">
                <a14:imgProps xmlns:a14="http://schemas.microsoft.com/office/drawing/2010/main">
                  <a14:imgLayer r:embed="rId7">
                    <a14:imgEffect>
                      <a14:colorTemperature colorTemp="7200"/>
                    </a14:imgEffect>
                    <a14:imgEffect>
                      <a14:saturation sat="200000"/>
                    </a14:imgEffect>
                  </a14:imgLayer>
                </a14:imgProps>
              </a:ext>
              <a:ext uri="{28A0092B-C50C-407E-A947-70E740481C1C}">
                <a14:useLocalDpi xmlns:a14="http://schemas.microsoft.com/office/drawing/2010/main"/>
              </a:ext>
            </a:extLst>
          </a:blip>
          <a:srcRect/>
          <a:stretch/>
        </p:blipFill>
        <p:spPr>
          <a:xfrm rot="7573834" flipV="1">
            <a:off x="5165499" y="5714595"/>
            <a:ext cx="1374312" cy="1066606"/>
          </a:xfrm>
          <a:prstGeom prst="rect">
            <a:avLst/>
          </a:prstGeom>
        </p:spPr>
      </p:pic>
      <p:pic>
        <p:nvPicPr>
          <p:cNvPr id="4" name="Picture 3">
            <a:extLst>
              <a:ext uri="{FF2B5EF4-FFF2-40B4-BE49-F238E27FC236}">
                <a16:creationId xmlns:a16="http://schemas.microsoft.com/office/drawing/2014/main" id="{6526988C-3F91-49F5-9E57-D8A0589D6B7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653448" y="2858144"/>
            <a:ext cx="4850960" cy="4848225"/>
          </a:xfrm>
          <a:prstGeom prst="rect">
            <a:avLst/>
          </a:prstGeom>
        </p:spPr>
      </p:pic>
      <p:pic>
        <p:nvPicPr>
          <p:cNvPr id="9" name="图片 8">
            <a:extLst>
              <a:ext uri="{FF2B5EF4-FFF2-40B4-BE49-F238E27FC236}">
                <a16:creationId xmlns:a16="http://schemas.microsoft.com/office/drawing/2014/main" id="{7F90135C-7721-442F-A6D7-8C4DC2D97C7A}"/>
              </a:ext>
            </a:extLst>
          </p:cNvPr>
          <p:cNvPicPr>
            <a:picLocks noChangeAspect="1"/>
          </p:cNvPicPr>
          <p:nvPr/>
        </p:nvPicPr>
        <p:blipFill rotWithShape="1">
          <a:blip r:embed="rId9" cstate="screen">
            <a:extLst>
              <a:ext uri="{BEBA8EAE-BF5A-486C-A8C5-ECC9F3942E4B}">
                <a14:imgProps xmlns:a14="http://schemas.microsoft.com/office/drawing/2010/main">
                  <a14:imgLayer r:embed="rId10">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8951"/>
          <a:stretch/>
        </p:blipFill>
        <p:spPr>
          <a:xfrm>
            <a:off x="-167148" y="5355844"/>
            <a:ext cx="12363840" cy="1612190"/>
          </a:xfrm>
          <a:prstGeom prst="rect">
            <a:avLst/>
          </a:prstGeom>
        </p:spPr>
      </p:pic>
      <p:sp>
        <p:nvSpPr>
          <p:cNvPr id="2" name="TextBox 1">
            <a:extLst>
              <a:ext uri="{FF2B5EF4-FFF2-40B4-BE49-F238E27FC236}">
                <a16:creationId xmlns:a16="http://schemas.microsoft.com/office/drawing/2014/main" id="{DD1B004C-4EF4-45BC-BC13-B0C4DA799B7C}"/>
              </a:ext>
            </a:extLst>
          </p:cNvPr>
          <p:cNvSpPr txBox="1"/>
          <p:nvPr/>
        </p:nvSpPr>
        <p:spPr>
          <a:xfrm>
            <a:off x="3044659" y="1406221"/>
            <a:ext cx="394335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solidFill>
                    <a:prstClr val="white"/>
                  </a:solid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VẬN DỤNG</a:t>
            </a:r>
          </a:p>
        </p:txBody>
      </p:sp>
    </p:spTree>
    <p:extLst>
      <p:ext uri="{BB962C8B-B14F-4D97-AF65-F5344CB8AC3E}">
        <p14:creationId xmlns:p14="http://schemas.microsoft.com/office/powerpoint/2010/main" val="327110051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53" presetClass="entr" presetSubtype="16" fill="hold" nodeType="withEffect">
                                  <p:stCondLst>
                                    <p:cond delay="0"/>
                                  </p:stCondLst>
                                  <p:childTnLst>
                                    <p:set>
                                      <p:cBhvr>
                                        <p:cTn id="8" dur="1" fill="hold">
                                          <p:stCondLst>
                                            <p:cond delay="0"/>
                                          </p:stCondLst>
                                        </p:cTn>
                                        <p:tgtEl>
                                          <p:spTgt spid="11"/>
                                        </p:tgtEl>
                                        <p:attrNameLst>
                                          <p:attrName>style.visibility</p:attrName>
                                        </p:attrNameLst>
                                      </p:cBhvr>
                                      <p:to>
                                        <p:strVal val="visible"/>
                                      </p:to>
                                    </p:set>
                                    <p:anim calcmode="lin" valueType="num">
                                      <p:cBhvr>
                                        <p:cTn id="9" dur="500" fill="hold"/>
                                        <p:tgtEl>
                                          <p:spTgt spid="11"/>
                                        </p:tgtEl>
                                        <p:attrNameLst>
                                          <p:attrName>ppt_w</p:attrName>
                                        </p:attrNameLst>
                                      </p:cBhvr>
                                      <p:tavLst>
                                        <p:tav tm="0">
                                          <p:val>
                                            <p:fltVal val="0"/>
                                          </p:val>
                                        </p:tav>
                                        <p:tav tm="100000">
                                          <p:val>
                                            <p:strVal val="#ppt_w"/>
                                          </p:val>
                                        </p:tav>
                                      </p:tavLst>
                                    </p:anim>
                                    <p:anim calcmode="lin" valueType="num">
                                      <p:cBhvr>
                                        <p:cTn id="10" dur="500" fill="hold"/>
                                        <p:tgtEl>
                                          <p:spTgt spid="11"/>
                                        </p:tgtEl>
                                        <p:attrNameLst>
                                          <p:attrName>ppt_h</p:attrName>
                                        </p:attrNameLst>
                                      </p:cBhvr>
                                      <p:tavLst>
                                        <p:tav tm="0">
                                          <p:val>
                                            <p:fltVal val="0"/>
                                          </p:val>
                                        </p:tav>
                                        <p:tav tm="100000">
                                          <p:val>
                                            <p:strVal val="#ppt_h"/>
                                          </p:val>
                                        </p:tav>
                                      </p:tavLst>
                                    </p:anim>
                                    <p:animEffect transition="in" filter="fade">
                                      <p:cBhvr>
                                        <p:cTn id="11" dur="500"/>
                                        <p:tgtEl>
                                          <p:spTgt spid="11"/>
                                        </p:tgtEl>
                                      </p:cBhvr>
                                    </p:animEffect>
                                  </p:childTnLst>
                                </p:cTn>
                              </p:par>
                              <p:par>
                                <p:cTn id="12" presetID="53" presetClass="entr" presetSubtype="16" fill="hold" nodeType="with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par>
                                <p:cTn id="17" presetID="21" presetClass="entr" presetSubtype="1"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heel(1)">
                                      <p:cBhvr>
                                        <p:cTn id="19" dur="7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a:extLst>
              <a:ext uri="{FF2B5EF4-FFF2-40B4-BE49-F238E27FC236}">
                <a16:creationId xmlns:a16="http://schemas.microsoft.com/office/drawing/2014/main" id="{CB7B6623-A6D3-41AF-BC98-E04B05BA5F29}"/>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2" name="矩形: 圆角 31">
            <a:extLst>
              <a:ext uri="{FF2B5EF4-FFF2-40B4-BE49-F238E27FC236}">
                <a16:creationId xmlns:a16="http://schemas.microsoft.com/office/drawing/2014/main" id="{E0236BF0-1950-419A-BDBB-53E565728913}"/>
              </a:ext>
            </a:extLst>
          </p:cNvPr>
          <p:cNvSpPr/>
          <p:nvPr/>
        </p:nvSpPr>
        <p:spPr>
          <a:xfrm>
            <a:off x="450168" y="365760"/>
            <a:ext cx="11357316" cy="6492240"/>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a:extLst>
              <a:ext uri="{FF2B5EF4-FFF2-40B4-BE49-F238E27FC236}">
                <a16:creationId xmlns:a16="http://schemas.microsoft.com/office/drawing/2014/main" id="{ED927E67-6433-4019-9F6E-CE37E4BC2595}"/>
              </a:ext>
            </a:extLst>
          </p:cNvPr>
          <p:cNvPicPr>
            <a:picLocks noChangeAspect="1"/>
          </p:cNvPicPr>
          <p:nvPr/>
        </p:nvPicPr>
        <p:blipFill rotWithShape="1">
          <a:blip r:embed="rId7" cstate="screen">
            <a:extLst>
              <a:ext uri="{BEBA8EAE-BF5A-486C-A8C5-ECC9F3942E4B}">
                <a14:imgProps xmlns:a14="http://schemas.microsoft.com/office/drawing/2010/main">
                  <a14:imgLayer r:embed="rId8">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5583"/>
          <a:stretch/>
        </p:blipFill>
        <p:spPr>
          <a:xfrm>
            <a:off x="-205838" y="5062693"/>
            <a:ext cx="12397838" cy="1883840"/>
          </a:xfrm>
          <a:prstGeom prst="rect">
            <a:avLst/>
          </a:prstGeom>
        </p:spPr>
      </p:pic>
      <p:pic>
        <p:nvPicPr>
          <p:cNvPr id="8" name="图片 24">
            <a:extLst>
              <a:ext uri="{FF2B5EF4-FFF2-40B4-BE49-F238E27FC236}">
                <a16:creationId xmlns:a16="http://schemas.microsoft.com/office/drawing/2014/main" id="{AF8CA8E9-908E-4BD1-8FA2-74FCDAF7EF7A}"/>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a:fillRect/>
          </a:stretch>
        </p:blipFill>
        <p:spPr>
          <a:xfrm flipH="1">
            <a:off x="9601" y="336247"/>
            <a:ext cx="1309062" cy="1795902"/>
          </a:xfrm>
          <a:prstGeom prst="rect">
            <a:avLst/>
          </a:prstGeom>
        </p:spPr>
      </p:pic>
      <p:pic>
        <p:nvPicPr>
          <p:cNvPr id="12" name="图片 17">
            <a:extLst>
              <a:ext uri="{FF2B5EF4-FFF2-40B4-BE49-F238E27FC236}">
                <a16:creationId xmlns:a16="http://schemas.microsoft.com/office/drawing/2014/main" id="{42C80F20-75A9-4D1D-B402-238EE40F4E6E}"/>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55564" t="65960" r="-298" b="-174"/>
          <a:stretch/>
        </p:blipFill>
        <p:spPr>
          <a:xfrm rot="16200000">
            <a:off x="10776552" y="-103564"/>
            <a:ext cx="1405826" cy="1612954"/>
          </a:xfrm>
          <a:prstGeom prst="rect">
            <a:avLst/>
          </a:prstGeom>
        </p:spPr>
      </p:pic>
      <p:pic>
        <p:nvPicPr>
          <p:cNvPr id="22" name="图片 18">
            <a:extLst>
              <a:ext uri="{FF2B5EF4-FFF2-40B4-BE49-F238E27FC236}">
                <a16:creationId xmlns:a16="http://schemas.microsoft.com/office/drawing/2014/main" id="{5ED96F91-36EE-4DB9-B38C-6DEFF382C670}"/>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7565" t="28649" r="65180" b="54594"/>
          <a:stretch/>
        </p:blipFill>
        <p:spPr>
          <a:xfrm rot="16028255">
            <a:off x="555278" y="383888"/>
            <a:ext cx="865137" cy="797860"/>
          </a:xfrm>
          <a:prstGeom prst="ellipse">
            <a:avLst/>
          </a:prstGeom>
          <a:effectLst>
            <a:outerShdw blurRad="63500" sx="101000" sy="101000" algn="ctr" rotWithShape="0">
              <a:prstClr val="black">
                <a:alpha val="40000"/>
              </a:prstClr>
            </a:outerShdw>
          </a:effectLst>
        </p:spPr>
      </p:pic>
      <p:pic>
        <p:nvPicPr>
          <p:cNvPr id="27" name="图片 3">
            <a:extLst>
              <a:ext uri="{FF2B5EF4-FFF2-40B4-BE49-F238E27FC236}">
                <a16:creationId xmlns:a16="http://schemas.microsoft.com/office/drawing/2014/main" id="{39B603C3-5865-4534-848E-67931A4184BC}"/>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r="39836" b="66984"/>
          <a:stretch/>
        </p:blipFill>
        <p:spPr>
          <a:xfrm rot="16200000">
            <a:off x="-137453" y="5440390"/>
            <a:ext cx="1555066" cy="1280160"/>
          </a:xfrm>
          <a:prstGeom prst="rect">
            <a:avLst/>
          </a:prstGeom>
        </p:spPr>
      </p:pic>
      <p:pic>
        <p:nvPicPr>
          <p:cNvPr id="15" name="PA_图片 3">
            <a:extLst>
              <a:ext uri="{FF2B5EF4-FFF2-40B4-BE49-F238E27FC236}">
                <a16:creationId xmlns:a16="http://schemas.microsoft.com/office/drawing/2014/main" id="{A04387AE-3F50-4008-87DD-ADA455FFF26B}"/>
              </a:ext>
            </a:extLst>
          </p:cNvPr>
          <p:cNvPicPr>
            <a:picLocks noChangeAspect="1"/>
          </p:cNvPicPr>
          <p:nvPr>
            <p:custDataLst>
              <p:tags r:id="rId1"/>
            </p:custDataLst>
          </p:nvPr>
        </p:nvPicPr>
        <p:blipFill>
          <a:blip r:embed="rId13">
            <a:extLst>
              <a:ext uri="{28A0092B-C50C-407E-A947-70E740481C1C}">
                <a14:useLocalDpi xmlns:a14="http://schemas.microsoft.com/office/drawing/2010/main" val="0"/>
              </a:ext>
            </a:extLst>
          </a:blip>
          <a:stretch>
            <a:fillRect/>
          </a:stretch>
        </p:blipFill>
        <p:spPr>
          <a:xfrm>
            <a:off x="3514603" y="210"/>
            <a:ext cx="7462249" cy="6735925"/>
          </a:xfrm>
          <a:prstGeom prst="rect">
            <a:avLst/>
          </a:prstGeom>
        </p:spPr>
      </p:pic>
      <p:pic>
        <p:nvPicPr>
          <p:cNvPr id="16" name="PA_图片 4">
            <a:extLst>
              <a:ext uri="{FF2B5EF4-FFF2-40B4-BE49-F238E27FC236}">
                <a16:creationId xmlns:a16="http://schemas.microsoft.com/office/drawing/2014/main" id="{FDE24C69-A32E-4E91-84D9-6362CFBBBE74}"/>
              </a:ext>
            </a:extLst>
          </p:cNvPr>
          <p:cNvPicPr>
            <a:picLocks noChangeAspect="1"/>
          </p:cNvPicPr>
          <p:nvPr>
            <p:custDataLst>
              <p:tags r:id="rId2"/>
            </p:custDataLst>
          </p:nvPr>
        </p:nvPicPr>
        <p:blipFill>
          <a:blip r:embed="rId14" cstate="print">
            <a:extLst>
              <a:ext uri="{28A0092B-C50C-407E-A947-70E740481C1C}">
                <a14:useLocalDpi xmlns:a14="http://schemas.microsoft.com/office/drawing/2010/main" val="0"/>
              </a:ext>
            </a:extLst>
          </a:blip>
          <a:stretch>
            <a:fillRect/>
          </a:stretch>
        </p:blipFill>
        <p:spPr>
          <a:xfrm>
            <a:off x="664132" y="2363032"/>
            <a:ext cx="3151664" cy="2497695"/>
          </a:xfrm>
          <a:prstGeom prst="rect">
            <a:avLst/>
          </a:prstGeom>
        </p:spPr>
      </p:pic>
      <p:sp>
        <p:nvSpPr>
          <p:cNvPr id="17" name="PA_文本框 6">
            <a:extLst>
              <a:ext uri="{FF2B5EF4-FFF2-40B4-BE49-F238E27FC236}">
                <a16:creationId xmlns:a16="http://schemas.microsoft.com/office/drawing/2014/main" id="{0BED9003-B899-4C62-8AC8-0EC61F46B1C9}"/>
              </a:ext>
            </a:extLst>
          </p:cNvPr>
          <p:cNvSpPr txBox="1"/>
          <p:nvPr>
            <p:custDataLst>
              <p:tags r:id="rId3"/>
            </p:custDataLst>
          </p:nvPr>
        </p:nvSpPr>
        <p:spPr>
          <a:xfrm>
            <a:off x="4384357" y="2363032"/>
            <a:ext cx="5984191" cy="2800767"/>
          </a:xfrm>
          <a:prstGeom prst="rect">
            <a:avLst/>
          </a:prstGeom>
          <a:noFill/>
        </p:spPr>
        <p:txBody>
          <a:bodyPr wrap="square" rtlCol="0">
            <a:spAutoFit/>
          </a:bodyPr>
          <a:lstStyle/>
          <a:p>
            <a:pPr lvl="0" algn="ctr">
              <a:spcBef>
                <a:spcPts val="600"/>
              </a:spcBef>
            </a:pPr>
            <a:r>
              <a:rPr lang="vi-VN" altLang="zh-CN" sz="4400" b="1" dirty="0">
                <a:solidFill>
                  <a:srgbClr val="00B050"/>
                </a:solidFill>
                <a:cs typeface="Arial" panose="020B0604020202020204" pitchFamily="34" charset="0"/>
              </a:rPr>
              <a:t>Nhớ lại một hoạt động tập thể mà em thấy vui và kể cho người thân</a:t>
            </a:r>
            <a:endParaRPr kumimoji="0" lang="vi-VN" altLang="zh-CN" sz="4400" b="0" i="0" u="none" strike="noStrike" kern="1200" cap="none" spc="0" normalizeH="0" baseline="0" noProof="0" dirty="0">
              <a:ln>
                <a:noFill/>
              </a:ln>
              <a:solidFill>
                <a:srgbClr val="00B050"/>
              </a:solidFill>
              <a:effectLst/>
              <a:uLnTx/>
              <a:uFillTx/>
              <a:latin typeface="Arial" panose="020B0604020202020204" pitchFamily="34" charset="0"/>
              <a:ea typeface="汉仪小麦体简" panose="00020600040101010101" pitchFamily="18" charset="-122"/>
              <a:cs typeface="Arial" panose="020B0604020202020204" pitchFamily="34" charset="0"/>
              <a:sym typeface="+mn-lt"/>
            </a:endParaRPr>
          </a:p>
        </p:txBody>
      </p:sp>
      <p:pic>
        <p:nvPicPr>
          <p:cNvPr id="18" name="PA_图片 11">
            <a:extLst>
              <a:ext uri="{FF2B5EF4-FFF2-40B4-BE49-F238E27FC236}">
                <a16:creationId xmlns:a16="http://schemas.microsoft.com/office/drawing/2014/main" id="{EC1C2410-5481-4E81-9D51-32442F9A4605}"/>
              </a:ext>
            </a:extLst>
          </p:cNvPr>
          <p:cNvPicPr>
            <a:picLocks noChangeAspect="1"/>
          </p:cNvPicPr>
          <p:nvPr>
            <p:custDataLst>
              <p:tags r:id="rId4"/>
            </p:custDataLst>
          </p:nvPr>
        </p:nvPicPr>
        <p:blipFill>
          <a:blip r:embed="rId15" cstate="print">
            <a:extLst>
              <a:ext uri="{28A0092B-C50C-407E-A947-70E740481C1C}">
                <a14:useLocalDpi xmlns:a14="http://schemas.microsoft.com/office/drawing/2010/main" val="0"/>
              </a:ext>
            </a:extLst>
          </a:blip>
          <a:stretch>
            <a:fillRect/>
          </a:stretch>
        </p:blipFill>
        <p:spPr>
          <a:xfrm>
            <a:off x="1136373" y="421238"/>
            <a:ext cx="2170929" cy="2170929"/>
          </a:xfrm>
          <a:prstGeom prst="rect">
            <a:avLst/>
          </a:prstGeom>
        </p:spPr>
      </p:pic>
      <p:sp>
        <p:nvSpPr>
          <p:cNvPr id="19" name="Rectangle 18">
            <a:extLst>
              <a:ext uri="{FF2B5EF4-FFF2-40B4-BE49-F238E27FC236}">
                <a16:creationId xmlns:a16="http://schemas.microsoft.com/office/drawing/2014/main" id="{62853DC4-3D3B-405C-BDC5-2C90B38071F6}"/>
              </a:ext>
            </a:extLst>
          </p:cNvPr>
          <p:cNvSpPr/>
          <p:nvPr/>
        </p:nvSpPr>
        <p:spPr>
          <a:xfrm>
            <a:off x="444250" y="3335136"/>
            <a:ext cx="3281391" cy="646331"/>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altLang="zh-CN" sz="3600" b="1" i="0" u="none" strike="noStrike" kern="1200" cap="none" spc="0" normalizeH="0" baseline="0" noProof="0" dirty="0" err="1">
                <a:ln>
                  <a:noFill/>
                </a:ln>
                <a:solidFill>
                  <a:srgbClr val="FF0000"/>
                </a:solidFill>
                <a:effectLst/>
                <a:uLnTx/>
                <a:uFillTx/>
                <a:latin typeface="Arial" panose="020B0604020202020204" pitchFamily="34" charset="0"/>
                <a:ea typeface="等线" panose="02010600030101010101" pitchFamily="2" charset="-122"/>
                <a:cs typeface="+mn-cs"/>
              </a:rPr>
              <a:t>Về</a:t>
            </a:r>
            <a:r>
              <a:rPr kumimoji="0" lang="en-US" altLang="zh-CN" sz="3600" b="1" i="0" u="none" strike="noStrike" kern="1200" cap="none" spc="0" normalizeH="0" noProof="0" dirty="0">
                <a:ln>
                  <a:noFill/>
                </a:ln>
                <a:solidFill>
                  <a:srgbClr val="FF0000"/>
                </a:solidFill>
                <a:effectLst/>
                <a:uLnTx/>
                <a:uFillTx/>
                <a:latin typeface="Arial" panose="020B0604020202020204" pitchFamily="34" charset="0"/>
                <a:ea typeface="等线" panose="02010600030101010101" pitchFamily="2" charset="-122"/>
                <a:cs typeface="+mn-cs"/>
              </a:rPr>
              <a:t> </a:t>
            </a:r>
            <a:r>
              <a:rPr kumimoji="0" lang="en-US" altLang="zh-CN" sz="3600" b="1" i="0" u="none" strike="noStrike" kern="1200" cap="none" spc="0" normalizeH="0" noProof="0" dirty="0" err="1">
                <a:ln>
                  <a:noFill/>
                </a:ln>
                <a:solidFill>
                  <a:srgbClr val="FF0000"/>
                </a:solidFill>
                <a:effectLst/>
                <a:uLnTx/>
                <a:uFillTx/>
                <a:latin typeface="Arial" panose="020B0604020202020204" pitchFamily="34" charset="0"/>
                <a:ea typeface="等线" panose="02010600030101010101" pitchFamily="2" charset="-122"/>
                <a:cs typeface="+mn-cs"/>
              </a:rPr>
              <a:t>nhà</a:t>
            </a:r>
            <a:endParaRPr kumimoji="0" lang="vi-VN" altLang="zh-CN" sz="3600" b="1" i="0" u="none" strike="noStrike" kern="1200" cap="none" spc="0" normalizeH="0" baseline="0" noProof="0" dirty="0">
              <a:ln>
                <a:noFill/>
              </a:ln>
              <a:solidFill>
                <a:srgbClr val="FF0000"/>
              </a:solidFill>
              <a:effectLst/>
              <a:uLnTx/>
              <a:uFillTx/>
              <a:latin typeface="Arial" panose="020B0604020202020204" pitchFamily="34" charset="0"/>
              <a:ea typeface="等线" panose="02010600030101010101" pitchFamily="2" charset="-122"/>
              <a:cs typeface="+mn-cs"/>
            </a:endParaRPr>
          </a:p>
        </p:txBody>
      </p:sp>
    </p:spTree>
    <p:extLst>
      <p:ext uri="{BB962C8B-B14F-4D97-AF65-F5344CB8AC3E}">
        <p14:creationId xmlns:p14="http://schemas.microsoft.com/office/powerpoint/2010/main" val="4010525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53" presetClass="entr" presetSubtype="16" fill="hold" nodeType="withEffect">
                                  <p:stCondLst>
                                    <p:cond delay="0"/>
                                  </p:stCondLst>
                                  <p:childTnLst>
                                    <p:set>
                                      <p:cBhvr>
                                        <p:cTn id="8" dur="1" fill="hold">
                                          <p:stCondLst>
                                            <p:cond delay="0"/>
                                          </p:stCondLst>
                                        </p:cTn>
                                        <p:tgtEl>
                                          <p:spTgt spid="22"/>
                                        </p:tgtEl>
                                        <p:attrNameLst>
                                          <p:attrName>style.visibility</p:attrName>
                                        </p:attrNameLst>
                                      </p:cBhvr>
                                      <p:to>
                                        <p:strVal val="visible"/>
                                      </p:to>
                                    </p:set>
                                    <p:anim calcmode="lin" valueType="num">
                                      <p:cBhvr>
                                        <p:cTn id="9" dur="500" fill="hold"/>
                                        <p:tgtEl>
                                          <p:spTgt spid="22"/>
                                        </p:tgtEl>
                                        <p:attrNameLst>
                                          <p:attrName>ppt_w</p:attrName>
                                        </p:attrNameLst>
                                      </p:cBhvr>
                                      <p:tavLst>
                                        <p:tav tm="0">
                                          <p:val>
                                            <p:fltVal val="0"/>
                                          </p:val>
                                        </p:tav>
                                        <p:tav tm="100000">
                                          <p:val>
                                            <p:strVal val="#ppt_w"/>
                                          </p:val>
                                        </p:tav>
                                      </p:tavLst>
                                    </p:anim>
                                    <p:anim calcmode="lin" valueType="num">
                                      <p:cBhvr>
                                        <p:cTn id="10" dur="500" fill="hold"/>
                                        <p:tgtEl>
                                          <p:spTgt spid="22"/>
                                        </p:tgtEl>
                                        <p:attrNameLst>
                                          <p:attrName>ppt_h</p:attrName>
                                        </p:attrNameLst>
                                      </p:cBhvr>
                                      <p:tavLst>
                                        <p:tav tm="0">
                                          <p:val>
                                            <p:fltVal val="0"/>
                                          </p:val>
                                        </p:tav>
                                        <p:tav tm="100000">
                                          <p:val>
                                            <p:strVal val="#ppt_h"/>
                                          </p:val>
                                        </p:tav>
                                      </p:tavLst>
                                    </p:anim>
                                    <p:animEffect transition="in" filter="fade">
                                      <p:cBhvr>
                                        <p:cTn id="11" dur="500"/>
                                        <p:tgtEl>
                                          <p:spTgt spid="22"/>
                                        </p:tgtEl>
                                      </p:cBhvr>
                                    </p:animEffect>
                                  </p:childTnLst>
                                </p:cTn>
                              </p:par>
                              <p:par>
                                <p:cTn id="12" presetID="53" presetClass="entr" presetSubtype="16"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p:cTn id="14" dur="500" fill="hold"/>
                                        <p:tgtEl>
                                          <p:spTgt spid="19"/>
                                        </p:tgtEl>
                                        <p:attrNameLst>
                                          <p:attrName>ppt_w</p:attrName>
                                        </p:attrNameLst>
                                      </p:cBhvr>
                                      <p:tavLst>
                                        <p:tav tm="0">
                                          <p:val>
                                            <p:fltVal val="0"/>
                                          </p:val>
                                        </p:tav>
                                        <p:tav tm="100000">
                                          <p:val>
                                            <p:strVal val="#ppt_w"/>
                                          </p:val>
                                        </p:tav>
                                      </p:tavLst>
                                    </p:anim>
                                    <p:anim calcmode="lin" valueType="num">
                                      <p:cBhvr>
                                        <p:cTn id="15" dur="500" fill="hold"/>
                                        <p:tgtEl>
                                          <p:spTgt spid="19"/>
                                        </p:tgtEl>
                                        <p:attrNameLst>
                                          <p:attrName>ppt_h</p:attrName>
                                        </p:attrNameLst>
                                      </p:cBhvr>
                                      <p:tavLst>
                                        <p:tav tm="0">
                                          <p:val>
                                            <p:fltVal val="0"/>
                                          </p:val>
                                        </p:tav>
                                        <p:tav tm="100000">
                                          <p:val>
                                            <p:strVal val="#ppt_h"/>
                                          </p:val>
                                        </p:tav>
                                      </p:tavLst>
                                    </p:anim>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p:cTn id="21" dur="500" fill="hold"/>
                                        <p:tgtEl>
                                          <p:spTgt spid="17"/>
                                        </p:tgtEl>
                                        <p:attrNameLst>
                                          <p:attrName>ppt_w</p:attrName>
                                        </p:attrNameLst>
                                      </p:cBhvr>
                                      <p:tavLst>
                                        <p:tav tm="0">
                                          <p:val>
                                            <p:fltVal val="0"/>
                                          </p:val>
                                        </p:tav>
                                        <p:tav tm="100000">
                                          <p:val>
                                            <p:strVal val="#ppt_w"/>
                                          </p:val>
                                        </p:tav>
                                      </p:tavLst>
                                    </p:anim>
                                    <p:anim calcmode="lin" valueType="num">
                                      <p:cBhvr>
                                        <p:cTn id="22" dur="500" fill="hold"/>
                                        <p:tgtEl>
                                          <p:spTgt spid="17"/>
                                        </p:tgtEl>
                                        <p:attrNameLst>
                                          <p:attrName>ppt_h</p:attrName>
                                        </p:attrNameLst>
                                      </p:cBhvr>
                                      <p:tavLst>
                                        <p:tav tm="0">
                                          <p:val>
                                            <p:fltVal val="0"/>
                                          </p:val>
                                        </p:tav>
                                        <p:tav tm="100000">
                                          <p:val>
                                            <p:strVal val="#ppt_h"/>
                                          </p:val>
                                        </p:tav>
                                      </p:tavLst>
                                    </p:anim>
                                    <p:animEffect transition="in" filter="fade">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PA" val="v3.2.0"/>
</p:tagLst>
</file>

<file path=ppt/tags/tag59.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PA" val="v3.2.0"/>
</p:tagLst>
</file>

<file path=ppt/tags/tag61.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defRPr sz="3200" smtClean="0">
            <a:ln>
              <a:solidFill>
                <a:schemeClr val="bg1"/>
              </a:solidFill>
            </a:ln>
            <a:solidFill>
              <a:srgbClr val="ECCAC9"/>
            </a:solidFill>
            <a:latin typeface="#9Slide03 AmpleSoft Bold" panose="02000000000000000000"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自定义设计方案">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defRPr sz="3200" smtClean="0">
            <a:ln>
              <a:solidFill>
                <a:schemeClr val="bg1"/>
              </a:solidFill>
            </a:ln>
            <a:solidFill>
              <a:srgbClr val="ECCAC9"/>
            </a:solidFill>
            <a:latin typeface="#9Slide03 AmpleSoft Bold" panose="02000000000000000000"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TotalTime>
  <Words>574</Words>
  <Application>Microsoft Office PowerPoint</Application>
  <PresentationFormat>Widescreen</PresentationFormat>
  <Paragraphs>49</Paragraphs>
  <Slides>12</Slides>
  <Notes>10</Notes>
  <HiddenSlides>0</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12</vt:i4>
      </vt:variant>
    </vt:vector>
  </HeadingPairs>
  <TitlesOfParts>
    <vt:vector size="27" baseType="lpstr">
      <vt:lpstr>#9Slide03 AmpleSoft Bold</vt:lpstr>
      <vt:lpstr>等线</vt:lpstr>
      <vt:lpstr>等线 Light</vt:lpstr>
      <vt:lpstr>Gloria Hallelujah</vt:lpstr>
      <vt:lpstr>Arial</vt:lpstr>
      <vt:lpstr>Arial-Rounded</vt:lpstr>
      <vt:lpstr>Calibri</vt:lpstr>
      <vt:lpstr>Georgia</vt:lpstr>
      <vt:lpstr>Times New Roman</vt:lpstr>
      <vt:lpstr>Wingdings</vt:lpstr>
      <vt:lpstr>Office 主题​​</vt:lpstr>
      <vt:lpstr>1_Simple Light</vt:lpstr>
      <vt:lpstr>自定义设计方案</vt:lpstr>
      <vt:lpstr>1_Office 主题​​</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18</cp:revision>
  <dcterms:created xsi:type="dcterms:W3CDTF">2022-08-30T11:39:51Z</dcterms:created>
  <dcterms:modified xsi:type="dcterms:W3CDTF">2022-09-30T06:36:01Z</dcterms:modified>
</cp:coreProperties>
</file>