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328" r:id="rId2"/>
    <p:sldId id="352" r:id="rId3"/>
    <p:sldId id="354" r:id="rId4"/>
    <p:sldId id="336" r:id="rId5"/>
    <p:sldId id="341" r:id="rId6"/>
    <p:sldId id="356" r:id="rId7"/>
    <p:sldId id="355" r:id="rId8"/>
    <p:sldId id="260" r:id="rId9"/>
    <p:sldId id="340" r:id="rId10"/>
    <p:sldId id="330" r:id="rId11"/>
    <p:sldId id="337" r:id="rId12"/>
    <p:sldId id="34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229AC6-0012-4774-A135-F9B27D67DFB2}" type="datetimeFigureOut">
              <a:rPr lang="en-US" smtClean="0"/>
              <a:t>10/8/2022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633F2C-1F0F-4370-972C-28788A65B899}" type="slidenum">
              <a:rPr lang="en-US" smtClean="0"/>
              <a:t>‹#›</a:t>
            </a:fld>
            <a:endParaRPr lang="en-US"/>
          </a:p>
        </p:txBody>
      </p:sp>
    </p:spTree>
    <p:extLst>
      <p:ext uri="{BB962C8B-B14F-4D97-AF65-F5344CB8AC3E}">
        <p14:creationId xmlns:p14="http://schemas.microsoft.com/office/powerpoint/2010/main" val="3415100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Slide Number Placeholder 3"/>
          <p:cNvSpPr>
            <a:spLocks noGrp="1"/>
          </p:cNvSpPr>
          <p:nvPr>
            <p:ph type="sldNum" sz="quarter" idx="5"/>
          </p:nvPr>
        </p:nvSpPr>
        <p:spPr/>
        <p:txBody>
          <a:bodyPr/>
          <a:lstStyle/>
          <a:p>
            <a:fld id="{E5633F2C-1F0F-4370-972C-28788A65B899}" type="slidenum">
              <a:rPr lang="en-US" smtClean="0"/>
              <a:t>2</a:t>
            </a:fld>
            <a:endParaRPr lang="en-US"/>
          </a:p>
        </p:txBody>
      </p:sp>
    </p:spTree>
    <p:extLst>
      <p:ext uri="{BB962C8B-B14F-4D97-AF65-F5344CB8AC3E}">
        <p14:creationId xmlns:p14="http://schemas.microsoft.com/office/powerpoint/2010/main" val="1347528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Slide Number Placeholder 3"/>
          <p:cNvSpPr>
            <a:spLocks noGrp="1"/>
          </p:cNvSpPr>
          <p:nvPr>
            <p:ph type="sldNum" sz="quarter" idx="5"/>
          </p:nvPr>
        </p:nvSpPr>
        <p:spPr/>
        <p:txBody>
          <a:bodyPr/>
          <a:lstStyle/>
          <a:p>
            <a:fld id="{E5633F2C-1F0F-4370-972C-28788A65B899}" type="slidenum">
              <a:rPr lang="en-US" smtClean="0"/>
              <a:t>8</a:t>
            </a:fld>
            <a:endParaRPr lang="en-US"/>
          </a:p>
        </p:txBody>
      </p:sp>
    </p:spTree>
    <p:extLst>
      <p:ext uri="{BB962C8B-B14F-4D97-AF65-F5344CB8AC3E}">
        <p14:creationId xmlns:p14="http://schemas.microsoft.com/office/powerpoint/2010/main" val="2880395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Tree>
    <p:extLst>
      <p:ext uri="{BB962C8B-B14F-4D97-AF65-F5344CB8AC3E}">
        <p14:creationId xmlns:p14="http://schemas.microsoft.com/office/powerpoint/2010/main" val="1420915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878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2022/10/8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40659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2022/10/8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44158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1457236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24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768976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569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812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944072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122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402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358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574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899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2022/10/8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35474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966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2022/10/8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6845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3F18705B-0EF6-4D2C-93B5-188EFE583223}"/>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762125" y="209549"/>
            <a:ext cx="1418927" cy="1418927"/>
          </a:xfrm>
          <a:prstGeom prst="rect">
            <a:avLst/>
          </a:prstGeom>
        </p:spPr>
      </p:pic>
    </p:spTree>
    <p:extLst>
      <p:ext uri="{BB962C8B-B14F-4D97-AF65-F5344CB8AC3E}">
        <p14:creationId xmlns:p14="http://schemas.microsoft.com/office/powerpoint/2010/main" val="3926818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1.png"/><Relationship Id="rId5" Type="http://schemas.openxmlformats.org/officeDocument/2006/relationships/image" Target="../media/image7.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1.wav"/><Relationship Id="rId7" Type="http://schemas.openxmlformats.org/officeDocument/2006/relationships/image" Target="../media/image31.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3.png"/><Relationship Id="rId5" Type="http://schemas.openxmlformats.org/officeDocument/2006/relationships/image" Target="../media/image6.png"/><Relationship Id="rId10" Type="http://schemas.microsoft.com/office/2007/relationships/hdphoto" Target="../media/hdphoto2.wdp"/><Relationship Id="rId4" Type="http://schemas.openxmlformats.org/officeDocument/2006/relationships/image" Target="../media/image5.jpe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jpe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2.png"/><Relationship Id="rId3" Type="http://schemas.openxmlformats.org/officeDocument/2006/relationships/image" Target="../media/image5.jpeg"/><Relationship Id="rId7" Type="http://schemas.openxmlformats.org/officeDocument/2006/relationships/image" Target="../media/image18.png"/><Relationship Id="rId12"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9.gif"/><Relationship Id="rId1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4.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1.wav"/><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7.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jpeg"/><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audio" Target="../media/audio1.wav"/><Relationship Id="rId5" Type="http://schemas.openxmlformats.org/officeDocument/2006/relationships/image" Target="../media/image6.png"/><Relationship Id="rId10" Type="http://schemas.openxmlformats.org/officeDocument/2006/relationships/audio" Target="../media/audio2.wav"/><Relationship Id="rId4" Type="http://schemas.openxmlformats.org/officeDocument/2006/relationships/image" Target="../media/image5.jpeg"/><Relationship Id="rId9" Type="http://schemas.openxmlformats.org/officeDocument/2006/relationships/image" Target="../media/image3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1828" y="4767016"/>
            <a:ext cx="5048343" cy="2103120"/>
          </a:xfrm>
          <a:prstGeom prst="rect">
            <a:avLst/>
          </a:prstGeom>
          <a:effectLst>
            <a:outerShdw blurRad="63500" sx="102000" sy="102000" algn="ctr" rotWithShape="0">
              <a:prstClr val="black">
                <a:alpha val="40000"/>
              </a:prstClr>
            </a:outerShdw>
          </a:effectLst>
        </p:spPr>
      </p:pic>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890612" y="3599242"/>
            <a:ext cx="3300752" cy="325875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EB1084DC-12DA-496E-A11C-87699401DB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1658" y="-166616"/>
            <a:ext cx="4114800" cy="4114800"/>
          </a:xfrm>
          <a:prstGeom prst="rect">
            <a:avLst/>
          </a:prstGeom>
        </p:spPr>
      </p:pic>
      <p:sp>
        <p:nvSpPr>
          <p:cNvPr id="13" name="TextBox 12">
            <a:extLst>
              <a:ext uri="{FF2B5EF4-FFF2-40B4-BE49-F238E27FC236}">
                <a16:creationId xmlns:a16="http://schemas.microsoft.com/office/drawing/2014/main" id="{82A8D820-5ECD-46CA-8A20-AF3BFEF4FA2D}"/>
              </a:ext>
            </a:extLst>
          </p:cNvPr>
          <p:cNvSpPr txBox="1"/>
          <p:nvPr/>
        </p:nvSpPr>
        <p:spPr>
          <a:xfrm>
            <a:off x="8563584" y="7122691"/>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C5CD"/>
                </a:solidFill>
                <a:effectLst/>
                <a:uLnTx/>
                <a:uFillTx/>
                <a:latin typeface="Coiny" panose="02000903060500060000" pitchFamily="2" charset="0"/>
                <a:ea typeface="+mn-ea"/>
                <a:cs typeface="+mn-cs"/>
              </a:rPr>
              <a:t>NÓI VÀ NGHE</a:t>
            </a:r>
          </a:p>
        </p:txBody>
      </p:sp>
      <p:sp>
        <p:nvSpPr>
          <p:cNvPr id="14" name="TextBox 13">
            <a:extLst>
              <a:ext uri="{FF2B5EF4-FFF2-40B4-BE49-F238E27FC236}">
                <a16:creationId xmlns:a16="http://schemas.microsoft.com/office/drawing/2014/main" id="{356096D7-E1EF-4454-9652-DA5B775CE2AB}"/>
              </a:ext>
            </a:extLst>
          </p:cNvPr>
          <p:cNvSpPr txBox="1"/>
          <p:nvPr/>
        </p:nvSpPr>
        <p:spPr>
          <a:xfrm>
            <a:off x="8440122" y="7180458"/>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NÓI VÀ NGHE</a:t>
            </a:r>
            <a:endPar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endParaRPr>
          </a:p>
        </p:txBody>
      </p:sp>
      <p:pic>
        <p:nvPicPr>
          <p:cNvPr id="5" name="Picture 4">
            <a:extLst>
              <a:ext uri="{FF2B5EF4-FFF2-40B4-BE49-F238E27FC236}">
                <a16:creationId xmlns:a16="http://schemas.microsoft.com/office/drawing/2014/main" id="{BF59287F-DEF4-49E3-B3B5-80DA842B2174}"/>
              </a:ext>
            </a:extLst>
          </p:cNvPr>
          <p:cNvPicPr>
            <a:picLocks noChangeAspect="1"/>
          </p:cNvPicPr>
          <p:nvPr/>
        </p:nvPicPr>
        <p:blipFill>
          <a:blip r:embed="rId10"/>
          <a:stretch>
            <a:fillRect/>
          </a:stretch>
        </p:blipFill>
        <p:spPr>
          <a:xfrm>
            <a:off x="2390660" y="2212697"/>
            <a:ext cx="7256999" cy="1916057"/>
          </a:xfrm>
          <a:prstGeom prst="rect">
            <a:avLst/>
          </a:prstGeom>
        </p:spPr>
      </p:pic>
      <p:pic>
        <p:nvPicPr>
          <p:cNvPr id="12" name="Picture 11">
            <a:extLst>
              <a:ext uri="{FF2B5EF4-FFF2-40B4-BE49-F238E27FC236}">
                <a16:creationId xmlns:a16="http://schemas.microsoft.com/office/drawing/2014/main" id="{24F8FCAB-1E18-4395-A6AE-33DBA7547C9C}"/>
              </a:ext>
            </a:extLst>
          </p:cNvPr>
          <p:cNvPicPr>
            <a:picLocks noChangeAspect="1"/>
          </p:cNvPicPr>
          <p:nvPr/>
        </p:nvPicPr>
        <p:blipFill>
          <a:blip r:embed="rId11"/>
          <a:stretch>
            <a:fillRect/>
          </a:stretch>
        </p:blipFill>
        <p:spPr>
          <a:xfrm>
            <a:off x="1514410" y="3328426"/>
            <a:ext cx="9449619" cy="1457070"/>
          </a:xfrm>
          <a:prstGeom prst="rect">
            <a:avLst/>
          </a:prstGeom>
        </p:spPr>
      </p:pic>
    </p:spTree>
    <p:extLst>
      <p:ext uri="{BB962C8B-B14F-4D97-AF65-F5344CB8AC3E}">
        <p14:creationId xmlns:p14="http://schemas.microsoft.com/office/powerpoint/2010/main" val="1596726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2" presetClass="entr" presetSubtype="4" fill="hold" nodeType="withEffect" p14:presetBounceEnd="4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40000">
                                          <p:cBhvr additive="base">
                                            <p:cTn id="20"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22" presetClass="entr" presetSubtype="8"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par>
                                    <p:cTn id="25" presetID="25" presetClass="entr" presetSubtype="0" fill="hold" grpId="0" nodeType="withEffect">
                                      <p:stCondLst>
                                        <p:cond delay="0"/>
                                      </p:stCondLst>
                                      <p:iterate type="lt">
                                        <p:tmPct val="10000"/>
                                      </p:iterate>
                                      <p:childTnLst>
                                        <p:set>
                                          <p:cBhvr>
                                            <p:cTn id="26" dur="1" fill="hold">
                                              <p:stCondLst>
                                                <p:cond delay="0"/>
                                              </p:stCondLst>
                                            </p:cTn>
                                            <p:tgtEl>
                                              <p:spTgt spid="13"/>
                                            </p:tgtEl>
                                            <p:attrNameLst>
                                              <p:attrName>style.visibility</p:attrName>
                                            </p:attrNameLst>
                                          </p:cBhvr>
                                          <p:to>
                                            <p:strVal val="visible"/>
                                          </p:to>
                                        </p:set>
                                        <p:anim calcmode="lin" valueType="num">
                                          <p:cBhvr>
                                            <p:cTn id="2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30" dur="1000" fill="hold"/>
                                            <p:tgtEl>
                                              <p:spTgt spid="1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3"/>
                                            </p:tgtEl>
                                          </p:cBhvr>
                                        </p:animEffect>
                                      </p:childTnLst>
                                    </p:cTn>
                                  </p:par>
                                  <p:par>
                                    <p:cTn id="35" presetID="25" presetClass="entr" presetSubtype="0" fill="hold" grpId="0" nodeType="withEffect">
                                      <p:stCondLst>
                                        <p:cond delay="0"/>
                                      </p:stCondLst>
                                      <p:iterate type="lt">
                                        <p:tmPct val="10000"/>
                                      </p:iterate>
                                      <p:childTnLst>
                                        <p:set>
                                          <p:cBhvr>
                                            <p:cTn id="36" dur="1" fill="hold">
                                              <p:stCondLst>
                                                <p:cond delay="0"/>
                                              </p:stCondLst>
                                            </p:cTn>
                                            <p:tgtEl>
                                              <p:spTgt spid="14"/>
                                            </p:tgtEl>
                                            <p:attrNameLst>
                                              <p:attrName>style.visibility</p:attrName>
                                            </p:attrNameLst>
                                          </p:cBhvr>
                                          <p:to>
                                            <p:strVal val="visible"/>
                                          </p:to>
                                        </p:set>
                                        <p:anim calcmode="lin" valueType="num">
                                          <p:cBhvr>
                                            <p:cTn id="37"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40" dur="1000" fill="hold"/>
                                            <p:tgtEl>
                                              <p:spTgt spid="14"/>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4"/>
                                            </p:tgtEl>
                                          </p:cBhvr>
                                        </p:animEffect>
                                      </p:childTnLst>
                                    </p:cTn>
                                  </p:par>
                                  <p:par>
                                    <p:cTn id="45" presetID="53" presetClass="entr" presetSubtype="16"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Effect transition="in" filter="fade">
                                          <p:cBhvr>
                                            <p:cTn id="49" dur="500"/>
                                            <p:tgtEl>
                                              <p:spTgt spid="5"/>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1000" fill="hold"/>
                                            <p:tgtEl>
                                              <p:spTgt spid="12"/>
                                            </p:tgtEl>
                                            <p:attrNameLst>
                                              <p:attrName>ppt_w</p:attrName>
                                            </p:attrNameLst>
                                          </p:cBhvr>
                                          <p:tavLst>
                                            <p:tav tm="0">
                                              <p:val>
                                                <p:fltVal val="0"/>
                                              </p:val>
                                            </p:tav>
                                            <p:tav tm="100000">
                                              <p:val>
                                                <p:strVal val="#ppt_w"/>
                                              </p:val>
                                            </p:tav>
                                          </p:tavLst>
                                        </p:anim>
                                        <p:anim calcmode="lin" valueType="num">
                                          <p:cBhvr>
                                            <p:cTn id="55" dur="1000" fill="hold"/>
                                            <p:tgtEl>
                                              <p:spTgt spid="12"/>
                                            </p:tgtEl>
                                            <p:attrNameLst>
                                              <p:attrName>ppt_h</p:attrName>
                                            </p:attrNameLst>
                                          </p:cBhvr>
                                          <p:tavLst>
                                            <p:tav tm="0">
                                              <p:val>
                                                <p:fltVal val="0"/>
                                              </p:val>
                                            </p:tav>
                                            <p:tav tm="100000">
                                              <p:val>
                                                <p:strVal val="#ppt_h"/>
                                              </p:val>
                                            </p:tav>
                                          </p:tavLst>
                                        </p:anim>
                                        <p:anim calcmode="lin" valueType="num">
                                          <p:cBhvr>
                                            <p:cTn id="56" dur="1000" fill="hold"/>
                                            <p:tgtEl>
                                              <p:spTgt spid="12"/>
                                            </p:tgtEl>
                                            <p:attrNameLst>
                                              <p:attrName>style.rotation</p:attrName>
                                            </p:attrNameLst>
                                          </p:cBhvr>
                                          <p:tavLst>
                                            <p:tav tm="0">
                                              <p:val>
                                                <p:fltVal val="90"/>
                                              </p:val>
                                            </p:tav>
                                            <p:tav tm="100000">
                                              <p:val>
                                                <p:fltVal val="0"/>
                                              </p:val>
                                            </p:tav>
                                          </p:tavLst>
                                        </p:anim>
                                        <p:animEffect transition="in" filter="fade">
                                          <p:cBhvr>
                                            <p:cTn id="5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ppt_x"/>
                                              </p:val>
                                            </p:tav>
                                            <p:tav tm="100000">
                                              <p:val>
                                                <p:strVal val="#ppt_x"/>
                                              </p:val>
                                            </p:tav>
                                          </p:tavLst>
                                        </p:anim>
                                        <p:anim calcmode="lin" valueType="num">
                                          <p:cBhvr additive="base">
                                            <p:cTn id="21"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22" presetClass="entr" presetSubtype="8"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par>
                                    <p:cTn id="25" presetID="25" presetClass="entr" presetSubtype="0" fill="hold" grpId="0" nodeType="withEffect">
                                      <p:stCondLst>
                                        <p:cond delay="0"/>
                                      </p:stCondLst>
                                      <p:iterate type="lt">
                                        <p:tmPct val="10000"/>
                                      </p:iterate>
                                      <p:childTnLst>
                                        <p:set>
                                          <p:cBhvr>
                                            <p:cTn id="26" dur="1" fill="hold">
                                              <p:stCondLst>
                                                <p:cond delay="0"/>
                                              </p:stCondLst>
                                            </p:cTn>
                                            <p:tgtEl>
                                              <p:spTgt spid="13"/>
                                            </p:tgtEl>
                                            <p:attrNameLst>
                                              <p:attrName>style.visibility</p:attrName>
                                            </p:attrNameLst>
                                          </p:cBhvr>
                                          <p:to>
                                            <p:strVal val="visible"/>
                                          </p:to>
                                        </p:set>
                                        <p:anim calcmode="lin" valueType="num">
                                          <p:cBhvr>
                                            <p:cTn id="2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30" dur="1000" fill="hold"/>
                                            <p:tgtEl>
                                              <p:spTgt spid="1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3"/>
                                            </p:tgtEl>
                                          </p:cBhvr>
                                        </p:animEffect>
                                      </p:childTnLst>
                                    </p:cTn>
                                  </p:par>
                                  <p:par>
                                    <p:cTn id="35" presetID="25" presetClass="entr" presetSubtype="0" fill="hold" grpId="0" nodeType="withEffect">
                                      <p:stCondLst>
                                        <p:cond delay="0"/>
                                      </p:stCondLst>
                                      <p:iterate type="lt">
                                        <p:tmPct val="10000"/>
                                      </p:iterate>
                                      <p:childTnLst>
                                        <p:set>
                                          <p:cBhvr>
                                            <p:cTn id="36" dur="1" fill="hold">
                                              <p:stCondLst>
                                                <p:cond delay="0"/>
                                              </p:stCondLst>
                                            </p:cTn>
                                            <p:tgtEl>
                                              <p:spTgt spid="14"/>
                                            </p:tgtEl>
                                            <p:attrNameLst>
                                              <p:attrName>style.visibility</p:attrName>
                                            </p:attrNameLst>
                                          </p:cBhvr>
                                          <p:to>
                                            <p:strVal val="visible"/>
                                          </p:to>
                                        </p:set>
                                        <p:anim calcmode="lin" valueType="num">
                                          <p:cBhvr>
                                            <p:cTn id="37"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40" dur="1000" fill="hold"/>
                                            <p:tgtEl>
                                              <p:spTgt spid="14"/>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4"/>
                                            </p:tgtEl>
                                          </p:cBhvr>
                                        </p:animEffect>
                                      </p:childTnLst>
                                    </p:cTn>
                                  </p:par>
                                  <p:par>
                                    <p:cTn id="45" presetID="53" presetClass="entr" presetSubtype="16"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Effect transition="in" filter="fade">
                                          <p:cBhvr>
                                            <p:cTn id="49" dur="500"/>
                                            <p:tgtEl>
                                              <p:spTgt spid="5"/>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1000" fill="hold"/>
                                            <p:tgtEl>
                                              <p:spTgt spid="12"/>
                                            </p:tgtEl>
                                            <p:attrNameLst>
                                              <p:attrName>ppt_w</p:attrName>
                                            </p:attrNameLst>
                                          </p:cBhvr>
                                          <p:tavLst>
                                            <p:tav tm="0">
                                              <p:val>
                                                <p:fltVal val="0"/>
                                              </p:val>
                                            </p:tav>
                                            <p:tav tm="100000">
                                              <p:val>
                                                <p:strVal val="#ppt_w"/>
                                              </p:val>
                                            </p:tav>
                                          </p:tavLst>
                                        </p:anim>
                                        <p:anim calcmode="lin" valueType="num">
                                          <p:cBhvr>
                                            <p:cTn id="55" dur="1000" fill="hold"/>
                                            <p:tgtEl>
                                              <p:spTgt spid="12"/>
                                            </p:tgtEl>
                                            <p:attrNameLst>
                                              <p:attrName>ppt_h</p:attrName>
                                            </p:attrNameLst>
                                          </p:cBhvr>
                                          <p:tavLst>
                                            <p:tav tm="0">
                                              <p:val>
                                                <p:fltVal val="0"/>
                                              </p:val>
                                            </p:tav>
                                            <p:tav tm="100000">
                                              <p:val>
                                                <p:strVal val="#ppt_h"/>
                                              </p:val>
                                            </p:tav>
                                          </p:tavLst>
                                        </p:anim>
                                        <p:anim calcmode="lin" valueType="num">
                                          <p:cBhvr>
                                            <p:cTn id="56" dur="1000" fill="hold"/>
                                            <p:tgtEl>
                                              <p:spTgt spid="12"/>
                                            </p:tgtEl>
                                            <p:attrNameLst>
                                              <p:attrName>style.rotation</p:attrName>
                                            </p:attrNameLst>
                                          </p:cBhvr>
                                          <p:tavLst>
                                            <p:tav tm="0">
                                              <p:val>
                                                <p:fltVal val="90"/>
                                              </p:val>
                                            </p:tav>
                                            <p:tav tm="100000">
                                              <p:val>
                                                <p:fltVal val="0"/>
                                              </p:val>
                                            </p:tav>
                                          </p:tavLst>
                                        </p:anim>
                                        <p:animEffect transition="in" filter="fade">
                                          <p:cBhvr>
                                            <p:cTn id="5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665789"/>
            <a:ext cx="10860708" cy="5525785"/>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13" name="Picture 12" descr="A picture containing text&#10;&#10;Description automatically generated">
            <a:extLst>
              <a:ext uri="{FF2B5EF4-FFF2-40B4-BE49-F238E27FC236}">
                <a16:creationId xmlns:a16="http://schemas.microsoft.com/office/drawing/2014/main" id="{3876DD12-5D6B-44C5-92BF-080C713708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8563" y="600008"/>
            <a:ext cx="8503920" cy="5669280"/>
          </a:xfrm>
          <a:prstGeom prst="rect">
            <a:avLst/>
          </a:prstGeom>
          <a:effectLst>
            <a:outerShdw blurRad="63500" sx="102000" sy="102000" algn="ctr" rotWithShape="0">
              <a:prstClr val="black">
                <a:alpha val="40000"/>
              </a:prstClr>
            </a:outerShdw>
          </a:effectLst>
        </p:spPr>
      </p:pic>
      <p:pic>
        <p:nvPicPr>
          <p:cNvPr id="18" name="Picture 17" descr="A picture containing person&#10;&#10;Description automatically generated">
            <a:extLst>
              <a:ext uri="{FF2B5EF4-FFF2-40B4-BE49-F238E27FC236}">
                <a16:creationId xmlns:a16="http://schemas.microsoft.com/office/drawing/2014/main" id="{4BD53DB8-0A50-4352-8622-A37E96E031EF}"/>
              </a:ext>
            </a:extLst>
          </p:cNvPr>
          <p:cNvPicPr>
            <a:picLocks noChangeAspect="1"/>
          </p:cNvPicPr>
          <p:nvPr/>
        </p:nvPicPr>
        <p:blipFill rotWithShape="1">
          <a:blip r:embed="rId8">
            <a:extLst>
              <a:ext uri="{28A0092B-C50C-407E-A947-70E740481C1C}">
                <a14:useLocalDpi xmlns:a14="http://schemas.microsoft.com/office/drawing/2010/main" val="0"/>
              </a:ext>
            </a:extLst>
          </a:blip>
          <a:srcRect t="-1" r="6899" b="12027"/>
          <a:stretch/>
        </p:blipFill>
        <p:spPr>
          <a:xfrm>
            <a:off x="7497883" y="2451874"/>
            <a:ext cx="4682245" cy="4424354"/>
          </a:xfrm>
          <a:prstGeom prst="rect">
            <a:avLst/>
          </a:prstGeom>
          <a:effectLst>
            <a:outerShdw blurRad="63500" sx="102000" sy="102000" algn="ctr" rotWithShape="0">
              <a:prstClr val="black">
                <a:alpha val="40000"/>
              </a:prstClr>
            </a:outerShdw>
          </a:effectLst>
        </p:spPr>
      </p:pic>
      <p:sp>
        <p:nvSpPr>
          <p:cNvPr id="19" name="TextBox 18">
            <a:extLst>
              <a:ext uri="{FF2B5EF4-FFF2-40B4-BE49-F238E27FC236}">
                <a16:creationId xmlns:a16="http://schemas.microsoft.com/office/drawing/2014/main" id="{776BC449-1AE2-48D9-A5D7-8AC88FB77274}"/>
              </a:ext>
            </a:extLst>
          </p:cNvPr>
          <p:cNvSpPr txBox="1"/>
          <p:nvPr/>
        </p:nvSpPr>
        <p:spPr>
          <a:xfrm>
            <a:off x="3171825" y="1994815"/>
            <a:ext cx="5410031" cy="2800767"/>
          </a:xfrm>
          <a:prstGeom prst="rect">
            <a:avLst/>
          </a:prstGeom>
          <a:noFill/>
        </p:spPr>
        <p:txBody>
          <a:bodyPr wrap="square" rtlCol="0">
            <a:spAutoFit/>
          </a:bodyPr>
          <a:lstStyle/>
          <a:p>
            <a:pPr lvl="0" algn="ctr">
              <a:defRPr/>
            </a:pPr>
            <a:r>
              <a:rPr lang="vi-VN" sz="4400" dirty="0">
                <a:solidFill>
                  <a:srgbClr val="FF2543"/>
                </a:solidFill>
                <a:effectLst>
                  <a:glow rad="127000">
                    <a:srgbClr val="FFFF00">
                      <a:alpha val="75000"/>
                    </a:srgbClr>
                  </a:glow>
                </a:effectLst>
                <a:latin typeface="Calibri" panose="020F0502020204030204" pitchFamily="34" charset="0"/>
                <a:cs typeface="Calibri" panose="020F0502020204030204" pitchFamily="34" charset="0"/>
              </a:rPr>
              <a:t>Em đã làm gì để bảo vệ môi trường, bầu trời, trái đất – mái nhà chung của chúng ta?</a:t>
            </a:r>
          </a:p>
        </p:txBody>
      </p:sp>
      <p:pic>
        <p:nvPicPr>
          <p:cNvPr id="20" name="Picture 19" descr="A picture containing doll, toy&#10;&#10;Description automatically generated">
            <a:extLst>
              <a:ext uri="{FF2B5EF4-FFF2-40B4-BE49-F238E27FC236}">
                <a16:creationId xmlns:a16="http://schemas.microsoft.com/office/drawing/2014/main" id="{81F83E92-1C14-4CB9-8578-1502B7E51A9A}"/>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232815" y="3888170"/>
            <a:ext cx="2948442" cy="2910930"/>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416DCE9A-77CA-442C-9AF0-7FF1906EFFC2}"/>
              </a:ext>
            </a:extLst>
          </p:cNvPr>
          <p:cNvPicPr>
            <a:picLocks noChangeAspect="1"/>
          </p:cNvPicPr>
          <p:nvPr/>
        </p:nvPicPr>
        <p:blipFill>
          <a:blip r:embed="rId11"/>
          <a:stretch>
            <a:fillRect/>
          </a:stretch>
        </p:blipFill>
        <p:spPr>
          <a:xfrm>
            <a:off x="4525363" y="518866"/>
            <a:ext cx="3560373" cy="1286367"/>
          </a:xfrm>
          <a:prstGeom prst="rect">
            <a:avLst/>
          </a:prstGeom>
        </p:spPr>
      </p:pic>
    </p:spTree>
    <p:extLst>
      <p:ext uri="{BB962C8B-B14F-4D97-AF65-F5344CB8AC3E}">
        <p14:creationId xmlns:p14="http://schemas.microsoft.com/office/powerpoint/2010/main" val="2179720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par>
                                    <p:cTn id="13" presetID="2" presetClass="entr" presetSubtype="4" fill="hold" nodeType="withEffect" p14:presetBounceEnd="40000">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14:bounceEnd="40000">
                                          <p:cBhvr additive="base">
                                            <p:cTn id="15" dur="75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18"/>
                                            </p:tgtEl>
                                            <p:attrNameLst>
                                              <p:attrName>ppt_y</p:attrName>
                                            </p:attrNameLst>
                                          </p:cBhvr>
                                          <p:tavLst>
                                            <p:tav tm="0">
                                              <p:val>
                                                <p:strVal val="1+#ppt_h/2"/>
                                              </p:val>
                                            </p:tav>
                                            <p:tav tm="100000">
                                              <p:val>
                                                <p:strVal val="#ppt_y"/>
                                              </p:val>
                                            </p:tav>
                                          </p:tavLst>
                                        </p:anim>
                                      </p:childTnLst>
                                    </p:cTn>
                                  </p:par>
                                  <p:par>
                                    <p:cTn id="17" presetID="5"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heckerboard(across)">
                                          <p:cBhvr>
                                            <p:cTn id="19" dur="500"/>
                                            <p:tgtEl>
                                              <p:spTgt spid="19"/>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2" presetClass="entr" presetSubtype="4" fill="hold" nodeType="withEffect" p14:presetBounceEnd="40000">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14:bounceEnd="40000">
                                          <p:cBhvr additive="base">
                                            <p:cTn id="22" dur="750" fill="hold"/>
                                            <p:tgtEl>
                                              <p:spTgt spid="20"/>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750" fill="hold"/>
                                            <p:tgtEl>
                                              <p:spTgt spid="18"/>
                                            </p:tgtEl>
                                            <p:attrNameLst>
                                              <p:attrName>ppt_x</p:attrName>
                                            </p:attrNameLst>
                                          </p:cBhvr>
                                          <p:tavLst>
                                            <p:tav tm="0">
                                              <p:val>
                                                <p:strVal val="#ppt_x"/>
                                              </p:val>
                                            </p:tav>
                                            <p:tav tm="100000">
                                              <p:val>
                                                <p:strVal val="#ppt_x"/>
                                              </p:val>
                                            </p:tav>
                                          </p:tavLst>
                                        </p:anim>
                                        <p:anim calcmode="lin" valueType="num">
                                          <p:cBhvr additive="base">
                                            <p:cTn id="16" dur="750" fill="hold"/>
                                            <p:tgtEl>
                                              <p:spTgt spid="18"/>
                                            </p:tgtEl>
                                            <p:attrNameLst>
                                              <p:attrName>ppt_y</p:attrName>
                                            </p:attrNameLst>
                                          </p:cBhvr>
                                          <p:tavLst>
                                            <p:tav tm="0">
                                              <p:val>
                                                <p:strVal val="1+#ppt_h/2"/>
                                              </p:val>
                                            </p:tav>
                                            <p:tav tm="100000">
                                              <p:val>
                                                <p:strVal val="#ppt_y"/>
                                              </p:val>
                                            </p:tav>
                                          </p:tavLst>
                                        </p:anim>
                                      </p:childTnLst>
                                    </p:cTn>
                                  </p:par>
                                  <p:par>
                                    <p:cTn id="17" presetID="5"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heckerboard(across)">
                                          <p:cBhvr>
                                            <p:cTn id="19" dur="500"/>
                                            <p:tgtEl>
                                              <p:spTgt spid="19"/>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750" fill="hold"/>
                                            <p:tgtEl>
                                              <p:spTgt spid="20"/>
                                            </p:tgtEl>
                                            <p:attrNameLst>
                                              <p:attrName>ppt_x</p:attrName>
                                            </p:attrNameLst>
                                          </p:cBhvr>
                                          <p:tavLst>
                                            <p:tav tm="0">
                                              <p:val>
                                                <p:strVal val="#ppt_x"/>
                                              </p:val>
                                            </p:tav>
                                            <p:tav tm="100000">
                                              <p:val>
                                                <p:strVal val="#ppt_x"/>
                                              </p:val>
                                            </p:tav>
                                          </p:tavLst>
                                        </p:anim>
                                        <p:anim calcmode="lin" valueType="num">
                                          <p:cBhvr additive="base">
                                            <p:cTn id="23" dur="75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1" name="组合 1">
            <a:extLst>
              <a:ext uri="{FF2B5EF4-FFF2-40B4-BE49-F238E27FC236}">
                <a16:creationId xmlns:a16="http://schemas.microsoft.com/office/drawing/2014/main" id="{84AC17D9-7ACE-4D06-A597-7EAD3341C589}"/>
              </a:ext>
            </a:extLst>
          </p:cNvPr>
          <p:cNvGrpSpPr/>
          <p:nvPr/>
        </p:nvGrpSpPr>
        <p:grpSpPr>
          <a:xfrm>
            <a:off x="3071984" y="1309348"/>
            <a:ext cx="4003244" cy="3049332"/>
            <a:chOff x="2345004" y="1140592"/>
            <a:chExt cx="4003244" cy="3049332"/>
          </a:xfrm>
        </p:grpSpPr>
        <p:grpSp>
          <p:nvGrpSpPr>
            <p:cNvPr id="22" name="Group 1">
              <a:extLst>
                <a:ext uri="{FF2B5EF4-FFF2-40B4-BE49-F238E27FC236}">
                  <a16:creationId xmlns:a16="http://schemas.microsoft.com/office/drawing/2014/main" id="{ECBCF6D6-74E1-4B6F-AB94-900D2D2422CB}"/>
                </a:ext>
              </a:extLst>
            </p:cNvPr>
            <p:cNvGrpSpPr/>
            <p:nvPr/>
          </p:nvGrpSpPr>
          <p:grpSpPr>
            <a:xfrm>
              <a:off x="2773633" y="1514121"/>
              <a:ext cx="3103120" cy="2622176"/>
              <a:chOff x="6472238" y="2170113"/>
              <a:chExt cx="1271587" cy="1101725"/>
            </a:xfrm>
            <a:solidFill>
              <a:schemeClr val="accent5"/>
            </a:solidFill>
          </p:grpSpPr>
          <p:sp>
            <p:nvSpPr>
              <p:cNvPr id="28" name="Freeform: Shape 2">
                <a:extLst>
                  <a:ext uri="{FF2B5EF4-FFF2-40B4-BE49-F238E27FC236}">
                    <a16:creationId xmlns:a16="http://schemas.microsoft.com/office/drawing/2014/main" id="{F3E4AA06-2420-4123-8DFA-BC3852E4953D}"/>
                  </a:ext>
                </a:extLst>
              </p:cNvPr>
              <p:cNvSpPr>
                <a:spLocks/>
              </p:cNvSpPr>
              <p:nvPr/>
            </p:nvSpPr>
            <p:spPr bwMode="auto">
              <a:xfrm>
                <a:off x="6950075" y="2170113"/>
                <a:ext cx="536575" cy="741363"/>
              </a:xfrm>
              <a:custGeom>
                <a:avLst/>
                <a:gdLst>
                  <a:gd name="T0" fmla="*/ 119 w 298"/>
                  <a:gd name="T1" fmla="*/ 292 h 411"/>
                  <a:gd name="T2" fmla="*/ 122 w 298"/>
                  <a:gd name="T3" fmla="*/ 297 h 411"/>
                  <a:gd name="T4" fmla="*/ 288 w 298"/>
                  <a:gd name="T5" fmla="*/ 410 h 411"/>
                  <a:gd name="T6" fmla="*/ 291 w 298"/>
                  <a:gd name="T7" fmla="*/ 411 h 411"/>
                  <a:gd name="T8" fmla="*/ 294 w 298"/>
                  <a:gd name="T9" fmla="*/ 410 h 411"/>
                  <a:gd name="T10" fmla="*/ 297 w 298"/>
                  <a:gd name="T11" fmla="*/ 404 h 411"/>
                  <a:gd name="T12" fmla="*/ 274 w 298"/>
                  <a:gd name="T13" fmla="*/ 205 h 411"/>
                  <a:gd name="T14" fmla="*/ 270 w 298"/>
                  <a:gd name="T15" fmla="*/ 200 h 411"/>
                  <a:gd name="T16" fmla="*/ 264 w 298"/>
                  <a:gd name="T17" fmla="*/ 201 h 411"/>
                  <a:gd name="T18" fmla="*/ 234 w 298"/>
                  <a:gd name="T19" fmla="*/ 219 h 411"/>
                  <a:gd name="T20" fmla="*/ 99 w 298"/>
                  <a:gd name="T21" fmla="*/ 3 h 411"/>
                  <a:gd name="T22" fmla="*/ 94 w 298"/>
                  <a:gd name="T23" fmla="*/ 1 h 411"/>
                  <a:gd name="T24" fmla="*/ 88 w 298"/>
                  <a:gd name="T25" fmla="*/ 3 h 411"/>
                  <a:gd name="T26" fmla="*/ 3 w 298"/>
                  <a:gd name="T27" fmla="*/ 117 h 411"/>
                  <a:gd name="T28" fmla="*/ 4 w 298"/>
                  <a:gd name="T29" fmla="*/ 126 h 411"/>
                  <a:gd name="T30" fmla="*/ 13 w 298"/>
                  <a:gd name="T31" fmla="*/ 125 h 411"/>
                  <a:gd name="T32" fmla="*/ 93 w 298"/>
                  <a:gd name="T33" fmla="*/ 18 h 411"/>
                  <a:gd name="T34" fmla="*/ 223 w 298"/>
                  <a:gd name="T35" fmla="*/ 226 h 411"/>
                  <a:gd name="T36" fmla="*/ 200 w 298"/>
                  <a:gd name="T37" fmla="*/ 240 h 411"/>
                  <a:gd name="T38" fmla="*/ 96 w 298"/>
                  <a:gd name="T39" fmla="*/ 73 h 411"/>
                  <a:gd name="T40" fmla="*/ 91 w 298"/>
                  <a:gd name="T41" fmla="*/ 70 h 411"/>
                  <a:gd name="T42" fmla="*/ 85 w 298"/>
                  <a:gd name="T43" fmla="*/ 73 h 411"/>
                  <a:gd name="T44" fmla="*/ 34 w 298"/>
                  <a:gd name="T45" fmla="*/ 141 h 411"/>
                  <a:gd name="T46" fmla="*/ 35 w 298"/>
                  <a:gd name="T47" fmla="*/ 150 h 411"/>
                  <a:gd name="T48" fmla="*/ 44 w 298"/>
                  <a:gd name="T49" fmla="*/ 148 h 411"/>
                  <a:gd name="T50" fmla="*/ 90 w 298"/>
                  <a:gd name="T51" fmla="*/ 88 h 411"/>
                  <a:gd name="T52" fmla="*/ 189 w 298"/>
                  <a:gd name="T53" fmla="*/ 246 h 411"/>
                  <a:gd name="T54" fmla="*/ 166 w 298"/>
                  <a:gd name="T55" fmla="*/ 260 h 411"/>
                  <a:gd name="T56" fmla="*/ 93 w 298"/>
                  <a:gd name="T57" fmla="*/ 143 h 411"/>
                  <a:gd name="T58" fmla="*/ 88 w 298"/>
                  <a:gd name="T59" fmla="*/ 140 h 411"/>
                  <a:gd name="T60" fmla="*/ 82 w 298"/>
                  <a:gd name="T61" fmla="*/ 143 h 411"/>
                  <a:gd name="T62" fmla="*/ 66 w 298"/>
                  <a:gd name="T63" fmla="*/ 165 h 411"/>
                  <a:gd name="T64" fmla="*/ 67 w 298"/>
                  <a:gd name="T65" fmla="*/ 174 h 411"/>
                  <a:gd name="T66" fmla="*/ 76 w 298"/>
                  <a:gd name="T67" fmla="*/ 172 h 411"/>
                  <a:gd name="T68" fmla="*/ 87 w 298"/>
                  <a:gd name="T69" fmla="*/ 157 h 411"/>
                  <a:gd name="T70" fmla="*/ 155 w 298"/>
                  <a:gd name="T71" fmla="*/ 267 h 411"/>
                  <a:gd name="T72" fmla="*/ 122 w 298"/>
                  <a:gd name="T73" fmla="*/ 287 h 411"/>
                  <a:gd name="T74" fmla="*/ 119 w 298"/>
                  <a:gd name="T75" fmla="*/ 292 h 411"/>
                  <a:gd name="T76" fmla="*/ 262 w 298"/>
                  <a:gd name="T77" fmla="*/ 216 h 411"/>
                  <a:gd name="T78" fmla="*/ 283 w 298"/>
                  <a:gd name="T79" fmla="*/ 392 h 411"/>
                  <a:gd name="T80" fmla="*/ 137 w 298"/>
                  <a:gd name="T81" fmla="*/ 293 h 411"/>
                  <a:gd name="T82" fmla="*/ 262 w 298"/>
                  <a:gd name="T83" fmla="*/ 216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8" h="411">
                    <a:moveTo>
                      <a:pt x="119" y="292"/>
                    </a:moveTo>
                    <a:cubicBezTo>
                      <a:pt x="119" y="294"/>
                      <a:pt x="120" y="296"/>
                      <a:pt x="122" y="297"/>
                    </a:cubicBezTo>
                    <a:cubicBezTo>
                      <a:pt x="288" y="410"/>
                      <a:pt x="288" y="410"/>
                      <a:pt x="288" y="410"/>
                    </a:cubicBezTo>
                    <a:cubicBezTo>
                      <a:pt x="289" y="410"/>
                      <a:pt x="290" y="411"/>
                      <a:pt x="291" y="411"/>
                    </a:cubicBezTo>
                    <a:cubicBezTo>
                      <a:pt x="292" y="411"/>
                      <a:pt x="293" y="410"/>
                      <a:pt x="294" y="410"/>
                    </a:cubicBezTo>
                    <a:cubicBezTo>
                      <a:pt x="296" y="409"/>
                      <a:pt x="298" y="406"/>
                      <a:pt x="297" y="404"/>
                    </a:cubicBezTo>
                    <a:cubicBezTo>
                      <a:pt x="274" y="205"/>
                      <a:pt x="274" y="205"/>
                      <a:pt x="274" y="205"/>
                    </a:cubicBezTo>
                    <a:cubicBezTo>
                      <a:pt x="273" y="203"/>
                      <a:pt x="272" y="201"/>
                      <a:pt x="270" y="200"/>
                    </a:cubicBezTo>
                    <a:cubicBezTo>
                      <a:pt x="268" y="199"/>
                      <a:pt x="266" y="199"/>
                      <a:pt x="264" y="201"/>
                    </a:cubicBezTo>
                    <a:cubicBezTo>
                      <a:pt x="234" y="219"/>
                      <a:pt x="234" y="219"/>
                      <a:pt x="234" y="219"/>
                    </a:cubicBezTo>
                    <a:cubicBezTo>
                      <a:pt x="99" y="3"/>
                      <a:pt x="99" y="3"/>
                      <a:pt x="99" y="3"/>
                    </a:cubicBezTo>
                    <a:cubicBezTo>
                      <a:pt x="98" y="2"/>
                      <a:pt x="96" y="1"/>
                      <a:pt x="94" y="1"/>
                    </a:cubicBezTo>
                    <a:cubicBezTo>
                      <a:pt x="92" y="0"/>
                      <a:pt x="90" y="1"/>
                      <a:pt x="88" y="3"/>
                    </a:cubicBezTo>
                    <a:cubicBezTo>
                      <a:pt x="3" y="117"/>
                      <a:pt x="3" y="117"/>
                      <a:pt x="3" y="117"/>
                    </a:cubicBezTo>
                    <a:cubicBezTo>
                      <a:pt x="0" y="120"/>
                      <a:pt x="1" y="124"/>
                      <a:pt x="4" y="126"/>
                    </a:cubicBezTo>
                    <a:cubicBezTo>
                      <a:pt x="7" y="128"/>
                      <a:pt x="10" y="127"/>
                      <a:pt x="13" y="125"/>
                    </a:cubicBezTo>
                    <a:cubicBezTo>
                      <a:pt x="93" y="18"/>
                      <a:pt x="93" y="18"/>
                      <a:pt x="93" y="18"/>
                    </a:cubicBezTo>
                    <a:cubicBezTo>
                      <a:pt x="223" y="226"/>
                      <a:pt x="223" y="226"/>
                      <a:pt x="223" y="226"/>
                    </a:cubicBezTo>
                    <a:cubicBezTo>
                      <a:pt x="200" y="240"/>
                      <a:pt x="200" y="240"/>
                      <a:pt x="200" y="240"/>
                    </a:cubicBezTo>
                    <a:cubicBezTo>
                      <a:pt x="96" y="73"/>
                      <a:pt x="96" y="73"/>
                      <a:pt x="96" y="73"/>
                    </a:cubicBezTo>
                    <a:cubicBezTo>
                      <a:pt x="95" y="72"/>
                      <a:pt x="93" y="70"/>
                      <a:pt x="91" y="70"/>
                    </a:cubicBezTo>
                    <a:cubicBezTo>
                      <a:pt x="89" y="70"/>
                      <a:pt x="87" y="71"/>
                      <a:pt x="85" y="73"/>
                    </a:cubicBezTo>
                    <a:cubicBezTo>
                      <a:pt x="34" y="141"/>
                      <a:pt x="34" y="141"/>
                      <a:pt x="34" y="141"/>
                    </a:cubicBezTo>
                    <a:cubicBezTo>
                      <a:pt x="32" y="144"/>
                      <a:pt x="33" y="148"/>
                      <a:pt x="35" y="150"/>
                    </a:cubicBezTo>
                    <a:cubicBezTo>
                      <a:pt x="38" y="152"/>
                      <a:pt x="42" y="151"/>
                      <a:pt x="44" y="148"/>
                    </a:cubicBezTo>
                    <a:cubicBezTo>
                      <a:pt x="90" y="88"/>
                      <a:pt x="90" y="88"/>
                      <a:pt x="90" y="88"/>
                    </a:cubicBezTo>
                    <a:cubicBezTo>
                      <a:pt x="189" y="246"/>
                      <a:pt x="189" y="246"/>
                      <a:pt x="189" y="246"/>
                    </a:cubicBezTo>
                    <a:cubicBezTo>
                      <a:pt x="166" y="260"/>
                      <a:pt x="166" y="260"/>
                      <a:pt x="166" y="260"/>
                    </a:cubicBezTo>
                    <a:cubicBezTo>
                      <a:pt x="93" y="143"/>
                      <a:pt x="93" y="143"/>
                      <a:pt x="93" y="143"/>
                    </a:cubicBezTo>
                    <a:cubicBezTo>
                      <a:pt x="92" y="141"/>
                      <a:pt x="90" y="140"/>
                      <a:pt x="88" y="140"/>
                    </a:cubicBezTo>
                    <a:cubicBezTo>
                      <a:pt x="86" y="140"/>
                      <a:pt x="84" y="141"/>
                      <a:pt x="82" y="143"/>
                    </a:cubicBezTo>
                    <a:cubicBezTo>
                      <a:pt x="66" y="165"/>
                      <a:pt x="66" y="165"/>
                      <a:pt x="66" y="165"/>
                    </a:cubicBezTo>
                    <a:cubicBezTo>
                      <a:pt x="64" y="167"/>
                      <a:pt x="64" y="171"/>
                      <a:pt x="67" y="174"/>
                    </a:cubicBezTo>
                    <a:cubicBezTo>
                      <a:pt x="70" y="176"/>
                      <a:pt x="74" y="175"/>
                      <a:pt x="76" y="172"/>
                    </a:cubicBezTo>
                    <a:cubicBezTo>
                      <a:pt x="87" y="157"/>
                      <a:pt x="87" y="157"/>
                      <a:pt x="87" y="157"/>
                    </a:cubicBezTo>
                    <a:cubicBezTo>
                      <a:pt x="155" y="267"/>
                      <a:pt x="155" y="267"/>
                      <a:pt x="155" y="267"/>
                    </a:cubicBezTo>
                    <a:cubicBezTo>
                      <a:pt x="122" y="287"/>
                      <a:pt x="122" y="287"/>
                      <a:pt x="122" y="287"/>
                    </a:cubicBezTo>
                    <a:cubicBezTo>
                      <a:pt x="121" y="288"/>
                      <a:pt x="119" y="290"/>
                      <a:pt x="119" y="292"/>
                    </a:cubicBezTo>
                    <a:close/>
                    <a:moveTo>
                      <a:pt x="262" y="216"/>
                    </a:moveTo>
                    <a:cubicBezTo>
                      <a:pt x="283" y="392"/>
                      <a:pt x="283" y="392"/>
                      <a:pt x="283" y="392"/>
                    </a:cubicBezTo>
                    <a:cubicBezTo>
                      <a:pt x="137" y="293"/>
                      <a:pt x="137" y="293"/>
                      <a:pt x="137" y="293"/>
                    </a:cubicBezTo>
                    <a:lnTo>
                      <a:pt x="262" y="21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sym typeface="印品黑体" panose="00000500000000000000" pitchFamily="2" charset="-122"/>
                </a:endParaRPr>
              </a:p>
            </p:txBody>
          </p:sp>
          <p:sp>
            <p:nvSpPr>
              <p:cNvPr id="29" name="Freeform: Shape 3">
                <a:extLst>
                  <a:ext uri="{FF2B5EF4-FFF2-40B4-BE49-F238E27FC236}">
                    <a16:creationId xmlns:a16="http://schemas.microsoft.com/office/drawing/2014/main" id="{32E76C3C-403F-454E-916D-872C7C815AD0}"/>
                  </a:ext>
                </a:extLst>
              </p:cNvPr>
              <p:cNvSpPr>
                <a:spLocks/>
              </p:cNvSpPr>
              <p:nvPr/>
            </p:nvSpPr>
            <p:spPr bwMode="auto">
              <a:xfrm>
                <a:off x="6826250" y="2906713"/>
                <a:ext cx="917575" cy="365125"/>
              </a:xfrm>
              <a:custGeom>
                <a:avLst/>
                <a:gdLst>
                  <a:gd name="T0" fmla="*/ 507 w 509"/>
                  <a:gd name="T1" fmla="*/ 150 h 203"/>
                  <a:gd name="T2" fmla="*/ 416 w 509"/>
                  <a:gd name="T3" fmla="*/ 3 h 203"/>
                  <a:gd name="T4" fmla="*/ 408 w 509"/>
                  <a:gd name="T5" fmla="*/ 1 h 203"/>
                  <a:gd name="T6" fmla="*/ 406 w 509"/>
                  <a:gd name="T7" fmla="*/ 10 h 203"/>
                  <a:gd name="T8" fmla="*/ 491 w 509"/>
                  <a:gd name="T9" fmla="*/ 147 h 203"/>
                  <a:gd name="T10" fmla="*/ 194 w 509"/>
                  <a:gd name="T11" fmla="*/ 147 h 203"/>
                  <a:gd name="T12" fmla="*/ 194 w 509"/>
                  <a:gd name="T13" fmla="*/ 120 h 203"/>
                  <a:gd name="T14" fmla="*/ 431 w 509"/>
                  <a:gd name="T15" fmla="*/ 120 h 203"/>
                  <a:gd name="T16" fmla="*/ 436 w 509"/>
                  <a:gd name="T17" fmla="*/ 116 h 203"/>
                  <a:gd name="T18" fmla="*/ 436 w 509"/>
                  <a:gd name="T19" fmla="*/ 110 h 203"/>
                  <a:gd name="T20" fmla="*/ 383 w 509"/>
                  <a:gd name="T21" fmla="*/ 24 h 203"/>
                  <a:gd name="T22" fmla="*/ 374 w 509"/>
                  <a:gd name="T23" fmla="*/ 22 h 203"/>
                  <a:gd name="T24" fmla="*/ 372 w 509"/>
                  <a:gd name="T25" fmla="*/ 31 h 203"/>
                  <a:gd name="T26" fmla="*/ 419 w 509"/>
                  <a:gd name="T27" fmla="*/ 107 h 203"/>
                  <a:gd name="T28" fmla="*/ 194 w 509"/>
                  <a:gd name="T29" fmla="*/ 107 h 203"/>
                  <a:gd name="T30" fmla="*/ 194 w 509"/>
                  <a:gd name="T31" fmla="*/ 80 h 203"/>
                  <a:gd name="T32" fmla="*/ 359 w 509"/>
                  <a:gd name="T33" fmla="*/ 80 h 203"/>
                  <a:gd name="T34" fmla="*/ 365 w 509"/>
                  <a:gd name="T35" fmla="*/ 77 h 203"/>
                  <a:gd name="T36" fmla="*/ 365 w 509"/>
                  <a:gd name="T37" fmla="*/ 70 h 203"/>
                  <a:gd name="T38" fmla="*/ 349 w 509"/>
                  <a:gd name="T39" fmla="*/ 45 h 203"/>
                  <a:gd name="T40" fmla="*/ 340 w 509"/>
                  <a:gd name="T41" fmla="*/ 43 h 203"/>
                  <a:gd name="T42" fmla="*/ 338 w 509"/>
                  <a:gd name="T43" fmla="*/ 52 h 203"/>
                  <a:gd name="T44" fmla="*/ 348 w 509"/>
                  <a:gd name="T45" fmla="*/ 67 h 203"/>
                  <a:gd name="T46" fmla="*/ 194 w 509"/>
                  <a:gd name="T47" fmla="*/ 67 h 203"/>
                  <a:gd name="T48" fmla="*/ 194 w 509"/>
                  <a:gd name="T49" fmla="*/ 30 h 203"/>
                  <a:gd name="T50" fmla="*/ 191 w 509"/>
                  <a:gd name="T51" fmla="*/ 25 h 203"/>
                  <a:gd name="T52" fmla="*/ 185 w 509"/>
                  <a:gd name="T53" fmla="*/ 25 h 203"/>
                  <a:gd name="T54" fmla="*/ 3 w 509"/>
                  <a:gd name="T55" fmla="*/ 108 h 203"/>
                  <a:gd name="T56" fmla="*/ 0 w 509"/>
                  <a:gd name="T57" fmla="*/ 113 h 203"/>
                  <a:gd name="T58" fmla="*/ 3 w 509"/>
                  <a:gd name="T59" fmla="*/ 119 h 203"/>
                  <a:gd name="T60" fmla="*/ 185 w 509"/>
                  <a:gd name="T61" fmla="*/ 202 h 203"/>
                  <a:gd name="T62" fmla="*/ 188 w 509"/>
                  <a:gd name="T63" fmla="*/ 203 h 203"/>
                  <a:gd name="T64" fmla="*/ 191 w 509"/>
                  <a:gd name="T65" fmla="*/ 202 h 203"/>
                  <a:gd name="T66" fmla="*/ 194 w 509"/>
                  <a:gd name="T67" fmla="*/ 196 h 203"/>
                  <a:gd name="T68" fmla="*/ 194 w 509"/>
                  <a:gd name="T69" fmla="*/ 159 h 203"/>
                  <a:gd name="T70" fmla="*/ 502 w 509"/>
                  <a:gd name="T71" fmla="*/ 159 h 203"/>
                  <a:gd name="T72" fmla="*/ 507 w 509"/>
                  <a:gd name="T73" fmla="*/ 156 h 203"/>
                  <a:gd name="T74" fmla="*/ 507 w 509"/>
                  <a:gd name="T75" fmla="*/ 150 h 203"/>
                  <a:gd name="T76" fmla="*/ 182 w 509"/>
                  <a:gd name="T77" fmla="*/ 187 h 203"/>
                  <a:gd name="T78" fmla="*/ 21 w 509"/>
                  <a:gd name="T79" fmla="*/ 113 h 203"/>
                  <a:gd name="T80" fmla="*/ 182 w 509"/>
                  <a:gd name="T81" fmla="*/ 40 h 203"/>
                  <a:gd name="T82" fmla="*/ 182 w 509"/>
                  <a:gd name="T83" fmla="*/ 187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9" h="203">
                    <a:moveTo>
                      <a:pt x="507" y="150"/>
                    </a:moveTo>
                    <a:cubicBezTo>
                      <a:pt x="416" y="3"/>
                      <a:pt x="416" y="3"/>
                      <a:pt x="416" y="3"/>
                    </a:cubicBezTo>
                    <a:cubicBezTo>
                      <a:pt x="414" y="0"/>
                      <a:pt x="411" y="0"/>
                      <a:pt x="408" y="1"/>
                    </a:cubicBezTo>
                    <a:cubicBezTo>
                      <a:pt x="405" y="3"/>
                      <a:pt x="404" y="7"/>
                      <a:pt x="406" y="10"/>
                    </a:cubicBezTo>
                    <a:cubicBezTo>
                      <a:pt x="491" y="147"/>
                      <a:pt x="491" y="147"/>
                      <a:pt x="491" y="147"/>
                    </a:cubicBezTo>
                    <a:cubicBezTo>
                      <a:pt x="194" y="147"/>
                      <a:pt x="194" y="147"/>
                      <a:pt x="194" y="147"/>
                    </a:cubicBezTo>
                    <a:cubicBezTo>
                      <a:pt x="194" y="120"/>
                      <a:pt x="194" y="120"/>
                      <a:pt x="194" y="120"/>
                    </a:cubicBezTo>
                    <a:cubicBezTo>
                      <a:pt x="431" y="120"/>
                      <a:pt x="431" y="120"/>
                      <a:pt x="431" y="120"/>
                    </a:cubicBezTo>
                    <a:cubicBezTo>
                      <a:pt x="433" y="120"/>
                      <a:pt x="435" y="118"/>
                      <a:pt x="436" y="116"/>
                    </a:cubicBezTo>
                    <a:cubicBezTo>
                      <a:pt x="437" y="114"/>
                      <a:pt x="437" y="112"/>
                      <a:pt x="436" y="110"/>
                    </a:cubicBezTo>
                    <a:cubicBezTo>
                      <a:pt x="383" y="24"/>
                      <a:pt x="383" y="24"/>
                      <a:pt x="383" y="24"/>
                    </a:cubicBezTo>
                    <a:cubicBezTo>
                      <a:pt x="381" y="21"/>
                      <a:pt x="377" y="20"/>
                      <a:pt x="374" y="22"/>
                    </a:cubicBezTo>
                    <a:cubicBezTo>
                      <a:pt x="371" y="24"/>
                      <a:pt x="370" y="28"/>
                      <a:pt x="372" y="31"/>
                    </a:cubicBezTo>
                    <a:cubicBezTo>
                      <a:pt x="419" y="107"/>
                      <a:pt x="419" y="107"/>
                      <a:pt x="419" y="107"/>
                    </a:cubicBezTo>
                    <a:cubicBezTo>
                      <a:pt x="194" y="107"/>
                      <a:pt x="194" y="107"/>
                      <a:pt x="194" y="107"/>
                    </a:cubicBezTo>
                    <a:cubicBezTo>
                      <a:pt x="194" y="80"/>
                      <a:pt x="194" y="80"/>
                      <a:pt x="194" y="80"/>
                    </a:cubicBezTo>
                    <a:cubicBezTo>
                      <a:pt x="359" y="80"/>
                      <a:pt x="359" y="80"/>
                      <a:pt x="359" y="80"/>
                    </a:cubicBezTo>
                    <a:cubicBezTo>
                      <a:pt x="362" y="80"/>
                      <a:pt x="364" y="79"/>
                      <a:pt x="365" y="77"/>
                    </a:cubicBezTo>
                    <a:cubicBezTo>
                      <a:pt x="366" y="75"/>
                      <a:pt x="366" y="72"/>
                      <a:pt x="365" y="70"/>
                    </a:cubicBezTo>
                    <a:cubicBezTo>
                      <a:pt x="349" y="45"/>
                      <a:pt x="349" y="45"/>
                      <a:pt x="349" y="45"/>
                    </a:cubicBezTo>
                    <a:cubicBezTo>
                      <a:pt x="347" y="42"/>
                      <a:pt x="343" y="41"/>
                      <a:pt x="340" y="43"/>
                    </a:cubicBezTo>
                    <a:cubicBezTo>
                      <a:pt x="337" y="45"/>
                      <a:pt x="337" y="49"/>
                      <a:pt x="338" y="52"/>
                    </a:cubicBezTo>
                    <a:cubicBezTo>
                      <a:pt x="348" y="67"/>
                      <a:pt x="348" y="67"/>
                      <a:pt x="348" y="67"/>
                    </a:cubicBezTo>
                    <a:cubicBezTo>
                      <a:pt x="194" y="67"/>
                      <a:pt x="194" y="67"/>
                      <a:pt x="194" y="67"/>
                    </a:cubicBezTo>
                    <a:cubicBezTo>
                      <a:pt x="194" y="30"/>
                      <a:pt x="194" y="30"/>
                      <a:pt x="194" y="30"/>
                    </a:cubicBezTo>
                    <a:cubicBezTo>
                      <a:pt x="194" y="28"/>
                      <a:pt x="193" y="26"/>
                      <a:pt x="191" y="25"/>
                    </a:cubicBezTo>
                    <a:cubicBezTo>
                      <a:pt x="190" y="24"/>
                      <a:pt x="187" y="24"/>
                      <a:pt x="185" y="25"/>
                    </a:cubicBezTo>
                    <a:cubicBezTo>
                      <a:pt x="3" y="108"/>
                      <a:pt x="3" y="108"/>
                      <a:pt x="3" y="108"/>
                    </a:cubicBezTo>
                    <a:cubicBezTo>
                      <a:pt x="1" y="109"/>
                      <a:pt x="0" y="111"/>
                      <a:pt x="0" y="113"/>
                    </a:cubicBezTo>
                    <a:cubicBezTo>
                      <a:pt x="0" y="116"/>
                      <a:pt x="1" y="118"/>
                      <a:pt x="3" y="119"/>
                    </a:cubicBezTo>
                    <a:cubicBezTo>
                      <a:pt x="185" y="202"/>
                      <a:pt x="185" y="202"/>
                      <a:pt x="185" y="202"/>
                    </a:cubicBezTo>
                    <a:cubicBezTo>
                      <a:pt x="186" y="202"/>
                      <a:pt x="187" y="203"/>
                      <a:pt x="188" y="203"/>
                    </a:cubicBezTo>
                    <a:cubicBezTo>
                      <a:pt x="189" y="203"/>
                      <a:pt x="190" y="202"/>
                      <a:pt x="191" y="202"/>
                    </a:cubicBezTo>
                    <a:cubicBezTo>
                      <a:pt x="193" y="200"/>
                      <a:pt x="194" y="198"/>
                      <a:pt x="194" y="196"/>
                    </a:cubicBezTo>
                    <a:cubicBezTo>
                      <a:pt x="194" y="159"/>
                      <a:pt x="194" y="159"/>
                      <a:pt x="194" y="159"/>
                    </a:cubicBezTo>
                    <a:cubicBezTo>
                      <a:pt x="502" y="159"/>
                      <a:pt x="502" y="159"/>
                      <a:pt x="502" y="159"/>
                    </a:cubicBezTo>
                    <a:cubicBezTo>
                      <a:pt x="504" y="159"/>
                      <a:pt x="506" y="158"/>
                      <a:pt x="507" y="156"/>
                    </a:cubicBezTo>
                    <a:cubicBezTo>
                      <a:pt x="509" y="154"/>
                      <a:pt x="508" y="152"/>
                      <a:pt x="507" y="150"/>
                    </a:cubicBezTo>
                    <a:close/>
                    <a:moveTo>
                      <a:pt x="182" y="187"/>
                    </a:moveTo>
                    <a:cubicBezTo>
                      <a:pt x="21" y="113"/>
                      <a:pt x="21" y="113"/>
                      <a:pt x="21" y="113"/>
                    </a:cubicBezTo>
                    <a:cubicBezTo>
                      <a:pt x="182" y="40"/>
                      <a:pt x="182" y="40"/>
                      <a:pt x="182" y="40"/>
                    </a:cubicBezTo>
                    <a:lnTo>
                      <a:pt x="182" y="18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sym typeface="印品黑体" panose="00000500000000000000" pitchFamily="2" charset="-122"/>
                </a:endParaRPr>
              </a:p>
            </p:txBody>
          </p:sp>
          <p:sp>
            <p:nvSpPr>
              <p:cNvPr id="31" name="Freeform: Shape 4">
                <a:extLst>
                  <a:ext uri="{FF2B5EF4-FFF2-40B4-BE49-F238E27FC236}">
                    <a16:creationId xmlns:a16="http://schemas.microsoft.com/office/drawing/2014/main" id="{DD2288AA-C19B-4A7F-8CBF-3E4C958ECF61}"/>
                  </a:ext>
                </a:extLst>
              </p:cNvPr>
              <p:cNvSpPr>
                <a:spLocks/>
              </p:cNvSpPr>
              <p:nvPr/>
            </p:nvSpPr>
            <p:spPr bwMode="auto">
              <a:xfrm>
                <a:off x="6472238" y="2474913"/>
                <a:ext cx="541338" cy="715963"/>
              </a:xfrm>
              <a:custGeom>
                <a:avLst/>
                <a:gdLst>
                  <a:gd name="T0" fmla="*/ 177 w 300"/>
                  <a:gd name="T1" fmla="*/ 305 h 397"/>
                  <a:gd name="T2" fmla="*/ 161 w 300"/>
                  <a:gd name="T3" fmla="*/ 305 h 397"/>
                  <a:gd name="T4" fmla="*/ 232 w 300"/>
                  <a:gd name="T5" fmla="*/ 190 h 397"/>
                  <a:gd name="T6" fmla="*/ 265 w 300"/>
                  <a:gd name="T7" fmla="*/ 211 h 397"/>
                  <a:gd name="T8" fmla="*/ 269 w 300"/>
                  <a:gd name="T9" fmla="*/ 212 h 397"/>
                  <a:gd name="T10" fmla="*/ 271 w 300"/>
                  <a:gd name="T11" fmla="*/ 211 h 397"/>
                  <a:gd name="T12" fmla="*/ 275 w 300"/>
                  <a:gd name="T13" fmla="*/ 206 h 397"/>
                  <a:gd name="T14" fmla="*/ 300 w 300"/>
                  <a:gd name="T15" fmla="*/ 8 h 397"/>
                  <a:gd name="T16" fmla="*/ 297 w 300"/>
                  <a:gd name="T17" fmla="*/ 2 h 397"/>
                  <a:gd name="T18" fmla="*/ 290 w 300"/>
                  <a:gd name="T19" fmla="*/ 2 h 397"/>
                  <a:gd name="T20" fmla="*/ 124 w 300"/>
                  <a:gd name="T21" fmla="*/ 113 h 397"/>
                  <a:gd name="T22" fmla="*/ 121 w 300"/>
                  <a:gd name="T23" fmla="*/ 119 h 397"/>
                  <a:gd name="T24" fmla="*/ 124 w 300"/>
                  <a:gd name="T25" fmla="*/ 124 h 397"/>
                  <a:gd name="T26" fmla="*/ 154 w 300"/>
                  <a:gd name="T27" fmla="*/ 142 h 397"/>
                  <a:gd name="T28" fmla="*/ 2 w 300"/>
                  <a:gd name="T29" fmla="*/ 387 h 397"/>
                  <a:gd name="T30" fmla="*/ 2 w 300"/>
                  <a:gd name="T31" fmla="*/ 393 h 397"/>
                  <a:gd name="T32" fmla="*/ 7 w 300"/>
                  <a:gd name="T33" fmla="*/ 397 h 397"/>
                  <a:gd name="T34" fmla="*/ 163 w 300"/>
                  <a:gd name="T35" fmla="*/ 397 h 397"/>
                  <a:gd name="T36" fmla="*/ 169 w 300"/>
                  <a:gd name="T37" fmla="*/ 390 h 397"/>
                  <a:gd name="T38" fmla="*/ 163 w 300"/>
                  <a:gd name="T39" fmla="*/ 384 h 397"/>
                  <a:gd name="T40" fmla="*/ 18 w 300"/>
                  <a:gd name="T41" fmla="*/ 384 h 397"/>
                  <a:gd name="T42" fmla="*/ 165 w 300"/>
                  <a:gd name="T43" fmla="*/ 149 h 397"/>
                  <a:gd name="T44" fmla="*/ 188 w 300"/>
                  <a:gd name="T45" fmla="*/ 163 h 397"/>
                  <a:gd name="T46" fmla="*/ 73 w 300"/>
                  <a:gd name="T47" fmla="*/ 347 h 397"/>
                  <a:gd name="T48" fmla="*/ 73 w 300"/>
                  <a:gd name="T49" fmla="*/ 354 h 397"/>
                  <a:gd name="T50" fmla="*/ 78 w 300"/>
                  <a:gd name="T51" fmla="*/ 357 h 397"/>
                  <a:gd name="T52" fmla="*/ 170 w 300"/>
                  <a:gd name="T53" fmla="*/ 357 h 397"/>
                  <a:gd name="T54" fmla="*/ 176 w 300"/>
                  <a:gd name="T55" fmla="*/ 351 h 397"/>
                  <a:gd name="T56" fmla="*/ 170 w 300"/>
                  <a:gd name="T57" fmla="*/ 344 h 397"/>
                  <a:gd name="T58" fmla="*/ 90 w 300"/>
                  <a:gd name="T59" fmla="*/ 344 h 397"/>
                  <a:gd name="T60" fmla="*/ 199 w 300"/>
                  <a:gd name="T61" fmla="*/ 170 h 397"/>
                  <a:gd name="T62" fmla="*/ 222 w 300"/>
                  <a:gd name="T63" fmla="*/ 184 h 397"/>
                  <a:gd name="T64" fmla="*/ 144 w 300"/>
                  <a:gd name="T65" fmla="*/ 308 h 397"/>
                  <a:gd name="T66" fmla="*/ 144 w 300"/>
                  <a:gd name="T67" fmla="*/ 314 h 397"/>
                  <a:gd name="T68" fmla="*/ 150 w 300"/>
                  <a:gd name="T69" fmla="*/ 317 h 397"/>
                  <a:gd name="T70" fmla="*/ 177 w 300"/>
                  <a:gd name="T71" fmla="*/ 317 h 397"/>
                  <a:gd name="T72" fmla="*/ 183 w 300"/>
                  <a:gd name="T73" fmla="*/ 311 h 397"/>
                  <a:gd name="T74" fmla="*/ 177 w 300"/>
                  <a:gd name="T75" fmla="*/ 305 h 397"/>
                  <a:gd name="T76" fmla="*/ 285 w 300"/>
                  <a:gd name="T77" fmla="*/ 20 h 397"/>
                  <a:gd name="T78" fmla="*/ 264 w 300"/>
                  <a:gd name="T79" fmla="*/ 195 h 397"/>
                  <a:gd name="T80" fmla="*/ 234 w 300"/>
                  <a:gd name="T81" fmla="*/ 177 h 397"/>
                  <a:gd name="T82" fmla="*/ 234 w 300"/>
                  <a:gd name="T83" fmla="*/ 176 h 397"/>
                  <a:gd name="T84" fmla="*/ 233 w 300"/>
                  <a:gd name="T85" fmla="*/ 176 h 397"/>
                  <a:gd name="T86" fmla="*/ 202 w 300"/>
                  <a:gd name="T87" fmla="*/ 157 h 397"/>
                  <a:gd name="T88" fmla="*/ 200 w 300"/>
                  <a:gd name="T89" fmla="*/ 155 h 397"/>
                  <a:gd name="T90" fmla="*/ 198 w 300"/>
                  <a:gd name="T91" fmla="*/ 155 h 397"/>
                  <a:gd name="T92" fmla="*/ 168 w 300"/>
                  <a:gd name="T93" fmla="*/ 136 h 397"/>
                  <a:gd name="T94" fmla="*/ 166 w 300"/>
                  <a:gd name="T95" fmla="*/ 134 h 397"/>
                  <a:gd name="T96" fmla="*/ 164 w 300"/>
                  <a:gd name="T97" fmla="*/ 134 h 397"/>
                  <a:gd name="T98" fmla="*/ 139 w 300"/>
                  <a:gd name="T99" fmla="*/ 118 h 397"/>
                  <a:gd name="T100" fmla="*/ 285 w 300"/>
                  <a:gd name="T101" fmla="*/ 2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0" h="397">
                    <a:moveTo>
                      <a:pt x="177" y="305"/>
                    </a:moveTo>
                    <a:cubicBezTo>
                      <a:pt x="161" y="305"/>
                      <a:pt x="161" y="305"/>
                      <a:pt x="161" y="305"/>
                    </a:cubicBezTo>
                    <a:cubicBezTo>
                      <a:pt x="232" y="190"/>
                      <a:pt x="232" y="190"/>
                      <a:pt x="232" y="190"/>
                    </a:cubicBezTo>
                    <a:cubicBezTo>
                      <a:pt x="265" y="211"/>
                      <a:pt x="265" y="211"/>
                      <a:pt x="265" y="211"/>
                    </a:cubicBezTo>
                    <a:cubicBezTo>
                      <a:pt x="266" y="211"/>
                      <a:pt x="268" y="212"/>
                      <a:pt x="269" y="212"/>
                    </a:cubicBezTo>
                    <a:cubicBezTo>
                      <a:pt x="270" y="212"/>
                      <a:pt x="271" y="212"/>
                      <a:pt x="271" y="211"/>
                    </a:cubicBezTo>
                    <a:cubicBezTo>
                      <a:pt x="273" y="210"/>
                      <a:pt x="275" y="208"/>
                      <a:pt x="275" y="206"/>
                    </a:cubicBezTo>
                    <a:cubicBezTo>
                      <a:pt x="300" y="8"/>
                      <a:pt x="300" y="8"/>
                      <a:pt x="300" y="8"/>
                    </a:cubicBezTo>
                    <a:cubicBezTo>
                      <a:pt x="300" y="5"/>
                      <a:pt x="299" y="3"/>
                      <a:pt x="297" y="2"/>
                    </a:cubicBezTo>
                    <a:cubicBezTo>
                      <a:pt x="295" y="0"/>
                      <a:pt x="292" y="0"/>
                      <a:pt x="290" y="2"/>
                    </a:cubicBezTo>
                    <a:cubicBezTo>
                      <a:pt x="124" y="113"/>
                      <a:pt x="124" y="113"/>
                      <a:pt x="124" y="113"/>
                    </a:cubicBezTo>
                    <a:cubicBezTo>
                      <a:pt x="122" y="114"/>
                      <a:pt x="121" y="116"/>
                      <a:pt x="121" y="119"/>
                    </a:cubicBezTo>
                    <a:cubicBezTo>
                      <a:pt x="121" y="121"/>
                      <a:pt x="122" y="123"/>
                      <a:pt x="124" y="124"/>
                    </a:cubicBezTo>
                    <a:cubicBezTo>
                      <a:pt x="154" y="142"/>
                      <a:pt x="154" y="142"/>
                      <a:pt x="154" y="142"/>
                    </a:cubicBezTo>
                    <a:cubicBezTo>
                      <a:pt x="2" y="387"/>
                      <a:pt x="2" y="387"/>
                      <a:pt x="2" y="387"/>
                    </a:cubicBezTo>
                    <a:cubicBezTo>
                      <a:pt x="1" y="389"/>
                      <a:pt x="0" y="391"/>
                      <a:pt x="2" y="393"/>
                    </a:cubicBezTo>
                    <a:cubicBezTo>
                      <a:pt x="3" y="395"/>
                      <a:pt x="5" y="397"/>
                      <a:pt x="7" y="397"/>
                    </a:cubicBezTo>
                    <a:cubicBezTo>
                      <a:pt x="163" y="397"/>
                      <a:pt x="163" y="397"/>
                      <a:pt x="163" y="397"/>
                    </a:cubicBezTo>
                    <a:cubicBezTo>
                      <a:pt x="166" y="397"/>
                      <a:pt x="169" y="394"/>
                      <a:pt x="169" y="390"/>
                    </a:cubicBezTo>
                    <a:cubicBezTo>
                      <a:pt x="169" y="387"/>
                      <a:pt x="166" y="384"/>
                      <a:pt x="163" y="384"/>
                    </a:cubicBezTo>
                    <a:cubicBezTo>
                      <a:pt x="18" y="384"/>
                      <a:pt x="18" y="384"/>
                      <a:pt x="18" y="384"/>
                    </a:cubicBezTo>
                    <a:cubicBezTo>
                      <a:pt x="165" y="149"/>
                      <a:pt x="165" y="149"/>
                      <a:pt x="165" y="149"/>
                    </a:cubicBezTo>
                    <a:cubicBezTo>
                      <a:pt x="188" y="163"/>
                      <a:pt x="188" y="163"/>
                      <a:pt x="188" y="163"/>
                    </a:cubicBezTo>
                    <a:cubicBezTo>
                      <a:pt x="73" y="347"/>
                      <a:pt x="73" y="347"/>
                      <a:pt x="73" y="347"/>
                    </a:cubicBezTo>
                    <a:cubicBezTo>
                      <a:pt x="72" y="349"/>
                      <a:pt x="72" y="352"/>
                      <a:pt x="73" y="354"/>
                    </a:cubicBezTo>
                    <a:cubicBezTo>
                      <a:pt x="74" y="356"/>
                      <a:pt x="76" y="357"/>
                      <a:pt x="78" y="357"/>
                    </a:cubicBezTo>
                    <a:cubicBezTo>
                      <a:pt x="170" y="357"/>
                      <a:pt x="170" y="357"/>
                      <a:pt x="170" y="357"/>
                    </a:cubicBezTo>
                    <a:cubicBezTo>
                      <a:pt x="173" y="357"/>
                      <a:pt x="176" y="354"/>
                      <a:pt x="176" y="351"/>
                    </a:cubicBezTo>
                    <a:cubicBezTo>
                      <a:pt x="176" y="347"/>
                      <a:pt x="173" y="344"/>
                      <a:pt x="170" y="344"/>
                    </a:cubicBezTo>
                    <a:cubicBezTo>
                      <a:pt x="90" y="344"/>
                      <a:pt x="90" y="344"/>
                      <a:pt x="90" y="344"/>
                    </a:cubicBezTo>
                    <a:cubicBezTo>
                      <a:pt x="199" y="170"/>
                      <a:pt x="199" y="170"/>
                      <a:pt x="199" y="170"/>
                    </a:cubicBezTo>
                    <a:cubicBezTo>
                      <a:pt x="222" y="184"/>
                      <a:pt x="222" y="184"/>
                      <a:pt x="222" y="184"/>
                    </a:cubicBezTo>
                    <a:cubicBezTo>
                      <a:pt x="144" y="308"/>
                      <a:pt x="144" y="308"/>
                      <a:pt x="144" y="308"/>
                    </a:cubicBezTo>
                    <a:cubicBezTo>
                      <a:pt x="143" y="310"/>
                      <a:pt x="143" y="312"/>
                      <a:pt x="144" y="314"/>
                    </a:cubicBezTo>
                    <a:cubicBezTo>
                      <a:pt x="145" y="316"/>
                      <a:pt x="147" y="317"/>
                      <a:pt x="150" y="317"/>
                    </a:cubicBezTo>
                    <a:cubicBezTo>
                      <a:pt x="177" y="317"/>
                      <a:pt x="177" y="317"/>
                      <a:pt x="177" y="317"/>
                    </a:cubicBezTo>
                    <a:cubicBezTo>
                      <a:pt x="180" y="317"/>
                      <a:pt x="183" y="315"/>
                      <a:pt x="183" y="311"/>
                    </a:cubicBezTo>
                    <a:cubicBezTo>
                      <a:pt x="183" y="308"/>
                      <a:pt x="180" y="305"/>
                      <a:pt x="177" y="305"/>
                    </a:cubicBezTo>
                    <a:close/>
                    <a:moveTo>
                      <a:pt x="285" y="20"/>
                    </a:moveTo>
                    <a:cubicBezTo>
                      <a:pt x="264" y="195"/>
                      <a:pt x="264" y="195"/>
                      <a:pt x="264" y="195"/>
                    </a:cubicBezTo>
                    <a:cubicBezTo>
                      <a:pt x="234" y="177"/>
                      <a:pt x="234" y="177"/>
                      <a:pt x="234" y="177"/>
                    </a:cubicBezTo>
                    <a:cubicBezTo>
                      <a:pt x="234" y="177"/>
                      <a:pt x="234" y="176"/>
                      <a:pt x="234" y="176"/>
                    </a:cubicBezTo>
                    <a:cubicBezTo>
                      <a:pt x="233" y="176"/>
                      <a:pt x="233" y="176"/>
                      <a:pt x="233" y="176"/>
                    </a:cubicBezTo>
                    <a:cubicBezTo>
                      <a:pt x="202" y="157"/>
                      <a:pt x="202" y="157"/>
                      <a:pt x="202" y="157"/>
                    </a:cubicBezTo>
                    <a:cubicBezTo>
                      <a:pt x="201" y="156"/>
                      <a:pt x="201" y="156"/>
                      <a:pt x="200" y="155"/>
                    </a:cubicBezTo>
                    <a:cubicBezTo>
                      <a:pt x="199" y="155"/>
                      <a:pt x="199" y="155"/>
                      <a:pt x="198" y="155"/>
                    </a:cubicBezTo>
                    <a:cubicBezTo>
                      <a:pt x="168" y="136"/>
                      <a:pt x="168" y="136"/>
                      <a:pt x="168" y="136"/>
                    </a:cubicBezTo>
                    <a:cubicBezTo>
                      <a:pt x="168" y="136"/>
                      <a:pt x="167" y="135"/>
                      <a:pt x="166" y="134"/>
                    </a:cubicBezTo>
                    <a:cubicBezTo>
                      <a:pt x="166" y="134"/>
                      <a:pt x="165" y="134"/>
                      <a:pt x="164" y="134"/>
                    </a:cubicBezTo>
                    <a:cubicBezTo>
                      <a:pt x="139" y="118"/>
                      <a:pt x="139" y="118"/>
                      <a:pt x="139" y="118"/>
                    </a:cubicBezTo>
                    <a:lnTo>
                      <a:pt x="285" y="2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印品黑体" panose="00000500000000000000" pitchFamily="2" charset="-122"/>
                  <a:ea typeface="印品黑体" panose="00000500000000000000" pitchFamily="2" charset="-122"/>
                  <a:cs typeface="+mn-cs"/>
                  <a:sym typeface="印品黑体" panose="00000500000000000000" pitchFamily="2" charset="-122"/>
                </a:endParaRPr>
              </a:p>
            </p:txBody>
          </p:sp>
        </p:grpSp>
        <p:sp>
          <p:nvSpPr>
            <p:cNvPr id="23" name="Freeform: Shape 5">
              <a:extLst>
                <a:ext uri="{FF2B5EF4-FFF2-40B4-BE49-F238E27FC236}">
                  <a16:creationId xmlns:a16="http://schemas.microsoft.com/office/drawing/2014/main" id="{7DA02F93-E82B-4380-82E1-6476538966A7}"/>
                </a:ext>
              </a:extLst>
            </p:cNvPr>
            <p:cNvSpPr>
              <a:spLocks/>
            </p:cNvSpPr>
            <p:nvPr/>
          </p:nvSpPr>
          <p:spPr bwMode="auto">
            <a:xfrm>
              <a:off x="3939719" y="1140592"/>
              <a:ext cx="857250" cy="867965"/>
            </a:xfrm>
            <a:custGeom>
              <a:avLst/>
              <a:gdLst>
                <a:gd name="T0" fmla="*/ 50 w 280"/>
                <a:gd name="T1" fmla="*/ 52 h 294"/>
                <a:gd name="T2" fmla="*/ 50 w 280"/>
                <a:gd name="T3" fmla="*/ 241 h 294"/>
                <a:gd name="T4" fmla="*/ 230 w 280"/>
                <a:gd name="T5" fmla="*/ 241 h 294"/>
                <a:gd name="T6" fmla="*/ 230 w 280"/>
                <a:gd name="T7" fmla="*/ 52 h 294"/>
                <a:gd name="T8" fmla="*/ 50 w 280"/>
                <a:gd name="T9" fmla="*/ 52 h 294"/>
              </a:gdLst>
              <a:ahLst/>
              <a:cxnLst>
                <a:cxn ang="0">
                  <a:pos x="T0" y="T1"/>
                </a:cxn>
                <a:cxn ang="0">
                  <a:pos x="T2" y="T3"/>
                </a:cxn>
                <a:cxn ang="0">
                  <a:pos x="T4" y="T5"/>
                </a:cxn>
                <a:cxn ang="0">
                  <a:pos x="T6" y="T7"/>
                </a:cxn>
                <a:cxn ang="0">
                  <a:pos x="T8" y="T9"/>
                </a:cxn>
              </a:cxnLst>
              <a:rect l="0" t="0" r="r" b="b"/>
              <a:pathLst>
                <a:path w="280" h="294">
                  <a:moveTo>
                    <a:pt x="50" y="52"/>
                  </a:moveTo>
                  <a:cubicBezTo>
                    <a:pt x="0" y="104"/>
                    <a:pt x="0" y="189"/>
                    <a:pt x="50" y="241"/>
                  </a:cubicBezTo>
                  <a:cubicBezTo>
                    <a:pt x="99" y="294"/>
                    <a:pt x="181" y="294"/>
                    <a:pt x="230" y="241"/>
                  </a:cubicBezTo>
                  <a:cubicBezTo>
                    <a:pt x="280" y="189"/>
                    <a:pt x="280" y="104"/>
                    <a:pt x="230" y="52"/>
                  </a:cubicBezTo>
                  <a:cubicBezTo>
                    <a:pt x="181" y="0"/>
                    <a:pt x="99" y="0"/>
                    <a:pt x="50" y="52"/>
                  </a:cubicBezTo>
                  <a:close/>
                </a:path>
              </a:pathLst>
            </a:custGeom>
            <a:solidFill>
              <a:schemeClr val="accent4"/>
            </a:solidFill>
            <a:ln w="9525">
              <a:noFill/>
              <a:round/>
              <a:headEnd/>
              <a:tailEnd/>
            </a:ln>
          </p:spPr>
          <p:txBody>
            <a:bodyPr vert="horz" wrap="none" lIns="91440" tIns="45720" rIns="91440" bIns="45720" anchor="ctr" anchorCtr="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rPr>
                <a:t>02</a:t>
              </a:r>
              <a:endParaRPr kumimoji="0" lang="zh-CN" altLang="en-US"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 name="Freeform: Shape 7">
              <a:extLst>
                <a:ext uri="{FF2B5EF4-FFF2-40B4-BE49-F238E27FC236}">
                  <a16:creationId xmlns:a16="http://schemas.microsoft.com/office/drawing/2014/main" id="{DA788FD3-9F28-4C18-9212-8CBB7281A41A}"/>
                </a:ext>
              </a:extLst>
            </p:cNvPr>
            <p:cNvSpPr>
              <a:spLocks/>
            </p:cNvSpPr>
            <p:nvPr/>
          </p:nvSpPr>
          <p:spPr bwMode="auto">
            <a:xfrm>
              <a:off x="2345004" y="3306647"/>
              <a:ext cx="857250" cy="867965"/>
            </a:xfrm>
            <a:custGeom>
              <a:avLst/>
              <a:gdLst>
                <a:gd name="T0" fmla="*/ 50 w 280"/>
                <a:gd name="T1" fmla="*/ 52 h 294"/>
                <a:gd name="T2" fmla="*/ 50 w 280"/>
                <a:gd name="T3" fmla="*/ 241 h 294"/>
                <a:gd name="T4" fmla="*/ 231 w 280"/>
                <a:gd name="T5" fmla="*/ 241 h 294"/>
                <a:gd name="T6" fmla="*/ 231 w 280"/>
                <a:gd name="T7" fmla="*/ 52 h 294"/>
                <a:gd name="T8" fmla="*/ 50 w 280"/>
                <a:gd name="T9" fmla="*/ 52 h 294"/>
              </a:gdLst>
              <a:ahLst/>
              <a:cxnLst>
                <a:cxn ang="0">
                  <a:pos x="T0" y="T1"/>
                </a:cxn>
                <a:cxn ang="0">
                  <a:pos x="T2" y="T3"/>
                </a:cxn>
                <a:cxn ang="0">
                  <a:pos x="T4" y="T5"/>
                </a:cxn>
                <a:cxn ang="0">
                  <a:pos x="T6" y="T7"/>
                </a:cxn>
                <a:cxn ang="0">
                  <a:pos x="T8" y="T9"/>
                </a:cxn>
              </a:cxnLst>
              <a:rect l="0" t="0" r="r" b="b"/>
              <a:pathLst>
                <a:path w="280" h="294">
                  <a:moveTo>
                    <a:pt x="50" y="52"/>
                  </a:moveTo>
                  <a:cubicBezTo>
                    <a:pt x="0" y="104"/>
                    <a:pt x="0" y="189"/>
                    <a:pt x="50" y="241"/>
                  </a:cubicBezTo>
                  <a:cubicBezTo>
                    <a:pt x="100" y="294"/>
                    <a:pt x="181" y="294"/>
                    <a:pt x="231" y="241"/>
                  </a:cubicBezTo>
                  <a:cubicBezTo>
                    <a:pt x="280" y="189"/>
                    <a:pt x="280" y="104"/>
                    <a:pt x="231" y="52"/>
                  </a:cubicBezTo>
                  <a:cubicBezTo>
                    <a:pt x="181" y="0"/>
                    <a:pt x="100" y="0"/>
                    <a:pt x="50" y="52"/>
                  </a:cubicBezTo>
                  <a:close/>
                </a:path>
              </a:pathLst>
            </a:custGeom>
            <a:solidFill>
              <a:schemeClr val="accent3"/>
            </a:solidFill>
            <a:ln w="9525">
              <a:noFill/>
              <a:round/>
              <a:headEnd/>
              <a:tailEnd/>
            </a:ln>
          </p:spPr>
          <p:txBody>
            <a:bodyPr vert="horz" wrap="none" lIns="91440" tIns="45720" rIns="91440" bIns="45720" anchor="ctr" anchorCtr="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rPr>
                <a:t>01</a:t>
              </a:r>
              <a:endParaRPr kumimoji="0" lang="zh-CN" altLang="en-US"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 name="Freeform: Shape 9">
              <a:extLst>
                <a:ext uri="{FF2B5EF4-FFF2-40B4-BE49-F238E27FC236}">
                  <a16:creationId xmlns:a16="http://schemas.microsoft.com/office/drawing/2014/main" id="{06B1EE85-FDC7-4E7D-B9FC-DB42D963BDF2}"/>
                </a:ext>
              </a:extLst>
            </p:cNvPr>
            <p:cNvSpPr>
              <a:spLocks/>
            </p:cNvSpPr>
            <p:nvPr/>
          </p:nvSpPr>
          <p:spPr bwMode="auto">
            <a:xfrm>
              <a:off x="5487426" y="3321959"/>
              <a:ext cx="860822" cy="867965"/>
            </a:xfrm>
            <a:custGeom>
              <a:avLst/>
              <a:gdLst>
                <a:gd name="T0" fmla="*/ 231 w 281"/>
                <a:gd name="T1" fmla="*/ 52 h 294"/>
                <a:gd name="T2" fmla="*/ 231 w 281"/>
                <a:gd name="T3" fmla="*/ 241 h 294"/>
                <a:gd name="T4" fmla="*/ 50 w 281"/>
                <a:gd name="T5" fmla="*/ 241 h 294"/>
                <a:gd name="T6" fmla="*/ 50 w 281"/>
                <a:gd name="T7" fmla="*/ 52 h 294"/>
                <a:gd name="T8" fmla="*/ 231 w 281"/>
                <a:gd name="T9" fmla="*/ 52 h 294"/>
              </a:gdLst>
              <a:ahLst/>
              <a:cxnLst>
                <a:cxn ang="0">
                  <a:pos x="T0" y="T1"/>
                </a:cxn>
                <a:cxn ang="0">
                  <a:pos x="T2" y="T3"/>
                </a:cxn>
                <a:cxn ang="0">
                  <a:pos x="T4" y="T5"/>
                </a:cxn>
                <a:cxn ang="0">
                  <a:pos x="T6" y="T7"/>
                </a:cxn>
                <a:cxn ang="0">
                  <a:pos x="T8" y="T9"/>
                </a:cxn>
              </a:cxnLst>
              <a:rect l="0" t="0" r="r" b="b"/>
              <a:pathLst>
                <a:path w="281" h="294">
                  <a:moveTo>
                    <a:pt x="231" y="52"/>
                  </a:moveTo>
                  <a:cubicBezTo>
                    <a:pt x="281" y="104"/>
                    <a:pt x="281" y="189"/>
                    <a:pt x="231" y="241"/>
                  </a:cubicBezTo>
                  <a:cubicBezTo>
                    <a:pt x="181" y="294"/>
                    <a:pt x="100" y="294"/>
                    <a:pt x="50" y="241"/>
                  </a:cubicBezTo>
                  <a:cubicBezTo>
                    <a:pt x="0" y="189"/>
                    <a:pt x="0" y="104"/>
                    <a:pt x="50" y="52"/>
                  </a:cubicBezTo>
                  <a:cubicBezTo>
                    <a:pt x="100" y="0"/>
                    <a:pt x="181" y="0"/>
                    <a:pt x="231" y="52"/>
                  </a:cubicBezTo>
                  <a:close/>
                </a:path>
              </a:pathLst>
            </a:custGeom>
            <a:solidFill>
              <a:schemeClr val="accent1"/>
            </a:solidFill>
            <a:ln w="9525">
              <a:noFill/>
              <a:round/>
              <a:headEnd/>
              <a:tailEnd/>
            </a:ln>
          </p:spPr>
          <p:txBody>
            <a:bodyPr vert="horz" wrap="none" lIns="91440" tIns="45720" rIns="91440" bIns="45720" anchor="ctr" anchorCtr="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rPr>
                <a:t>03</a:t>
              </a:r>
              <a:endParaRPr kumimoji="0" lang="zh-CN" altLang="en-US" sz="20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grpSp>
        <p:nvGrpSpPr>
          <p:cNvPr id="33" name="组合 17">
            <a:extLst>
              <a:ext uri="{FF2B5EF4-FFF2-40B4-BE49-F238E27FC236}">
                <a16:creationId xmlns:a16="http://schemas.microsoft.com/office/drawing/2014/main" id="{32548220-2E6C-458D-B099-F63D639896BA}"/>
              </a:ext>
            </a:extLst>
          </p:cNvPr>
          <p:cNvGrpSpPr/>
          <p:nvPr/>
        </p:nvGrpSpPr>
        <p:grpSpPr>
          <a:xfrm>
            <a:off x="594133" y="942165"/>
            <a:ext cx="11597867" cy="2928377"/>
            <a:chOff x="-714163" y="773409"/>
            <a:chExt cx="11597867" cy="2928377"/>
          </a:xfrm>
        </p:grpSpPr>
        <p:sp>
          <p:nvSpPr>
            <p:cNvPr id="34" name="TextBox 13">
              <a:extLst>
                <a:ext uri="{FF2B5EF4-FFF2-40B4-BE49-F238E27FC236}">
                  <a16:creationId xmlns:a16="http://schemas.microsoft.com/office/drawing/2014/main" id="{A01F3F42-E7EE-4F7B-B98E-3CDAAB2899A7}"/>
                </a:ext>
              </a:extLst>
            </p:cNvPr>
            <p:cNvSpPr txBox="1"/>
            <p:nvPr/>
          </p:nvSpPr>
          <p:spPr>
            <a:xfrm>
              <a:off x="5766932" y="2904506"/>
              <a:ext cx="4601214" cy="294023"/>
            </a:xfrm>
            <a:prstGeom prst="rect">
              <a:avLst/>
            </a:prstGeom>
            <a:noFill/>
          </p:spPr>
          <p:txBody>
            <a:bodyPr wrap="square" lIns="109711" tIns="54855" rIns="109711" bIns="54855">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Chuẩn</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bị</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bài</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Nghe –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viết</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Buổi</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sáng</a:t>
              </a:r>
              <a:endParaRPr kumimoji="0" lang="zh-CN" altLang="en-US"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endParaRPr>
            </a:p>
          </p:txBody>
        </p:sp>
        <p:sp>
          <p:nvSpPr>
            <p:cNvPr id="35" name="TextBox 15">
              <a:extLst>
                <a:ext uri="{FF2B5EF4-FFF2-40B4-BE49-F238E27FC236}">
                  <a16:creationId xmlns:a16="http://schemas.microsoft.com/office/drawing/2014/main" id="{B1507874-0821-46D6-9A29-CCF6A195AA6A}"/>
                </a:ext>
              </a:extLst>
            </p:cNvPr>
            <p:cNvSpPr txBox="1"/>
            <p:nvPr/>
          </p:nvSpPr>
          <p:spPr>
            <a:xfrm>
              <a:off x="-714163" y="3339393"/>
              <a:ext cx="2513387" cy="362393"/>
            </a:xfrm>
            <a:prstGeom prst="rect">
              <a:avLst/>
            </a:prstGeom>
            <a:noFill/>
          </p:spPr>
          <p:txBody>
            <a:bodyPr wrap="square" lIns="109711" tIns="54855" rIns="109711" bIns="54855">
              <a:no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Xem</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lại</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bài</a:t>
              </a:r>
              <a:endParaRPr kumimoji="0" lang="zh-CN" altLang="en-US"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endParaRPr>
            </a:p>
          </p:txBody>
        </p:sp>
        <p:sp>
          <p:nvSpPr>
            <p:cNvPr id="36" name="TextBox 16">
              <a:extLst>
                <a:ext uri="{FF2B5EF4-FFF2-40B4-BE49-F238E27FC236}">
                  <a16:creationId xmlns:a16="http://schemas.microsoft.com/office/drawing/2014/main" id="{9BF4104C-0321-46D7-AF1A-271066CD0963}"/>
                </a:ext>
              </a:extLst>
            </p:cNvPr>
            <p:cNvSpPr txBox="1"/>
            <p:nvPr/>
          </p:nvSpPr>
          <p:spPr>
            <a:xfrm>
              <a:off x="4351641" y="773409"/>
              <a:ext cx="6532063" cy="362393"/>
            </a:xfrm>
            <a:prstGeom prst="rect">
              <a:avLst/>
            </a:prstGeom>
            <a:noFill/>
          </p:spPr>
          <p:txBody>
            <a:bodyPr wrap="square" lIns="109711" tIns="54855" rIns="109711" bIns="54855">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Chia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sẻ</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tranh</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vẽ</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bầu</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trời</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cho</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gia</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đình</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 </a:t>
              </a:r>
              <a:r>
                <a:rPr kumimoji="0" lang="en-US" altLang="zh-CN" sz="3600" b="0" i="0" u="none" strike="noStrike" kern="1200" cap="none" spc="0" normalizeH="0" baseline="0" noProof="0" dirty="0" err="1">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em</a:t>
              </a:r>
              <a:r>
                <a:rPr kumimoji="0" lang="en-US" altLang="zh-CN"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rPr>
                <a:t>.</a:t>
              </a:r>
              <a:endParaRPr kumimoji="0" lang="zh-CN" altLang="en-US" sz="3600" b="0" i="0" u="none" strike="noStrike" kern="1200" cap="none" spc="0" normalizeH="0" baseline="0" noProof="0" dirty="0">
                <a:ln>
                  <a:noFill/>
                </a:ln>
                <a:solidFill>
                  <a:prstClr val="black"/>
                </a:solidFill>
                <a:effectLst/>
                <a:uLnTx/>
                <a:uFillTx/>
                <a:latin typeface="Calibri"/>
                <a:ea typeface="印品黑体" panose="00000500000000000000" pitchFamily="2" charset="-122"/>
                <a:cs typeface="+mn-ea"/>
                <a:sym typeface="印品黑体" panose="00000500000000000000" pitchFamily="2" charset="-122"/>
              </a:endParaRPr>
            </a:p>
          </p:txBody>
        </p:sp>
      </p:grpSp>
      <p:sp>
        <p:nvSpPr>
          <p:cNvPr id="37" name="Title 1">
            <a:extLst>
              <a:ext uri="{FF2B5EF4-FFF2-40B4-BE49-F238E27FC236}">
                <a16:creationId xmlns:a16="http://schemas.microsoft.com/office/drawing/2014/main" id="{7F81F148-FC28-429A-86C2-E6D464D69707}"/>
              </a:ext>
            </a:extLst>
          </p:cNvPr>
          <p:cNvSpPr txBox="1">
            <a:spLocks/>
          </p:cNvSpPr>
          <p:nvPr/>
        </p:nvSpPr>
        <p:spPr>
          <a:xfrm>
            <a:off x="808585" y="1123361"/>
            <a:ext cx="309634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6600" b="1" i="0" u="none" strike="noStrike" kern="1200" cap="none" spc="0" normalizeH="0" baseline="0" noProof="0" dirty="0">
                <a:ln>
                  <a:noFill/>
                </a:ln>
                <a:solidFill>
                  <a:srgbClr val="FF0000"/>
                </a:solidFill>
                <a:effectLst/>
                <a:uLnTx/>
                <a:uFillTx/>
                <a:latin typeface="Calibri"/>
                <a:ea typeface="印品黑体" panose="00000500000000000000" pitchFamily="2" charset="-122"/>
                <a:cs typeface="+mn-ea"/>
                <a:sym typeface="印品黑体" panose="00000500000000000000" pitchFamily="2" charset="-122"/>
              </a:rPr>
              <a:t>DẶN DÒ</a:t>
            </a:r>
            <a:endParaRPr kumimoji="0" lang="en-GB" altLang="zh-CN" sz="6600" b="1" i="0" u="none" strike="noStrike" kern="1200" cap="none" spc="0" normalizeH="0" baseline="0" noProof="0" dirty="0">
              <a:ln>
                <a:noFill/>
              </a:ln>
              <a:solidFill>
                <a:srgbClr val="FF0000"/>
              </a:solidFill>
              <a:effectLst/>
              <a:uLnTx/>
              <a:uFillTx/>
              <a:latin typeface="Calibri"/>
              <a:ea typeface="印品黑体" panose="00000500000000000000" pitchFamily="2" charset="-122"/>
              <a:cs typeface="+mn-ea"/>
              <a:sym typeface="印品黑体" panose="00000500000000000000" pitchFamily="2" charset="-122"/>
            </a:endParaRPr>
          </a:p>
        </p:txBody>
      </p:sp>
      <p:pic>
        <p:nvPicPr>
          <p:cNvPr id="38" name="图片 23">
            <a:extLst>
              <a:ext uri="{FF2B5EF4-FFF2-40B4-BE49-F238E27FC236}">
                <a16:creationId xmlns:a16="http://schemas.microsoft.com/office/drawing/2014/main" id="{0B29072A-3978-47F1-B688-626213ADF6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24241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1000" fill="hold"/>
                                        <p:tgtEl>
                                          <p:spTgt spid="21"/>
                                        </p:tgtEl>
                                        <p:attrNameLst>
                                          <p:attrName>ppt_w</p:attrName>
                                        </p:attrNameLst>
                                      </p:cBhvr>
                                      <p:tavLst>
                                        <p:tav tm="0">
                                          <p:val>
                                            <p:fltVal val="0"/>
                                          </p:val>
                                        </p:tav>
                                        <p:tav tm="100000">
                                          <p:val>
                                            <p:strVal val="#ppt_w"/>
                                          </p:val>
                                        </p:tav>
                                      </p:tavLst>
                                    </p:anim>
                                    <p:anim calcmode="lin" valueType="num">
                                      <p:cBhvr>
                                        <p:cTn id="11" dur="1000" fill="hold"/>
                                        <p:tgtEl>
                                          <p:spTgt spid="21"/>
                                        </p:tgtEl>
                                        <p:attrNameLst>
                                          <p:attrName>ppt_h</p:attrName>
                                        </p:attrNameLst>
                                      </p:cBhvr>
                                      <p:tavLst>
                                        <p:tav tm="0">
                                          <p:val>
                                            <p:fltVal val="0"/>
                                          </p:val>
                                        </p:tav>
                                        <p:tav tm="100000">
                                          <p:val>
                                            <p:strVal val="#ppt_h"/>
                                          </p:val>
                                        </p:tav>
                                      </p:tavLst>
                                    </p:anim>
                                    <p:anim calcmode="lin" valueType="num">
                                      <p:cBhvr>
                                        <p:cTn id="12" dur="1000" fill="hold"/>
                                        <p:tgtEl>
                                          <p:spTgt spid="21"/>
                                        </p:tgtEl>
                                        <p:attrNameLst>
                                          <p:attrName>style.rotation</p:attrName>
                                        </p:attrNameLst>
                                      </p:cBhvr>
                                      <p:tavLst>
                                        <p:tav tm="0">
                                          <p:val>
                                            <p:fltVal val="90"/>
                                          </p:val>
                                        </p:tav>
                                        <p:tav tm="100000">
                                          <p:val>
                                            <p:fltVal val="0"/>
                                          </p:val>
                                        </p:tav>
                                      </p:tavLst>
                                    </p:anim>
                                    <p:animEffect transition="in" filter="fade">
                                      <p:cBhvr>
                                        <p:cTn id="13" dur="1000"/>
                                        <p:tgtEl>
                                          <p:spTgt spid="21"/>
                                        </p:tgtEl>
                                      </p:cBhvr>
                                    </p:animEffect>
                                  </p:childTnLst>
                                </p:cTn>
                              </p:par>
                              <p:par>
                                <p:cTn id="14" presetID="53" presetClass="entr" presetSubtype="16"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Effect transition="in" filter="fade">
                                      <p:cBhvr>
                                        <p:cTn id="18" dur="500"/>
                                        <p:tgtEl>
                                          <p:spTgt spid="33"/>
                                        </p:tgtEl>
                                      </p:cBhvr>
                                    </p:animEffect>
                                  </p:childTnLst>
                                </p:cTn>
                              </p:par>
                              <p:par>
                                <p:cTn id="19" presetID="22" presetClass="entr" presetSubtype="4"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down)">
                                      <p:cBhvr>
                                        <p:cTn id="2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858000"/>
          </a:xfrm>
          <a:prstGeom prst="rect">
            <a:avLst/>
          </a:prstGeom>
        </p:spPr>
      </p:pic>
      <p:grpSp>
        <p:nvGrpSpPr>
          <p:cNvPr id="32" name="组合 31"/>
          <p:cNvGrpSpPr/>
          <p:nvPr/>
        </p:nvGrpSpPr>
        <p:grpSpPr>
          <a:xfrm>
            <a:off x="3151931" y="650895"/>
            <a:ext cx="7938098" cy="4862829"/>
            <a:chOff x="1227083" y="675833"/>
            <a:chExt cx="10162697" cy="5898322"/>
          </a:xfrm>
          <a:effectLst>
            <a:outerShdw blurRad="50800" dist="38100" dir="16200000" rotWithShape="0">
              <a:prstClr val="black">
                <a:alpha val="40000"/>
              </a:prstClr>
            </a:outerShdw>
          </a:effectLst>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6" name="图片 5" descr="610654865b9c2"/>
          <p:cNvPicPr>
            <a:picLocks noChangeAspect="1"/>
          </p:cNvPicPr>
          <p:nvPr/>
        </p:nvPicPr>
        <p:blipFill>
          <a:blip r:embed="rId4"/>
          <a:stretch>
            <a:fillRect/>
          </a:stretch>
        </p:blipFill>
        <p:spPr>
          <a:xfrm>
            <a:off x="-817" y="2362106"/>
            <a:ext cx="12192635" cy="4502150"/>
          </a:xfrm>
          <a:prstGeom prst="rect">
            <a:avLst/>
          </a:prstGeom>
          <a:effectLst>
            <a:outerShdw blurRad="63500" sx="102000" sy="102000" algn="ctr" rotWithShape="0">
              <a:prstClr val="black">
                <a:alpha val="40000"/>
              </a:prstClr>
            </a:outerShdw>
          </a:effectLst>
        </p:spPr>
      </p:pic>
      <p:pic>
        <p:nvPicPr>
          <p:cNvPr id="7" name="图片 6" descr="54ref"/>
          <p:cNvPicPr>
            <a:picLocks noChangeAspect="1"/>
          </p:cNvPicPr>
          <p:nvPr/>
        </p:nvPicPr>
        <p:blipFill>
          <a:blip r:embed="rId5"/>
          <a:stretch>
            <a:fillRect/>
          </a:stretch>
        </p:blipFill>
        <p:spPr>
          <a:xfrm>
            <a:off x="9425123" y="4132560"/>
            <a:ext cx="2766695" cy="2074545"/>
          </a:xfrm>
          <a:prstGeom prst="rect">
            <a:avLst/>
          </a:prstGeom>
          <a:effectLst>
            <a:outerShdw blurRad="63500" sx="102000" sy="102000" algn="ctr" rotWithShape="0">
              <a:prstClr val="black">
                <a:alpha val="40000"/>
              </a:prstClr>
            </a:outerShdw>
          </a:effectLst>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3900" y="0"/>
            <a:ext cx="1588100" cy="1710690"/>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6033" y="644639"/>
            <a:ext cx="1727420" cy="1097672"/>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3B5E7B22-A900-4C38-91F3-86AC295FEA15}"/>
              </a:ext>
            </a:extLst>
          </p:cNvPr>
          <p:cNvPicPr>
            <a:picLocks noChangeAspect="1"/>
          </p:cNvPicPr>
          <p:nvPr/>
        </p:nvPicPr>
        <p:blipFill>
          <a:blip r:embed="rId8"/>
          <a:stretch>
            <a:fillRect/>
          </a:stretch>
        </p:blipFill>
        <p:spPr>
          <a:xfrm>
            <a:off x="3752733" y="1856021"/>
            <a:ext cx="6809822" cy="2792210"/>
          </a:xfrm>
          <a:prstGeom prst="rect">
            <a:avLst/>
          </a:prstGeom>
        </p:spPr>
      </p:pic>
      <p:pic>
        <p:nvPicPr>
          <p:cNvPr id="13" name="Picture 12">
            <a:extLst>
              <a:ext uri="{FF2B5EF4-FFF2-40B4-BE49-F238E27FC236}">
                <a16:creationId xmlns:a16="http://schemas.microsoft.com/office/drawing/2014/main" id="{7E49CDFD-B920-4AFD-8D98-79BD418E03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2928" y="-166616"/>
            <a:ext cx="4114800" cy="4114800"/>
          </a:xfrm>
          <a:prstGeom prst="rect">
            <a:avLst/>
          </a:prstGeom>
        </p:spPr>
      </p:pic>
    </p:spTree>
    <p:extLst>
      <p:ext uri="{BB962C8B-B14F-4D97-AF65-F5344CB8AC3E}">
        <p14:creationId xmlns:p14="http://schemas.microsoft.com/office/powerpoint/2010/main" val="2176749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par>
                                <p:cTn id="11" presetID="53"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 calcmode="lin" valueType="num">
                                      <p:cBhvr>
                                        <p:cTn id="18" dur="500" fill="hold"/>
                                        <p:tgtEl>
                                          <p:spTgt spid="32"/>
                                        </p:tgtEl>
                                        <p:attrNameLst>
                                          <p:attrName>ppt_w</p:attrName>
                                        </p:attrNameLst>
                                      </p:cBhvr>
                                      <p:tavLst>
                                        <p:tav tm="0">
                                          <p:val>
                                            <p:fltVal val="0"/>
                                          </p:val>
                                        </p:tav>
                                        <p:tav tm="100000">
                                          <p:val>
                                            <p:strVal val="#ppt_w"/>
                                          </p:val>
                                        </p:tav>
                                      </p:tavLst>
                                    </p:anim>
                                    <p:anim calcmode="lin" valueType="num">
                                      <p:cBhvr>
                                        <p:cTn id="19" dur="500" fill="hold"/>
                                        <p:tgtEl>
                                          <p:spTgt spid="32"/>
                                        </p:tgtEl>
                                        <p:attrNameLst>
                                          <p:attrName>ppt_h</p:attrName>
                                        </p:attrNameLst>
                                      </p:cBhvr>
                                      <p:tavLst>
                                        <p:tav tm="0">
                                          <p:val>
                                            <p:fltVal val="0"/>
                                          </p:val>
                                        </p:tav>
                                        <p:tav tm="100000">
                                          <p:val>
                                            <p:strVal val="#ppt_h"/>
                                          </p:val>
                                        </p:tav>
                                      </p:tavLst>
                                    </p:anim>
                                    <p:animEffect transition="in" filter="fade">
                                      <p:cBhvr>
                                        <p:cTn id="20" dur="500"/>
                                        <p:tgtEl>
                                          <p:spTgt spid="32"/>
                                        </p:tgtEl>
                                      </p:cBhvr>
                                    </p:animEffect>
                                  </p:childTnLst>
                                </p:cTn>
                              </p:par>
                              <p:par>
                                <p:cTn id="21" presetID="2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up)">
                                      <p:cBhvr>
                                        <p:cTn id="23" dur="500"/>
                                        <p:tgtEl>
                                          <p:spTgt spid="24"/>
                                        </p:tgtEl>
                                      </p:cBhvr>
                                    </p:animEffect>
                                  </p:childTnLst>
                                </p:cTn>
                              </p:par>
                              <p:par>
                                <p:cTn id="24" presetID="53" presetClass="entr" presetSubtype="16"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par>
                                <p:cTn id="29" presetID="22" presetClass="entr" presetSubtype="8"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455065" y="220338"/>
            <a:ext cx="11526989" cy="6190150"/>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EE6E22EC-AE4A-4F33-BB95-37E7E788FBA0}"/>
              </a:ext>
            </a:extLst>
          </p:cNvPr>
          <p:cNvPicPr>
            <a:picLocks noChangeAspect="1"/>
          </p:cNvPicPr>
          <p:nvPr/>
        </p:nvPicPr>
        <p:blipFill>
          <a:blip r:embed="rId6"/>
          <a:stretch>
            <a:fillRect/>
          </a:stretch>
        </p:blipFill>
        <p:spPr>
          <a:xfrm>
            <a:off x="4132417" y="252756"/>
            <a:ext cx="3878632" cy="1840449"/>
          </a:xfrm>
          <a:prstGeom prst="rect">
            <a:avLst/>
          </a:prstGeom>
        </p:spPr>
      </p:pic>
      <p:pic>
        <p:nvPicPr>
          <p:cNvPr id="1026" name="Picture 2" descr="Hình nền Cành Cây Trên Bầu Trời đẹp Ảnh Nền, Cành, Lá Cây ...">
            <a:extLst>
              <a:ext uri="{FF2B5EF4-FFF2-40B4-BE49-F238E27FC236}">
                <a16:creationId xmlns:a16="http://schemas.microsoft.com/office/drawing/2014/main" id="{A0E75028-4B3A-4DF0-BCD8-40330D474B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1119" y="2126255"/>
            <a:ext cx="7974568" cy="4177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877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455065" y="446876"/>
            <a:ext cx="11526989" cy="5963611"/>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sp>
        <p:nvSpPr>
          <p:cNvPr id="29" name="TextBox 28">
            <a:extLst>
              <a:ext uri="{FF2B5EF4-FFF2-40B4-BE49-F238E27FC236}">
                <a16:creationId xmlns:a16="http://schemas.microsoft.com/office/drawing/2014/main" id="{2C91287F-6FD2-412A-95A7-21632CCE99C7}"/>
              </a:ext>
            </a:extLst>
          </p:cNvPr>
          <p:cNvSpPr txBox="1"/>
          <p:nvPr/>
        </p:nvSpPr>
        <p:spPr>
          <a:xfrm>
            <a:off x="1922361" y="555634"/>
            <a:ext cx="96784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a:ea typeface="+mn-ea"/>
                <a:cs typeface="+mn-cs"/>
              </a:rPr>
              <a:t>1. N</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ói</a:t>
            </a:r>
            <a:r>
              <a:rPr kumimoji="0" lang="en-US" sz="3600" b="1" i="0" u="none" strike="noStrike" kern="1200" cap="none" spc="0" normalizeH="0" baseline="0" noProof="0" dirty="0">
                <a:ln>
                  <a:noFill/>
                </a:ln>
                <a:solidFill>
                  <a:srgbClr val="FF2543"/>
                </a:solidFill>
                <a:effectLst/>
                <a:uLnTx/>
                <a:uFillTx/>
                <a:latin typeface="Calibri"/>
                <a:ea typeface="+mn-ea"/>
                <a:cs typeface="+mn-cs"/>
              </a:rPr>
              <a:t> 3 - 5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câu</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về</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bầu</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trời</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trong</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ngày</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hôm</a:t>
            </a:r>
            <a:r>
              <a:rPr kumimoji="0" lang="en-US" sz="3600" b="1" i="0" u="none" strike="noStrike" kern="1200" cap="none" spc="0" normalizeH="0" baseline="0" noProof="0" dirty="0">
                <a:ln>
                  <a:noFill/>
                </a:ln>
                <a:solidFill>
                  <a:srgbClr val="FF2543"/>
                </a:solidFill>
                <a:effectLst/>
                <a:uLnTx/>
                <a:uFillTx/>
                <a:latin typeface="Calibri"/>
                <a:ea typeface="+mn-ea"/>
                <a:cs typeface="+mn-cs"/>
              </a:rPr>
              <a:t> nay. </a:t>
            </a:r>
          </a:p>
        </p:txBody>
      </p:sp>
      <p:pic>
        <p:nvPicPr>
          <p:cNvPr id="7" name="Picture 6">
            <a:extLst>
              <a:ext uri="{FF2B5EF4-FFF2-40B4-BE49-F238E27FC236}">
                <a16:creationId xmlns:a16="http://schemas.microsoft.com/office/drawing/2014/main" id="{3898A0B3-3717-4B01-A73F-ED3BD47757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290" y="412415"/>
            <a:ext cx="1097749" cy="1097749"/>
          </a:xfrm>
          <a:prstGeom prst="rect">
            <a:avLst/>
          </a:prstGeom>
        </p:spPr>
      </p:pic>
      <p:pic>
        <p:nvPicPr>
          <p:cNvPr id="3" name="Picture 2">
            <a:extLst>
              <a:ext uri="{FF2B5EF4-FFF2-40B4-BE49-F238E27FC236}">
                <a16:creationId xmlns:a16="http://schemas.microsoft.com/office/drawing/2014/main" id="{B80528CF-6DDC-4B82-B219-24D386BFBB80}"/>
              </a:ext>
            </a:extLst>
          </p:cNvPr>
          <p:cNvPicPr>
            <a:picLocks noChangeAspect="1"/>
          </p:cNvPicPr>
          <p:nvPr/>
        </p:nvPicPr>
        <p:blipFill>
          <a:blip r:embed="rId5"/>
          <a:stretch>
            <a:fillRect/>
          </a:stretch>
        </p:blipFill>
        <p:spPr>
          <a:xfrm>
            <a:off x="709309" y="1471975"/>
            <a:ext cx="4608603" cy="4551138"/>
          </a:xfrm>
          <a:prstGeom prst="rect">
            <a:avLst/>
          </a:prstGeom>
        </p:spPr>
      </p:pic>
      <p:sp>
        <p:nvSpPr>
          <p:cNvPr id="5" name="TextBox 4">
            <a:extLst>
              <a:ext uri="{FF2B5EF4-FFF2-40B4-BE49-F238E27FC236}">
                <a16:creationId xmlns:a16="http://schemas.microsoft.com/office/drawing/2014/main" id="{A1C30361-6986-4FEC-AE0C-F6E389AC88E8}"/>
              </a:ext>
            </a:extLst>
          </p:cNvPr>
          <p:cNvSpPr txBox="1"/>
          <p:nvPr/>
        </p:nvSpPr>
        <p:spPr>
          <a:xfrm>
            <a:off x="5367130" y="2256183"/>
            <a:ext cx="5973418" cy="1077218"/>
          </a:xfrm>
          <a:prstGeom prst="rect">
            <a:avLst/>
          </a:prstGeom>
          <a:noFill/>
        </p:spPr>
        <p:txBody>
          <a:bodyPr wrap="square" rtlCol="0">
            <a:spAutoFit/>
          </a:bodyPr>
          <a:lstStyle/>
          <a:p>
            <a:pPr marL="457200" indent="-457200" algn="just">
              <a:buFont typeface="Arial" panose="020B0604020202020204" pitchFamily="34" charset="0"/>
              <a:buChar char="•"/>
            </a:pPr>
            <a:r>
              <a:rPr lang="en-US" sz="3200" b="1" i="1" dirty="0" err="1">
                <a:solidFill>
                  <a:srgbClr val="7030A0"/>
                </a:solidFill>
              </a:rPr>
              <a:t>Đặc</a:t>
            </a:r>
            <a:r>
              <a:rPr lang="en-US" sz="3200" b="1" i="1" dirty="0">
                <a:solidFill>
                  <a:srgbClr val="7030A0"/>
                </a:solidFill>
              </a:rPr>
              <a:t> </a:t>
            </a:r>
            <a:r>
              <a:rPr lang="en-US" sz="3200" b="1" i="1" dirty="0" err="1">
                <a:solidFill>
                  <a:srgbClr val="7030A0"/>
                </a:solidFill>
              </a:rPr>
              <a:t>điểm</a:t>
            </a:r>
            <a:r>
              <a:rPr lang="en-US" sz="3200" b="1" i="1" dirty="0">
                <a:solidFill>
                  <a:srgbClr val="7030A0"/>
                </a:solidFill>
              </a:rPr>
              <a:t> </a:t>
            </a:r>
            <a:r>
              <a:rPr lang="en-US" sz="3200" b="1" i="1" dirty="0" err="1">
                <a:solidFill>
                  <a:srgbClr val="7030A0"/>
                </a:solidFill>
              </a:rPr>
              <a:t>của</a:t>
            </a:r>
            <a:r>
              <a:rPr lang="en-US" sz="3200" b="1" i="1" dirty="0">
                <a:solidFill>
                  <a:srgbClr val="7030A0"/>
                </a:solidFill>
              </a:rPr>
              <a:t> </a:t>
            </a:r>
            <a:r>
              <a:rPr lang="en-US" sz="3200" b="1" i="1" dirty="0" err="1">
                <a:solidFill>
                  <a:srgbClr val="7030A0"/>
                </a:solidFill>
              </a:rPr>
              <a:t>bầu</a:t>
            </a:r>
            <a:r>
              <a:rPr lang="en-US" sz="3200" b="1" i="1" dirty="0">
                <a:solidFill>
                  <a:srgbClr val="7030A0"/>
                </a:solidFill>
              </a:rPr>
              <a:t> </a:t>
            </a:r>
            <a:r>
              <a:rPr lang="en-US" sz="3200" b="1" i="1" dirty="0" err="1">
                <a:solidFill>
                  <a:srgbClr val="7030A0"/>
                </a:solidFill>
              </a:rPr>
              <a:t>trời</a:t>
            </a:r>
            <a:r>
              <a:rPr lang="en-US" sz="3200" b="1" i="1" dirty="0">
                <a:solidFill>
                  <a:srgbClr val="7030A0"/>
                </a:solidFill>
              </a:rPr>
              <a:t> (</a:t>
            </a:r>
            <a:r>
              <a:rPr lang="en-US" sz="3200" b="1" i="1" dirty="0" err="1">
                <a:solidFill>
                  <a:srgbClr val="7030A0"/>
                </a:solidFill>
              </a:rPr>
              <a:t>màu</a:t>
            </a:r>
            <a:r>
              <a:rPr lang="en-US" sz="3200" b="1" i="1" dirty="0">
                <a:solidFill>
                  <a:srgbClr val="7030A0"/>
                </a:solidFill>
              </a:rPr>
              <a:t> </a:t>
            </a:r>
            <a:r>
              <a:rPr lang="en-US" sz="3200" b="1" i="1" dirty="0" err="1">
                <a:solidFill>
                  <a:srgbClr val="7030A0"/>
                </a:solidFill>
              </a:rPr>
              <a:t>sắc</a:t>
            </a:r>
            <a:r>
              <a:rPr lang="en-US" sz="3200" b="1" i="1" dirty="0">
                <a:solidFill>
                  <a:srgbClr val="7030A0"/>
                </a:solidFill>
              </a:rPr>
              <a:t>, </a:t>
            </a:r>
            <a:r>
              <a:rPr lang="en-US" sz="3200" b="1" i="1" dirty="0" err="1">
                <a:solidFill>
                  <a:srgbClr val="7030A0"/>
                </a:solidFill>
              </a:rPr>
              <a:t>độ</a:t>
            </a:r>
            <a:r>
              <a:rPr lang="en-US" sz="3200" b="1" i="1" dirty="0">
                <a:solidFill>
                  <a:srgbClr val="7030A0"/>
                </a:solidFill>
              </a:rPr>
              <a:t> </a:t>
            </a:r>
            <a:r>
              <a:rPr lang="en-US" sz="3200" b="1" i="1" dirty="0" err="1">
                <a:solidFill>
                  <a:srgbClr val="7030A0"/>
                </a:solidFill>
              </a:rPr>
              <a:t>cao</a:t>
            </a:r>
            <a:r>
              <a:rPr lang="en-US" sz="3200" b="1" i="1" dirty="0">
                <a:solidFill>
                  <a:srgbClr val="7030A0"/>
                </a:solidFill>
              </a:rPr>
              <a:t>, </a:t>
            </a:r>
            <a:r>
              <a:rPr lang="en-US" sz="3200" b="1" i="1" dirty="0" err="1">
                <a:solidFill>
                  <a:srgbClr val="7030A0"/>
                </a:solidFill>
              </a:rPr>
              <a:t>độ</a:t>
            </a:r>
            <a:r>
              <a:rPr lang="en-US" sz="3200" b="1" i="1" dirty="0">
                <a:solidFill>
                  <a:srgbClr val="7030A0"/>
                </a:solidFill>
              </a:rPr>
              <a:t> </a:t>
            </a:r>
            <a:r>
              <a:rPr lang="en-US" sz="3200" b="1" i="1" dirty="0" err="1">
                <a:solidFill>
                  <a:srgbClr val="7030A0"/>
                </a:solidFill>
              </a:rPr>
              <a:t>rộng</a:t>
            </a:r>
            <a:r>
              <a:rPr lang="en-US" sz="3200" b="1" i="1" dirty="0">
                <a:solidFill>
                  <a:srgbClr val="7030A0"/>
                </a:solidFill>
              </a:rPr>
              <a:t>,…)</a:t>
            </a:r>
          </a:p>
        </p:txBody>
      </p:sp>
      <p:sp>
        <p:nvSpPr>
          <p:cNvPr id="14" name="TextBox 13">
            <a:extLst>
              <a:ext uri="{FF2B5EF4-FFF2-40B4-BE49-F238E27FC236}">
                <a16:creationId xmlns:a16="http://schemas.microsoft.com/office/drawing/2014/main" id="{6540225B-938A-47DF-AB50-77D9D187C906}"/>
              </a:ext>
            </a:extLst>
          </p:cNvPr>
          <p:cNvSpPr txBox="1"/>
          <p:nvPr/>
        </p:nvSpPr>
        <p:spPr>
          <a:xfrm>
            <a:off x="5357190" y="3548269"/>
            <a:ext cx="6440557" cy="584775"/>
          </a:xfrm>
          <a:prstGeom prst="rect">
            <a:avLst/>
          </a:prstGeom>
          <a:noFill/>
        </p:spPr>
        <p:txBody>
          <a:bodyPr wrap="square" rtlCol="0">
            <a:spAutoFit/>
          </a:bodyPr>
          <a:lstStyle/>
          <a:p>
            <a:pPr marL="457200" indent="-457200" algn="just">
              <a:buFont typeface="Arial" panose="020B0604020202020204" pitchFamily="34" charset="0"/>
              <a:buChar char="•"/>
            </a:pPr>
            <a:r>
              <a:rPr lang="en-US" sz="3200" b="1" i="1" dirty="0" err="1">
                <a:solidFill>
                  <a:srgbClr val="7030A0"/>
                </a:solidFill>
              </a:rPr>
              <a:t>Cảnh</a:t>
            </a:r>
            <a:r>
              <a:rPr lang="en-US" sz="3200" b="1" i="1" dirty="0">
                <a:solidFill>
                  <a:srgbClr val="7030A0"/>
                </a:solidFill>
              </a:rPr>
              <a:t> </a:t>
            </a:r>
            <a:r>
              <a:rPr lang="en-US" sz="3200" b="1" i="1" dirty="0" err="1">
                <a:solidFill>
                  <a:srgbClr val="7030A0"/>
                </a:solidFill>
              </a:rPr>
              <a:t>vật</a:t>
            </a:r>
            <a:r>
              <a:rPr lang="en-US" sz="3200" b="1" i="1" dirty="0">
                <a:solidFill>
                  <a:srgbClr val="7030A0"/>
                </a:solidFill>
              </a:rPr>
              <a:t> </a:t>
            </a:r>
            <a:r>
              <a:rPr lang="en-US" sz="3200" b="1" i="1" dirty="0" err="1">
                <a:solidFill>
                  <a:srgbClr val="7030A0"/>
                </a:solidFill>
              </a:rPr>
              <a:t>xuất</a:t>
            </a:r>
            <a:r>
              <a:rPr lang="en-US" sz="3200" b="1" i="1" dirty="0">
                <a:solidFill>
                  <a:srgbClr val="7030A0"/>
                </a:solidFill>
              </a:rPr>
              <a:t> </a:t>
            </a:r>
            <a:r>
              <a:rPr lang="en-US" sz="3200" b="1" i="1" dirty="0" err="1">
                <a:solidFill>
                  <a:srgbClr val="7030A0"/>
                </a:solidFill>
              </a:rPr>
              <a:t>hiện</a:t>
            </a:r>
            <a:r>
              <a:rPr lang="en-US" sz="3200" b="1" i="1" dirty="0">
                <a:solidFill>
                  <a:srgbClr val="7030A0"/>
                </a:solidFill>
              </a:rPr>
              <a:t> </a:t>
            </a:r>
            <a:r>
              <a:rPr lang="en-US" sz="3200" b="1" i="1" dirty="0" err="1">
                <a:solidFill>
                  <a:srgbClr val="7030A0"/>
                </a:solidFill>
              </a:rPr>
              <a:t>trên</a:t>
            </a:r>
            <a:r>
              <a:rPr lang="en-US" sz="3200" b="1" i="1" dirty="0">
                <a:solidFill>
                  <a:srgbClr val="7030A0"/>
                </a:solidFill>
              </a:rPr>
              <a:t> </a:t>
            </a:r>
            <a:r>
              <a:rPr lang="en-US" sz="3200" b="1" i="1" dirty="0" err="1">
                <a:solidFill>
                  <a:srgbClr val="7030A0"/>
                </a:solidFill>
              </a:rPr>
              <a:t>bầu</a:t>
            </a:r>
            <a:r>
              <a:rPr lang="en-US" sz="3200" b="1" i="1" dirty="0">
                <a:solidFill>
                  <a:srgbClr val="7030A0"/>
                </a:solidFill>
              </a:rPr>
              <a:t> </a:t>
            </a:r>
            <a:r>
              <a:rPr lang="en-US" sz="3200" b="1" i="1" dirty="0" err="1">
                <a:solidFill>
                  <a:srgbClr val="7030A0"/>
                </a:solidFill>
              </a:rPr>
              <a:t>trời</a:t>
            </a:r>
            <a:r>
              <a:rPr lang="en-US" sz="3200" b="1" i="1" dirty="0">
                <a:solidFill>
                  <a:srgbClr val="7030A0"/>
                </a:solidFill>
              </a:rPr>
              <a:t>.</a:t>
            </a:r>
          </a:p>
        </p:txBody>
      </p:sp>
      <p:sp>
        <p:nvSpPr>
          <p:cNvPr id="15" name="TextBox 14">
            <a:extLst>
              <a:ext uri="{FF2B5EF4-FFF2-40B4-BE49-F238E27FC236}">
                <a16:creationId xmlns:a16="http://schemas.microsoft.com/office/drawing/2014/main" id="{64543598-69E6-4D95-B440-D49A6DD8F005}"/>
              </a:ext>
            </a:extLst>
          </p:cNvPr>
          <p:cNvSpPr txBox="1"/>
          <p:nvPr/>
        </p:nvSpPr>
        <p:spPr>
          <a:xfrm>
            <a:off x="5446644" y="4353340"/>
            <a:ext cx="5973418" cy="584775"/>
          </a:xfrm>
          <a:prstGeom prst="rect">
            <a:avLst/>
          </a:prstGeom>
          <a:noFill/>
        </p:spPr>
        <p:txBody>
          <a:bodyPr wrap="square" rtlCol="0">
            <a:spAutoFit/>
          </a:bodyPr>
          <a:lstStyle/>
          <a:p>
            <a:pPr marL="457200" indent="-457200" algn="just">
              <a:buFont typeface="Arial" panose="020B0604020202020204" pitchFamily="34" charset="0"/>
              <a:buChar char="•"/>
            </a:pPr>
            <a:r>
              <a:rPr lang="en-US" sz="3200" b="1" i="1" dirty="0" err="1">
                <a:solidFill>
                  <a:srgbClr val="7030A0"/>
                </a:solidFill>
              </a:rPr>
              <a:t>Cảm</a:t>
            </a:r>
            <a:r>
              <a:rPr lang="en-US" sz="3200" b="1" i="1" dirty="0">
                <a:solidFill>
                  <a:srgbClr val="7030A0"/>
                </a:solidFill>
              </a:rPr>
              <a:t> </a:t>
            </a:r>
            <a:r>
              <a:rPr lang="en-US" sz="3200" b="1" i="1" dirty="0" err="1">
                <a:solidFill>
                  <a:srgbClr val="7030A0"/>
                </a:solidFill>
              </a:rPr>
              <a:t>nhận</a:t>
            </a:r>
            <a:r>
              <a:rPr lang="en-US" sz="3200" b="1" i="1" dirty="0">
                <a:solidFill>
                  <a:srgbClr val="7030A0"/>
                </a:solidFill>
              </a:rPr>
              <a:t> </a:t>
            </a:r>
            <a:r>
              <a:rPr lang="en-US" sz="3200" b="1" i="1" dirty="0" err="1">
                <a:solidFill>
                  <a:srgbClr val="7030A0"/>
                </a:solidFill>
              </a:rPr>
              <a:t>của</a:t>
            </a:r>
            <a:r>
              <a:rPr lang="en-US" sz="3200" b="1" i="1" dirty="0">
                <a:solidFill>
                  <a:srgbClr val="7030A0"/>
                </a:solidFill>
              </a:rPr>
              <a:t> </a:t>
            </a:r>
            <a:r>
              <a:rPr lang="en-US" sz="3200" b="1" i="1" dirty="0" err="1">
                <a:solidFill>
                  <a:srgbClr val="7030A0"/>
                </a:solidFill>
              </a:rPr>
              <a:t>em</a:t>
            </a:r>
            <a:r>
              <a:rPr lang="en-US" sz="3200" b="1" i="1" dirty="0">
                <a:solidFill>
                  <a:srgbClr val="7030A0"/>
                </a:solidFill>
              </a:rPr>
              <a:t> </a:t>
            </a:r>
            <a:r>
              <a:rPr lang="en-US" sz="3200" b="1" i="1" dirty="0" err="1">
                <a:solidFill>
                  <a:srgbClr val="7030A0"/>
                </a:solidFill>
              </a:rPr>
              <a:t>về</a:t>
            </a:r>
            <a:r>
              <a:rPr lang="en-US" sz="3200" b="1" i="1" dirty="0">
                <a:solidFill>
                  <a:srgbClr val="7030A0"/>
                </a:solidFill>
              </a:rPr>
              <a:t> </a:t>
            </a:r>
            <a:r>
              <a:rPr lang="en-US" sz="3200" b="1" i="1" dirty="0" err="1">
                <a:solidFill>
                  <a:srgbClr val="7030A0"/>
                </a:solidFill>
              </a:rPr>
              <a:t>bầu</a:t>
            </a:r>
            <a:r>
              <a:rPr lang="en-US" sz="3200" b="1" i="1" dirty="0">
                <a:solidFill>
                  <a:srgbClr val="7030A0"/>
                </a:solidFill>
              </a:rPr>
              <a:t> </a:t>
            </a:r>
            <a:r>
              <a:rPr lang="en-US" sz="3200" b="1" i="1" dirty="0" err="1">
                <a:solidFill>
                  <a:srgbClr val="7030A0"/>
                </a:solidFill>
              </a:rPr>
              <a:t>trời</a:t>
            </a:r>
            <a:endParaRPr lang="en-US" sz="3200" b="1" i="1" dirty="0">
              <a:solidFill>
                <a:srgbClr val="7030A0"/>
              </a:solidFill>
            </a:endParaRPr>
          </a:p>
        </p:txBody>
      </p:sp>
    </p:spTree>
    <p:extLst>
      <p:ext uri="{BB962C8B-B14F-4D97-AF65-F5344CB8AC3E}">
        <p14:creationId xmlns:p14="http://schemas.microsoft.com/office/powerpoint/2010/main" val="2234203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4"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3" name="Picture 32" descr="A group of dolls&#10;&#10;Description automatically generated">
            <a:extLst>
              <a:ext uri="{FF2B5EF4-FFF2-40B4-BE49-F238E27FC236}">
                <a16:creationId xmlns:a16="http://schemas.microsoft.com/office/drawing/2014/main" id="{3B86A71E-A159-44D0-9AA9-9D506B4A781D}"/>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7619" t="49518" r="67692" b="14070"/>
          <a:stretch/>
        </p:blipFill>
        <p:spPr>
          <a:xfrm>
            <a:off x="6231782" y="2219525"/>
            <a:ext cx="2296240" cy="3657600"/>
          </a:xfrm>
          <a:prstGeom prst="rect">
            <a:avLst/>
          </a:prstGeom>
          <a:effectLst>
            <a:outerShdw blurRad="63500" sx="102000" sy="102000" algn="ctr" rotWithShape="0">
              <a:prstClr val="black">
                <a:alpha val="40000"/>
              </a:prstClr>
            </a:outerShdw>
          </a:effectLst>
        </p:spPr>
      </p:pic>
      <p:pic>
        <p:nvPicPr>
          <p:cNvPr id="35" name="Picture 34" descr="Graphical user interface, application&#10;&#10;Description automatically generated">
            <a:extLst>
              <a:ext uri="{FF2B5EF4-FFF2-40B4-BE49-F238E27FC236}">
                <a16:creationId xmlns:a16="http://schemas.microsoft.com/office/drawing/2014/main" id="{41C2281A-3366-4F6F-801F-F2362D2A8AA2}"/>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65515" t="49087" r="10697" b="13963"/>
          <a:stretch/>
        </p:blipFill>
        <p:spPr>
          <a:xfrm>
            <a:off x="3779356" y="2219525"/>
            <a:ext cx="2180263" cy="3657600"/>
          </a:xfrm>
          <a:prstGeom prst="rect">
            <a:avLst/>
          </a:prstGeom>
          <a:effectLst>
            <a:outerShdw blurRad="63500" sx="102000" sy="102000" algn="ctr" rotWithShape="0">
              <a:prstClr val="black">
                <a:alpha val="40000"/>
              </a:prstClr>
            </a:outerShdw>
          </a:effectLst>
        </p:spPr>
      </p:pic>
      <p:sp>
        <p:nvSpPr>
          <p:cNvPr id="36" name="TextBox 35">
            <a:extLst>
              <a:ext uri="{FF2B5EF4-FFF2-40B4-BE49-F238E27FC236}">
                <a16:creationId xmlns:a16="http://schemas.microsoft.com/office/drawing/2014/main" id="{51B21E0C-61B0-44F6-8714-9176069712EC}"/>
              </a:ext>
            </a:extLst>
          </p:cNvPr>
          <p:cNvSpPr txBox="1"/>
          <p:nvPr/>
        </p:nvSpPr>
        <p:spPr>
          <a:xfrm>
            <a:off x="4019934" y="1450085"/>
            <a:ext cx="4152130" cy="769441"/>
          </a:xfrm>
          <a:prstGeom prst="rect">
            <a:avLst/>
          </a:prstGeom>
          <a:noFill/>
        </p:spPr>
        <p:txBody>
          <a:bodyPr wrap="square" rtlCol="0">
            <a:prstTxWarp prst="textArchUp">
              <a:avLst>
                <a:gd name="adj" fmla="val 10799999"/>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66"/>
                </a:solidFill>
                <a:effectLst>
                  <a:glow rad="88900">
                    <a:srgbClr val="FFFF00">
                      <a:alpha val="70000"/>
                    </a:srgbClr>
                  </a:glow>
                </a:effectLst>
                <a:uLnTx/>
                <a:uFillTx/>
                <a:latin typeface="SVN-Sign Painter House Script" panose="02000006070000020004" pitchFamily="50" charset="0"/>
                <a:ea typeface="+mn-ea"/>
                <a:cs typeface="+mn-cs"/>
              </a:rPr>
              <a:t>CHIA SẺ TRƯỚC LỚP</a:t>
            </a:r>
          </a:p>
        </p:txBody>
      </p:sp>
      <p:pic>
        <p:nvPicPr>
          <p:cNvPr id="3078" name="Picture 6" descr="Kooky Gook GIFs - Find &amp;amp; Share on GIPHY">
            <a:extLst>
              <a:ext uri="{FF2B5EF4-FFF2-40B4-BE49-F238E27FC236}">
                <a16:creationId xmlns:a16="http://schemas.microsoft.com/office/drawing/2014/main" id="{045E6EFF-1B6B-4FC1-B0BB-1868AF592B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898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6" descr="Kooky Gook GIFs - Find &amp;amp; Share on GIPHY">
            <a:extLst>
              <a:ext uri="{FF2B5EF4-FFF2-40B4-BE49-F238E27FC236}">
                <a16:creationId xmlns:a16="http://schemas.microsoft.com/office/drawing/2014/main" id="{BB848E2C-EB57-49F6-BF3B-5E1427B779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114026" y="4048326"/>
            <a:ext cx="1292437" cy="182880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8841863" y="4858422"/>
            <a:ext cx="3454400" cy="1999578"/>
          </a:xfrm>
          <a:prstGeom prst="rect">
            <a:avLst/>
          </a:prstGeom>
          <a:effectLst>
            <a:outerShdw blurRad="63500" sx="102000" sy="102000" algn="ctr" rotWithShape="0">
              <a:prstClr val="black">
                <a:alpha val="40000"/>
              </a:prstClr>
            </a:outerShdw>
          </a:effectLst>
        </p:spPr>
      </p:pic>
      <p:pic>
        <p:nvPicPr>
          <p:cNvPr id="43" name="Picture 42" descr="A group of flowers&#10;&#10;Description automatically generated with low confidence">
            <a:extLst>
              <a:ext uri="{FF2B5EF4-FFF2-40B4-BE49-F238E27FC236}">
                <a16:creationId xmlns:a16="http://schemas.microsoft.com/office/drawing/2014/main" id="{9D75154C-5432-485F-B472-7BF22778BA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86919" y="4504832"/>
            <a:ext cx="3657600" cy="3657600"/>
          </a:xfrm>
          <a:prstGeom prst="rect">
            <a:avLst/>
          </a:prstGeom>
          <a:effectLst>
            <a:outerShdw blurRad="50800" dist="38100" dir="5400000" algn="t" rotWithShape="0">
              <a:prstClr val="black">
                <a:alpha val="40000"/>
              </a:prstClr>
            </a:outerShdw>
          </a:effectLst>
        </p:spPr>
      </p:pic>
      <p:grpSp>
        <p:nvGrpSpPr>
          <p:cNvPr id="3" name="Group 2">
            <a:extLst>
              <a:ext uri="{FF2B5EF4-FFF2-40B4-BE49-F238E27FC236}">
                <a16:creationId xmlns:a16="http://schemas.microsoft.com/office/drawing/2014/main" id="{51A3B7E3-545B-40DC-B3DC-1811A99AD13B}"/>
              </a:ext>
            </a:extLst>
          </p:cNvPr>
          <p:cNvGrpSpPr/>
          <p:nvPr/>
        </p:nvGrpSpPr>
        <p:grpSpPr>
          <a:xfrm>
            <a:off x="1367765" y="662608"/>
            <a:ext cx="2560320" cy="2560320"/>
            <a:chOff x="1367765" y="662608"/>
            <a:chExt cx="2560320" cy="2560320"/>
          </a:xfrm>
        </p:grpSpPr>
        <p:pic>
          <p:nvPicPr>
            <p:cNvPr id="6146" name="Picture 2" descr="Purple Bubble Transparent">
              <a:extLst>
                <a:ext uri="{FF2B5EF4-FFF2-40B4-BE49-F238E27FC236}">
                  <a16:creationId xmlns:a16="http://schemas.microsoft.com/office/drawing/2014/main" id="{0BD33E40-6D27-4EE5-9E1A-01A1CA9130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7765"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614322-B9CD-4980-B020-DC905480F42E}"/>
                </a:ext>
              </a:extLst>
            </p:cNvPr>
            <p:cNvSpPr txBox="1"/>
            <p:nvPr/>
          </p:nvSpPr>
          <p:spPr>
            <a:xfrm>
              <a:off x="1680216" y="1450085"/>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TRÌNH BÀY</a:t>
              </a:r>
            </a:p>
          </p:txBody>
        </p:sp>
      </p:grpSp>
      <p:grpSp>
        <p:nvGrpSpPr>
          <p:cNvPr id="5" name="Group 4">
            <a:extLst>
              <a:ext uri="{FF2B5EF4-FFF2-40B4-BE49-F238E27FC236}">
                <a16:creationId xmlns:a16="http://schemas.microsoft.com/office/drawing/2014/main" id="{37248539-B00A-46D3-8149-8E9261958C43}"/>
              </a:ext>
            </a:extLst>
          </p:cNvPr>
          <p:cNvGrpSpPr/>
          <p:nvPr/>
        </p:nvGrpSpPr>
        <p:grpSpPr>
          <a:xfrm>
            <a:off x="8163514" y="662608"/>
            <a:ext cx="2560320" cy="2560320"/>
            <a:chOff x="8163514" y="662608"/>
            <a:chExt cx="2560320" cy="2560320"/>
          </a:xfrm>
        </p:grpSpPr>
        <p:pic>
          <p:nvPicPr>
            <p:cNvPr id="17" name="Picture 2" descr="Purple Bubble Transparent">
              <a:extLst>
                <a:ext uri="{FF2B5EF4-FFF2-40B4-BE49-F238E27FC236}">
                  <a16:creationId xmlns:a16="http://schemas.microsoft.com/office/drawing/2014/main" id="{5827F7EA-9D63-4D5D-9216-D223AD888DA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8163514" y="662608"/>
              <a:ext cx="2560320" cy="256032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5325C05-252E-48D5-A395-14537A6C032C}"/>
                </a:ext>
              </a:extLst>
            </p:cNvPr>
            <p:cNvSpPr txBox="1"/>
            <p:nvPr/>
          </p:nvSpPr>
          <p:spPr>
            <a:xfrm>
              <a:off x="8480240" y="1450084"/>
              <a:ext cx="193541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66"/>
                  </a:solidFill>
                  <a:effectLst>
                    <a:outerShdw blurRad="38100" dist="38100" dir="2700000" algn="tl">
                      <a:srgbClr val="000000">
                        <a:alpha val="43137"/>
                      </a:srgbClr>
                    </a:outerShdw>
                  </a:effectLst>
                  <a:uLnTx/>
                  <a:uFillTx/>
                  <a:latin typeface="Calibri"/>
                  <a:ea typeface="+mn-ea"/>
                  <a:cs typeface="+mn-cs"/>
                </a:rPr>
                <a:t>NHẬN XÉT</a:t>
              </a:r>
            </a:p>
          </p:txBody>
        </p:sp>
      </p:grpSp>
    </p:spTree>
    <p:extLst>
      <p:ext uri="{BB962C8B-B14F-4D97-AF65-F5344CB8AC3E}">
        <p14:creationId xmlns:p14="http://schemas.microsoft.com/office/powerpoint/2010/main" val="1150372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53"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6" presetClass="entr" presetSubtype="32"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circle(out)">
                                          <p:cBhvr>
                                            <p:cTn id="21" dur="500"/>
                                            <p:tgtEl>
                                              <p:spTgt spid="36"/>
                                            </p:tgtEl>
                                          </p:cBhvr>
                                        </p:animEffect>
                                      </p:childTnLst>
                                    </p:cTn>
                                  </p:par>
                                  <p:par>
                                    <p:cTn id="22" presetID="2" presetClass="entr" presetSubtype="4" fill="hold" nodeType="withEffect" p14:presetBounceEnd="40000">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14:bounceEnd="40000">
                                          <p:cBhvr additive="base">
                                            <p:cTn id="24"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Trò-chơi-chíu.wav"/>
                                            </p:tgtEl>
                                          </p:cMediaNode>
                                        </p:audio>
                                      </p:sub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nodeType="withEffect">
                                      <p:stCondLst>
                                        <p:cond delay="0"/>
                                      </p:stCondLst>
                                      <p:childTnLst>
                                        <p:set>
                                          <p:cBhvr>
                                            <p:cTn id="30" dur="1" fill="hold">
                                              <p:stCondLst>
                                                <p:cond delay="0"/>
                                              </p:stCondLst>
                                            </p:cTn>
                                            <p:tgtEl>
                                              <p:spTgt spid="3078"/>
                                            </p:tgtEl>
                                            <p:attrNameLst>
                                              <p:attrName>style.visibility</p:attrName>
                                            </p:attrNameLst>
                                          </p:cBhvr>
                                          <p:to>
                                            <p:strVal val="visible"/>
                                          </p:to>
                                        </p:set>
                                        <p:animEffect transition="in" filter="wipe(down)">
                                          <p:cBhvr>
                                            <p:cTn id="31" dur="500"/>
                                            <p:tgtEl>
                                              <p:spTgt spid="3078"/>
                                            </p:tgtEl>
                                          </p:cBhvr>
                                        </p:animEffect>
                                      </p:childTnLst>
                                    </p:cTn>
                                  </p:par>
                                  <p:par>
                                    <p:cTn id="32" presetID="2" presetClass="entr" presetSubtype="4" fill="hold" nodeType="withEffect" p14:presetBounceEnd="40000">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14:bounceEnd="40000">
                                          <p:cBhvr additive="base">
                                            <p:cTn id="34"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Trò-chơi-chíu.wav"/>
                                            </p:tgtEl>
                                          </p:cMediaNode>
                                        </p:audio>
                                      </p:subTnLst>
                                    </p:cTn>
                                  </p:par>
                                  <p:par>
                                    <p:cTn id="36" presetID="22" presetClass="entr" presetSubtype="4"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down)">
                                          <p:cBhvr>
                                            <p:cTn id="38" dur="500"/>
                                            <p:tgtEl>
                                              <p:spTgt spid="5"/>
                                            </p:tgtEl>
                                          </p:cBhvr>
                                        </p:animEffect>
                                      </p:childTnLst>
                                    </p:cTn>
                                  </p:par>
                                  <p:par>
                                    <p:cTn id="39" presetID="22" presetClass="entr" presetSubtype="4"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53"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6" presetClass="entr" presetSubtype="32"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circle(out)">
                                          <p:cBhvr>
                                            <p:cTn id="21" dur="500"/>
                                            <p:tgtEl>
                                              <p:spTgt spid="36"/>
                                            </p:tgtEl>
                                          </p:cBhvr>
                                        </p:animEffect>
                                      </p:childTnLst>
                                    </p:cTn>
                                  </p:par>
                                  <p:par>
                                    <p:cTn id="22" presetID="2" presetClass="entr" presetSubtype="4"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750" fill="hold"/>
                                            <p:tgtEl>
                                              <p:spTgt spid="35"/>
                                            </p:tgtEl>
                                            <p:attrNameLst>
                                              <p:attrName>ppt_x</p:attrName>
                                            </p:attrNameLst>
                                          </p:cBhvr>
                                          <p:tavLst>
                                            <p:tav tm="0">
                                              <p:val>
                                                <p:strVal val="#ppt_x"/>
                                              </p:val>
                                            </p:tav>
                                            <p:tav tm="100000">
                                              <p:val>
                                                <p:strVal val="#ppt_x"/>
                                              </p:val>
                                            </p:tav>
                                          </p:tavLst>
                                        </p:anim>
                                        <p:anim calcmode="lin" valueType="num">
                                          <p:cBhvr additive="base">
                                            <p:cTn id="25" dur="75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4" name="Trò-chơi-chíu.wav"/>
                                            </p:tgtEl>
                                          </p:cMediaNode>
                                        </p:audio>
                                      </p:sub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nodeType="withEffect">
                                      <p:stCondLst>
                                        <p:cond delay="0"/>
                                      </p:stCondLst>
                                      <p:childTnLst>
                                        <p:set>
                                          <p:cBhvr>
                                            <p:cTn id="30" dur="1" fill="hold">
                                              <p:stCondLst>
                                                <p:cond delay="0"/>
                                              </p:stCondLst>
                                            </p:cTn>
                                            <p:tgtEl>
                                              <p:spTgt spid="3078"/>
                                            </p:tgtEl>
                                            <p:attrNameLst>
                                              <p:attrName>style.visibility</p:attrName>
                                            </p:attrNameLst>
                                          </p:cBhvr>
                                          <p:to>
                                            <p:strVal val="visible"/>
                                          </p:to>
                                        </p:set>
                                        <p:animEffect transition="in" filter="wipe(down)">
                                          <p:cBhvr>
                                            <p:cTn id="31" dur="500"/>
                                            <p:tgtEl>
                                              <p:spTgt spid="3078"/>
                                            </p:tgtEl>
                                          </p:cBhvr>
                                        </p:animEffect>
                                      </p:childTnLst>
                                    </p:cTn>
                                  </p:par>
                                  <p:par>
                                    <p:cTn id="32" presetID="2" presetClass="entr" presetSubtype="4"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750" fill="hold"/>
                                            <p:tgtEl>
                                              <p:spTgt spid="33"/>
                                            </p:tgtEl>
                                            <p:attrNameLst>
                                              <p:attrName>ppt_x</p:attrName>
                                            </p:attrNameLst>
                                          </p:cBhvr>
                                          <p:tavLst>
                                            <p:tav tm="0">
                                              <p:val>
                                                <p:strVal val="#ppt_x"/>
                                              </p:val>
                                            </p:tav>
                                            <p:tav tm="100000">
                                              <p:val>
                                                <p:strVal val="#ppt_x"/>
                                              </p:val>
                                            </p:tav>
                                          </p:tavLst>
                                        </p:anim>
                                        <p:anim calcmode="lin" valueType="num">
                                          <p:cBhvr additive="base">
                                            <p:cTn id="3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14" name="Trò-chơi-chíu.wav"/>
                                            </p:tgtEl>
                                          </p:cMediaNode>
                                        </p:audio>
                                      </p:subTnLst>
                                    </p:cTn>
                                  </p:par>
                                  <p:par>
                                    <p:cTn id="36" presetID="22" presetClass="entr" presetSubtype="4"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down)">
                                          <p:cBhvr>
                                            <p:cTn id="38" dur="500"/>
                                            <p:tgtEl>
                                              <p:spTgt spid="5"/>
                                            </p:tgtEl>
                                          </p:cBhvr>
                                        </p:animEffect>
                                      </p:childTnLst>
                                    </p:cTn>
                                  </p:par>
                                  <p:par>
                                    <p:cTn id="39" presetID="22" presetClass="entr" presetSubtype="4"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665011" y="665789"/>
            <a:ext cx="10860708" cy="5525785"/>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1BDD6679-8A27-41E4-9F9F-5F937658219E}"/>
              </a:ext>
            </a:extLst>
          </p:cNvPr>
          <p:cNvSpPr txBox="1"/>
          <p:nvPr/>
        </p:nvSpPr>
        <p:spPr>
          <a:xfrm>
            <a:off x="763548" y="1882950"/>
            <a:ext cx="10481144" cy="3046988"/>
          </a:xfrm>
          <a:prstGeom prst="rect">
            <a:avLst/>
          </a:prstGeom>
          <a:noFill/>
        </p:spPr>
        <p:txBody>
          <a:bodyPr wrap="square">
            <a:spAutoFit/>
          </a:bodyPr>
          <a:lstStyle/>
          <a:p>
            <a:pPr algn="just"/>
            <a:r>
              <a:rPr lang="vi-VN" sz="3200" b="1" dirty="0">
                <a:solidFill>
                  <a:srgbClr val="000000"/>
                </a:solidFill>
                <a:latin typeface="Calibri" panose="020F0502020204030204" pitchFamily="34" charset="0"/>
                <a:cs typeface="Calibri" panose="020F0502020204030204" pitchFamily="34" charset="0"/>
              </a:rPr>
              <a:t>Em rất thích ngắm bầu trời vào mùa thu. Bầu trời buổi sáng mùa thu thật cao xanh và trong lành. Trên trời những đám mây bồng bềnh như kẹo bông trôi lững lờ.  Những chú chim đang bay lượn theo đàn, hót líu lo. Ông mặt trời tỏa những tia nắng ấm áp xuống mặt đất để sưởi ấm cho muôn loài. Bầu trời vào buổi sáng mùa thu thật đẹp và dễ chịu.</a:t>
            </a:r>
          </a:p>
        </p:txBody>
      </p:sp>
      <p:pic>
        <p:nvPicPr>
          <p:cNvPr id="11" name="Picture 10">
            <a:extLst>
              <a:ext uri="{FF2B5EF4-FFF2-40B4-BE49-F238E27FC236}">
                <a16:creationId xmlns:a16="http://schemas.microsoft.com/office/drawing/2014/main" id="{E0B47905-35EA-41F7-9B15-3F452149413A}"/>
              </a:ext>
            </a:extLst>
          </p:cNvPr>
          <p:cNvPicPr>
            <a:picLocks noChangeAspect="1"/>
          </p:cNvPicPr>
          <p:nvPr/>
        </p:nvPicPr>
        <p:blipFill>
          <a:blip r:embed="rId5"/>
          <a:stretch>
            <a:fillRect/>
          </a:stretch>
        </p:blipFill>
        <p:spPr>
          <a:xfrm>
            <a:off x="2819116" y="653415"/>
            <a:ext cx="6553768" cy="1585097"/>
          </a:xfrm>
          <a:prstGeom prst="rect">
            <a:avLst/>
          </a:prstGeom>
        </p:spPr>
      </p:pic>
    </p:spTree>
    <p:extLst>
      <p:ext uri="{BB962C8B-B14F-4D97-AF65-F5344CB8AC3E}">
        <p14:creationId xmlns:p14="http://schemas.microsoft.com/office/powerpoint/2010/main" val="3718578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455065" y="220338"/>
            <a:ext cx="11526989" cy="6190150"/>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1026" name="Picture 2" descr="Hình nền Cành Cây Trên Bầu Trời đẹp Ảnh Nền, Cành, Lá Cây ...">
            <a:extLst>
              <a:ext uri="{FF2B5EF4-FFF2-40B4-BE49-F238E27FC236}">
                <a16:creationId xmlns:a16="http://schemas.microsoft.com/office/drawing/2014/main" id="{A0E75028-4B3A-4DF0-BCD8-40330D474B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1119" y="2126255"/>
            <a:ext cx="7974568" cy="41770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4BA7B12-8304-41E9-9C54-A46464C4D677}"/>
              </a:ext>
            </a:extLst>
          </p:cNvPr>
          <p:cNvPicPr>
            <a:picLocks noChangeAspect="1"/>
          </p:cNvPicPr>
          <p:nvPr/>
        </p:nvPicPr>
        <p:blipFill>
          <a:blip r:embed="rId6"/>
          <a:stretch>
            <a:fillRect/>
          </a:stretch>
        </p:blipFill>
        <p:spPr>
          <a:xfrm>
            <a:off x="4571999" y="238124"/>
            <a:ext cx="3457575" cy="1767205"/>
          </a:xfrm>
          <a:prstGeom prst="rect">
            <a:avLst/>
          </a:prstGeom>
        </p:spPr>
      </p:pic>
    </p:spTree>
    <p:extLst>
      <p:ext uri="{BB962C8B-B14F-4D97-AF65-F5344CB8AC3E}">
        <p14:creationId xmlns:p14="http://schemas.microsoft.com/office/powerpoint/2010/main" val="17574449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85863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grpSp>
        <p:nvGrpSpPr>
          <p:cNvPr id="2" name="组合 1"/>
          <p:cNvGrpSpPr/>
          <p:nvPr/>
        </p:nvGrpSpPr>
        <p:grpSpPr>
          <a:xfrm>
            <a:off x="455065" y="446876"/>
            <a:ext cx="11526989" cy="5963611"/>
            <a:chOff x="756891" y="721391"/>
            <a:chExt cx="10860708" cy="5525785"/>
          </a:xfrm>
          <a:effectLst>
            <a:outerShdw blurRad="50800" dist="38100" dir="16200000" rotWithShape="0">
              <a:prstClr val="black">
                <a:alpha val="40000"/>
              </a:prstClr>
            </a:outerShdw>
          </a:effectLst>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10" name="Picture 9">
            <a:extLst>
              <a:ext uri="{FF2B5EF4-FFF2-40B4-BE49-F238E27FC236}">
                <a16:creationId xmlns:a16="http://schemas.microsoft.com/office/drawing/2014/main" id="{F50A4D71-EE39-423B-BF93-008DED438CCE}"/>
              </a:ext>
            </a:extLst>
          </p:cNvPr>
          <p:cNvPicPr>
            <a:picLocks noChangeAspect="1"/>
          </p:cNvPicPr>
          <p:nvPr/>
        </p:nvPicPr>
        <p:blipFill>
          <a:blip r:embed="rId4"/>
          <a:stretch>
            <a:fillRect/>
          </a:stretch>
        </p:blipFill>
        <p:spPr>
          <a:xfrm>
            <a:off x="1298746" y="2139744"/>
            <a:ext cx="3589553" cy="3376474"/>
          </a:xfrm>
          <a:prstGeom prst="rect">
            <a:avLst/>
          </a:prstGeom>
        </p:spPr>
      </p:pic>
      <p:sp>
        <p:nvSpPr>
          <p:cNvPr id="16" name="TextBox 15">
            <a:extLst>
              <a:ext uri="{FF2B5EF4-FFF2-40B4-BE49-F238E27FC236}">
                <a16:creationId xmlns:a16="http://schemas.microsoft.com/office/drawing/2014/main" id="{32A8DFA0-23AC-48DC-B97A-23730E8DAE8A}"/>
              </a:ext>
            </a:extLst>
          </p:cNvPr>
          <p:cNvSpPr txBox="1"/>
          <p:nvPr/>
        </p:nvSpPr>
        <p:spPr>
          <a:xfrm>
            <a:off x="1659835" y="863747"/>
            <a:ext cx="1018940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a:ea typeface="+mn-ea"/>
                <a:cs typeface="+mn-cs"/>
              </a:rPr>
              <a:t>2.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Nếu</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vẽ</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tranh</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về</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bầu</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trời</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em</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sẽ</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vẽ</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những</a:t>
            </a:r>
            <a:r>
              <a:rPr kumimoji="0" lang="en-US" sz="3600" b="1" i="0" u="none" strike="noStrike" kern="1200" cap="none" spc="0" normalizeH="0" baseline="0" noProof="0" dirty="0">
                <a:ln>
                  <a:noFill/>
                </a:ln>
                <a:solidFill>
                  <a:srgbClr val="FF2543"/>
                </a:solidFill>
                <a:effectLst/>
                <a:uLnTx/>
                <a:uFillTx/>
                <a:latin typeface="Calibri"/>
                <a:ea typeface="+mn-ea"/>
                <a:cs typeface="+mn-cs"/>
              </a:rPr>
              <a:t> </a:t>
            </a:r>
            <a:r>
              <a:rPr kumimoji="0" lang="en-US" sz="3600" b="1" i="0" u="none" strike="noStrike" kern="1200" cap="none" spc="0" normalizeH="0" baseline="0" noProof="0" dirty="0" err="1">
                <a:ln>
                  <a:noFill/>
                </a:ln>
                <a:solidFill>
                  <a:srgbClr val="FF2543"/>
                </a:solidFill>
                <a:effectLst/>
                <a:uLnTx/>
                <a:uFillTx/>
                <a:latin typeface="Calibri"/>
                <a:ea typeface="+mn-ea"/>
                <a:cs typeface="+mn-cs"/>
              </a:rPr>
              <a:t>gì</a:t>
            </a:r>
            <a:r>
              <a:rPr kumimoji="0" lang="en-US" sz="3600" b="1" i="0" u="none" strike="noStrike" kern="1200" cap="none" spc="0" normalizeH="0" baseline="0" noProof="0" dirty="0">
                <a:ln>
                  <a:noFill/>
                </a:ln>
                <a:solidFill>
                  <a:srgbClr val="FF2543"/>
                </a:solidFill>
                <a:effectLst/>
                <a:uLnTx/>
                <a:uFillTx/>
                <a:latin typeface="Calibri"/>
                <a:ea typeface="+mn-ea"/>
                <a:cs typeface="+mn-cs"/>
              </a:rPr>
              <a:t>?</a:t>
            </a:r>
          </a:p>
        </p:txBody>
      </p:sp>
      <p:sp>
        <p:nvSpPr>
          <p:cNvPr id="17" name="TextBox 16">
            <a:extLst>
              <a:ext uri="{FF2B5EF4-FFF2-40B4-BE49-F238E27FC236}">
                <a16:creationId xmlns:a16="http://schemas.microsoft.com/office/drawing/2014/main" id="{476BB2E1-8C07-4EA5-82A4-7E92EC4B5126}"/>
              </a:ext>
            </a:extLst>
          </p:cNvPr>
          <p:cNvSpPr txBox="1"/>
          <p:nvPr/>
        </p:nvSpPr>
        <p:spPr>
          <a:xfrm>
            <a:off x="5367130" y="1709531"/>
            <a:ext cx="5973418" cy="1077218"/>
          </a:xfrm>
          <a:prstGeom prst="rect">
            <a:avLst/>
          </a:prstGeom>
          <a:noFill/>
        </p:spPr>
        <p:txBody>
          <a:bodyPr wrap="square" rtlCol="0">
            <a:spAutoFit/>
          </a:bodyPr>
          <a:lstStyle/>
          <a:p>
            <a:pPr marL="457200" indent="-457200" algn="just">
              <a:buFont typeface="Arial" panose="020B0604020202020204" pitchFamily="34" charset="0"/>
              <a:buChar char="•"/>
            </a:pPr>
            <a:r>
              <a:rPr lang="en-US" sz="3200" b="1" i="1" dirty="0">
                <a:solidFill>
                  <a:srgbClr val="7030A0"/>
                </a:solidFill>
              </a:rPr>
              <a:t>Chia </a:t>
            </a:r>
            <a:r>
              <a:rPr lang="en-US" sz="3200" b="1" i="1" dirty="0" err="1">
                <a:solidFill>
                  <a:srgbClr val="7030A0"/>
                </a:solidFill>
              </a:rPr>
              <a:t>sẻ</a:t>
            </a:r>
            <a:r>
              <a:rPr lang="en-US" sz="3200" b="1" i="1" dirty="0">
                <a:solidFill>
                  <a:srgbClr val="7030A0"/>
                </a:solidFill>
              </a:rPr>
              <a:t> </a:t>
            </a:r>
            <a:r>
              <a:rPr lang="en-US" sz="3200" b="1" i="1" dirty="0" err="1">
                <a:solidFill>
                  <a:srgbClr val="7030A0"/>
                </a:solidFill>
              </a:rPr>
              <a:t>với</a:t>
            </a:r>
            <a:r>
              <a:rPr lang="en-US" sz="3200" b="1" i="1" dirty="0">
                <a:solidFill>
                  <a:srgbClr val="7030A0"/>
                </a:solidFill>
              </a:rPr>
              <a:t> </a:t>
            </a:r>
            <a:r>
              <a:rPr lang="en-US" sz="3200" b="1" i="1" dirty="0" err="1">
                <a:solidFill>
                  <a:srgbClr val="7030A0"/>
                </a:solidFill>
              </a:rPr>
              <a:t>bạn</a:t>
            </a:r>
            <a:r>
              <a:rPr lang="en-US" sz="3200" b="1" i="1" dirty="0">
                <a:solidFill>
                  <a:srgbClr val="7030A0"/>
                </a:solidFill>
              </a:rPr>
              <a:t> </a:t>
            </a:r>
            <a:r>
              <a:rPr lang="en-US" sz="3200" b="1" i="1" dirty="0" err="1">
                <a:solidFill>
                  <a:srgbClr val="7030A0"/>
                </a:solidFill>
              </a:rPr>
              <a:t>suy</a:t>
            </a:r>
            <a:r>
              <a:rPr lang="en-US" sz="3200" b="1" i="1" dirty="0">
                <a:solidFill>
                  <a:srgbClr val="7030A0"/>
                </a:solidFill>
              </a:rPr>
              <a:t> </a:t>
            </a:r>
            <a:r>
              <a:rPr lang="en-US" sz="3200" b="1" i="1" dirty="0" err="1">
                <a:solidFill>
                  <a:srgbClr val="7030A0"/>
                </a:solidFill>
              </a:rPr>
              <a:t>nghĩ</a:t>
            </a:r>
            <a:r>
              <a:rPr lang="en-US" sz="3200" b="1" i="1" dirty="0">
                <a:solidFill>
                  <a:srgbClr val="7030A0"/>
                </a:solidFill>
              </a:rPr>
              <a:t> </a:t>
            </a:r>
            <a:r>
              <a:rPr lang="en-US" sz="3200" b="1" i="1" dirty="0" err="1">
                <a:solidFill>
                  <a:srgbClr val="7030A0"/>
                </a:solidFill>
              </a:rPr>
              <a:t>của</a:t>
            </a:r>
            <a:r>
              <a:rPr lang="en-US" sz="3200" b="1" i="1" dirty="0">
                <a:solidFill>
                  <a:srgbClr val="7030A0"/>
                </a:solidFill>
              </a:rPr>
              <a:t> </a:t>
            </a:r>
            <a:r>
              <a:rPr lang="en-US" sz="3200" b="1" i="1" dirty="0" err="1">
                <a:solidFill>
                  <a:srgbClr val="7030A0"/>
                </a:solidFill>
              </a:rPr>
              <a:t>mình</a:t>
            </a:r>
            <a:r>
              <a:rPr lang="en-US" sz="3200" b="1" i="1" dirty="0">
                <a:solidFill>
                  <a:srgbClr val="7030A0"/>
                </a:solidFill>
              </a:rPr>
              <a:t>.</a:t>
            </a:r>
          </a:p>
        </p:txBody>
      </p:sp>
      <p:pic>
        <p:nvPicPr>
          <p:cNvPr id="1026" name="Picture 2" descr="Dùng màu acrylic để vẽ bầu trời hồng và những đám mây | Tổng hợp những bức  tranh đẹp nhất">
            <a:extLst>
              <a:ext uri="{FF2B5EF4-FFF2-40B4-BE49-F238E27FC236}">
                <a16:creationId xmlns:a16="http://schemas.microsoft.com/office/drawing/2014/main" id="{6BE720E3-0C00-4EE4-90B1-6D8C9A322C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6670" y="2897256"/>
            <a:ext cx="4572000" cy="3429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900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700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0558" y="4767016"/>
            <a:ext cx="5048343" cy="2103120"/>
          </a:xfrm>
          <a:prstGeom prst="rect">
            <a:avLst/>
          </a:prstGeom>
          <a:effectLst>
            <a:outerShdw blurRad="63500" sx="102000" sy="102000" algn="ctr" rotWithShape="0">
              <a:prstClr val="black">
                <a:alpha val="40000"/>
              </a:prstClr>
            </a:outerShdw>
          </a:effectLst>
        </p:spPr>
      </p:pic>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046337" y="2766962"/>
            <a:ext cx="4143757" cy="409103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6604D818-9CEF-4850-9327-DBCB1FEAB6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81362">
            <a:off x="-152928" y="-166616"/>
            <a:ext cx="4114800" cy="4114800"/>
          </a:xfrm>
          <a:prstGeom prst="rect">
            <a:avLst/>
          </a:prstGeom>
        </p:spPr>
      </p:pic>
      <p:pic>
        <p:nvPicPr>
          <p:cNvPr id="12" name="Picture 11">
            <a:extLst>
              <a:ext uri="{FF2B5EF4-FFF2-40B4-BE49-F238E27FC236}">
                <a16:creationId xmlns:a16="http://schemas.microsoft.com/office/drawing/2014/main" id="{B7F1AD59-9481-4B1F-BF6A-15A26EF75DB3}"/>
              </a:ext>
            </a:extLst>
          </p:cNvPr>
          <p:cNvPicPr>
            <a:picLocks noChangeAspect="1"/>
          </p:cNvPicPr>
          <p:nvPr/>
        </p:nvPicPr>
        <p:blipFill>
          <a:blip r:embed="rId11"/>
          <a:stretch>
            <a:fillRect/>
          </a:stretch>
        </p:blipFill>
        <p:spPr>
          <a:xfrm>
            <a:off x="2831296" y="2492409"/>
            <a:ext cx="6834208"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2" presetClass="entr" presetSubtype="4" fill="hold" nodeType="withEffect" p14:presetBounceEnd="4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40000">
                                          <p:cBhvr additive="base">
                                            <p:cTn id="20"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Trò-chơi-chíu.wav"/>
                                            </p:tgtEl>
                                          </p:cMediaNode>
                                        </p:audio>
                                      </p:subTnLst>
                                    </p:cTn>
                                  </p:par>
                                  <p:par>
                                    <p:cTn id="22" presetID="22" presetClass="entr" presetSubtype="8"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ppt_x"/>
                                              </p:val>
                                            </p:tav>
                                            <p:tav tm="100000">
                                              <p:val>
                                                <p:strVal val="#ppt_x"/>
                                              </p:val>
                                            </p:tav>
                                          </p:tavLst>
                                        </p:anim>
                                        <p:anim calcmode="lin" valueType="num">
                                          <p:cBhvr additive="base">
                                            <p:cTn id="21"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Trò-chơi-chíu.wav"/>
                                            </p:tgtEl>
                                          </p:cMediaNode>
                                        </p:audio>
                                      </p:subTnLst>
                                    </p:cTn>
                                  </p:par>
                                  <p:par>
                                    <p:cTn id="22" presetID="22" presetClass="entr" presetSubtype="8"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1" name="Picture 20" descr="A group of children's toys&#10;&#10;Description automatically generated with low confidence">
            <a:extLst>
              <a:ext uri="{FF2B5EF4-FFF2-40B4-BE49-F238E27FC236}">
                <a16:creationId xmlns:a16="http://schemas.microsoft.com/office/drawing/2014/main" id="{6EAED75D-402C-4D98-A987-944E9FB1D344}"/>
              </a:ext>
            </a:extLst>
          </p:cNvPr>
          <p:cNvPicPr>
            <a:picLocks noChangeAspect="1"/>
          </p:cNvPicPr>
          <p:nvPr/>
        </p:nvPicPr>
        <p:blipFill rotWithShape="1">
          <a:blip r:embed="rId7">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22" name="Picture 21" descr="A group of children's toys&#10;&#10;Description automatically generated with low confidence">
            <a:extLst>
              <a:ext uri="{FF2B5EF4-FFF2-40B4-BE49-F238E27FC236}">
                <a16:creationId xmlns:a16="http://schemas.microsoft.com/office/drawing/2014/main" id="{A4E2DFAD-86CB-41F8-8EFD-C8B2031C0301}"/>
              </a:ext>
            </a:extLst>
          </p:cNvPr>
          <p:cNvPicPr>
            <a:picLocks noChangeAspect="1"/>
          </p:cNvPicPr>
          <p:nvPr/>
        </p:nvPicPr>
        <p:blipFill rotWithShape="1">
          <a:blip r:embed="rId7">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23" name="Picture 22" descr="A group of children's toys&#10;&#10;Description automatically generated with low confidence">
            <a:extLst>
              <a:ext uri="{FF2B5EF4-FFF2-40B4-BE49-F238E27FC236}">
                <a16:creationId xmlns:a16="http://schemas.microsoft.com/office/drawing/2014/main" id="{A746D3FA-BC9A-41DC-ADB8-3F064521F287}"/>
              </a:ext>
            </a:extLst>
          </p:cNvPr>
          <p:cNvPicPr>
            <a:picLocks noChangeAspect="1"/>
          </p:cNvPicPr>
          <p:nvPr/>
        </p:nvPicPr>
        <p:blipFill rotWithShape="1">
          <a:blip r:embed="rId7">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29" name="Group 28">
            <a:extLst>
              <a:ext uri="{FF2B5EF4-FFF2-40B4-BE49-F238E27FC236}">
                <a16:creationId xmlns:a16="http://schemas.microsoft.com/office/drawing/2014/main" id="{5F09E5DA-2239-4F0D-B69D-32988696B88D}"/>
              </a:ext>
            </a:extLst>
          </p:cNvPr>
          <p:cNvGrpSpPr/>
          <p:nvPr/>
        </p:nvGrpSpPr>
        <p:grpSpPr>
          <a:xfrm>
            <a:off x="4254832" y="997188"/>
            <a:ext cx="3672992" cy="2743200"/>
            <a:chOff x="4672461" y="1214043"/>
            <a:chExt cx="3672992" cy="2743200"/>
          </a:xfrm>
        </p:grpSpPr>
        <p:pic>
          <p:nvPicPr>
            <p:cNvPr id="31" name="Picture 30">
              <a:extLst>
                <a:ext uri="{FF2B5EF4-FFF2-40B4-BE49-F238E27FC236}">
                  <a16:creationId xmlns:a16="http://schemas.microsoft.com/office/drawing/2014/main" id="{739AD539-1F73-484F-ADE6-6A69841713B5}"/>
                </a:ext>
              </a:extLst>
            </p:cNvPr>
            <p:cNvPicPr>
              <a:picLocks noChangeAspect="1"/>
            </p:cNvPicPr>
            <p:nvPr/>
          </p:nvPicPr>
          <p:blipFill rotWithShape="1">
            <a:blip r:embed="rId8">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3" name="TextBox 32">
              <a:extLst>
                <a:ext uri="{FF2B5EF4-FFF2-40B4-BE49-F238E27FC236}">
                  <a16:creationId xmlns:a16="http://schemas.microsoft.com/office/drawing/2014/main" id="{C5F46114-F2D9-4EC6-97C6-4003117F1A7E}"/>
                </a:ext>
              </a:extLst>
            </p:cNvPr>
            <p:cNvSpPr txBox="1"/>
            <p:nvPr/>
          </p:nvSpPr>
          <p:spPr>
            <a:xfrm flipH="1">
              <a:off x="5125998" y="1631171"/>
              <a:ext cx="276702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890696"/>
                  </a:solidFill>
                  <a:latin typeface="Calibri" panose="020F0502020204030204" pitchFamily="34" charset="0"/>
                  <a:cs typeface="Calibri" panose="020F0502020204030204" pitchFamily="34" charset="0"/>
                </a:rPr>
                <a:t>V</a:t>
              </a:r>
              <a:r>
                <a:rPr kumimoji="0" lang="vi-VN" sz="40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ẽ tranh về bầu trời.</a:t>
              </a:r>
            </a:p>
          </p:txBody>
        </p:sp>
      </p:grpSp>
      <p:pic>
        <p:nvPicPr>
          <p:cNvPr id="2050" name="Picture 2" descr="Animated Butterflies Flying Wallpaper posted by Zoey Mercado">
            <a:extLst>
              <a:ext uri="{FF2B5EF4-FFF2-40B4-BE49-F238E27FC236}">
                <a16:creationId xmlns:a16="http://schemas.microsoft.com/office/drawing/2014/main" id="{4B84AFB1-F081-4CEB-BD18-BDDB43391F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Animated Butterflies Flying Wallpaper posted by Zoey Mercado">
            <a:extLst>
              <a:ext uri="{FF2B5EF4-FFF2-40B4-BE49-F238E27FC236}">
                <a16:creationId xmlns:a16="http://schemas.microsoft.com/office/drawing/2014/main" id="{CD0C8E0D-9695-4D57-8A6F-7B4C9C42C3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12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wipe(left)">
                                          <p:cBhvr>
                                            <p:cTn id="14" dur="500"/>
                                            <p:tgtEl>
                                              <p:spTgt spid="2050"/>
                                            </p:tgtEl>
                                          </p:cBhvr>
                                        </p:animEffect>
                                      </p:childTnLst>
                                    </p:cTn>
                                  </p:par>
                                  <p:par>
                                    <p:cTn id="15" presetID="22" presetClass="entr" presetSubtype="2"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right)">
                                          <p:cBhvr>
                                            <p:cTn id="17" dur="500"/>
                                            <p:tgtEl>
                                              <p:spTgt spid="38"/>
                                            </p:tgtEl>
                                          </p:cBhvr>
                                        </p:animEffect>
                                      </p:childTnLst>
                                    </p:cTn>
                                  </p:par>
                                  <p:par>
                                    <p:cTn id="18" presetID="2" presetClass="entr" presetSubtype="4" fill="hold" nodeType="withEffect" p14:presetBounceEnd="40000">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14:bounceEnd="40000">
                                          <p:cBhvr additive="base">
                                            <p:cTn id="20"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uỷn.wav"/>
                                            </p:tgtEl>
                                          </p:cMediaNode>
                                        </p:audio>
                                      </p:subTnLst>
                                    </p:cTn>
                                  </p:par>
                                  <p:par>
                                    <p:cTn id="22" presetID="2" presetClass="entr" presetSubtype="4" fill="hold" nodeType="withEffect" p14:presetBounceEnd="40000">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14:bounceEnd="40000">
                                          <p:cBhvr additive="base">
                                            <p:cTn id="24" dur="750" fill="hold"/>
                                            <p:tgtEl>
                                              <p:spTgt spid="22"/>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uỷn.wav"/>
                                            </p:tgtEl>
                                          </p:cMediaNode>
                                        </p:audio>
                                      </p:subTnLst>
                                    </p:cTn>
                                  </p:par>
                                  <p:par>
                                    <p:cTn id="26" presetID="2" presetClass="entr" presetSubtype="4" fill="hold" nodeType="withEffect" p14:presetBounceEnd="40000">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14:bounceEnd="40000">
                                          <p:cBhvr additive="base">
                                            <p:cTn id="28"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29"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uỷn.wav"/>
                                            </p:tgtEl>
                                          </p:cMediaNode>
                                        </p:audio>
                                      </p:sub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circle(in)">
                                          <p:cBhvr>
                                            <p:cTn id="34"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circle(out)">
                                          <p:cBhvr>
                                            <p:cTn id="14" dur="500"/>
                                            <p:tgtEl>
                                              <p:spTgt spid="3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left)">
                                          <p:cBhvr>
                                            <p:cTn id="18" dur="500"/>
                                            <p:tgtEl>
                                              <p:spTgt spid="2050"/>
                                            </p:tgtEl>
                                          </p:cBhvr>
                                        </p:animEffect>
                                      </p:childTnLst>
                                    </p:cTn>
                                  </p:par>
                                  <p:par>
                                    <p:cTn id="19" presetID="22" presetClass="entr" presetSubtype="2"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right)">
                                          <p:cBhvr>
                                            <p:cTn id="21" dur="500"/>
                                            <p:tgtEl>
                                              <p:spTgt spid="38"/>
                                            </p:tgtEl>
                                          </p:cBhvr>
                                        </p:animEffect>
                                      </p:childTnLst>
                                    </p:cTn>
                                  </p:par>
                                  <p:par>
                                    <p:cTn id="22" presetID="2" presetClass="entr" presetSubtype="4"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750" fill="hold"/>
                                            <p:tgtEl>
                                              <p:spTgt spid="21"/>
                                            </p:tgtEl>
                                            <p:attrNameLst>
                                              <p:attrName>ppt_x</p:attrName>
                                            </p:attrNameLst>
                                          </p:cBhvr>
                                          <p:tavLst>
                                            <p:tav tm="0">
                                              <p:val>
                                                <p:strVal val="#ppt_x"/>
                                              </p:val>
                                            </p:tav>
                                            <p:tav tm="100000">
                                              <p:val>
                                                <p:strVal val="#ppt_x"/>
                                              </p:val>
                                            </p:tav>
                                          </p:tavLst>
                                        </p:anim>
                                        <p:anim calcmode="lin" valueType="num">
                                          <p:cBhvr additive="base">
                                            <p:cTn id="25"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par>
                                    <p:cTn id="26" presetID="2" presetClass="entr" presetSubtype="4"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750" fill="hold"/>
                                            <p:tgtEl>
                                              <p:spTgt spid="22"/>
                                            </p:tgtEl>
                                            <p:attrNameLst>
                                              <p:attrName>ppt_x</p:attrName>
                                            </p:attrNameLst>
                                          </p:cBhvr>
                                          <p:tavLst>
                                            <p:tav tm="0">
                                              <p:val>
                                                <p:strVal val="#ppt_x"/>
                                              </p:val>
                                            </p:tav>
                                            <p:tav tm="100000">
                                              <p:val>
                                                <p:strVal val="#ppt_x"/>
                                              </p:val>
                                            </p:tav>
                                          </p:tavLst>
                                        </p:anim>
                                        <p:anim calcmode="lin" valueType="num">
                                          <p:cBhvr additive="base">
                                            <p:cTn id="29"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0" name="uỷn.wav"/>
                                            </p:tgtEl>
                                          </p:cMediaNode>
                                        </p:audio>
                                      </p:subTnLst>
                                    </p:cTn>
                                  </p:par>
                                  <p:par>
                                    <p:cTn id="30" presetID="2" presetClass="entr" presetSubtype="4"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750" fill="hold"/>
                                            <p:tgtEl>
                                              <p:spTgt spid="23"/>
                                            </p:tgtEl>
                                            <p:attrNameLst>
                                              <p:attrName>ppt_x</p:attrName>
                                            </p:attrNameLst>
                                          </p:cBhvr>
                                          <p:tavLst>
                                            <p:tav tm="0">
                                              <p:val>
                                                <p:strVal val="#ppt_x"/>
                                              </p:val>
                                            </p:tav>
                                            <p:tav tm="100000">
                                              <p:val>
                                                <p:strVal val="#ppt_x"/>
                                              </p:val>
                                            </p:tav>
                                          </p:tavLst>
                                        </p:anim>
                                        <p:anim calcmode="lin" valueType="num">
                                          <p:cBhvr additive="base">
                                            <p:cTn id="3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10" name="uỷn.wav"/>
                                            </p:tgtEl>
                                          </p:cMediaNode>
                                        </p:audio>
                                      </p:sub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circle(in)">
                                          <p:cBhvr>
                                            <p:cTn id="38" dur="500"/>
                                            <p:tgtEl>
                                              <p:spTgt spid="29"/>
                                            </p:tgtEl>
                                          </p:cBhvr>
                                        </p:animEffect>
                                      </p:childTnLst>
                                      <p:subTnLst>
                                        <p:audio>
                                          <p:cMediaNode>
                                            <p:cTn display="0" masterRel="sameClick">
                                              <p:stCondLst>
                                                <p:cond evt="begin" delay="0">
                                                  <p:tn val="36"/>
                                                </p:cond>
                                              </p:stCondLst>
                                              <p:endCondLst>
                                                <p:cond evt="onStopAudio" delay="0">
                                                  <p:tgtEl>
                                                    <p:sldTgt/>
                                                  </p:tgtEl>
                                                </p:cond>
                                              </p:endCondLst>
                                            </p:cTn>
                                            <p:tgtEl>
                                              <p:sndTgt r:embed="rId11"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245</Words>
  <Application>Microsoft Office PowerPoint</Application>
  <PresentationFormat>Widescreen</PresentationFormat>
  <Paragraphs>27</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印品黑体</vt:lpstr>
      <vt:lpstr>Arial</vt:lpstr>
      <vt:lpstr>Calibri</vt:lpstr>
      <vt:lpstr>Coiny</vt:lpstr>
      <vt:lpstr>SVN-Sign Painter House Script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2022-10-08T07:07:19Z</dcterms:created>
  <dcterms:modified xsi:type="dcterms:W3CDTF">2022-10-08T07:30:21Z</dcterms:modified>
</cp:coreProperties>
</file>