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0"/>
  </p:notesMasterIdLst>
  <p:sldIdLst>
    <p:sldId id="258" r:id="rId2"/>
    <p:sldId id="259" r:id="rId3"/>
    <p:sldId id="260" r:id="rId4"/>
    <p:sldId id="264" r:id="rId5"/>
    <p:sldId id="262" r:id="rId6"/>
    <p:sldId id="263" r:id="rId7"/>
    <p:sldId id="266" r:id="rId8"/>
    <p:sldId id="26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D47716-18BE-4E87-A47B-07C790079813}" type="datetimeFigureOut">
              <a:rPr lang="en-US" smtClean="0"/>
              <a:t>6/25/2022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F54E99-E1E8-4898-89CA-10D72B6531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48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BFF83F-A98F-423C-8E73-F4839586640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48140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BFF83F-A98F-423C-8E73-F4839586640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9489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BFF83F-A98F-423C-8E73-F4839586640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50207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BFF83F-A98F-423C-8E73-F4839586640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736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5.png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D4439D5-5DA1-47CB-9062-851D8B4026E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F93DE931-7C35-40C3-8F8B-F4167D2882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71"/>
            <a:ext cx="10698480" cy="2754344"/>
          </a:xfrm>
          <a:prstGeom prst="rect">
            <a:avLst/>
          </a:prstGeom>
        </p:spPr>
      </p:pic>
      <p:pic>
        <p:nvPicPr>
          <p:cNvPr id="27" name="图片 26" descr="图片包含 鲜花, 植物&#10;&#10;描述已自动生成">
            <a:extLst>
              <a:ext uri="{FF2B5EF4-FFF2-40B4-BE49-F238E27FC236}">
                <a16:creationId xmlns:a16="http://schemas.microsoft.com/office/drawing/2014/main" id="{D65CE2B7-698B-4304-8C86-72857F2B74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29"/>
          <a:stretch/>
        </p:blipFill>
        <p:spPr>
          <a:xfrm>
            <a:off x="8013470" y="-323"/>
            <a:ext cx="4178530" cy="5866626"/>
          </a:xfrm>
          <a:prstGeom prst="rect">
            <a:avLst/>
          </a:prstGeom>
        </p:spPr>
      </p:pic>
      <p:pic>
        <p:nvPicPr>
          <p:cNvPr id="10" name="图片 9" descr="图片包含 鲜花, 植物&#10;&#10;描述已自动生成">
            <a:extLst>
              <a:ext uri="{FF2B5EF4-FFF2-40B4-BE49-F238E27FC236}">
                <a16:creationId xmlns:a16="http://schemas.microsoft.com/office/drawing/2014/main" id="{48F15909-1423-4FD3-8A49-6779516D36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72" r="65729"/>
          <a:stretch/>
        </p:blipFill>
        <p:spPr>
          <a:xfrm>
            <a:off x="0" y="1714500"/>
            <a:ext cx="3441412" cy="415180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4326E043-F673-4D04-93D1-EA0ECDD712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38"/>
          <a:stretch/>
        </p:blipFill>
        <p:spPr>
          <a:xfrm flipH="1">
            <a:off x="314325" y="5047497"/>
            <a:ext cx="3981450" cy="181018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C7237EE-78D7-4395-9BD5-71A1BD3920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67"/>
          <a:stretch/>
        </p:blipFill>
        <p:spPr>
          <a:xfrm>
            <a:off x="0" y="4057763"/>
            <a:ext cx="12192000" cy="280023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BBCE0BF1-DF65-4C99-B71B-98D8CEE39A50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4624"/>
            <a:ext cx="12192000" cy="177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465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810EB42-F507-4A89-B9F2-57ED34E652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89" b="29586"/>
          <a:stretch/>
        </p:blipFill>
        <p:spPr>
          <a:xfrm>
            <a:off x="-1" y="323"/>
            <a:ext cx="12192001" cy="6857678"/>
          </a:xfrm>
          <a:prstGeom prst="rect">
            <a:avLst/>
          </a:prstGeom>
        </p:spPr>
      </p:pic>
      <p:pic>
        <p:nvPicPr>
          <p:cNvPr id="14" name="图片 13" descr="图片包含 鲜花, 植物&#10;&#10;描述已自动生成">
            <a:extLst>
              <a:ext uri="{FF2B5EF4-FFF2-40B4-BE49-F238E27FC236}">
                <a16:creationId xmlns:a16="http://schemas.microsoft.com/office/drawing/2014/main" id="{F1BD4161-0E58-4E74-A5F6-5EFCB3FC94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238"/>
          <a:stretch/>
        </p:blipFill>
        <p:spPr>
          <a:xfrm>
            <a:off x="0" y="1024031"/>
            <a:ext cx="4238171" cy="586630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13BDABA5-810C-473C-A62A-9C947C79D1A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983"/>
          <a:stretch/>
        </p:blipFill>
        <p:spPr>
          <a:xfrm>
            <a:off x="0" y="5345396"/>
            <a:ext cx="12192000" cy="1512604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94BCBFDE-7936-476D-A173-6327CF8AD7E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4947"/>
            <a:ext cx="12192000" cy="1773053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BB24D24-855E-49E7-B218-2A57BD38250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814285" y="0"/>
            <a:ext cx="10377715" cy="2671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448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4C60B4DE-0F0B-46E2-8AA1-50B6F1248B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89" b="29586"/>
          <a:stretch/>
        </p:blipFill>
        <p:spPr>
          <a:xfrm>
            <a:off x="-1" y="323"/>
            <a:ext cx="12192001" cy="6857678"/>
          </a:xfrm>
          <a:prstGeom prst="rect">
            <a:avLst/>
          </a:prstGeom>
        </p:spPr>
      </p:pic>
      <p:pic>
        <p:nvPicPr>
          <p:cNvPr id="4" name="图片 3" descr="图片包含 鲜花, 植物&#10;&#10;描述已自动生成">
            <a:extLst>
              <a:ext uri="{FF2B5EF4-FFF2-40B4-BE49-F238E27FC236}">
                <a16:creationId xmlns:a16="http://schemas.microsoft.com/office/drawing/2014/main" id="{93CFFB15-CCCB-441C-BEC8-A60EC3886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71"/>
          <a:stretch/>
        </p:blipFill>
        <p:spPr>
          <a:xfrm>
            <a:off x="7213599" y="0"/>
            <a:ext cx="4978399" cy="6858000"/>
          </a:xfrm>
          <a:prstGeom prst="rect">
            <a:avLst/>
          </a:prstGeom>
        </p:spPr>
      </p:pic>
      <p:pic>
        <p:nvPicPr>
          <p:cNvPr id="15" name="图片 14" descr="图片包含 鲜花, 植物&#10;&#10;描述已自动生成">
            <a:extLst>
              <a:ext uri="{FF2B5EF4-FFF2-40B4-BE49-F238E27FC236}">
                <a16:creationId xmlns:a16="http://schemas.microsoft.com/office/drawing/2014/main" id="{6B80A9AA-61DE-4AD8-B000-AEFAC2CCAD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907" b="12132"/>
          <a:stretch/>
        </p:blipFill>
        <p:spPr>
          <a:xfrm>
            <a:off x="-1" y="831695"/>
            <a:ext cx="5001771" cy="6025982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D0493D7C-2215-45AB-ADE5-26E04C97B84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983"/>
          <a:stretch/>
        </p:blipFill>
        <p:spPr>
          <a:xfrm>
            <a:off x="0" y="5345396"/>
            <a:ext cx="12192000" cy="1512604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4947"/>
            <a:ext cx="12192000" cy="1773053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0F7EDF4A-38BF-4F11-A320-C27F6E6FF94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071429" cy="2335457"/>
          </a:xfrm>
          <a:prstGeom prst="rect">
            <a:avLst/>
          </a:prstGeom>
        </p:spPr>
      </p:pic>
      <p:sp>
        <p:nvSpPr>
          <p:cNvPr id="14" name="标题 9">
            <a:extLst>
              <a:ext uri="{FF2B5EF4-FFF2-40B4-BE49-F238E27FC236}">
                <a16:creationId xmlns:a16="http://schemas.microsoft.com/office/drawing/2014/main" id="{18B2922A-4CAE-42B2-AEB9-B51BDF0E3D8B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209973" y="1531470"/>
            <a:ext cx="1107996" cy="4122924"/>
          </a:xfrm>
          <a:noFill/>
        </p:spPr>
        <p:txBody>
          <a:bodyPr vert="eaVert" wrap="none" lIns="0" tIns="0" rIns="0" bIns="0" rtlCol="0">
            <a:spAutoFit/>
          </a:bodyPr>
          <a:lstStyle>
            <a:lvl1pPr algn="ctr">
              <a:lnSpc>
                <a:spcPct val="100000"/>
              </a:lnSpc>
              <a:defRPr lang="zh-CN" altLang="en-US" sz="7200" b="1" spc="300">
                <a:solidFill>
                  <a:srgbClr val="FFAF2E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algn="ctr"/>
            <a:r>
              <a:rPr lang="zh-CN" altLang="en-US" dirty="0"/>
              <a:t>编辑标题</a:t>
            </a:r>
          </a:p>
        </p:txBody>
      </p:sp>
      <p:sp>
        <p:nvSpPr>
          <p:cNvPr id="21" name="文本占位符 20">
            <a:extLst>
              <a:ext uri="{FF2B5EF4-FFF2-40B4-BE49-F238E27FC236}">
                <a16:creationId xmlns:a16="http://schemas.microsoft.com/office/drawing/2014/main" id="{381B52A8-16E7-40E6-837E-98A6E856BAF3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526709" y="831371"/>
            <a:ext cx="683264" cy="2571217"/>
          </a:xfrm>
          <a:noFill/>
        </p:spPr>
        <p:txBody>
          <a:bodyPr vert="eaVert" wrap="none" lIns="0" tIns="0" rIns="0" bIns="0" rtlCol="0" anchor="ctr" anchorCtr="0">
            <a:spAutoFit/>
          </a:bodyPr>
          <a:lstStyle>
            <a:lvl1pPr marL="0" indent="0" algn="ctr">
              <a:buNone/>
              <a:defRPr lang="zh-CN" altLang="en-US" sz="4800" b="1" spc="-150" dirty="0" smtClean="0">
                <a:solidFill>
                  <a:srgbClr val="FFAF2E"/>
                </a:solidFill>
              </a:defRPr>
            </a:lvl1pPr>
            <a:lvl2pPr marL="228600" indent="0">
              <a:buNone/>
              <a:defRPr lang="zh-CN" altLang="en-US" sz="1800" dirty="0" smtClean="0"/>
            </a:lvl2pPr>
            <a:lvl3pPr marL="685800" indent="0">
              <a:buNone/>
              <a:defRPr lang="zh-CN" altLang="en-US" sz="1800" dirty="0" smtClean="0"/>
            </a:lvl3pPr>
            <a:lvl4pPr marL="1143000" indent="0">
              <a:buNone/>
              <a:defRPr lang="zh-CN" altLang="en-US" dirty="0" smtClean="0"/>
            </a:lvl4pPr>
            <a:lvl5pPr marL="1600200" indent="0">
              <a:buNone/>
              <a:defRPr lang="zh-CN" altLang="en-US" dirty="0"/>
            </a:lvl5pPr>
          </a:lstStyle>
          <a:p>
            <a:pPr marL="0" lvl="0" algn="ctr"/>
            <a:r>
              <a:rPr lang="zh-CN" altLang="en-US" dirty="0"/>
              <a:t>编辑文本</a:t>
            </a:r>
          </a:p>
        </p:txBody>
      </p:sp>
    </p:spTree>
    <p:extLst>
      <p:ext uri="{BB962C8B-B14F-4D97-AF65-F5344CB8AC3E}">
        <p14:creationId xmlns:p14="http://schemas.microsoft.com/office/powerpoint/2010/main" val="1107024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>
        <p:tmplLst>
          <p:tmpl>
            <p:tnLst>
              <p:par>
                <p:cTn presetID="5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2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strVal val="#ppt_w*0.7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E73197ED-B747-4AF3-9FCB-5B76E8D615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89" b="29586"/>
          <a:stretch/>
        </p:blipFill>
        <p:spPr>
          <a:xfrm>
            <a:off x="-1" y="323"/>
            <a:ext cx="12192001" cy="685767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8CC7BC4-BC4B-4FE0-9CB3-F22EEAF659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2"/>
          <a:stretch/>
        </p:blipFill>
        <p:spPr>
          <a:xfrm>
            <a:off x="0" y="-1"/>
            <a:ext cx="10979586" cy="3023599"/>
          </a:xfrm>
          <a:prstGeom prst="rect">
            <a:avLst/>
          </a:prstGeom>
        </p:spPr>
      </p:pic>
      <p:sp>
        <p:nvSpPr>
          <p:cNvPr id="19" name="标题 1">
            <a:extLst>
              <a:ext uri="{FF2B5EF4-FFF2-40B4-BE49-F238E27FC236}">
                <a16:creationId xmlns:a16="http://schemas.microsoft.com/office/drawing/2014/main" id="{4ED128A3-7A04-42B2-8133-AF3DB3919A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7949" y="151711"/>
            <a:ext cx="1819729" cy="535531"/>
          </a:xfrm>
        </p:spPr>
        <p:txBody>
          <a:bodyPr vert="horz" wrap="none">
            <a:spAutoFit/>
          </a:bodyPr>
          <a:lstStyle>
            <a:lvl1pPr algn="l">
              <a:defRPr sz="3200">
                <a:solidFill>
                  <a:srgbClr val="A4CEFA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47118E00-203A-4E78-AC85-4C87806898CA}"/>
              </a:ext>
            </a:extLst>
          </p:cNvPr>
          <p:cNvSpPr/>
          <p:nvPr userDrawn="1"/>
        </p:nvSpPr>
        <p:spPr>
          <a:xfrm>
            <a:off x="185738" y="721446"/>
            <a:ext cx="11820525" cy="6136231"/>
          </a:xfrm>
          <a:prstGeom prst="roundRect">
            <a:avLst>
              <a:gd name="adj" fmla="val 3058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Semibold"/>
              <a:ea typeface="杨任东竹石体-Semibold"/>
              <a:cs typeface="+mn-cs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3F57B161-98B6-4050-AC7A-0997C7646E2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4947"/>
            <a:ext cx="12192000" cy="177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32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页-小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5C9CF662-C14F-4404-B6E2-A8A3EBE201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89" b="29586"/>
          <a:stretch/>
        </p:blipFill>
        <p:spPr>
          <a:xfrm>
            <a:off x="-1" y="323"/>
            <a:ext cx="12192001" cy="6857678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9F41CC0C-B2F8-4EFE-AE08-55A518F778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12"/>
          <a:stretch/>
        </p:blipFill>
        <p:spPr>
          <a:xfrm>
            <a:off x="0" y="-1"/>
            <a:ext cx="10979586" cy="3023599"/>
          </a:xfrm>
          <a:prstGeom prst="rect">
            <a:avLst/>
          </a:prstGeom>
        </p:spPr>
      </p:pic>
      <p:sp>
        <p:nvSpPr>
          <p:cNvPr id="11" name="标题 1">
            <a:extLst>
              <a:ext uri="{FF2B5EF4-FFF2-40B4-BE49-F238E27FC236}">
                <a16:creationId xmlns:a16="http://schemas.microsoft.com/office/drawing/2014/main" id="{9B4D5D16-A08F-417A-BB8B-ECADE31C49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7949" y="151711"/>
            <a:ext cx="1819729" cy="535531"/>
          </a:xfrm>
        </p:spPr>
        <p:txBody>
          <a:bodyPr vert="horz" wrap="none">
            <a:spAutoFit/>
          </a:bodyPr>
          <a:lstStyle>
            <a:lvl1pPr algn="l">
              <a:defRPr sz="3200">
                <a:solidFill>
                  <a:srgbClr val="A4CEFA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798A77A0-F626-451A-810D-3789EAB40C5C}"/>
              </a:ext>
            </a:extLst>
          </p:cNvPr>
          <p:cNvSpPr/>
          <p:nvPr userDrawn="1"/>
        </p:nvSpPr>
        <p:spPr>
          <a:xfrm>
            <a:off x="185738" y="721446"/>
            <a:ext cx="11820525" cy="6136231"/>
          </a:xfrm>
          <a:prstGeom prst="roundRect">
            <a:avLst>
              <a:gd name="adj" fmla="val 3058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杨任东竹石体-Semibold"/>
              <a:ea typeface="杨任东竹石体-Semibold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2D5B29C-2ADC-4CAB-A4D3-BFD0F6000EA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4947"/>
            <a:ext cx="12192000" cy="1773053"/>
          </a:xfrm>
          <a:prstGeom prst="rect">
            <a:avLst/>
          </a:prstGeom>
        </p:spPr>
      </p:pic>
      <p:sp>
        <p:nvSpPr>
          <p:cNvPr id="6" name="文本占位符 5">
            <a:extLst>
              <a:ext uri="{FF2B5EF4-FFF2-40B4-BE49-F238E27FC236}">
                <a16:creationId xmlns:a16="http://schemas.microsoft.com/office/drawing/2014/main" id="{EA65532B-693B-45BC-8173-103C0BFF89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26449" y="1158667"/>
            <a:ext cx="2339102" cy="480131"/>
          </a:xfrm>
        </p:spPr>
        <p:txBody>
          <a:bodyPr wrap="none" anchor="ctr" anchorCtr="0">
            <a:spAutoFit/>
          </a:bodyPr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zh-CN" altLang="en-US" dirty="0"/>
              <a:t>编辑文本样式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1807E9C7-BBED-4103-B6EA-A98C0DBB208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3741" y="1143160"/>
            <a:ext cx="2624519" cy="534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924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16" presetClass="entr" presetSubtype="37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EDF7F50-9DDC-429D-A844-AD51A1F5F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12E0433-87B9-4779-86C5-57874C3D41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8FD3B07-D806-4BE0-B72B-DB0275B7B0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8137CA-D131-4EF6-9B14-D9F7E276C74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7F7F7F">
                    <a:tint val="75000"/>
                  </a:srgbClr>
                </a:solidFill>
                <a:effectLst/>
                <a:uLnTx/>
                <a:uFillTx/>
                <a:latin typeface="杨任东竹石体-Semibold"/>
                <a:ea typeface="杨任东竹石体-Semibold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2022/6/25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7F7F7F">
                  <a:tint val="75000"/>
                </a:srgbClr>
              </a:solidFill>
              <a:effectLst/>
              <a:uLnTx/>
              <a:uFillTx/>
              <a:latin typeface="杨任东竹石体-Semibold"/>
              <a:ea typeface="杨任东竹石体-Semibold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C1F2046-F07B-4D3E-A33F-27E4276A78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7F7F7F">
                  <a:tint val="75000"/>
                </a:srgbClr>
              </a:solidFill>
              <a:effectLst/>
              <a:uLnTx/>
              <a:uFillTx/>
              <a:latin typeface="杨任东竹石体-Semibold"/>
              <a:ea typeface="杨任东竹石体-Semibold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095F106-1773-47AA-88ED-9215FDFC77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7755A1B-FC52-483B-B683-58CCB797846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7F7F7F">
                    <a:tint val="75000"/>
                  </a:srgbClr>
                </a:solidFill>
                <a:effectLst/>
                <a:uLnTx/>
                <a:uFillTx/>
                <a:latin typeface="杨任东竹石体-Semibold"/>
                <a:ea typeface="杨任东竹石体-Semibold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7F7F7F">
                  <a:tint val="75000"/>
                </a:srgbClr>
              </a:solidFill>
              <a:effectLst/>
              <a:uLnTx/>
              <a:uFillTx/>
              <a:latin typeface="杨任东竹石体-Semibold"/>
              <a:ea typeface="杨任东竹石体-Semibold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6201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g"/><Relationship Id="rId5" Type="http://schemas.microsoft.com/office/2007/relationships/hdphoto" Target="../media/hdphoto3.wdp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295003" y="0"/>
            <a:ext cx="9896997" cy="1059656"/>
          </a:xfrm>
          <a:prstGeom prst="roundRect">
            <a:avLst>
              <a:gd name="adj" fmla="val 47436"/>
            </a:avLst>
          </a:prstGeom>
          <a:noFill/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Thứ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 … 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ngày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 … 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tháng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… </a:t>
            </a:r>
            <a:r>
              <a:rPr kumimoji="0" lang="en-US" sz="4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năm</a:t>
            </a: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2022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446690" y="958367"/>
            <a:ext cx="274786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 err="1">
                <a:ln w="9525">
                  <a:solidFill>
                    <a:srgbClr val="7030A0"/>
                  </a:solidFill>
                  <a:prstDash val="solid"/>
                </a:ln>
                <a:solidFill>
                  <a:srgbClr val="5B9BD5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Tiếng</a:t>
            </a:r>
            <a:r>
              <a:rPr kumimoji="0" lang="en-US" sz="4800" b="1" i="0" u="none" strike="noStrike" kern="0" cap="none" spc="0" normalizeH="0" baseline="0" noProof="0" dirty="0">
                <a:ln w="9525">
                  <a:solidFill>
                    <a:srgbClr val="7030A0"/>
                  </a:solidFill>
                  <a:prstDash val="solid"/>
                </a:ln>
                <a:solidFill>
                  <a:srgbClr val="5B9BD5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800" b="1" i="0" u="none" strike="noStrike" kern="0" cap="none" spc="0" normalizeH="0" baseline="0" noProof="0" dirty="0" err="1">
                <a:ln w="9525">
                  <a:solidFill>
                    <a:srgbClr val="7030A0"/>
                  </a:solidFill>
                  <a:prstDash val="solid"/>
                </a:ln>
                <a:solidFill>
                  <a:srgbClr val="5B9BD5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Việt</a:t>
            </a:r>
            <a:endParaRPr kumimoji="0" lang="en-US" sz="4800" b="1" i="0" u="none" strike="noStrike" kern="0" cap="none" spc="0" normalizeH="0" baseline="0" noProof="0" dirty="0">
              <a:ln w="9525">
                <a:solidFill>
                  <a:srgbClr val="7030A0"/>
                </a:solidFill>
                <a:prstDash val="solid"/>
              </a:ln>
              <a:solidFill>
                <a:srgbClr val="5B9BD5"/>
              </a:solidFill>
              <a:effectLst>
                <a:outerShdw blurRad="12700" dist="38100" dir="2700000" algn="tl" rotWithShape="0">
                  <a:srgbClr val="5B9BD5">
                    <a:lumMod val="60000"/>
                    <a:lumOff val="40000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杨任东竹石体-Semibold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914377" y="1890152"/>
            <a:ext cx="6074100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00B05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Nói</a:t>
            </a:r>
            <a:r>
              <a:rPr kumimoji="0" lang="en-US" sz="6000" b="1" i="0" u="none" strike="noStrike" kern="0" cap="none" spc="0" normalizeH="0" noProof="0" dirty="0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00B05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6000" b="1" i="0" u="none" strike="noStrike" kern="0" cap="none" spc="0" normalizeH="0" noProof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00B05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và</a:t>
            </a:r>
            <a:r>
              <a:rPr kumimoji="0" lang="en-US" sz="6000" b="1" i="0" u="none" strike="noStrike" kern="0" cap="none" spc="0" normalizeH="0" noProof="0" dirty="0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00B05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6000" b="1" i="0" u="none" strike="noStrike" kern="0" cap="none" spc="0" normalizeH="0" noProof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00B05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nghe</a:t>
            </a:r>
            <a:endParaRPr kumimoji="0" lang="en-US" sz="6000" b="1" i="0" u="none" strike="noStrike" kern="0" cap="none" spc="0" normalizeH="0" noProof="0" dirty="0">
              <a:ln w="12700">
                <a:solidFill>
                  <a:srgbClr val="A5CFFB">
                    <a:lumMod val="10000"/>
                  </a:srgbClr>
                </a:solidFill>
              </a:ln>
              <a:solidFill>
                <a:srgbClr val="00B05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uLnTx/>
              <a:uFillTx/>
              <a:latin typeface="Calibri" panose="020F0502020204030204" pitchFamily="34" charset="0"/>
              <a:ea typeface="杨任东竹石体-Semibold"/>
              <a:cs typeface="Calibri" panose="020F0502020204030204" pitchFamily="34" charset="0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6000" b="1" kern="0" baseline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Một</a:t>
            </a:r>
            <a:r>
              <a:rPr lang="en-US" sz="6000" b="1" kern="0" dirty="0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lang="en-US" sz="6000" b="1" kern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giờ</a:t>
            </a:r>
            <a:r>
              <a:rPr lang="en-US" sz="6000" b="1" kern="0" dirty="0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lang="en-US" sz="6000" b="1" kern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học</a:t>
            </a:r>
            <a:r>
              <a:rPr lang="en-US" sz="6000" b="1" kern="0" dirty="0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lang="en-US" sz="6000" b="1" kern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thú</a:t>
            </a:r>
            <a:r>
              <a:rPr lang="en-US" sz="6000" b="1" kern="0" dirty="0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lang="en-US" sz="6000" b="1" kern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vị</a:t>
            </a:r>
            <a:endParaRPr kumimoji="0" lang="en-US" sz="6000" b="1" i="0" u="none" strike="noStrike" kern="0" cap="none" spc="0" normalizeH="0" baseline="0" noProof="0" dirty="0">
              <a:ln w="12700">
                <a:solidFill>
                  <a:srgbClr val="A5CFFB">
                    <a:lumMod val="10000"/>
                  </a:srgbClr>
                </a:solidFill>
              </a:ln>
              <a:solidFill>
                <a:srgbClr val="FFC000">
                  <a:lumMod val="60000"/>
                  <a:lumOff val="40000"/>
                </a:srgbClr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uLnTx/>
              <a:uFillTx/>
              <a:latin typeface="Calibri" panose="020F0502020204030204" pitchFamily="34" charset="0"/>
              <a:ea typeface="杨任东竹石体-Semibold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图片 38">
            <a:extLst>
              <a:ext uri="{FF2B5EF4-FFF2-40B4-BE49-F238E27FC236}">
                <a16:creationId xmlns:a16="http://schemas.microsoft.com/office/drawing/2014/main" id="{A34C5731-470E-4A50-B061-05912F0AF4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0539" y="4517631"/>
            <a:ext cx="4331461" cy="24201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32DD66E-9D41-43D5-BC46-220543015D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12" y="3859929"/>
            <a:ext cx="2928788" cy="292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464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70833E-6 3.7037E-6 L 2.70833E-6 -0.07223 " pathEditMode="relative" rAng="0" ptsTypes="AA">
                                      <p:cBhvr>
                                        <p:cTn id="2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2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6" grpId="0"/>
      <p:bldP spid="16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D3CE17B-0F12-4F87-826A-49E016601F5D}"/>
              </a:ext>
            </a:extLst>
          </p:cNvPr>
          <p:cNvSpPr/>
          <p:nvPr/>
        </p:nvSpPr>
        <p:spPr>
          <a:xfrm>
            <a:off x="1110065" y="1490008"/>
            <a:ext cx="883403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00B05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1. </a:t>
            </a:r>
            <a:r>
              <a:rPr kumimoji="0" lang="en-US" sz="6000" b="1" i="0" u="none" strike="noStrike" kern="0" cap="none" spc="0" normalizeH="0" baseline="0" noProof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00B05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Kể</a:t>
            </a:r>
            <a:r>
              <a:rPr kumimoji="0" lang="en-US" sz="6000" b="1" i="0" u="none" strike="noStrike" kern="0" cap="none" spc="0" normalizeH="0" noProof="0" dirty="0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00B05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6000" b="1" i="0" u="none" strike="noStrike" kern="0" cap="none" spc="0" normalizeH="0" noProof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00B05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về</a:t>
            </a:r>
            <a:r>
              <a:rPr kumimoji="0" lang="en-US" sz="6000" b="1" i="0" u="none" strike="noStrike" kern="0" cap="none" spc="0" normalizeH="0" noProof="0" dirty="0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00B05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6000" b="1" i="0" u="none" strike="noStrike" kern="0" cap="none" spc="0" normalizeH="0" noProof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00B05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một</a:t>
            </a:r>
            <a:r>
              <a:rPr kumimoji="0" lang="en-US" sz="6000" b="1" i="0" u="none" strike="noStrike" kern="0" cap="none" spc="0" normalizeH="0" noProof="0" dirty="0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00B05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6000" b="1" i="0" u="none" strike="noStrike" kern="0" cap="none" spc="0" normalizeH="0" noProof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00B05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giờ</a:t>
            </a:r>
            <a:r>
              <a:rPr kumimoji="0" lang="en-US" sz="6000" b="1" i="0" u="none" strike="noStrike" kern="0" cap="none" spc="0" normalizeH="0" noProof="0" dirty="0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00B05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6000" b="1" i="0" u="none" strike="noStrike" kern="0" cap="none" spc="0" normalizeH="0" noProof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00B05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học</a:t>
            </a:r>
            <a:r>
              <a:rPr kumimoji="0" lang="en-US" sz="6000" b="1" i="0" u="none" strike="noStrike" kern="0" cap="none" spc="0" normalizeH="0" noProof="0" dirty="0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00B05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6000" b="1" i="0" u="none" strike="noStrike" kern="0" cap="none" spc="0" normalizeH="0" noProof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00B05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em</a:t>
            </a:r>
            <a:r>
              <a:rPr kumimoji="0" lang="en-US" sz="6000" b="1" i="0" u="none" strike="noStrike" kern="0" cap="none" spc="0" normalizeH="0" noProof="0" dirty="0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00B05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6000" b="1" i="0" u="none" strike="noStrike" kern="0" cap="none" spc="0" normalizeH="0" noProof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00B05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thấy</a:t>
            </a:r>
            <a:r>
              <a:rPr kumimoji="0" lang="en-US" sz="6000" b="1" i="0" u="none" strike="noStrike" kern="0" cap="none" spc="0" normalizeH="0" noProof="0" dirty="0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00B05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6000" b="1" i="0" u="none" strike="noStrike" kern="0" cap="none" spc="0" normalizeH="0" noProof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00B05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thú</a:t>
            </a:r>
            <a:r>
              <a:rPr kumimoji="0" lang="en-US" sz="6000" b="1" i="0" u="none" strike="noStrike" kern="0" cap="none" spc="0" normalizeH="0" noProof="0" dirty="0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00B05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6000" b="1" i="0" u="none" strike="noStrike" kern="0" cap="none" spc="0" normalizeH="0" noProof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00B05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vị</a:t>
            </a:r>
            <a:endParaRPr kumimoji="0" lang="en-US" sz="6000" b="1" i="0" u="none" strike="noStrike" kern="0" cap="none" spc="0" normalizeH="0" baseline="0" noProof="0" dirty="0">
              <a:ln w="12700">
                <a:solidFill>
                  <a:srgbClr val="A5CFFB">
                    <a:lumMod val="10000"/>
                  </a:srgbClr>
                </a:solidFill>
              </a:ln>
              <a:solidFill>
                <a:srgbClr val="FFC000">
                  <a:lumMod val="60000"/>
                  <a:lumOff val="40000"/>
                </a:srgbClr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uLnTx/>
              <a:uFillTx/>
              <a:latin typeface="Calibri" panose="020F0502020204030204" pitchFamily="34" charset="0"/>
              <a:ea typeface="杨任东竹石体-Semibold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15497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70833E-6 3.7037E-6 L 2.70833E-6 -0.07223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125897" y="-52047"/>
            <a:ext cx="12213122" cy="1200329"/>
          </a:xfrm>
          <a:prstGeom prst="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Suy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nghĩ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và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chọn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ra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một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giờ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học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em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cảm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thấy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thú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vị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và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chia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sẻ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với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bạn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杨任东竹石体-Semibold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026" name="Picture 2" descr="18,818 BEST Kids Talking Cartoon IMAGES, STOCK PHOTOS &amp;amp; VECTORS | Adobe  Stock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200" r="98204">
                        <a14:foregroundMark x1="6387" y1="24444" x2="36926" y2="83611"/>
                        <a14:foregroundMark x1="33533" y1="21111" x2="17964" y2="36389"/>
                        <a14:foregroundMark x1="18762" y1="78056" x2="32735" y2="7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189" y="3657143"/>
            <a:ext cx="4454525" cy="3200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Callout 1">
            <a:extLst>
              <a:ext uri="{FF2B5EF4-FFF2-40B4-BE49-F238E27FC236}">
                <a16:creationId xmlns:a16="http://schemas.microsoft.com/office/drawing/2014/main" id="{309CFA86-DB66-4BE4-8318-0EC24E24BDE3}"/>
              </a:ext>
            </a:extLst>
          </p:cNvPr>
          <p:cNvSpPr/>
          <p:nvPr/>
        </p:nvSpPr>
        <p:spPr>
          <a:xfrm>
            <a:off x="8739673" y="2495550"/>
            <a:ext cx="3347552" cy="2480251"/>
          </a:xfrm>
          <a:prstGeom prst="wedgeEllipseCallout">
            <a:avLst>
              <a:gd name="adj1" fmla="val -61763"/>
              <a:gd name="adj2" fmla="val 31462"/>
            </a:avLst>
          </a:prstGeom>
          <a:solidFill>
            <a:srgbClr val="FFFF99">
              <a:alpha val="59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srgbClr val="C00000"/>
                </a:solidFill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Em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thích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hoạt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động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nào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trong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giờ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học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杨任东竹石体-Semibold"/>
              <a:cs typeface="Calibri" panose="020F0502020204030204" pitchFamily="34" charset="0"/>
            </a:endParaRPr>
          </a:p>
        </p:txBody>
      </p:sp>
      <p:sp>
        <p:nvSpPr>
          <p:cNvPr id="9" name="Oval Callout 8">
            <a:extLst>
              <a:ext uri="{FF2B5EF4-FFF2-40B4-BE49-F238E27FC236}">
                <a16:creationId xmlns:a16="http://schemas.microsoft.com/office/drawing/2014/main" id="{844AABFE-B918-45EC-B4C1-15BA9A8AA148}"/>
              </a:ext>
            </a:extLst>
          </p:cNvPr>
          <p:cNvSpPr/>
          <p:nvPr/>
        </p:nvSpPr>
        <p:spPr>
          <a:xfrm>
            <a:off x="4600575" y="1291771"/>
            <a:ext cx="4343401" cy="2137229"/>
          </a:xfrm>
          <a:prstGeom prst="wedgeEllipseCallout">
            <a:avLst>
              <a:gd name="adj1" fmla="val -5929"/>
              <a:gd name="adj2" fmla="val 91644"/>
            </a:avLst>
          </a:prstGeom>
          <a:solidFill>
            <a:srgbClr val="FFFF99">
              <a:alpha val="59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Trong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giờ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học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được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tham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gia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hoạt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động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nào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杨任东竹石体-Semibold"/>
              <a:cs typeface="Calibri" panose="020F0502020204030204" pitchFamily="34" charset="0"/>
            </a:endParaRPr>
          </a:p>
        </p:txBody>
      </p:sp>
      <p:sp>
        <p:nvSpPr>
          <p:cNvPr id="10" name="Oval Callout 9">
            <a:extLst>
              <a:ext uri="{FF2B5EF4-FFF2-40B4-BE49-F238E27FC236}">
                <a16:creationId xmlns:a16="http://schemas.microsoft.com/office/drawing/2014/main" id="{8FF04699-4648-4E91-8123-74C5D2120139}"/>
              </a:ext>
            </a:extLst>
          </p:cNvPr>
          <p:cNvSpPr/>
          <p:nvPr/>
        </p:nvSpPr>
        <p:spPr>
          <a:xfrm>
            <a:off x="878113" y="3498067"/>
            <a:ext cx="3189062" cy="1872343"/>
          </a:xfrm>
          <a:prstGeom prst="wedgeEllipseCallout">
            <a:avLst>
              <a:gd name="adj1" fmla="val 69459"/>
              <a:gd name="adj2" fmla="val 53423"/>
            </a:avLst>
          </a:prstGeom>
          <a:solidFill>
            <a:srgbClr val="FFFF99">
              <a:alpha val="59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srgbClr val="C00000"/>
                </a:solidFill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Đó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là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giờ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học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môn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gì</a:t>
            </a:r>
            <a:r>
              <a:rPr lang="en-US" sz="3200" dirty="0">
                <a:solidFill>
                  <a:srgbClr val="C00000"/>
                </a:solidFill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杨任东竹石体-Semibold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2206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0DABEB3B-273F-4988-8EB3-34FBCA4D2A48}"/>
              </a:ext>
            </a:extLst>
          </p:cNvPr>
          <p:cNvGrpSpPr/>
          <p:nvPr/>
        </p:nvGrpSpPr>
        <p:grpSpPr>
          <a:xfrm>
            <a:off x="2199774" y="1053706"/>
            <a:ext cx="3316277" cy="3030087"/>
            <a:chOff x="4453323" y="1312800"/>
            <a:chExt cx="3316277" cy="3030087"/>
          </a:xfrm>
        </p:grpSpPr>
        <p:sp>
          <p:nvSpPr>
            <p:cNvPr id="11" name="!!2">
              <a:extLst>
                <a:ext uri="{FF2B5EF4-FFF2-40B4-BE49-F238E27FC236}">
                  <a16:creationId xmlns:a16="http://schemas.microsoft.com/office/drawing/2014/main" id="{8E55EB71-A097-48D4-928B-896990A35126}"/>
                </a:ext>
              </a:extLst>
            </p:cNvPr>
            <p:cNvSpPr/>
            <p:nvPr/>
          </p:nvSpPr>
          <p:spPr>
            <a:xfrm rot="10800000">
              <a:off x="4453323" y="1312800"/>
              <a:ext cx="3271640" cy="3030087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6699"/>
              </a:solidFill>
            </a:ln>
            <a:effectLst>
              <a:outerShdw blurRad="25400" algn="ctr" rotWithShape="0">
                <a:prstClr val="black">
                  <a:alpha val="7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12" name="Picture 4" descr="Cô gái dễ thương hạnh phúc với logo văn phòng phẩm minh họa nhân vật hoạt hình Các vector miễn phí">
              <a:extLst>
                <a:ext uri="{FF2B5EF4-FFF2-40B4-BE49-F238E27FC236}">
                  <a16:creationId xmlns:a16="http://schemas.microsoft.com/office/drawing/2014/main" id="{0EF88A55-EED4-47C8-8865-2C5EC45DC2F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>
                          <a14:foregroundMark x1="37700" y1="78800" x2="57987" y2="89600"/>
                          <a14:backgroundMark x1="36262" y1="72800" x2="36262" y2="72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82" t="26409" r="25058" b="5197"/>
            <a:stretch/>
          </p:blipFill>
          <p:spPr bwMode="auto">
            <a:xfrm>
              <a:off x="5123086" y="1906573"/>
              <a:ext cx="2155957" cy="23574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文本框 12">
              <a:extLst>
                <a:ext uri="{FF2B5EF4-FFF2-40B4-BE49-F238E27FC236}">
                  <a16:creationId xmlns:a16="http://schemas.microsoft.com/office/drawing/2014/main" id="{8A369CA8-842D-45C3-88CC-C0FDB9A69D2C}"/>
                </a:ext>
              </a:extLst>
            </p:cNvPr>
            <p:cNvSpPr txBox="1">
              <a:spLocks/>
            </p:cNvSpPr>
            <p:nvPr/>
          </p:nvSpPr>
          <p:spPr>
            <a:xfrm>
              <a:off x="4632527" y="1626914"/>
              <a:ext cx="31370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000">
                  <a:solidFill>
                    <a:srgbClr val="FF0066"/>
                  </a:solidFill>
                  <a:latin typeface="UVN Gia Dinh" panose="02020702060506020304" pitchFamily="18" charset="0"/>
                  <a:ea typeface="字魂115号-刀刀体" panose="00000500000000000000" pitchFamily="2" charset="-122"/>
                </a:rPr>
                <a:t>Trình bày</a:t>
              </a:r>
              <a:endParaRPr kumimoji="0" lang="en-US" altLang="zh-CN" sz="400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uLnTx/>
                <a:uFillTx/>
                <a:latin typeface="UVN Gia Dinh" panose="02020702060506020304" pitchFamily="18" charset="0"/>
                <a:ea typeface="字魂115号-刀刀体" panose="00000500000000000000" pitchFamily="2" charset="-122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1B5BE1C-61A4-4C19-A439-6463038F3A4F}"/>
              </a:ext>
            </a:extLst>
          </p:cNvPr>
          <p:cNvGrpSpPr/>
          <p:nvPr/>
        </p:nvGrpSpPr>
        <p:grpSpPr>
          <a:xfrm>
            <a:off x="6594120" y="1020668"/>
            <a:ext cx="3188834" cy="3108960"/>
            <a:chOff x="7921269" y="2763027"/>
            <a:chExt cx="3188834" cy="3108960"/>
          </a:xfrm>
        </p:grpSpPr>
        <p:sp>
          <p:nvSpPr>
            <p:cNvPr id="16" name="!!1">
              <a:extLst>
                <a:ext uri="{FF2B5EF4-FFF2-40B4-BE49-F238E27FC236}">
                  <a16:creationId xmlns:a16="http://schemas.microsoft.com/office/drawing/2014/main" id="{3D311650-F281-4FFD-9FF8-7E302A5AE947}"/>
                </a:ext>
              </a:extLst>
            </p:cNvPr>
            <p:cNvSpPr/>
            <p:nvPr/>
          </p:nvSpPr>
          <p:spPr>
            <a:xfrm rot="10800000">
              <a:off x="7921269" y="2763027"/>
              <a:ext cx="3108960" cy="310896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FF6699"/>
              </a:solidFill>
            </a:ln>
            <a:effectLst>
              <a:outerShdw blurRad="25400" algn="ctr" rotWithShape="0">
                <a:prstClr val="black">
                  <a:alpha val="7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17" name="Picture 6" descr="Cô gái dễ thương cầm bút chì vẽ minh họa cho nhân vật hoạt hình Miễn phí Vector">
              <a:extLst>
                <a:ext uri="{FF2B5EF4-FFF2-40B4-BE49-F238E27FC236}">
                  <a16:creationId xmlns:a16="http://schemas.microsoft.com/office/drawing/2014/main" id="{C16BA82E-2D1F-498F-9F83-5B9881CF8F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600" b="91200" l="8946" r="90895">
                          <a14:foregroundMark x1="35463" y1="9000" x2="48562" y2="6600"/>
                          <a14:foregroundMark x1="48562" y1="6600" x2="51278" y2="6600"/>
                          <a14:foregroundMark x1="24281" y1="14600" x2="24281" y2="14600"/>
                          <a14:foregroundMark x1="54153" y1="30600" x2="50799" y2="63000"/>
                          <a14:foregroundMark x1="46805" y1="63800" x2="58466" y2="54600"/>
                          <a14:foregroundMark x1="53994" y1="52400" x2="57348" y2="54800"/>
                          <a14:foregroundMark x1="72684" y1="17000" x2="85942" y2="30600"/>
                          <a14:foregroundMark x1="85942" y1="30600" x2="90895" y2="40400"/>
                          <a14:foregroundMark x1="85144" y1="21200" x2="51597" y2="50000"/>
                          <a14:foregroundMark x1="51597" y1="50000" x2="51597" y2="50000"/>
                          <a14:foregroundMark x1="70927" y1="20000" x2="76198" y2="25400"/>
                          <a14:foregroundMark x1="50639" y1="91200" x2="56070" y2="90800"/>
                          <a14:foregroundMark x1="70927" y1="27000" x2="83227" y2="20400"/>
                          <a14:foregroundMark x1="8946" y1="54600" x2="8946" y2="54600"/>
                          <a14:foregroundMark x1="22524" y1="63800" x2="23323" y2="64200"/>
                          <a14:foregroundMark x1="13419" y1="42600" x2="13419" y2="42600"/>
                          <a14:foregroundMark x1="27796" y1="78800" x2="27796" y2="78800"/>
                          <a14:foregroundMark x1="18051" y1="75000" x2="18051" y2="75000"/>
                          <a14:backgroundMark x1="60383" y1="6600" x2="60383" y2="6600"/>
                          <a14:backgroundMark x1="25719" y1="56600" x2="25719" y2="56600"/>
                          <a14:backgroundMark x1="73802" y1="81000" x2="73802" y2="81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7061" y="3724709"/>
              <a:ext cx="2681954" cy="21421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文本框 12">
              <a:extLst>
                <a:ext uri="{FF2B5EF4-FFF2-40B4-BE49-F238E27FC236}">
                  <a16:creationId xmlns:a16="http://schemas.microsoft.com/office/drawing/2014/main" id="{AEB05383-82D9-4375-9E46-F4FE05CD2CCD}"/>
                </a:ext>
              </a:extLst>
            </p:cNvPr>
            <p:cNvSpPr txBox="1">
              <a:spLocks/>
            </p:cNvSpPr>
            <p:nvPr/>
          </p:nvSpPr>
          <p:spPr>
            <a:xfrm>
              <a:off x="7973030" y="3016823"/>
              <a:ext cx="31370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uLnTx/>
                  <a:uFillTx/>
                  <a:latin typeface="UVN Gia Dinh" panose="02020702060506020304" pitchFamily="18" charset="0"/>
                  <a:ea typeface="字魂115号-刀刀体" panose="00000500000000000000" pitchFamily="2" charset="-122"/>
                </a:rPr>
                <a:t>Nhận xét</a:t>
              </a:r>
              <a:endParaRPr kumimoji="0" lang="en-US" altLang="zh-CN" sz="400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uLnTx/>
                <a:uFillTx/>
                <a:latin typeface="UVN Gia Dinh" panose="02020702060506020304" pitchFamily="18" charset="0"/>
                <a:ea typeface="字魂115号-刀刀体" panose="00000500000000000000" pitchFamily="2" charset="-122"/>
              </a:endParaRPr>
            </a:p>
          </p:txBody>
        </p:sp>
      </p:grpSp>
      <p:pic>
        <p:nvPicPr>
          <p:cNvPr id="19" name="Picture 18" descr="A picture containing toy, doll, indoor, clipart&#10;&#10;Description automatically generated">
            <a:extLst>
              <a:ext uri="{FF2B5EF4-FFF2-40B4-BE49-F238E27FC236}">
                <a16:creationId xmlns:a16="http://schemas.microsoft.com/office/drawing/2014/main" id="{3A7E3F76-5D21-42F0-9EEC-09D0294BD6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720" y="4245326"/>
            <a:ext cx="3176094" cy="247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144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2C9144B-730C-4C84-99FB-E2AEE45D7B03}"/>
              </a:ext>
            </a:extLst>
          </p:cNvPr>
          <p:cNvSpPr/>
          <p:nvPr/>
        </p:nvSpPr>
        <p:spPr>
          <a:xfrm>
            <a:off x="1110065" y="1490008"/>
            <a:ext cx="883403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000" b="1" i="0" u="none" strike="noStrike" kern="0" cap="none" spc="0" normalizeH="0" baseline="0" noProof="0" dirty="0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FF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2. </a:t>
            </a:r>
            <a:r>
              <a:rPr lang="en-US" sz="6000" b="1" kern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FF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Em</a:t>
            </a:r>
            <a:r>
              <a:rPr lang="en-US" sz="6000" b="1" kern="0" dirty="0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FF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lang="en-US" sz="6000" b="1" kern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FF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cảm</a:t>
            </a:r>
            <a:r>
              <a:rPr lang="en-US" sz="6000" b="1" kern="0" dirty="0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FF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lang="en-US" sz="6000" b="1" kern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FF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nhận</a:t>
            </a:r>
            <a:r>
              <a:rPr lang="en-US" sz="6000" b="1" kern="0" dirty="0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FF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lang="en-US" sz="6000" b="1" kern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FF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thế</a:t>
            </a:r>
            <a:r>
              <a:rPr lang="en-US" sz="6000" b="1" kern="0" dirty="0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FF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lang="en-US" sz="6000" b="1" kern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FF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nào</a:t>
            </a:r>
            <a:r>
              <a:rPr lang="en-US" sz="6000" b="1" kern="0" dirty="0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FF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lang="en-US" sz="6000" b="1" kern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FF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về</a:t>
            </a:r>
            <a:r>
              <a:rPr lang="en-US" sz="6000" b="1" kern="0" dirty="0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FF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lang="en-US" sz="6000" b="1" kern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FF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giờ</a:t>
            </a:r>
            <a:r>
              <a:rPr lang="en-US" sz="6000" b="1" kern="0" dirty="0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FF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lang="en-US" sz="6000" b="1" kern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FF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học</a:t>
            </a:r>
            <a:r>
              <a:rPr lang="en-US" sz="6000" b="1" kern="0" dirty="0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FF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lang="en-US" sz="6000" b="1" kern="0" dirty="0" err="1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FF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đó</a:t>
            </a:r>
            <a:r>
              <a:rPr lang="en-US" sz="6000" b="1" kern="0" dirty="0">
                <a:ln w="12700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FF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?</a:t>
            </a:r>
            <a:endParaRPr kumimoji="0" lang="en-US" sz="6000" b="1" i="0" u="none" strike="noStrike" kern="0" cap="none" spc="0" normalizeH="0" baseline="0" noProof="0" dirty="0">
              <a:ln w="12700">
                <a:solidFill>
                  <a:srgbClr val="A5CFFB">
                    <a:lumMod val="10000"/>
                  </a:srgbClr>
                </a:solidFill>
              </a:ln>
              <a:solidFill>
                <a:srgbClr val="FFFF0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uLnTx/>
              <a:uFillTx/>
              <a:latin typeface="Calibri" panose="020F0502020204030204" pitchFamily="34" charset="0"/>
              <a:ea typeface="杨任东竹石体-Semibold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0890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2.70833E-6 3.7037E-6 L 2.70833E-6 -0.07223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CC020411-2AE3-4198-A563-D2BD02360A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134" y="1593234"/>
            <a:ext cx="6539995" cy="374904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F7AA45D-6B59-4DE2-85A5-5762D4FF459D}"/>
              </a:ext>
            </a:extLst>
          </p:cNvPr>
          <p:cNvSpPr txBox="1"/>
          <p:nvPr/>
        </p:nvSpPr>
        <p:spPr>
          <a:xfrm>
            <a:off x="613280" y="1912075"/>
            <a:ext cx="6539995" cy="7128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Nêu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cảm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xúc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của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về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giờ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học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5EC8266-5802-4572-A2BD-41FEF06857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5822" y="615438"/>
            <a:ext cx="6712278" cy="165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810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47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>
            <a:extLst>
              <a:ext uri="{FF2B5EF4-FFF2-40B4-BE49-F238E27FC236}">
                <a16:creationId xmlns:a16="http://schemas.microsoft.com/office/drawing/2014/main" id="{266A03F6-DD46-4648-ABC2-3EE92BE30B92}"/>
              </a:ext>
            </a:extLst>
          </p:cNvPr>
          <p:cNvGrpSpPr/>
          <p:nvPr/>
        </p:nvGrpSpPr>
        <p:grpSpPr>
          <a:xfrm>
            <a:off x="-15832" y="5588405"/>
            <a:ext cx="12219799" cy="1269592"/>
            <a:chOff x="-15831" y="5749200"/>
            <a:chExt cx="10672175" cy="1108800"/>
          </a:xfrm>
        </p:grpSpPr>
        <p:grpSp>
          <p:nvGrpSpPr>
            <p:cNvPr id="8" name="组合 30">
              <a:extLst>
                <a:ext uri="{FF2B5EF4-FFF2-40B4-BE49-F238E27FC236}">
                  <a16:creationId xmlns:a16="http://schemas.microsoft.com/office/drawing/2014/main" id="{6F8B99B0-A653-4FAB-96C5-3554E9EEA803}"/>
                </a:ext>
              </a:extLst>
            </p:cNvPr>
            <p:cNvGrpSpPr/>
            <p:nvPr/>
          </p:nvGrpSpPr>
          <p:grpSpPr>
            <a:xfrm>
              <a:off x="-15831" y="5749493"/>
              <a:ext cx="8004131" cy="1108507"/>
              <a:chOff x="-883527" y="6643441"/>
              <a:chExt cx="10169247" cy="1408358"/>
            </a:xfrm>
          </p:grpSpPr>
          <p:grpSp>
            <p:nvGrpSpPr>
              <p:cNvPr id="10" name="组合 26">
                <a:extLst>
                  <a:ext uri="{FF2B5EF4-FFF2-40B4-BE49-F238E27FC236}">
                    <a16:creationId xmlns:a16="http://schemas.microsoft.com/office/drawing/2014/main" id="{C741FA7F-7B5F-448A-9868-49B84F16D542}"/>
                  </a:ext>
                </a:extLst>
              </p:cNvPr>
              <p:cNvGrpSpPr/>
              <p:nvPr/>
            </p:nvGrpSpPr>
            <p:grpSpPr>
              <a:xfrm>
                <a:off x="-883527" y="6643441"/>
                <a:ext cx="6779498" cy="1408358"/>
                <a:chOff x="-6117" y="4325260"/>
                <a:chExt cx="11112036" cy="2532739"/>
              </a:xfrm>
            </p:grpSpPr>
            <p:pic>
              <p:nvPicPr>
                <p:cNvPr id="12" name="图片 5">
                  <a:extLst>
                    <a:ext uri="{FF2B5EF4-FFF2-40B4-BE49-F238E27FC236}">
                      <a16:creationId xmlns:a16="http://schemas.microsoft.com/office/drawing/2014/main" id="{5BB6B223-AC96-4736-B1F9-595D1E45407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-6117" y="4325261"/>
                  <a:ext cx="5556018" cy="2532738"/>
                </a:xfrm>
                <a:prstGeom prst="rect">
                  <a:avLst/>
                </a:prstGeom>
              </p:spPr>
            </p:pic>
            <p:pic>
              <p:nvPicPr>
                <p:cNvPr id="16" name="图片 25">
                  <a:extLst>
                    <a:ext uri="{FF2B5EF4-FFF2-40B4-BE49-F238E27FC236}">
                      <a16:creationId xmlns:a16="http://schemas.microsoft.com/office/drawing/2014/main" id="{B2982B7E-FA11-4BE7-96A4-7FB0B103F89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5549901" y="4325260"/>
                  <a:ext cx="5556018" cy="2532738"/>
                </a:xfrm>
                <a:prstGeom prst="rect">
                  <a:avLst/>
                </a:prstGeom>
              </p:spPr>
            </p:pic>
          </p:grpSp>
          <p:pic>
            <p:nvPicPr>
              <p:cNvPr id="11" name="图片 28">
                <a:extLst>
                  <a:ext uri="{FF2B5EF4-FFF2-40B4-BE49-F238E27FC236}">
                    <a16:creationId xmlns:a16="http://schemas.microsoft.com/office/drawing/2014/main" id="{3AD8561A-8511-49FF-A94B-3CB0736181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95971" y="6643441"/>
                <a:ext cx="3389749" cy="1408357"/>
              </a:xfrm>
              <a:prstGeom prst="rect">
                <a:avLst/>
              </a:prstGeom>
            </p:spPr>
          </p:pic>
        </p:grpSp>
        <p:pic>
          <p:nvPicPr>
            <p:cNvPr id="9" name="图片 27">
              <a:extLst>
                <a:ext uri="{FF2B5EF4-FFF2-40B4-BE49-F238E27FC236}">
                  <a16:creationId xmlns:a16="http://schemas.microsoft.com/office/drawing/2014/main" id="{EEFC0B43-A1AC-4C62-B8C8-B487D85BEC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88300" y="5749200"/>
              <a:ext cx="2668044" cy="1108507"/>
            </a:xfrm>
            <a:prstGeom prst="rect">
              <a:avLst/>
            </a:prstGeom>
          </p:spPr>
        </p:pic>
      </p:grpSp>
      <p:pic>
        <p:nvPicPr>
          <p:cNvPr id="21" name="Picture 20" descr="A picture containing toy, doll, vector graphics, clipart&#10;&#10;Description automatically generated">
            <a:extLst>
              <a:ext uri="{FF2B5EF4-FFF2-40B4-BE49-F238E27FC236}">
                <a16:creationId xmlns:a16="http://schemas.microsoft.com/office/drawing/2014/main" id="{05BC81AF-A02B-43C1-A7C6-01EB0F6F6B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172" y="886375"/>
            <a:ext cx="8310828" cy="4937760"/>
          </a:xfrm>
          <a:prstGeom prst="rect">
            <a:avLst/>
          </a:prstGeom>
        </p:spPr>
      </p:pic>
      <p:sp>
        <p:nvSpPr>
          <p:cNvPr id="22" name="Speech Bubble: Oval 21">
            <a:extLst>
              <a:ext uri="{FF2B5EF4-FFF2-40B4-BE49-F238E27FC236}">
                <a16:creationId xmlns:a16="http://schemas.microsoft.com/office/drawing/2014/main" id="{F14880FA-6FD0-4AED-B439-4E63639A3B5C}"/>
              </a:ext>
            </a:extLst>
          </p:cNvPr>
          <p:cNvSpPr/>
          <p:nvPr/>
        </p:nvSpPr>
        <p:spPr>
          <a:xfrm flipH="1">
            <a:off x="9977172" y="1401093"/>
            <a:ext cx="1843563" cy="1504335"/>
          </a:xfrm>
          <a:prstGeom prst="wedgeEllipseCallout">
            <a:avLst/>
          </a:prstGeom>
          <a:solidFill>
            <a:srgbClr val="FFFF66"/>
          </a:solidFill>
          <a:ln w="28575">
            <a:solidFill>
              <a:srgbClr val="FFFF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NHẬN XÉT</a:t>
            </a:r>
          </a:p>
        </p:txBody>
      </p:sp>
      <p:sp>
        <p:nvSpPr>
          <p:cNvPr id="23" name="Speech Bubble: Oval 22">
            <a:extLst>
              <a:ext uri="{FF2B5EF4-FFF2-40B4-BE49-F238E27FC236}">
                <a16:creationId xmlns:a16="http://schemas.microsoft.com/office/drawing/2014/main" id="{CEB639B1-688C-47C6-8DAE-E13BC57C250F}"/>
              </a:ext>
            </a:extLst>
          </p:cNvPr>
          <p:cNvSpPr/>
          <p:nvPr/>
        </p:nvSpPr>
        <p:spPr>
          <a:xfrm>
            <a:off x="4267689" y="1519082"/>
            <a:ext cx="1828311" cy="1504335"/>
          </a:xfrm>
          <a:prstGeom prst="wedgeEllipseCallout">
            <a:avLst/>
          </a:prstGeom>
          <a:solidFill>
            <a:srgbClr val="FFFF66"/>
          </a:solidFill>
          <a:ln w="28575">
            <a:solidFill>
              <a:srgbClr val="FFFF00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66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TRÌNH BÀY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26EC94C-DC15-4BEA-B28F-2C8C6FD24E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4912" y="527125"/>
            <a:ext cx="2322777" cy="412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824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9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1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 animBg="1"/>
          <p:bldP spid="23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37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7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Trò-chơi-chíu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9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1" dur="5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2" grpId="0" animBg="1"/>
          <p:bldP spid="23" grpId="0" animBg="1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8448" y="1183341"/>
            <a:ext cx="12296468" cy="3306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71846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自定义 62">
      <a:dk1>
        <a:srgbClr val="7F7F7F"/>
      </a:dk1>
      <a:lt1>
        <a:sysClr val="window" lastClr="FFFFFF"/>
      </a:lt1>
      <a:dk2>
        <a:srgbClr val="44546A"/>
      </a:dk2>
      <a:lt2>
        <a:srgbClr val="E7E6E6"/>
      </a:lt2>
      <a:accent1>
        <a:srgbClr val="A5CFFB"/>
      </a:accent1>
      <a:accent2>
        <a:srgbClr val="5B9BD5"/>
      </a:accent2>
      <a:accent3>
        <a:srgbClr val="5B9BD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杨任东竹石体-Semibold">
      <a:majorFont>
        <a:latin typeface="杨任东竹石体-Semibold"/>
        <a:ea typeface="杨任东竹石体-Semibold"/>
        <a:cs typeface=""/>
      </a:majorFont>
      <a:minorFont>
        <a:latin typeface="杨任东竹石体-Semibold"/>
        <a:ea typeface="杨任东竹石体-Semibol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71A3AF">
            <a:alpha val="59000"/>
          </a:srgbClr>
        </a:solidFill>
        <a:ln>
          <a:noFill/>
        </a:ln>
      </a:spPr>
      <a:bodyPr rot="0" spcFirstLastPara="0" vertOverflow="overflow" horzOverflow="overflow" vert="horz" wrap="square" lIns="0" tIns="0" rIns="0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107</Words>
  <Application>Microsoft Office PowerPoint</Application>
  <PresentationFormat>Widescreen</PresentationFormat>
  <Paragraphs>19</Paragraphs>
  <Slides>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等线</vt:lpstr>
      <vt:lpstr>Arial</vt:lpstr>
      <vt:lpstr>Calibri</vt:lpstr>
      <vt:lpstr>UVN Gia Dinh</vt:lpstr>
      <vt:lpstr>杨任东竹石体-Semibold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8</cp:revision>
  <dcterms:created xsi:type="dcterms:W3CDTF">2022-06-25T11:47:47Z</dcterms:created>
  <dcterms:modified xsi:type="dcterms:W3CDTF">2022-06-25T12:18:28Z</dcterms:modified>
</cp:coreProperties>
</file>